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4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27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28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29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30.xml" ContentType="application/vnd.openxmlformats-officedocument.presentationml.notesSl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31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32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33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34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35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36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37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notesSlides/notesSlide38.xml" ContentType="application/vnd.openxmlformats-officedocument.presentationml.notesSl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39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drawings/drawing2.xml" ContentType="application/vnd.openxmlformats-officedocument.drawingml.chartshapes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notesSlides/notesSlide40.xml" ContentType="application/vnd.openxmlformats-officedocument.presentationml.notesSl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3"/>
  </p:notesMasterIdLst>
  <p:sldIdLst>
    <p:sldId id="1026" r:id="rId2"/>
    <p:sldId id="328" r:id="rId3"/>
    <p:sldId id="3935" r:id="rId4"/>
    <p:sldId id="1029" r:id="rId5"/>
    <p:sldId id="4001" r:id="rId6"/>
    <p:sldId id="4084" r:id="rId7"/>
    <p:sldId id="1092" r:id="rId8"/>
    <p:sldId id="4099" r:id="rId9"/>
    <p:sldId id="3974" r:id="rId10"/>
    <p:sldId id="1027" r:id="rId11"/>
    <p:sldId id="3970" r:id="rId12"/>
    <p:sldId id="1091" r:id="rId13"/>
    <p:sldId id="3943" r:id="rId14"/>
    <p:sldId id="3997" r:id="rId15"/>
    <p:sldId id="4075" r:id="rId16"/>
    <p:sldId id="4089" r:id="rId17"/>
    <p:sldId id="4079" r:id="rId18"/>
    <p:sldId id="4054" r:id="rId19"/>
    <p:sldId id="3981" r:id="rId20"/>
    <p:sldId id="4102" r:id="rId21"/>
    <p:sldId id="4080" r:id="rId22"/>
    <p:sldId id="4081" r:id="rId23"/>
    <p:sldId id="3946" r:id="rId24"/>
    <p:sldId id="3886" r:id="rId25"/>
    <p:sldId id="4104" r:id="rId26"/>
    <p:sldId id="317" r:id="rId27"/>
    <p:sldId id="4105" r:id="rId28"/>
    <p:sldId id="4096" r:id="rId29"/>
    <p:sldId id="3947" r:id="rId30"/>
    <p:sldId id="4106" r:id="rId31"/>
    <p:sldId id="4035" r:id="rId32"/>
    <p:sldId id="3948" r:id="rId33"/>
    <p:sldId id="354" r:id="rId34"/>
    <p:sldId id="4110" r:id="rId35"/>
    <p:sldId id="4107" r:id="rId36"/>
    <p:sldId id="4111" r:id="rId37"/>
    <p:sldId id="4073" r:id="rId38"/>
    <p:sldId id="4108" r:id="rId39"/>
    <p:sldId id="4109" r:id="rId40"/>
    <p:sldId id="372" r:id="rId41"/>
    <p:sldId id="1076" r:id="rId42"/>
    <p:sldId id="3950" r:id="rId43"/>
    <p:sldId id="1761" r:id="rId44"/>
    <p:sldId id="4055" r:id="rId45"/>
    <p:sldId id="4112" r:id="rId46"/>
    <p:sldId id="3825" r:id="rId47"/>
    <p:sldId id="4113" r:id="rId48"/>
    <p:sldId id="4115" r:id="rId49"/>
    <p:sldId id="457" r:id="rId50"/>
    <p:sldId id="4114" r:id="rId51"/>
    <p:sldId id="4045" r:id="rId52"/>
    <p:sldId id="4070" r:id="rId53"/>
    <p:sldId id="3855" r:id="rId54"/>
    <p:sldId id="3917" r:id="rId55"/>
    <p:sldId id="4041" r:id="rId56"/>
    <p:sldId id="4063" r:id="rId57"/>
    <p:sldId id="4047" r:id="rId58"/>
    <p:sldId id="4116" r:id="rId59"/>
    <p:sldId id="4120" r:id="rId60"/>
    <p:sldId id="4121" r:id="rId61"/>
    <p:sldId id="4122" r:id="rId62"/>
    <p:sldId id="4117" r:id="rId63"/>
    <p:sldId id="4037" r:id="rId64"/>
    <p:sldId id="4074" r:id="rId65"/>
    <p:sldId id="4118" r:id="rId66"/>
    <p:sldId id="4119" r:id="rId67"/>
    <p:sldId id="4076" r:id="rId68"/>
    <p:sldId id="4126" r:id="rId69"/>
    <p:sldId id="4255" r:id="rId70"/>
    <p:sldId id="3900" r:id="rId71"/>
    <p:sldId id="4065" r:id="rId72"/>
    <p:sldId id="4123" r:id="rId73"/>
    <p:sldId id="461" r:id="rId74"/>
    <p:sldId id="462" r:id="rId75"/>
    <p:sldId id="4044" r:id="rId76"/>
    <p:sldId id="4071" r:id="rId77"/>
    <p:sldId id="4072" r:id="rId78"/>
    <p:sldId id="4026" r:id="rId79"/>
    <p:sldId id="4066" r:id="rId80"/>
    <p:sldId id="4052" r:id="rId81"/>
    <p:sldId id="4124" r:id="rId82"/>
    <p:sldId id="3979" r:id="rId83"/>
    <p:sldId id="3898" r:id="rId84"/>
    <p:sldId id="4125" r:id="rId85"/>
    <p:sldId id="3964" r:id="rId86"/>
    <p:sldId id="4067" r:id="rId87"/>
    <p:sldId id="4062" r:id="rId88"/>
    <p:sldId id="3985" r:id="rId89"/>
    <p:sldId id="4012" r:id="rId90"/>
    <p:sldId id="4058" r:id="rId91"/>
    <p:sldId id="360" r:id="rId92"/>
    <p:sldId id="4038" r:id="rId93"/>
    <p:sldId id="4007" r:id="rId94"/>
    <p:sldId id="4005" r:id="rId95"/>
    <p:sldId id="4036" r:id="rId96"/>
    <p:sldId id="4100" r:id="rId97"/>
    <p:sldId id="1197" r:id="rId98"/>
    <p:sldId id="3915" r:id="rId99"/>
    <p:sldId id="3949" r:id="rId100"/>
    <p:sldId id="3986" r:id="rId101"/>
    <p:sldId id="1248" r:id="rId102"/>
    <p:sldId id="3988" r:id="rId103"/>
    <p:sldId id="3924" r:id="rId104"/>
    <p:sldId id="4060" r:id="rId105"/>
    <p:sldId id="4061" r:id="rId106"/>
    <p:sldId id="3968" r:id="rId107"/>
    <p:sldId id="3951" r:id="rId108"/>
    <p:sldId id="3987" r:id="rId109"/>
    <p:sldId id="3952" r:id="rId110"/>
    <p:sldId id="4004" r:id="rId111"/>
    <p:sldId id="4069" r:id="rId112"/>
    <p:sldId id="3975" r:id="rId113"/>
    <p:sldId id="3878" r:id="rId114"/>
    <p:sldId id="3910" r:id="rId115"/>
    <p:sldId id="1694" r:id="rId116"/>
    <p:sldId id="4056" r:id="rId117"/>
    <p:sldId id="338" r:id="rId118"/>
    <p:sldId id="292" r:id="rId119"/>
    <p:sldId id="4057" r:id="rId120"/>
    <p:sldId id="293" r:id="rId121"/>
    <p:sldId id="4086" r:id="rId122"/>
    <p:sldId id="4090" r:id="rId123"/>
    <p:sldId id="4053" r:id="rId124"/>
    <p:sldId id="4127" r:id="rId125"/>
    <p:sldId id="4128" r:id="rId126"/>
    <p:sldId id="4129" r:id="rId127"/>
    <p:sldId id="4130" r:id="rId128"/>
    <p:sldId id="4131" r:id="rId129"/>
    <p:sldId id="4132" r:id="rId130"/>
    <p:sldId id="4133" r:id="rId131"/>
    <p:sldId id="4134" r:id="rId132"/>
    <p:sldId id="4135" r:id="rId133"/>
    <p:sldId id="4136" r:id="rId134"/>
    <p:sldId id="4137" r:id="rId135"/>
    <p:sldId id="4138" r:id="rId136"/>
    <p:sldId id="4139" r:id="rId137"/>
    <p:sldId id="4140" r:id="rId138"/>
    <p:sldId id="4141" r:id="rId139"/>
    <p:sldId id="4142" r:id="rId140"/>
    <p:sldId id="4143" r:id="rId141"/>
    <p:sldId id="4144" r:id="rId142"/>
    <p:sldId id="4145" r:id="rId143"/>
    <p:sldId id="4146" r:id="rId144"/>
    <p:sldId id="4147" r:id="rId145"/>
    <p:sldId id="4148" r:id="rId146"/>
    <p:sldId id="4149" r:id="rId147"/>
    <p:sldId id="4150" r:id="rId148"/>
    <p:sldId id="4151" r:id="rId149"/>
    <p:sldId id="4152" r:id="rId150"/>
    <p:sldId id="4153" r:id="rId151"/>
    <p:sldId id="4154" r:id="rId152"/>
    <p:sldId id="4155" r:id="rId153"/>
    <p:sldId id="4156" r:id="rId154"/>
    <p:sldId id="4157" r:id="rId155"/>
    <p:sldId id="4158" r:id="rId156"/>
    <p:sldId id="4159" r:id="rId157"/>
    <p:sldId id="4160" r:id="rId158"/>
    <p:sldId id="4161" r:id="rId159"/>
    <p:sldId id="4162" r:id="rId160"/>
    <p:sldId id="4163" r:id="rId161"/>
    <p:sldId id="4164" r:id="rId162"/>
    <p:sldId id="4165" r:id="rId163"/>
    <p:sldId id="4166" r:id="rId164"/>
    <p:sldId id="4167" r:id="rId165"/>
    <p:sldId id="4168" r:id="rId166"/>
    <p:sldId id="4169" r:id="rId167"/>
    <p:sldId id="4170" r:id="rId168"/>
    <p:sldId id="4171" r:id="rId169"/>
    <p:sldId id="4172" r:id="rId170"/>
    <p:sldId id="4173" r:id="rId171"/>
    <p:sldId id="4174" r:id="rId172"/>
    <p:sldId id="4175" r:id="rId173"/>
    <p:sldId id="4176" r:id="rId174"/>
    <p:sldId id="4177" r:id="rId175"/>
    <p:sldId id="4178" r:id="rId176"/>
    <p:sldId id="4179" r:id="rId177"/>
    <p:sldId id="4180" r:id="rId178"/>
    <p:sldId id="4181" r:id="rId179"/>
    <p:sldId id="4182" r:id="rId180"/>
    <p:sldId id="4183" r:id="rId181"/>
    <p:sldId id="4184" r:id="rId182"/>
    <p:sldId id="4185" r:id="rId183"/>
    <p:sldId id="4186" r:id="rId184"/>
    <p:sldId id="4187" r:id="rId185"/>
    <p:sldId id="4188" r:id="rId186"/>
    <p:sldId id="4189" r:id="rId187"/>
    <p:sldId id="4190" r:id="rId188"/>
    <p:sldId id="4191" r:id="rId189"/>
    <p:sldId id="4192" r:id="rId190"/>
    <p:sldId id="4193" r:id="rId191"/>
    <p:sldId id="4194" r:id="rId192"/>
    <p:sldId id="4195" r:id="rId193"/>
    <p:sldId id="4196" r:id="rId194"/>
    <p:sldId id="4197" r:id="rId195"/>
    <p:sldId id="4198" r:id="rId196"/>
    <p:sldId id="4199" r:id="rId197"/>
    <p:sldId id="4200" r:id="rId198"/>
    <p:sldId id="4201" r:id="rId199"/>
    <p:sldId id="4202" r:id="rId200"/>
    <p:sldId id="4203" r:id="rId201"/>
    <p:sldId id="4204" r:id="rId202"/>
    <p:sldId id="4205" r:id="rId203"/>
    <p:sldId id="4206" r:id="rId204"/>
    <p:sldId id="4207" r:id="rId205"/>
    <p:sldId id="4208" r:id="rId206"/>
    <p:sldId id="4209" r:id="rId207"/>
    <p:sldId id="4210" r:id="rId208"/>
    <p:sldId id="4211" r:id="rId209"/>
    <p:sldId id="4212" r:id="rId210"/>
    <p:sldId id="4213" r:id="rId211"/>
    <p:sldId id="4214" r:id="rId212"/>
    <p:sldId id="4215" r:id="rId213"/>
    <p:sldId id="4216" r:id="rId214"/>
    <p:sldId id="4217" r:id="rId215"/>
    <p:sldId id="4218" r:id="rId216"/>
    <p:sldId id="4219" r:id="rId217"/>
    <p:sldId id="4220" r:id="rId218"/>
    <p:sldId id="4221" r:id="rId219"/>
    <p:sldId id="4222" r:id="rId220"/>
    <p:sldId id="4223" r:id="rId221"/>
    <p:sldId id="4224" r:id="rId222"/>
    <p:sldId id="4225" r:id="rId223"/>
    <p:sldId id="4226" r:id="rId224"/>
    <p:sldId id="4227" r:id="rId225"/>
    <p:sldId id="4228" r:id="rId226"/>
    <p:sldId id="4229" r:id="rId227"/>
    <p:sldId id="4230" r:id="rId228"/>
    <p:sldId id="4231" r:id="rId229"/>
    <p:sldId id="4232" r:id="rId230"/>
    <p:sldId id="4233" r:id="rId231"/>
    <p:sldId id="4234" r:id="rId232"/>
    <p:sldId id="4235" r:id="rId233"/>
    <p:sldId id="4236" r:id="rId234"/>
    <p:sldId id="4237" r:id="rId235"/>
    <p:sldId id="4238" r:id="rId236"/>
    <p:sldId id="4239" r:id="rId237"/>
    <p:sldId id="4240" r:id="rId238"/>
    <p:sldId id="4241" r:id="rId239"/>
    <p:sldId id="4242" r:id="rId240"/>
    <p:sldId id="4243" r:id="rId241"/>
    <p:sldId id="4244" r:id="rId242"/>
    <p:sldId id="4245" r:id="rId243"/>
    <p:sldId id="4246" r:id="rId244"/>
    <p:sldId id="4247" r:id="rId245"/>
    <p:sldId id="4248" r:id="rId246"/>
    <p:sldId id="4249" r:id="rId247"/>
    <p:sldId id="4250" r:id="rId248"/>
    <p:sldId id="4251" r:id="rId249"/>
    <p:sldId id="4252" r:id="rId250"/>
    <p:sldId id="4253" r:id="rId251"/>
    <p:sldId id="4254" r:id="rId2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0432FF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9" autoAdjust="0"/>
    <p:restoredTop sz="95918"/>
  </p:normalViewPr>
  <p:slideViewPr>
    <p:cSldViewPr snapToGrid="0" snapToObjects="1">
      <p:cViewPr varScale="1">
        <p:scale>
          <a:sx n="111" d="100"/>
          <a:sy n="111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commentAuthors" Target="commentAuthor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presProps" Target="presProps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viewProps" Target="view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%20(1)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1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-2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1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Employmen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Employmen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Employment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UNRAT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LF16OV.xls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LF16OV.xls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_JAN_2022/PC_expenditures.xls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PI.xls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A072RC1Q156SBEA.xls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SAFS.xls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Spending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2.xls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).xls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M2SL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PI.xls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A072RC1Q156SBEA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2.xls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8.xls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1.xls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4).xls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Hires_Job_openings.xls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Kentucky/Quits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Kentucky/Quits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-9.xls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-9.xls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%20(1).xls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1.xls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-2.xls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1.xls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Employment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Employment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Employment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UNRATE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-9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LF16OV.xls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CLF16OV.xls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_JAN_2022/PC_expenditures.xls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PI.xls" TargetMode="Externa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chartUserShapes" Target="../drawings/drawing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A072RC1Q156SBEA.xls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SAFS.xls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Spending.xlsx" TargetMode="External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2.xls" TargetMode="External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).xls" TargetMode="External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-9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0.xls" TargetMode="External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M2SL.xls" TargetMode="External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RPI.xls" TargetMode="External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A072RC1Q156SBEA.xls" TargetMode="External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2.xls" TargetMode="External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8.xls" TargetMode="External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-11.xls" TargetMode="External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1/Data_Files/State_of_the_Economy.xls" TargetMode="External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4).xls" TargetMode="External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Data/Hires_Job_openings.xls" TargetMode="External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Kentucky/Quits.xlsx" TargetMode="External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Kentucky/Quits.xlsx" TargetMode="External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State_of_the_Economy_2022/Spending_Opportunity_Insigh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Share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10.9</c:v>
                </c:pt>
                <c:pt idx="1">
                  <c:v>3.3</c:v>
                </c:pt>
                <c:pt idx="2">
                  <c:v>5.3</c:v>
                </c:pt>
                <c:pt idx="3">
                  <c:v>7.8</c:v>
                </c:pt>
                <c:pt idx="4">
                  <c:v>7.6</c:v>
                </c:pt>
                <c:pt idx="5">
                  <c:v>1.3</c:v>
                </c:pt>
                <c:pt idx="6">
                  <c:v>5.4</c:v>
                </c:pt>
                <c:pt idx="7">
                  <c:v>4.2</c:v>
                </c:pt>
                <c:pt idx="8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4-324A-BCB1-875BFFDAF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913871"/>
        <c:axId val="1770915519"/>
      </c:barChart>
      <c:catAx>
        <c:axId val="177091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915519"/>
        <c:crosses val="autoZero"/>
        <c:auto val="1"/>
        <c:lblAlgn val="ctr"/>
        <c:lblOffset val="100"/>
        <c:noMultiLvlLbl val="0"/>
      </c:catAx>
      <c:valAx>
        <c:axId val="177091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91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Food &amp; Accom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Sheet1!$I$2:$I$667</c:f>
              <c:numCache>
                <c:formatCode>General</c:formatCode>
                <c:ptCount val="666"/>
                <c:pt idx="0">
                  <c:v>-3.8600000000000001E-3</c:v>
                </c:pt>
                <c:pt idx="1">
                  <c:v>-1.5399999999999999E-3</c:v>
                </c:pt>
                <c:pt idx="2">
                  <c:v>-5.5699999999999999E-4</c:v>
                </c:pt>
                <c:pt idx="3">
                  <c:v>3.3600000000000001E-3</c:v>
                </c:pt>
                <c:pt idx="4">
                  <c:v>-4.4600000000000004E-3</c:v>
                </c:pt>
                <c:pt idx="5">
                  <c:v>-6.9100000000000003E-3</c:v>
                </c:pt>
                <c:pt idx="6">
                  <c:v>3.9500000000000004E-3</c:v>
                </c:pt>
                <c:pt idx="7">
                  <c:v>9.2499999999999995E-3</c:v>
                </c:pt>
                <c:pt idx="8">
                  <c:v>5.5099999999999995E-4</c:v>
                </c:pt>
                <c:pt idx="9">
                  <c:v>-1.18E-2</c:v>
                </c:pt>
                <c:pt idx="10">
                  <c:v>-1.18E-2</c:v>
                </c:pt>
                <c:pt idx="11">
                  <c:v>5.9699999999999996E-3</c:v>
                </c:pt>
                <c:pt idx="12">
                  <c:v>1.66E-2</c:v>
                </c:pt>
                <c:pt idx="13">
                  <c:v>-4.4900000000000002E-4</c:v>
                </c:pt>
                <c:pt idx="14">
                  <c:v>-7.3800000000000003E-3</c:v>
                </c:pt>
                <c:pt idx="15">
                  <c:v>-5.45E-3</c:v>
                </c:pt>
                <c:pt idx="16">
                  <c:v>1.84E-2</c:v>
                </c:pt>
                <c:pt idx="17">
                  <c:v>2.4199999999999999E-2</c:v>
                </c:pt>
                <c:pt idx="18">
                  <c:v>2.0500000000000001E-2</c:v>
                </c:pt>
                <c:pt idx="19">
                  <c:v>1.34E-2</c:v>
                </c:pt>
                <c:pt idx="20">
                  <c:v>3.0200000000000001E-3</c:v>
                </c:pt>
                <c:pt idx="21">
                  <c:v>5.4200000000000003E-3</c:v>
                </c:pt>
                <c:pt idx="22">
                  <c:v>4.5799999999999999E-3</c:v>
                </c:pt>
                <c:pt idx="23">
                  <c:v>-6.8100000000000001E-3</c:v>
                </c:pt>
                <c:pt idx="24">
                  <c:v>-2.3099999999999999E-2</c:v>
                </c:pt>
                <c:pt idx="25">
                  <c:v>-3.5400000000000001E-2</c:v>
                </c:pt>
                <c:pt idx="26">
                  <c:v>-2.7699999999999999E-2</c:v>
                </c:pt>
                <c:pt idx="27">
                  <c:v>-0.02</c:v>
                </c:pt>
                <c:pt idx="28">
                  <c:v>-2.7699999999999999E-2</c:v>
                </c:pt>
                <c:pt idx="29">
                  <c:v>-3.32E-2</c:v>
                </c:pt>
                <c:pt idx="30">
                  <c:v>-2.86E-2</c:v>
                </c:pt>
                <c:pt idx="31">
                  <c:v>-2.4E-2</c:v>
                </c:pt>
                <c:pt idx="32">
                  <c:v>-0.03</c:v>
                </c:pt>
                <c:pt idx="33">
                  <c:v>-2.9600000000000001E-2</c:v>
                </c:pt>
                <c:pt idx="34">
                  <c:v>-1.61E-2</c:v>
                </c:pt>
                <c:pt idx="35">
                  <c:v>-2.06E-2</c:v>
                </c:pt>
                <c:pt idx="36">
                  <c:v>-2.3900000000000001E-2</c:v>
                </c:pt>
                <c:pt idx="37">
                  <c:v>-3.09E-2</c:v>
                </c:pt>
                <c:pt idx="38">
                  <c:v>-2.0899999999999998E-2</c:v>
                </c:pt>
                <c:pt idx="39">
                  <c:v>-8.3699999999999996E-4</c:v>
                </c:pt>
                <c:pt idx="40">
                  <c:v>-7.5300000000000002E-3</c:v>
                </c:pt>
                <c:pt idx="41">
                  <c:v>-1.5900000000000001E-2</c:v>
                </c:pt>
                <c:pt idx="42">
                  <c:v>-1.04E-2</c:v>
                </c:pt>
                <c:pt idx="43">
                  <c:v>-2.23E-2</c:v>
                </c:pt>
                <c:pt idx="44">
                  <c:v>-1.09E-2</c:v>
                </c:pt>
                <c:pt idx="45">
                  <c:v>-2.01E-2</c:v>
                </c:pt>
                <c:pt idx="46">
                  <c:v>-3.1600000000000003E-2</c:v>
                </c:pt>
                <c:pt idx="47">
                  <c:v>-3.4700000000000002E-2</c:v>
                </c:pt>
                <c:pt idx="48">
                  <c:v>-3.2800000000000003E-2</c:v>
                </c:pt>
                <c:pt idx="49">
                  <c:v>-3.3500000000000002E-2</c:v>
                </c:pt>
                <c:pt idx="50">
                  <c:v>-3.73E-2</c:v>
                </c:pt>
                <c:pt idx="51">
                  <c:v>-4.3400000000000001E-2</c:v>
                </c:pt>
                <c:pt idx="52">
                  <c:v>-5.0200000000000002E-2</c:v>
                </c:pt>
                <c:pt idx="53">
                  <c:v>-5.4600000000000003E-2</c:v>
                </c:pt>
                <c:pt idx="54">
                  <c:v>-5.74E-2</c:v>
                </c:pt>
                <c:pt idx="55">
                  <c:v>-6.3299999999999995E-2</c:v>
                </c:pt>
                <c:pt idx="56">
                  <c:v>-6.3299999999999995E-2</c:v>
                </c:pt>
                <c:pt idx="57">
                  <c:v>-6.6100000000000006E-2</c:v>
                </c:pt>
                <c:pt idx="58">
                  <c:v>-7.3599999999999999E-2</c:v>
                </c:pt>
                <c:pt idx="59">
                  <c:v>-8.4699999999999998E-2</c:v>
                </c:pt>
                <c:pt idx="60">
                  <c:v>-0.105</c:v>
                </c:pt>
                <c:pt idx="61">
                  <c:v>-0.14499999999999999</c:v>
                </c:pt>
                <c:pt idx="62">
                  <c:v>-0.187</c:v>
                </c:pt>
                <c:pt idx="63">
                  <c:v>-0.219</c:v>
                </c:pt>
                <c:pt idx="64">
                  <c:v>-0.25800000000000001</c:v>
                </c:pt>
                <c:pt idx="65">
                  <c:v>-0.308</c:v>
                </c:pt>
                <c:pt idx="66">
                  <c:v>-0.36199999999999999</c:v>
                </c:pt>
                <c:pt idx="67">
                  <c:v>-0.42399999999999999</c:v>
                </c:pt>
                <c:pt idx="68">
                  <c:v>-0.495</c:v>
                </c:pt>
                <c:pt idx="69">
                  <c:v>-0.55500000000000005</c:v>
                </c:pt>
                <c:pt idx="70">
                  <c:v>-0.59099999999999997</c:v>
                </c:pt>
                <c:pt idx="71">
                  <c:v>-0.60699999999999998</c:v>
                </c:pt>
                <c:pt idx="72">
                  <c:v>-0.61899999999999999</c:v>
                </c:pt>
                <c:pt idx="73">
                  <c:v>-0.63400000000000001</c:v>
                </c:pt>
                <c:pt idx="74">
                  <c:v>-0.64500000000000002</c:v>
                </c:pt>
                <c:pt idx="75">
                  <c:v>-0.65600000000000003</c:v>
                </c:pt>
                <c:pt idx="76">
                  <c:v>-0.66500000000000004</c:v>
                </c:pt>
                <c:pt idx="77">
                  <c:v>-0.66600000000000004</c:v>
                </c:pt>
                <c:pt idx="78">
                  <c:v>-0.66500000000000004</c:v>
                </c:pt>
                <c:pt idx="79">
                  <c:v>-0.66300000000000003</c:v>
                </c:pt>
                <c:pt idx="80">
                  <c:v>-0.66300000000000003</c:v>
                </c:pt>
                <c:pt idx="81">
                  <c:v>-0.66100000000000003</c:v>
                </c:pt>
                <c:pt idx="82">
                  <c:v>-0.65700000000000003</c:v>
                </c:pt>
                <c:pt idx="83">
                  <c:v>-0.65800000000000003</c:v>
                </c:pt>
                <c:pt idx="84">
                  <c:v>-0.65800000000000003</c:v>
                </c:pt>
                <c:pt idx="85">
                  <c:v>-0.65800000000000003</c:v>
                </c:pt>
                <c:pt idx="86">
                  <c:v>-0.65300000000000002</c:v>
                </c:pt>
                <c:pt idx="87">
                  <c:v>-0.64600000000000002</c:v>
                </c:pt>
                <c:pt idx="88">
                  <c:v>-0.64200000000000002</c:v>
                </c:pt>
                <c:pt idx="89">
                  <c:v>-0.63800000000000001</c:v>
                </c:pt>
                <c:pt idx="90">
                  <c:v>-0.64600000000000002</c:v>
                </c:pt>
                <c:pt idx="91">
                  <c:v>-0.64900000000000002</c:v>
                </c:pt>
                <c:pt idx="92">
                  <c:v>-0.63</c:v>
                </c:pt>
                <c:pt idx="93">
                  <c:v>-0.62</c:v>
                </c:pt>
                <c:pt idx="94">
                  <c:v>-0.61699999999999999</c:v>
                </c:pt>
                <c:pt idx="95">
                  <c:v>-0.61499999999999999</c:v>
                </c:pt>
                <c:pt idx="96">
                  <c:v>-0.61399999999999999</c:v>
                </c:pt>
                <c:pt idx="97">
                  <c:v>-0.59599999999999997</c:v>
                </c:pt>
                <c:pt idx="98">
                  <c:v>-0.57999999999999996</c:v>
                </c:pt>
                <c:pt idx="99">
                  <c:v>-0.58299999999999996</c:v>
                </c:pt>
                <c:pt idx="100">
                  <c:v>-0.58799999999999997</c:v>
                </c:pt>
                <c:pt idx="101">
                  <c:v>-0.59299999999999997</c:v>
                </c:pt>
                <c:pt idx="102">
                  <c:v>-0.59399999999999997</c:v>
                </c:pt>
                <c:pt idx="103">
                  <c:v>-0.58599999999999997</c:v>
                </c:pt>
                <c:pt idx="104">
                  <c:v>-0.58399999999999996</c:v>
                </c:pt>
                <c:pt idx="105">
                  <c:v>-0.58699999999999997</c:v>
                </c:pt>
                <c:pt idx="106">
                  <c:v>-0.59699999999999998</c:v>
                </c:pt>
                <c:pt idx="107">
                  <c:v>-0.59299999999999997</c:v>
                </c:pt>
                <c:pt idx="108">
                  <c:v>-0.58099999999999996</c:v>
                </c:pt>
                <c:pt idx="109">
                  <c:v>-0.56799999999999995</c:v>
                </c:pt>
                <c:pt idx="110">
                  <c:v>-0.56000000000000005</c:v>
                </c:pt>
                <c:pt idx="111">
                  <c:v>-0.55200000000000005</c:v>
                </c:pt>
                <c:pt idx="112">
                  <c:v>-0.54600000000000004</c:v>
                </c:pt>
                <c:pt idx="113">
                  <c:v>-0.53900000000000003</c:v>
                </c:pt>
                <c:pt idx="114">
                  <c:v>-0.54</c:v>
                </c:pt>
                <c:pt idx="115">
                  <c:v>-0.54300000000000004</c:v>
                </c:pt>
                <c:pt idx="116">
                  <c:v>-0.54100000000000004</c:v>
                </c:pt>
                <c:pt idx="117">
                  <c:v>-0.53400000000000003</c:v>
                </c:pt>
                <c:pt idx="118">
                  <c:v>-0.51300000000000001</c:v>
                </c:pt>
                <c:pt idx="119">
                  <c:v>-0.50700000000000001</c:v>
                </c:pt>
                <c:pt idx="120">
                  <c:v>-0.52700000000000002</c:v>
                </c:pt>
                <c:pt idx="121">
                  <c:v>-0.52100000000000002</c:v>
                </c:pt>
                <c:pt idx="122">
                  <c:v>-0.505</c:v>
                </c:pt>
                <c:pt idx="123">
                  <c:v>-0.495</c:v>
                </c:pt>
                <c:pt idx="124">
                  <c:v>-0.48399999999999999</c:v>
                </c:pt>
                <c:pt idx="125">
                  <c:v>-0.48899999999999999</c:v>
                </c:pt>
                <c:pt idx="126">
                  <c:v>-0.48599999999999999</c:v>
                </c:pt>
                <c:pt idx="127">
                  <c:v>-0.45900000000000002</c:v>
                </c:pt>
                <c:pt idx="128">
                  <c:v>-0.45300000000000001</c:v>
                </c:pt>
                <c:pt idx="129">
                  <c:v>-0.45100000000000001</c:v>
                </c:pt>
                <c:pt idx="130">
                  <c:v>-0.45</c:v>
                </c:pt>
                <c:pt idx="131">
                  <c:v>-0.45500000000000002</c:v>
                </c:pt>
                <c:pt idx="132">
                  <c:v>-0.45300000000000001</c:v>
                </c:pt>
                <c:pt idx="133">
                  <c:v>-0.44800000000000001</c:v>
                </c:pt>
                <c:pt idx="134">
                  <c:v>-0.44400000000000001</c:v>
                </c:pt>
                <c:pt idx="135">
                  <c:v>-0.44700000000000001</c:v>
                </c:pt>
                <c:pt idx="136">
                  <c:v>-0.44900000000000001</c:v>
                </c:pt>
                <c:pt idx="137">
                  <c:v>-0.442</c:v>
                </c:pt>
                <c:pt idx="138">
                  <c:v>-0.42799999999999999</c:v>
                </c:pt>
                <c:pt idx="139">
                  <c:v>-0.41699999999999998</c:v>
                </c:pt>
                <c:pt idx="140">
                  <c:v>-0.40799999999999997</c:v>
                </c:pt>
                <c:pt idx="141">
                  <c:v>-0.40300000000000002</c:v>
                </c:pt>
                <c:pt idx="142">
                  <c:v>-0.40100000000000002</c:v>
                </c:pt>
                <c:pt idx="143">
                  <c:v>-0.39200000000000002</c:v>
                </c:pt>
                <c:pt idx="144">
                  <c:v>-0.39500000000000002</c:v>
                </c:pt>
                <c:pt idx="145">
                  <c:v>-0.39500000000000002</c:v>
                </c:pt>
                <c:pt idx="146">
                  <c:v>-0.39200000000000002</c:v>
                </c:pt>
                <c:pt idx="147">
                  <c:v>-0.38900000000000001</c:v>
                </c:pt>
                <c:pt idx="148">
                  <c:v>-0.38900000000000001</c:v>
                </c:pt>
                <c:pt idx="149">
                  <c:v>-0.38300000000000001</c:v>
                </c:pt>
                <c:pt idx="150">
                  <c:v>-0.38</c:v>
                </c:pt>
                <c:pt idx="151">
                  <c:v>-0.374</c:v>
                </c:pt>
                <c:pt idx="152">
                  <c:v>-0.371</c:v>
                </c:pt>
                <c:pt idx="153">
                  <c:v>-0.36299999999999999</c:v>
                </c:pt>
                <c:pt idx="154">
                  <c:v>-0.35799999999999998</c:v>
                </c:pt>
                <c:pt idx="155">
                  <c:v>-0.36399999999999999</c:v>
                </c:pt>
                <c:pt idx="156">
                  <c:v>-0.36099999999999999</c:v>
                </c:pt>
                <c:pt idx="157">
                  <c:v>-0.35299999999999998</c:v>
                </c:pt>
                <c:pt idx="158">
                  <c:v>-0.34499999999999997</c:v>
                </c:pt>
                <c:pt idx="159">
                  <c:v>-0.33700000000000002</c:v>
                </c:pt>
                <c:pt idx="160">
                  <c:v>-0.32300000000000001</c:v>
                </c:pt>
                <c:pt idx="161">
                  <c:v>-0.32200000000000001</c:v>
                </c:pt>
                <c:pt idx="162">
                  <c:v>-0.317</c:v>
                </c:pt>
                <c:pt idx="163">
                  <c:v>-0.32200000000000001</c:v>
                </c:pt>
                <c:pt idx="164">
                  <c:v>-0.32700000000000001</c:v>
                </c:pt>
                <c:pt idx="165">
                  <c:v>-0.33200000000000002</c:v>
                </c:pt>
                <c:pt idx="166">
                  <c:v>-0.33600000000000002</c:v>
                </c:pt>
                <c:pt idx="167">
                  <c:v>-0.34399999999999997</c:v>
                </c:pt>
                <c:pt idx="168">
                  <c:v>-0.34300000000000003</c:v>
                </c:pt>
                <c:pt idx="169">
                  <c:v>-0.34200000000000003</c:v>
                </c:pt>
                <c:pt idx="170">
                  <c:v>-0.34200000000000003</c:v>
                </c:pt>
                <c:pt idx="171">
                  <c:v>-0.34100000000000003</c:v>
                </c:pt>
                <c:pt idx="172">
                  <c:v>-0.35699999999999998</c:v>
                </c:pt>
                <c:pt idx="173">
                  <c:v>-0.372</c:v>
                </c:pt>
                <c:pt idx="174">
                  <c:v>-0.35299999999999998</c:v>
                </c:pt>
                <c:pt idx="175">
                  <c:v>-0.34399999999999997</c:v>
                </c:pt>
                <c:pt idx="176">
                  <c:v>-0.34200000000000003</c:v>
                </c:pt>
                <c:pt idx="177">
                  <c:v>-0.34200000000000003</c:v>
                </c:pt>
                <c:pt idx="178">
                  <c:v>-0.34100000000000003</c:v>
                </c:pt>
                <c:pt idx="179">
                  <c:v>-0.33400000000000002</c:v>
                </c:pt>
                <c:pt idx="180">
                  <c:v>-0.33</c:v>
                </c:pt>
                <c:pt idx="181">
                  <c:v>-0.32700000000000001</c:v>
                </c:pt>
                <c:pt idx="182">
                  <c:v>-0.33400000000000002</c:v>
                </c:pt>
                <c:pt idx="183">
                  <c:v>-0.33500000000000002</c:v>
                </c:pt>
                <c:pt idx="184">
                  <c:v>-0.33200000000000002</c:v>
                </c:pt>
                <c:pt idx="185">
                  <c:v>-0.33300000000000002</c:v>
                </c:pt>
                <c:pt idx="186">
                  <c:v>-0.33300000000000002</c:v>
                </c:pt>
                <c:pt idx="187">
                  <c:v>-0.33100000000000002</c:v>
                </c:pt>
                <c:pt idx="188">
                  <c:v>-0.32900000000000001</c:v>
                </c:pt>
                <c:pt idx="189">
                  <c:v>-0.33</c:v>
                </c:pt>
                <c:pt idx="190">
                  <c:v>-0.32900000000000001</c:v>
                </c:pt>
                <c:pt idx="191">
                  <c:v>-0.32700000000000001</c:v>
                </c:pt>
                <c:pt idx="192">
                  <c:v>-0.32600000000000001</c:v>
                </c:pt>
                <c:pt idx="193">
                  <c:v>-0.32300000000000001</c:v>
                </c:pt>
                <c:pt idx="194">
                  <c:v>-0.32200000000000001</c:v>
                </c:pt>
                <c:pt idx="195">
                  <c:v>-0.32100000000000001</c:v>
                </c:pt>
                <c:pt idx="196">
                  <c:v>-0.318</c:v>
                </c:pt>
                <c:pt idx="197">
                  <c:v>-0.316</c:v>
                </c:pt>
                <c:pt idx="198">
                  <c:v>-0.314</c:v>
                </c:pt>
                <c:pt idx="199">
                  <c:v>-0.311</c:v>
                </c:pt>
                <c:pt idx="200">
                  <c:v>-0.30599999999999999</c:v>
                </c:pt>
                <c:pt idx="201">
                  <c:v>-0.30199999999999999</c:v>
                </c:pt>
                <c:pt idx="202">
                  <c:v>-0.29899999999999999</c:v>
                </c:pt>
                <c:pt idx="203">
                  <c:v>-0.29699999999999999</c:v>
                </c:pt>
                <c:pt idx="204">
                  <c:v>-0.29599999999999999</c:v>
                </c:pt>
                <c:pt idx="205">
                  <c:v>-0.29599999999999999</c:v>
                </c:pt>
                <c:pt idx="206">
                  <c:v>-0.29299999999999998</c:v>
                </c:pt>
                <c:pt idx="207">
                  <c:v>-0.29499999999999998</c:v>
                </c:pt>
                <c:pt idx="208">
                  <c:v>-0.29099999999999998</c:v>
                </c:pt>
                <c:pt idx="209">
                  <c:v>-0.28499999999999998</c:v>
                </c:pt>
                <c:pt idx="210">
                  <c:v>-0.28399999999999997</c:v>
                </c:pt>
                <c:pt idx="211">
                  <c:v>-0.28100000000000003</c:v>
                </c:pt>
                <c:pt idx="212">
                  <c:v>-0.27700000000000002</c:v>
                </c:pt>
                <c:pt idx="213">
                  <c:v>-0.27500000000000002</c:v>
                </c:pt>
                <c:pt idx="214">
                  <c:v>-0.26700000000000002</c:v>
                </c:pt>
                <c:pt idx="215">
                  <c:v>-0.26500000000000001</c:v>
                </c:pt>
                <c:pt idx="216">
                  <c:v>-0.26400000000000001</c:v>
                </c:pt>
                <c:pt idx="217">
                  <c:v>-0.26400000000000001</c:v>
                </c:pt>
                <c:pt idx="218">
                  <c:v>-0.26200000000000001</c:v>
                </c:pt>
                <c:pt idx="219">
                  <c:v>-0.25900000000000001</c:v>
                </c:pt>
                <c:pt idx="220">
                  <c:v>-0.25700000000000001</c:v>
                </c:pt>
                <c:pt idx="221">
                  <c:v>-0.254</c:v>
                </c:pt>
                <c:pt idx="222">
                  <c:v>-0.248</c:v>
                </c:pt>
                <c:pt idx="223">
                  <c:v>-0.245</c:v>
                </c:pt>
                <c:pt idx="224">
                  <c:v>-0.248</c:v>
                </c:pt>
                <c:pt idx="225">
                  <c:v>-0.249</c:v>
                </c:pt>
                <c:pt idx="226">
                  <c:v>-0.247</c:v>
                </c:pt>
                <c:pt idx="227">
                  <c:v>-0.247</c:v>
                </c:pt>
                <c:pt idx="228">
                  <c:v>-0.248</c:v>
                </c:pt>
                <c:pt idx="229">
                  <c:v>-0.249</c:v>
                </c:pt>
                <c:pt idx="230">
                  <c:v>-0.252</c:v>
                </c:pt>
                <c:pt idx="231">
                  <c:v>-0.248</c:v>
                </c:pt>
                <c:pt idx="232">
                  <c:v>-0.24199999999999999</c:v>
                </c:pt>
                <c:pt idx="233">
                  <c:v>-0.24</c:v>
                </c:pt>
                <c:pt idx="234">
                  <c:v>-0.23599999999999999</c:v>
                </c:pt>
                <c:pt idx="235">
                  <c:v>-0.222</c:v>
                </c:pt>
                <c:pt idx="236">
                  <c:v>-0.20799999999999999</c:v>
                </c:pt>
                <c:pt idx="237">
                  <c:v>-0.224</c:v>
                </c:pt>
                <c:pt idx="238">
                  <c:v>-0.216</c:v>
                </c:pt>
                <c:pt idx="239">
                  <c:v>-0.219</c:v>
                </c:pt>
                <c:pt idx="240">
                  <c:v>-0.187</c:v>
                </c:pt>
                <c:pt idx="241">
                  <c:v>-0.185</c:v>
                </c:pt>
                <c:pt idx="242">
                  <c:v>-0.20399999999999999</c:v>
                </c:pt>
                <c:pt idx="243">
                  <c:v>-0.20499999999999999</c:v>
                </c:pt>
                <c:pt idx="244">
                  <c:v>-0.21199999999999999</c:v>
                </c:pt>
                <c:pt idx="245">
                  <c:v>-0.219</c:v>
                </c:pt>
                <c:pt idx="246">
                  <c:v>-0.22600000000000001</c:v>
                </c:pt>
                <c:pt idx="247">
                  <c:v>-0.221</c:v>
                </c:pt>
                <c:pt idx="248">
                  <c:v>-0.221</c:v>
                </c:pt>
                <c:pt idx="249">
                  <c:v>-0.221</c:v>
                </c:pt>
                <c:pt idx="250">
                  <c:v>-0.222</c:v>
                </c:pt>
                <c:pt idx="251">
                  <c:v>-0.223</c:v>
                </c:pt>
                <c:pt idx="252">
                  <c:v>-0.224</c:v>
                </c:pt>
                <c:pt idx="253">
                  <c:v>-0.223</c:v>
                </c:pt>
                <c:pt idx="254">
                  <c:v>-0.222</c:v>
                </c:pt>
                <c:pt idx="255">
                  <c:v>-0.222</c:v>
                </c:pt>
                <c:pt idx="256">
                  <c:v>-0.223</c:v>
                </c:pt>
                <c:pt idx="257">
                  <c:v>-0.224</c:v>
                </c:pt>
                <c:pt idx="258">
                  <c:v>-0.22500000000000001</c:v>
                </c:pt>
                <c:pt idx="259">
                  <c:v>-0.224</c:v>
                </c:pt>
                <c:pt idx="260">
                  <c:v>-0.22700000000000001</c:v>
                </c:pt>
                <c:pt idx="261">
                  <c:v>-0.22900000000000001</c:v>
                </c:pt>
                <c:pt idx="262">
                  <c:v>-0.22500000000000001</c:v>
                </c:pt>
                <c:pt idx="263">
                  <c:v>-0.22</c:v>
                </c:pt>
                <c:pt idx="264">
                  <c:v>-0.218</c:v>
                </c:pt>
                <c:pt idx="265">
                  <c:v>-0.216</c:v>
                </c:pt>
                <c:pt idx="266">
                  <c:v>-0.218</c:v>
                </c:pt>
                <c:pt idx="267">
                  <c:v>-0.219</c:v>
                </c:pt>
                <c:pt idx="268">
                  <c:v>-0.217</c:v>
                </c:pt>
                <c:pt idx="269">
                  <c:v>-0.215</c:v>
                </c:pt>
                <c:pt idx="270">
                  <c:v>-0.21099999999999999</c:v>
                </c:pt>
                <c:pt idx="271">
                  <c:v>-0.21</c:v>
                </c:pt>
                <c:pt idx="272">
                  <c:v>-0.21</c:v>
                </c:pt>
                <c:pt idx="273">
                  <c:v>-0.214</c:v>
                </c:pt>
                <c:pt idx="274">
                  <c:v>-0.21299999999999999</c:v>
                </c:pt>
                <c:pt idx="275">
                  <c:v>-0.216</c:v>
                </c:pt>
                <c:pt idx="276">
                  <c:v>-0.216</c:v>
                </c:pt>
                <c:pt idx="277">
                  <c:v>-0.219</c:v>
                </c:pt>
                <c:pt idx="278">
                  <c:v>-0.219</c:v>
                </c:pt>
                <c:pt idx="279">
                  <c:v>-0.216</c:v>
                </c:pt>
                <c:pt idx="280">
                  <c:v>-0.21299999999999999</c:v>
                </c:pt>
                <c:pt idx="281">
                  <c:v>-0.21</c:v>
                </c:pt>
                <c:pt idx="282">
                  <c:v>-0.21</c:v>
                </c:pt>
                <c:pt idx="283">
                  <c:v>-0.20799999999999999</c:v>
                </c:pt>
                <c:pt idx="284">
                  <c:v>-0.20899999999999999</c:v>
                </c:pt>
                <c:pt idx="285">
                  <c:v>-0.21</c:v>
                </c:pt>
                <c:pt idx="286">
                  <c:v>-0.214</c:v>
                </c:pt>
                <c:pt idx="287">
                  <c:v>-0.214</c:v>
                </c:pt>
                <c:pt idx="288">
                  <c:v>-0.21</c:v>
                </c:pt>
                <c:pt idx="289">
                  <c:v>-0.20699999999999999</c:v>
                </c:pt>
                <c:pt idx="290">
                  <c:v>-0.20899999999999999</c:v>
                </c:pt>
                <c:pt idx="291">
                  <c:v>-0.21099999999999999</c:v>
                </c:pt>
                <c:pt idx="292">
                  <c:v>-0.217</c:v>
                </c:pt>
                <c:pt idx="293">
                  <c:v>-0.219</c:v>
                </c:pt>
                <c:pt idx="294">
                  <c:v>-0.22</c:v>
                </c:pt>
                <c:pt idx="295">
                  <c:v>-0.221</c:v>
                </c:pt>
                <c:pt idx="296">
                  <c:v>-0.22700000000000001</c:v>
                </c:pt>
                <c:pt idx="297">
                  <c:v>-0.23499999999999999</c:v>
                </c:pt>
                <c:pt idx="298">
                  <c:v>-0.23599999999999999</c:v>
                </c:pt>
                <c:pt idx="299">
                  <c:v>-0.22700000000000001</c:v>
                </c:pt>
                <c:pt idx="300">
                  <c:v>-0.22700000000000001</c:v>
                </c:pt>
                <c:pt idx="301">
                  <c:v>-0.23100000000000001</c:v>
                </c:pt>
                <c:pt idx="302">
                  <c:v>-0.23699999999999999</c:v>
                </c:pt>
                <c:pt idx="303">
                  <c:v>-0.23200000000000001</c:v>
                </c:pt>
                <c:pt idx="304">
                  <c:v>-0.22500000000000001</c:v>
                </c:pt>
                <c:pt idx="305">
                  <c:v>-0.224</c:v>
                </c:pt>
                <c:pt idx="306">
                  <c:v>-0.224</c:v>
                </c:pt>
                <c:pt idx="307">
                  <c:v>-0.224</c:v>
                </c:pt>
                <c:pt idx="308">
                  <c:v>-0.222</c:v>
                </c:pt>
                <c:pt idx="309">
                  <c:v>-0.217</c:v>
                </c:pt>
                <c:pt idx="310">
                  <c:v>-0.214</c:v>
                </c:pt>
                <c:pt idx="311">
                  <c:v>-0.215</c:v>
                </c:pt>
                <c:pt idx="312">
                  <c:v>-0.223</c:v>
                </c:pt>
                <c:pt idx="313">
                  <c:v>-0.23400000000000001</c:v>
                </c:pt>
                <c:pt idx="314">
                  <c:v>-0.24199999999999999</c:v>
                </c:pt>
                <c:pt idx="315">
                  <c:v>-0.249</c:v>
                </c:pt>
                <c:pt idx="316">
                  <c:v>-0.247</c:v>
                </c:pt>
                <c:pt idx="317">
                  <c:v>-0.28399999999999997</c:v>
                </c:pt>
                <c:pt idx="318">
                  <c:v>-0.308</c:v>
                </c:pt>
                <c:pt idx="319">
                  <c:v>-0.32600000000000001</c:v>
                </c:pt>
                <c:pt idx="320">
                  <c:v>-0.28399999999999997</c:v>
                </c:pt>
                <c:pt idx="321">
                  <c:v>-0.29099999999999998</c:v>
                </c:pt>
                <c:pt idx="322">
                  <c:v>-0.27800000000000002</c:v>
                </c:pt>
                <c:pt idx="323">
                  <c:v>-0.27800000000000002</c:v>
                </c:pt>
                <c:pt idx="324">
                  <c:v>-0.26100000000000001</c:v>
                </c:pt>
                <c:pt idx="325">
                  <c:v>-0.247</c:v>
                </c:pt>
                <c:pt idx="326">
                  <c:v>-0.23799999999999999</c:v>
                </c:pt>
                <c:pt idx="327">
                  <c:v>-0.25900000000000001</c:v>
                </c:pt>
                <c:pt idx="328">
                  <c:v>-0.27500000000000002</c:v>
                </c:pt>
                <c:pt idx="329">
                  <c:v>-0.26600000000000001</c:v>
                </c:pt>
                <c:pt idx="330">
                  <c:v>-0.27600000000000002</c:v>
                </c:pt>
                <c:pt idx="331">
                  <c:v>-0.27500000000000002</c:v>
                </c:pt>
                <c:pt idx="332">
                  <c:v>-0.27400000000000002</c:v>
                </c:pt>
                <c:pt idx="333">
                  <c:v>-0.27800000000000002</c:v>
                </c:pt>
                <c:pt idx="334">
                  <c:v>-0.28599999999999998</c:v>
                </c:pt>
                <c:pt idx="335">
                  <c:v>-0.29199999999999998</c:v>
                </c:pt>
                <c:pt idx="336">
                  <c:v>-0.28999999999999998</c:v>
                </c:pt>
                <c:pt idx="337">
                  <c:v>-0.28699999999999998</c:v>
                </c:pt>
                <c:pt idx="338">
                  <c:v>-0.28699999999999998</c:v>
                </c:pt>
                <c:pt idx="339">
                  <c:v>-0.29399999999999998</c:v>
                </c:pt>
                <c:pt idx="340">
                  <c:v>-0.29399999999999998</c:v>
                </c:pt>
                <c:pt idx="341">
                  <c:v>-0.29099999999999998</c:v>
                </c:pt>
                <c:pt idx="342">
                  <c:v>-0.28799999999999998</c:v>
                </c:pt>
                <c:pt idx="343">
                  <c:v>-0.27400000000000002</c:v>
                </c:pt>
                <c:pt idx="344">
                  <c:v>-0.255</c:v>
                </c:pt>
                <c:pt idx="345">
                  <c:v>-0.25800000000000001</c:v>
                </c:pt>
                <c:pt idx="346">
                  <c:v>-0.26700000000000002</c:v>
                </c:pt>
                <c:pt idx="347">
                  <c:v>-0.30599999999999999</c:v>
                </c:pt>
                <c:pt idx="348">
                  <c:v>-0.308</c:v>
                </c:pt>
                <c:pt idx="349">
                  <c:v>-0.30199999999999999</c:v>
                </c:pt>
                <c:pt idx="350">
                  <c:v>-0.29099999999999998</c:v>
                </c:pt>
                <c:pt idx="351">
                  <c:v>-0.29299999999999998</c:v>
                </c:pt>
                <c:pt idx="352">
                  <c:v>-0.29399999999999998</c:v>
                </c:pt>
                <c:pt idx="353">
                  <c:v>-0.29599999999999999</c:v>
                </c:pt>
                <c:pt idx="354">
                  <c:v>-0.32500000000000001</c:v>
                </c:pt>
                <c:pt idx="355">
                  <c:v>-0.27800000000000002</c:v>
                </c:pt>
                <c:pt idx="356">
                  <c:v>-0.23499999999999999</c:v>
                </c:pt>
                <c:pt idx="357">
                  <c:v>-0.22500000000000001</c:v>
                </c:pt>
                <c:pt idx="358">
                  <c:v>-0.251</c:v>
                </c:pt>
                <c:pt idx="359">
                  <c:v>-0.246</c:v>
                </c:pt>
                <c:pt idx="360">
                  <c:v>-0.22900000000000001</c:v>
                </c:pt>
                <c:pt idx="361">
                  <c:v>-0.19600000000000001</c:v>
                </c:pt>
                <c:pt idx="362">
                  <c:v>-0.159</c:v>
                </c:pt>
                <c:pt idx="363">
                  <c:v>-0.16300000000000001</c:v>
                </c:pt>
                <c:pt idx="364">
                  <c:v>-0.17699999999999999</c:v>
                </c:pt>
                <c:pt idx="365">
                  <c:v>-0.183</c:v>
                </c:pt>
                <c:pt idx="366">
                  <c:v>-0.17599999999999999</c:v>
                </c:pt>
                <c:pt idx="367">
                  <c:v>-0.17100000000000001</c:v>
                </c:pt>
                <c:pt idx="368">
                  <c:v>-0.17</c:v>
                </c:pt>
                <c:pt idx="369">
                  <c:v>-0.16300000000000001</c:v>
                </c:pt>
                <c:pt idx="370">
                  <c:v>-0.161</c:v>
                </c:pt>
                <c:pt idx="371">
                  <c:v>-0.15</c:v>
                </c:pt>
                <c:pt idx="372">
                  <c:v>-0.16300000000000001</c:v>
                </c:pt>
                <c:pt idx="373">
                  <c:v>-0.17499999999999999</c:v>
                </c:pt>
                <c:pt idx="374">
                  <c:v>-0.184</c:v>
                </c:pt>
                <c:pt idx="375">
                  <c:v>-0.18</c:v>
                </c:pt>
                <c:pt idx="376">
                  <c:v>-0.17799999999999999</c:v>
                </c:pt>
                <c:pt idx="377">
                  <c:v>-0.17299999999999999</c:v>
                </c:pt>
                <c:pt idx="378">
                  <c:v>-0.17399999999999999</c:v>
                </c:pt>
                <c:pt idx="379">
                  <c:v>-0.185</c:v>
                </c:pt>
                <c:pt idx="380">
                  <c:v>-0.182</c:v>
                </c:pt>
                <c:pt idx="381">
                  <c:v>-0.17</c:v>
                </c:pt>
                <c:pt idx="382">
                  <c:v>-0.14899999999999999</c:v>
                </c:pt>
                <c:pt idx="383">
                  <c:v>-0.14000000000000001</c:v>
                </c:pt>
                <c:pt idx="384">
                  <c:v>-0.14199999999999999</c:v>
                </c:pt>
                <c:pt idx="385">
                  <c:v>-0.152</c:v>
                </c:pt>
                <c:pt idx="386">
                  <c:v>-0.153</c:v>
                </c:pt>
                <c:pt idx="387">
                  <c:v>-0.13700000000000001</c:v>
                </c:pt>
                <c:pt idx="388">
                  <c:v>-0.13300000000000001</c:v>
                </c:pt>
                <c:pt idx="389">
                  <c:v>-0.14000000000000001</c:v>
                </c:pt>
                <c:pt idx="390">
                  <c:v>-0.14599999999999999</c:v>
                </c:pt>
                <c:pt idx="391">
                  <c:v>-0.154</c:v>
                </c:pt>
                <c:pt idx="392">
                  <c:v>-0.15</c:v>
                </c:pt>
                <c:pt idx="393">
                  <c:v>-0.152</c:v>
                </c:pt>
                <c:pt idx="394">
                  <c:v>-0.17100000000000001</c:v>
                </c:pt>
                <c:pt idx="395">
                  <c:v>-0.183</c:v>
                </c:pt>
                <c:pt idx="396">
                  <c:v>-0.17799999999999999</c:v>
                </c:pt>
                <c:pt idx="397">
                  <c:v>-0.18099999999999999</c:v>
                </c:pt>
                <c:pt idx="398">
                  <c:v>-0.188</c:v>
                </c:pt>
                <c:pt idx="399">
                  <c:v>-0.17499999999999999</c:v>
                </c:pt>
                <c:pt idx="400">
                  <c:v>-0.193</c:v>
                </c:pt>
                <c:pt idx="401">
                  <c:v>-0.20599999999999999</c:v>
                </c:pt>
                <c:pt idx="402">
                  <c:v>-0.219</c:v>
                </c:pt>
                <c:pt idx="403">
                  <c:v>-0.21199999999999999</c:v>
                </c:pt>
                <c:pt idx="404">
                  <c:v>-0.189</c:v>
                </c:pt>
                <c:pt idx="405">
                  <c:v>-0.157</c:v>
                </c:pt>
                <c:pt idx="406">
                  <c:v>-0.14000000000000001</c:v>
                </c:pt>
                <c:pt idx="407">
                  <c:v>-0.13600000000000001</c:v>
                </c:pt>
                <c:pt idx="408">
                  <c:v>-0.11600000000000001</c:v>
                </c:pt>
                <c:pt idx="409">
                  <c:v>-0.106</c:v>
                </c:pt>
                <c:pt idx="410">
                  <c:v>-9.6500000000000002E-2</c:v>
                </c:pt>
                <c:pt idx="411">
                  <c:v>-0.11</c:v>
                </c:pt>
                <c:pt idx="412">
                  <c:v>-0.113</c:v>
                </c:pt>
                <c:pt idx="413">
                  <c:v>-0.105</c:v>
                </c:pt>
                <c:pt idx="414">
                  <c:v>-0.10199999999999999</c:v>
                </c:pt>
                <c:pt idx="415">
                  <c:v>-0.1</c:v>
                </c:pt>
                <c:pt idx="416">
                  <c:v>-0.1</c:v>
                </c:pt>
                <c:pt idx="417">
                  <c:v>-9.3100000000000002E-2</c:v>
                </c:pt>
                <c:pt idx="418">
                  <c:v>-8.6699999999999999E-2</c:v>
                </c:pt>
                <c:pt idx="419">
                  <c:v>-8.2400000000000001E-2</c:v>
                </c:pt>
                <c:pt idx="420">
                  <c:v>-8.2600000000000007E-2</c:v>
                </c:pt>
                <c:pt idx="421">
                  <c:v>-8.4500000000000006E-2</c:v>
                </c:pt>
                <c:pt idx="422">
                  <c:v>-8.77E-2</c:v>
                </c:pt>
                <c:pt idx="423">
                  <c:v>-9.1499999999999998E-2</c:v>
                </c:pt>
                <c:pt idx="424">
                  <c:v>-9.6500000000000002E-2</c:v>
                </c:pt>
                <c:pt idx="425">
                  <c:v>-9.8400000000000001E-2</c:v>
                </c:pt>
                <c:pt idx="426">
                  <c:v>-0.105</c:v>
                </c:pt>
                <c:pt idx="427">
                  <c:v>-9.7799999999999998E-2</c:v>
                </c:pt>
                <c:pt idx="428">
                  <c:v>-8.9099999999999999E-2</c:v>
                </c:pt>
                <c:pt idx="429">
                  <c:v>-7.6300000000000007E-2</c:v>
                </c:pt>
                <c:pt idx="430">
                  <c:v>-5.8900000000000001E-2</c:v>
                </c:pt>
                <c:pt idx="431">
                  <c:v>-4.5600000000000002E-2</c:v>
                </c:pt>
                <c:pt idx="432">
                  <c:v>-3.6799999999999999E-2</c:v>
                </c:pt>
                <c:pt idx="433">
                  <c:v>-1.83E-2</c:v>
                </c:pt>
                <c:pt idx="434">
                  <c:v>-1.6400000000000001E-2</c:v>
                </c:pt>
                <c:pt idx="435">
                  <c:v>-1.66E-2</c:v>
                </c:pt>
                <c:pt idx="436">
                  <c:v>-2.5100000000000001E-2</c:v>
                </c:pt>
                <c:pt idx="437">
                  <c:v>-3.2500000000000001E-2</c:v>
                </c:pt>
                <c:pt idx="438">
                  <c:v>-3.2399999999999998E-2</c:v>
                </c:pt>
                <c:pt idx="439">
                  <c:v>-3.2899999999999999E-2</c:v>
                </c:pt>
                <c:pt idx="440">
                  <c:v>-3.6600000000000001E-2</c:v>
                </c:pt>
                <c:pt idx="441">
                  <c:v>-3.04E-2</c:v>
                </c:pt>
                <c:pt idx="442">
                  <c:v>-2.47E-2</c:v>
                </c:pt>
                <c:pt idx="443">
                  <c:v>-1.54E-2</c:v>
                </c:pt>
                <c:pt idx="444">
                  <c:v>-7.4099999999999999E-3</c:v>
                </c:pt>
                <c:pt idx="445">
                  <c:v>-4.5700000000000003E-3</c:v>
                </c:pt>
                <c:pt idx="446">
                  <c:v>-1.01E-2</c:v>
                </c:pt>
                <c:pt idx="447">
                  <c:v>-3.3700000000000001E-2</c:v>
                </c:pt>
                <c:pt idx="448">
                  <c:v>-0.04</c:v>
                </c:pt>
                <c:pt idx="449">
                  <c:v>-2.7799999999999998E-2</c:v>
                </c:pt>
                <c:pt idx="450">
                  <c:v>-2.7E-2</c:v>
                </c:pt>
                <c:pt idx="451">
                  <c:v>-2.47E-2</c:v>
                </c:pt>
                <c:pt idx="452">
                  <c:v>-1.9300000000000001E-2</c:v>
                </c:pt>
                <c:pt idx="453">
                  <c:v>-5.3800000000000002E-3</c:v>
                </c:pt>
                <c:pt idx="454">
                  <c:v>2.7400000000000001E-2</c:v>
                </c:pt>
                <c:pt idx="455">
                  <c:v>3.7900000000000003E-2</c:v>
                </c:pt>
                <c:pt idx="456">
                  <c:v>2.5100000000000001E-2</c:v>
                </c:pt>
                <c:pt idx="457">
                  <c:v>2.46E-2</c:v>
                </c:pt>
                <c:pt idx="458">
                  <c:v>2.06E-2</c:v>
                </c:pt>
                <c:pt idx="459">
                  <c:v>1.7299999999999999E-2</c:v>
                </c:pt>
                <c:pt idx="460">
                  <c:v>1.55E-2</c:v>
                </c:pt>
                <c:pt idx="461">
                  <c:v>1.2500000000000001E-2</c:v>
                </c:pt>
                <c:pt idx="462">
                  <c:v>2.16E-3</c:v>
                </c:pt>
                <c:pt idx="463">
                  <c:v>1.0999999999999999E-2</c:v>
                </c:pt>
                <c:pt idx="464">
                  <c:v>2.7699999999999999E-2</c:v>
                </c:pt>
                <c:pt idx="465">
                  <c:v>2.6599999999999999E-2</c:v>
                </c:pt>
                <c:pt idx="466">
                  <c:v>1.6899999999999998E-2</c:v>
                </c:pt>
                <c:pt idx="467">
                  <c:v>6.62E-3</c:v>
                </c:pt>
                <c:pt idx="468">
                  <c:v>5.1900000000000002E-3</c:v>
                </c:pt>
                <c:pt idx="469">
                  <c:v>1.09E-2</c:v>
                </c:pt>
                <c:pt idx="470">
                  <c:v>1.8600000000000001E-3</c:v>
                </c:pt>
                <c:pt idx="471">
                  <c:v>-1.8599999999999998E-2</c:v>
                </c:pt>
                <c:pt idx="472">
                  <c:v>-1.4500000000000001E-2</c:v>
                </c:pt>
                <c:pt idx="473">
                  <c:v>-3.7499999999999999E-3</c:v>
                </c:pt>
                <c:pt idx="474">
                  <c:v>4.7400000000000003E-3</c:v>
                </c:pt>
                <c:pt idx="475">
                  <c:v>1.14E-2</c:v>
                </c:pt>
                <c:pt idx="476">
                  <c:v>9.6100000000000005E-3</c:v>
                </c:pt>
                <c:pt idx="477">
                  <c:v>6.96E-3</c:v>
                </c:pt>
                <c:pt idx="478">
                  <c:v>5.7400000000000003E-3</c:v>
                </c:pt>
                <c:pt idx="479">
                  <c:v>9.77E-4</c:v>
                </c:pt>
                <c:pt idx="480">
                  <c:v>-9.8200000000000006E-3</c:v>
                </c:pt>
                <c:pt idx="481">
                  <c:v>-8.3400000000000002E-3</c:v>
                </c:pt>
                <c:pt idx="482">
                  <c:v>1.0699999999999999E-2</c:v>
                </c:pt>
                <c:pt idx="483">
                  <c:v>2.2599999999999999E-2</c:v>
                </c:pt>
                <c:pt idx="484">
                  <c:v>2.2700000000000001E-2</c:v>
                </c:pt>
                <c:pt idx="485">
                  <c:v>-1.3699999999999999E-3</c:v>
                </c:pt>
                <c:pt idx="486">
                  <c:v>9.0699999999999999E-3</c:v>
                </c:pt>
                <c:pt idx="487">
                  <c:v>3.1300000000000001E-2</c:v>
                </c:pt>
                <c:pt idx="488">
                  <c:v>3.95E-2</c:v>
                </c:pt>
                <c:pt idx="489">
                  <c:v>2.9700000000000001E-2</c:v>
                </c:pt>
                <c:pt idx="490">
                  <c:v>2.5899999999999999E-2</c:v>
                </c:pt>
                <c:pt idx="491">
                  <c:v>3.7900000000000003E-2</c:v>
                </c:pt>
                <c:pt idx="492">
                  <c:v>7.0800000000000002E-2</c:v>
                </c:pt>
                <c:pt idx="493">
                  <c:v>6.9500000000000006E-2</c:v>
                </c:pt>
                <c:pt idx="494">
                  <c:v>6.08E-2</c:v>
                </c:pt>
                <c:pt idx="495">
                  <c:v>5.4399999999999997E-2</c:v>
                </c:pt>
                <c:pt idx="496">
                  <c:v>4.9700000000000001E-2</c:v>
                </c:pt>
                <c:pt idx="497">
                  <c:v>4.48E-2</c:v>
                </c:pt>
                <c:pt idx="498">
                  <c:v>5.1299999999999998E-2</c:v>
                </c:pt>
                <c:pt idx="499">
                  <c:v>5.5300000000000002E-2</c:v>
                </c:pt>
                <c:pt idx="500">
                  <c:v>4.41E-2</c:v>
                </c:pt>
                <c:pt idx="501">
                  <c:v>5.2200000000000003E-2</c:v>
                </c:pt>
                <c:pt idx="502">
                  <c:v>5.4199999999999998E-2</c:v>
                </c:pt>
                <c:pt idx="503">
                  <c:v>5.91E-2</c:v>
                </c:pt>
                <c:pt idx="504">
                  <c:v>0.10199999999999999</c:v>
                </c:pt>
                <c:pt idx="505">
                  <c:v>8.8700000000000001E-2</c:v>
                </c:pt>
                <c:pt idx="506">
                  <c:v>9.01E-2</c:v>
                </c:pt>
                <c:pt idx="507">
                  <c:v>8.77E-2</c:v>
                </c:pt>
                <c:pt idx="508">
                  <c:v>9.6299999999999997E-2</c:v>
                </c:pt>
                <c:pt idx="509">
                  <c:v>9.3299999999999994E-2</c:v>
                </c:pt>
                <c:pt idx="510">
                  <c:v>9.74E-2</c:v>
                </c:pt>
                <c:pt idx="511">
                  <c:v>8.3299999999999999E-2</c:v>
                </c:pt>
                <c:pt idx="512">
                  <c:v>7.1599999999999997E-2</c:v>
                </c:pt>
                <c:pt idx="513">
                  <c:v>6.8900000000000003E-2</c:v>
                </c:pt>
                <c:pt idx="514">
                  <c:v>6.4699999999999994E-2</c:v>
                </c:pt>
                <c:pt idx="515">
                  <c:v>5.3800000000000001E-2</c:v>
                </c:pt>
                <c:pt idx="516">
                  <c:v>4.3400000000000001E-2</c:v>
                </c:pt>
                <c:pt idx="517">
                  <c:v>3.1E-2</c:v>
                </c:pt>
                <c:pt idx="518">
                  <c:v>4.2299999999999997E-2</c:v>
                </c:pt>
                <c:pt idx="519">
                  <c:v>4.7399999999999998E-2</c:v>
                </c:pt>
                <c:pt idx="520">
                  <c:v>3.8699999999999998E-2</c:v>
                </c:pt>
                <c:pt idx="521">
                  <c:v>4.5199999999999997E-2</c:v>
                </c:pt>
                <c:pt idx="522">
                  <c:v>6.0699999999999997E-2</c:v>
                </c:pt>
                <c:pt idx="523">
                  <c:v>7.4999999999999997E-2</c:v>
                </c:pt>
                <c:pt idx="524">
                  <c:v>9.3399999999999997E-2</c:v>
                </c:pt>
                <c:pt idx="525">
                  <c:v>9.4E-2</c:v>
                </c:pt>
                <c:pt idx="526">
                  <c:v>9.3100000000000002E-2</c:v>
                </c:pt>
                <c:pt idx="527">
                  <c:v>0.108</c:v>
                </c:pt>
                <c:pt idx="528">
                  <c:v>0.108</c:v>
                </c:pt>
                <c:pt idx="529">
                  <c:v>0.10199999999999999</c:v>
                </c:pt>
                <c:pt idx="530">
                  <c:v>9.2799999999999994E-2</c:v>
                </c:pt>
                <c:pt idx="531">
                  <c:v>8.3900000000000002E-2</c:v>
                </c:pt>
                <c:pt idx="532">
                  <c:v>8.8200000000000001E-2</c:v>
                </c:pt>
                <c:pt idx="533">
                  <c:v>9.5200000000000007E-2</c:v>
                </c:pt>
                <c:pt idx="534">
                  <c:v>9.6500000000000002E-2</c:v>
                </c:pt>
                <c:pt idx="535">
                  <c:v>9.2799999999999994E-2</c:v>
                </c:pt>
                <c:pt idx="536">
                  <c:v>8.4400000000000003E-2</c:v>
                </c:pt>
                <c:pt idx="537">
                  <c:v>6.3899999999999998E-2</c:v>
                </c:pt>
                <c:pt idx="538">
                  <c:v>5.9200000000000003E-2</c:v>
                </c:pt>
                <c:pt idx="539">
                  <c:v>0.10199999999999999</c:v>
                </c:pt>
                <c:pt idx="540">
                  <c:v>8.8099999999999998E-2</c:v>
                </c:pt>
                <c:pt idx="541">
                  <c:v>7.7499999999999999E-2</c:v>
                </c:pt>
                <c:pt idx="542">
                  <c:v>7.4399999999999994E-2</c:v>
                </c:pt>
                <c:pt idx="543">
                  <c:v>8.2600000000000007E-2</c:v>
                </c:pt>
                <c:pt idx="544">
                  <c:v>0.105</c:v>
                </c:pt>
                <c:pt idx="545">
                  <c:v>0.105</c:v>
                </c:pt>
                <c:pt idx="546">
                  <c:v>9.4E-2</c:v>
                </c:pt>
                <c:pt idx="547">
                  <c:v>8.4199999999999997E-2</c:v>
                </c:pt>
                <c:pt idx="548">
                  <c:v>9.35E-2</c:v>
                </c:pt>
                <c:pt idx="549">
                  <c:v>0.10199999999999999</c:v>
                </c:pt>
                <c:pt idx="550">
                  <c:v>0.104</c:v>
                </c:pt>
                <c:pt idx="551">
                  <c:v>0.106</c:v>
                </c:pt>
                <c:pt idx="552">
                  <c:v>0.108</c:v>
                </c:pt>
                <c:pt idx="553">
                  <c:v>0.11</c:v>
                </c:pt>
                <c:pt idx="554">
                  <c:v>0.111</c:v>
                </c:pt>
                <c:pt idx="555">
                  <c:v>0.11</c:v>
                </c:pt>
                <c:pt idx="556">
                  <c:v>0.109</c:v>
                </c:pt>
                <c:pt idx="557">
                  <c:v>0.108</c:v>
                </c:pt>
                <c:pt idx="558">
                  <c:v>0.107</c:v>
                </c:pt>
                <c:pt idx="559">
                  <c:v>0.104</c:v>
                </c:pt>
                <c:pt idx="560">
                  <c:v>0.105</c:v>
                </c:pt>
                <c:pt idx="561">
                  <c:v>0.10199999999999999</c:v>
                </c:pt>
                <c:pt idx="562">
                  <c:v>0.105</c:v>
                </c:pt>
                <c:pt idx="563">
                  <c:v>0.105</c:v>
                </c:pt>
                <c:pt idx="564">
                  <c:v>0.105</c:v>
                </c:pt>
                <c:pt idx="565">
                  <c:v>0.104</c:v>
                </c:pt>
                <c:pt idx="566">
                  <c:v>0.105</c:v>
                </c:pt>
                <c:pt idx="567">
                  <c:v>0.104</c:v>
                </c:pt>
                <c:pt idx="568">
                  <c:v>0.105</c:v>
                </c:pt>
                <c:pt idx="569">
                  <c:v>0.10299999999999999</c:v>
                </c:pt>
                <c:pt idx="570">
                  <c:v>0.1</c:v>
                </c:pt>
                <c:pt idx="571">
                  <c:v>0.10100000000000001</c:v>
                </c:pt>
                <c:pt idx="572">
                  <c:v>9.7199999999999995E-2</c:v>
                </c:pt>
                <c:pt idx="573">
                  <c:v>9.7799999999999998E-2</c:v>
                </c:pt>
                <c:pt idx="574">
                  <c:v>9.7000000000000003E-2</c:v>
                </c:pt>
                <c:pt idx="575">
                  <c:v>9.3299999999999994E-2</c:v>
                </c:pt>
                <c:pt idx="576">
                  <c:v>9.1600000000000001E-2</c:v>
                </c:pt>
                <c:pt idx="577">
                  <c:v>9.2899999999999996E-2</c:v>
                </c:pt>
                <c:pt idx="578">
                  <c:v>9.3100000000000002E-2</c:v>
                </c:pt>
                <c:pt idx="579">
                  <c:v>9.7199999999999995E-2</c:v>
                </c:pt>
                <c:pt idx="580">
                  <c:v>9.5200000000000007E-2</c:v>
                </c:pt>
                <c:pt idx="581">
                  <c:v>9.3399999999999997E-2</c:v>
                </c:pt>
                <c:pt idx="582">
                  <c:v>9.1600000000000001E-2</c:v>
                </c:pt>
                <c:pt idx="583">
                  <c:v>9.0700000000000003E-2</c:v>
                </c:pt>
                <c:pt idx="584">
                  <c:v>9.1899999999999996E-2</c:v>
                </c:pt>
                <c:pt idx="585">
                  <c:v>9.1999999999999998E-2</c:v>
                </c:pt>
                <c:pt idx="586">
                  <c:v>9.06E-2</c:v>
                </c:pt>
                <c:pt idx="587">
                  <c:v>9.1800000000000007E-2</c:v>
                </c:pt>
                <c:pt idx="588">
                  <c:v>8.4000000000000005E-2</c:v>
                </c:pt>
                <c:pt idx="589">
                  <c:v>7.8899999999999998E-2</c:v>
                </c:pt>
                <c:pt idx="590">
                  <c:v>7.6899999999999996E-2</c:v>
                </c:pt>
                <c:pt idx="591">
                  <c:v>7.3599999999999999E-2</c:v>
                </c:pt>
                <c:pt idx="592">
                  <c:v>7.2099999999999997E-2</c:v>
                </c:pt>
                <c:pt idx="593">
                  <c:v>7.4099999999999999E-2</c:v>
                </c:pt>
                <c:pt idx="594">
                  <c:v>6.8199999999999997E-2</c:v>
                </c:pt>
                <c:pt idx="595">
                  <c:v>6.1800000000000001E-2</c:v>
                </c:pt>
                <c:pt idx="596">
                  <c:v>5.9799999999999999E-2</c:v>
                </c:pt>
                <c:pt idx="597">
                  <c:v>4.9299999999999997E-2</c:v>
                </c:pt>
                <c:pt idx="598">
                  <c:v>2.6200000000000001E-2</c:v>
                </c:pt>
                <c:pt idx="599">
                  <c:v>4.87E-2</c:v>
                </c:pt>
                <c:pt idx="600">
                  <c:v>6.7699999999999996E-2</c:v>
                </c:pt>
                <c:pt idx="601">
                  <c:v>8.6800000000000002E-2</c:v>
                </c:pt>
                <c:pt idx="602">
                  <c:v>0.13700000000000001</c:v>
                </c:pt>
                <c:pt idx="603">
                  <c:v>0.11700000000000001</c:v>
                </c:pt>
                <c:pt idx="604">
                  <c:v>0.123</c:v>
                </c:pt>
                <c:pt idx="605">
                  <c:v>0.13100000000000001</c:v>
                </c:pt>
                <c:pt idx="606">
                  <c:v>0.13900000000000001</c:v>
                </c:pt>
                <c:pt idx="607">
                  <c:v>0.13</c:v>
                </c:pt>
                <c:pt idx="608">
                  <c:v>0.125</c:v>
                </c:pt>
                <c:pt idx="609">
                  <c:v>0.114</c:v>
                </c:pt>
                <c:pt idx="610">
                  <c:v>0.10199999999999999</c:v>
                </c:pt>
                <c:pt idx="611">
                  <c:v>0.111</c:v>
                </c:pt>
                <c:pt idx="612">
                  <c:v>0.11600000000000001</c:v>
                </c:pt>
                <c:pt idx="613">
                  <c:v>0.12</c:v>
                </c:pt>
                <c:pt idx="614">
                  <c:v>0.12</c:v>
                </c:pt>
                <c:pt idx="615">
                  <c:v>0.122</c:v>
                </c:pt>
                <c:pt idx="616">
                  <c:v>0.121</c:v>
                </c:pt>
                <c:pt idx="617">
                  <c:v>0.11799999999999999</c:v>
                </c:pt>
                <c:pt idx="618">
                  <c:v>0.11700000000000001</c:v>
                </c:pt>
                <c:pt idx="619">
                  <c:v>0.115</c:v>
                </c:pt>
                <c:pt idx="620">
                  <c:v>0.114</c:v>
                </c:pt>
                <c:pt idx="621">
                  <c:v>0.113</c:v>
                </c:pt>
                <c:pt idx="622">
                  <c:v>0.11</c:v>
                </c:pt>
                <c:pt idx="623">
                  <c:v>0.112</c:v>
                </c:pt>
                <c:pt idx="624">
                  <c:v>0.112</c:v>
                </c:pt>
                <c:pt idx="625">
                  <c:v>0.108</c:v>
                </c:pt>
                <c:pt idx="626">
                  <c:v>0.108</c:v>
                </c:pt>
                <c:pt idx="627">
                  <c:v>0.114</c:v>
                </c:pt>
                <c:pt idx="628">
                  <c:v>0.123</c:v>
                </c:pt>
                <c:pt idx="629">
                  <c:v>0.13</c:v>
                </c:pt>
                <c:pt idx="630">
                  <c:v>0.13200000000000001</c:v>
                </c:pt>
                <c:pt idx="631">
                  <c:v>0.13400000000000001</c:v>
                </c:pt>
                <c:pt idx="632">
                  <c:v>0.13400000000000001</c:v>
                </c:pt>
                <c:pt idx="633">
                  <c:v>0.13600000000000001</c:v>
                </c:pt>
                <c:pt idx="634">
                  <c:v>0.14299999999999999</c:v>
                </c:pt>
                <c:pt idx="635">
                  <c:v>0.14799999999999999</c:v>
                </c:pt>
                <c:pt idx="636">
                  <c:v>0.15</c:v>
                </c:pt>
                <c:pt idx="637">
                  <c:v>0.158</c:v>
                </c:pt>
                <c:pt idx="638">
                  <c:v>0.151</c:v>
                </c:pt>
                <c:pt idx="639">
                  <c:v>0.15</c:v>
                </c:pt>
                <c:pt idx="640">
                  <c:v>0.14299999999999999</c:v>
                </c:pt>
                <c:pt idx="641">
                  <c:v>0.14799999999999999</c:v>
                </c:pt>
                <c:pt idx="642">
                  <c:v>0.15</c:v>
                </c:pt>
                <c:pt idx="643">
                  <c:v>0.153</c:v>
                </c:pt>
                <c:pt idx="644">
                  <c:v>0.156</c:v>
                </c:pt>
                <c:pt idx="645">
                  <c:v>0.16</c:v>
                </c:pt>
                <c:pt idx="646">
                  <c:v>0.17100000000000001</c:v>
                </c:pt>
                <c:pt idx="647">
                  <c:v>0.17699999999999999</c:v>
                </c:pt>
                <c:pt idx="648">
                  <c:v>0.18</c:v>
                </c:pt>
                <c:pt idx="649">
                  <c:v>0.17799999999999999</c:v>
                </c:pt>
                <c:pt idx="650">
                  <c:v>0.17699999999999999</c:v>
                </c:pt>
                <c:pt idx="651">
                  <c:v>0.17899999999999999</c:v>
                </c:pt>
                <c:pt idx="652">
                  <c:v>0.18099999999999999</c:v>
                </c:pt>
                <c:pt idx="653">
                  <c:v>0.182</c:v>
                </c:pt>
                <c:pt idx="654">
                  <c:v>0.183</c:v>
                </c:pt>
                <c:pt idx="655">
                  <c:v>0.18</c:v>
                </c:pt>
                <c:pt idx="656">
                  <c:v>0.17299999999999999</c:v>
                </c:pt>
                <c:pt idx="657">
                  <c:v>0.16700000000000001</c:v>
                </c:pt>
                <c:pt idx="658">
                  <c:v>0.16500000000000001</c:v>
                </c:pt>
                <c:pt idx="659">
                  <c:v>0.16300000000000001</c:v>
                </c:pt>
                <c:pt idx="660">
                  <c:v>0.155</c:v>
                </c:pt>
                <c:pt idx="661">
                  <c:v>0.14699999999999999</c:v>
                </c:pt>
                <c:pt idx="662">
                  <c:v>0.14099999999999999</c:v>
                </c:pt>
                <c:pt idx="663">
                  <c:v>0.14299999999999999</c:v>
                </c:pt>
                <c:pt idx="664">
                  <c:v>0.14799999999999999</c:v>
                </c:pt>
                <c:pt idx="665">
                  <c:v>0.186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02-D745-B959-B5C869865A93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Arts &amp; Entertain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Sheet1!$J$2:$J$667</c:f>
              <c:numCache>
                <c:formatCode>General</c:formatCode>
                <c:ptCount val="666"/>
                <c:pt idx="0">
                  <c:v>-2.8000000000000001E-2</c:v>
                </c:pt>
                <c:pt idx="1">
                  <c:v>-4.7399999999999998E-2</c:v>
                </c:pt>
                <c:pt idx="2">
                  <c:v>3.09E-2</c:v>
                </c:pt>
                <c:pt idx="3">
                  <c:v>3.9800000000000002E-2</c:v>
                </c:pt>
                <c:pt idx="4">
                  <c:v>2.5600000000000001E-2</c:v>
                </c:pt>
                <c:pt idx="5">
                  <c:v>4.7E-2</c:v>
                </c:pt>
                <c:pt idx="6">
                  <c:v>5.1900000000000002E-2</c:v>
                </c:pt>
                <c:pt idx="7">
                  <c:v>4.87E-2</c:v>
                </c:pt>
                <c:pt idx="8">
                  <c:v>4.48E-2</c:v>
                </c:pt>
                <c:pt idx="9">
                  <c:v>-2.8299999999999999E-2</c:v>
                </c:pt>
                <c:pt idx="10">
                  <c:v>-2.2700000000000001E-2</c:v>
                </c:pt>
                <c:pt idx="11">
                  <c:v>1.49E-3</c:v>
                </c:pt>
                <c:pt idx="12">
                  <c:v>7.4599999999999996E-3</c:v>
                </c:pt>
                <c:pt idx="13">
                  <c:v>-6.5700000000000003E-3</c:v>
                </c:pt>
                <c:pt idx="14">
                  <c:v>-1.0300000000000001E-3</c:v>
                </c:pt>
                <c:pt idx="15">
                  <c:v>7.0099999999999996E-5</c:v>
                </c:pt>
                <c:pt idx="16">
                  <c:v>8.1799999999999998E-3</c:v>
                </c:pt>
                <c:pt idx="17">
                  <c:v>-1.0499999999999999E-3</c:v>
                </c:pt>
                <c:pt idx="18">
                  <c:v>4.6100000000000004E-3</c:v>
                </c:pt>
                <c:pt idx="19">
                  <c:v>-1.5900000000000001E-2</c:v>
                </c:pt>
                <c:pt idx="20">
                  <c:v>-3.1800000000000002E-2</c:v>
                </c:pt>
                <c:pt idx="21">
                  <c:v>-3.3999999999999998E-3</c:v>
                </c:pt>
                <c:pt idx="22">
                  <c:v>6.8199999999999997E-3</c:v>
                </c:pt>
                <c:pt idx="23">
                  <c:v>-1.6899999999999998E-2</c:v>
                </c:pt>
                <c:pt idx="24">
                  <c:v>-8.6400000000000001E-3</c:v>
                </c:pt>
                <c:pt idx="25">
                  <c:v>1.26E-2</c:v>
                </c:pt>
                <c:pt idx="26">
                  <c:v>3.5900000000000001E-2</c:v>
                </c:pt>
                <c:pt idx="27">
                  <c:v>5.45E-2</c:v>
                </c:pt>
                <c:pt idx="28">
                  <c:v>2.2200000000000001E-2</c:v>
                </c:pt>
                <c:pt idx="29">
                  <c:v>1.2E-2</c:v>
                </c:pt>
                <c:pt idx="30">
                  <c:v>5.1499999999999997E-2</c:v>
                </c:pt>
                <c:pt idx="31">
                  <c:v>5.6099999999999997E-2</c:v>
                </c:pt>
                <c:pt idx="32">
                  <c:v>3.6400000000000002E-2</c:v>
                </c:pt>
                <c:pt idx="33">
                  <c:v>3.09E-2</c:v>
                </c:pt>
                <c:pt idx="34">
                  <c:v>2.5899999999999999E-2</c:v>
                </c:pt>
                <c:pt idx="35">
                  <c:v>3.3300000000000003E-2</c:v>
                </c:pt>
                <c:pt idx="36">
                  <c:v>2.9000000000000001E-2</c:v>
                </c:pt>
                <c:pt idx="37">
                  <c:v>2.7400000000000001E-2</c:v>
                </c:pt>
                <c:pt idx="38">
                  <c:v>1.61E-2</c:v>
                </c:pt>
                <c:pt idx="39">
                  <c:v>-5.9300000000000004E-3</c:v>
                </c:pt>
                <c:pt idx="40">
                  <c:v>-1.6400000000000001E-2</c:v>
                </c:pt>
                <c:pt idx="41">
                  <c:v>-1.34E-2</c:v>
                </c:pt>
                <c:pt idx="42">
                  <c:v>-2.64E-2</c:v>
                </c:pt>
                <c:pt idx="43">
                  <c:v>-2.8000000000000001E-2</c:v>
                </c:pt>
                <c:pt idx="44">
                  <c:v>-4.6600000000000003E-2</c:v>
                </c:pt>
                <c:pt idx="45">
                  <c:v>-7.46E-2</c:v>
                </c:pt>
                <c:pt idx="46">
                  <c:v>-9.9299999999999999E-2</c:v>
                </c:pt>
                <c:pt idx="47">
                  <c:v>-6.9199999999999998E-2</c:v>
                </c:pt>
                <c:pt idx="48">
                  <c:v>-0.13</c:v>
                </c:pt>
                <c:pt idx="49">
                  <c:v>-9.01E-2</c:v>
                </c:pt>
                <c:pt idx="50">
                  <c:v>-8.6199999999999999E-2</c:v>
                </c:pt>
                <c:pt idx="51">
                  <c:v>-8.9599999999999999E-2</c:v>
                </c:pt>
                <c:pt idx="52">
                  <c:v>-9.7100000000000006E-2</c:v>
                </c:pt>
                <c:pt idx="53">
                  <c:v>-0.10100000000000001</c:v>
                </c:pt>
                <c:pt idx="54">
                  <c:v>-9.5500000000000002E-2</c:v>
                </c:pt>
                <c:pt idx="55">
                  <c:v>-7.4099999999999999E-2</c:v>
                </c:pt>
                <c:pt idx="56">
                  <c:v>-0.12</c:v>
                </c:pt>
                <c:pt idx="57">
                  <c:v>-0.14000000000000001</c:v>
                </c:pt>
                <c:pt idx="58">
                  <c:v>-0.16200000000000001</c:v>
                </c:pt>
                <c:pt idx="59">
                  <c:v>-0.19400000000000001</c:v>
                </c:pt>
                <c:pt idx="60">
                  <c:v>-0.24</c:v>
                </c:pt>
                <c:pt idx="61">
                  <c:v>-0.29299999999999998</c:v>
                </c:pt>
                <c:pt idx="62">
                  <c:v>-0.33</c:v>
                </c:pt>
                <c:pt idx="63">
                  <c:v>-0.36299999999999999</c:v>
                </c:pt>
                <c:pt idx="64">
                  <c:v>-0.39900000000000002</c:v>
                </c:pt>
                <c:pt idx="65">
                  <c:v>-0.439</c:v>
                </c:pt>
                <c:pt idx="66">
                  <c:v>-0.46600000000000003</c:v>
                </c:pt>
                <c:pt idx="67">
                  <c:v>-0.496</c:v>
                </c:pt>
                <c:pt idx="68">
                  <c:v>-0.54100000000000004</c:v>
                </c:pt>
                <c:pt idx="69">
                  <c:v>-0.57599999999999996</c:v>
                </c:pt>
                <c:pt idx="70">
                  <c:v>-0.60899999999999999</c:v>
                </c:pt>
                <c:pt idx="71">
                  <c:v>-0.626</c:v>
                </c:pt>
                <c:pt idx="72">
                  <c:v>-0.64800000000000002</c:v>
                </c:pt>
                <c:pt idx="73">
                  <c:v>-0.66900000000000004</c:v>
                </c:pt>
                <c:pt idx="74">
                  <c:v>-0.69399999999999995</c:v>
                </c:pt>
                <c:pt idx="75">
                  <c:v>-0.71199999999999997</c:v>
                </c:pt>
                <c:pt idx="76">
                  <c:v>-0.72599999999999998</c:v>
                </c:pt>
                <c:pt idx="77">
                  <c:v>-0.72299999999999998</c:v>
                </c:pt>
                <c:pt idx="78">
                  <c:v>-0.72199999999999998</c:v>
                </c:pt>
                <c:pt idx="79">
                  <c:v>-0.69</c:v>
                </c:pt>
                <c:pt idx="80">
                  <c:v>-0.69099999999999995</c:v>
                </c:pt>
                <c:pt idx="81">
                  <c:v>-0.70799999999999996</c:v>
                </c:pt>
                <c:pt idx="82">
                  <c:v>-0.71199999999999997</c:v>
                </c:pt>
                <c:pt idx="83">
                  <c:v>-0.71499999999999997</c:v>
                </c:pt>
                <c:pt idx="84">
                  <c:v>-0.70799999999999996</c:v>
                </c:pt>
                <c:pt idx="85">
                  <c:v>-0.70899999999999996</c:v>
                </c:pt>
                <c:pt idx="86">
                  <c:v>-0.747</c:v>
                </c:pt>
                <c:pt idx="87">
                  <c:v>-0.75</c:v>
                </c:pt>
                <c:pt idx="88">
                  <c:v>-0.72599999999999998</c:v>
                </c:pt>
                <c:pt idx="89">
                  <c:v>-0.71599999999999997</c:v>
                </c:pt>
                <c:pt idx="90">
                  <c:v>-0.71899999999999997</c:v>
                </c:pt>
                <c:pt idx="91">
                  <c:v>-0.73</c:v>
                </c:pt>
                <c:pt idx="92">
                  <c:v>-0.69899999999999995</c:v>
                </c:pt>
                <c:pt idx="93">
                  <c:v>-0.66500000000000004</c:v>
                </c:pt>
                <c:pt idx="94">
                  <c:v>-0.66800000000000004</c:v>
                </c:pt>
                <c:pt idx="95">
                  <c:v>-0.69</c:v>
                </c:pt>
                <c:pt idx="96">
                  <c:v>-0.70699999999999996</c:v>
                </c:pt>
                <c:pt idx="97">
                  <c:v>-0.70199999999999996</c:v>
                </c:pt>
                <c:pt idx="98">
                  <c:v>-0.68500000000000005</c:v>
                </c:pt>
                <c:pt idx="99">
                  <c:v>-0.70399999999999996</c:v>
                </c:pt>
                <c:pt idx="100">
                  <c:v>-0.73699999999999999</c:v>
                </c:pt>
                <c:pt idx="101">
                  <c:v>-0.76300000000000001</c:v>
                </c:pt>
                <c:pt idx="102">
                  <c:v>-0.74399999999999999</c:v>
                </c:pt>
                <c:pt idx="103">
                  <c:v>-0.72899999999999998</c:v>
                </c:pt>
                <c:pt idx="104">
                  <c:v>-0.73299999999999998</c:v>
                </c:pt>
                <c:pt idx="105">
                  <c:v>-0.74099999999999999</c:v>
                </c:pt>
                <c:pt idx="106">
                  <c:v>-0.752</c:v>
                </c:pt>
                <c:pt idx="107">
                  <c:v>-0.74</c:v>
                </c:pt>
                <c:pt idx="108">
                  <c:v>-0.71199999999999997</c:v>
                </c:pt>
                <c:pt idx="109">
                  <c:v>-0.70599999999999996</c:v>
                </c:pt>
                <c:pt idx="110">
                  <c:v>-0.69899999999999995</c:v>
                </c:pt>
                <c:pt idx="111">
                  <c:v>-0.68899999999999995</c:v>
                </c:pt>
                <c:pt idx="112">
                  <c:v>-0.68100000000000005</c:v>
                </c:pt>
                <c:pt idx="113">
                  <c:v>-0.66500000000000004</c:v>
                </c:pt>
                <c:pt idx="114">
                  <c:v>-0.65200000000000002</c:v>
                </c:pt>
                <c:pt idx="115">
                  <c:v>-0.64700000000000002</c:v>
                </c:pt>
                <c:pt idx="116">
                  <c:v>-0.63100000000000001</c:v>
                </c:pt>
                <c:pt idx="117">
                  <c:v>-0.627</c:v>
                </c:pt>
                <c:pt idx="118">
                  <c:v>-0.63500000000000001</c:v>
                </c:pt>
                <c:pt idx="119">
                  <c:v>-0.64400000000000002</c:v>
                </c:pt>
                <c:pt idx="120">
                  <c:v>-0.624</c:v>
                </c:pt>
                <c:pt idx="121">
                  <c:v>-0.626</c:v>
                </c:pt>
                <c:pt idx="122">
                  <c:v>-0.61599999999999999</c:v>
                </c:pt>
                <c:pt idx="123">
                  <c:v>-0.624</c:v>
                </c:pt>
                <c:pt idx="124">
                  <c:v>-0.61299999999999999</c:v>
                </c:pt>
                <c:pt idx="125">
                  <c:v>-0.59799999999999998</c:v>
                </c:pt>
                <c:pt idx="126">
                  <c:v>-0.59299999999999997</c:v>
                </c:pt>
                <c:pt idx="127">
                  <c:v>-0.61</c:v>
                </c:pt>
                <c:pt idx="128">
                  <c:v>-0.60299999999999998</c:v>
                </c:pt>
                <c:pt idx="129">
                  <c:v>-0.59199999999999997</c:v>
                </c:pt>
                <c:pt idx="130">
                  <c:v>-0.56799999999999995</c:v>
                </c:pt>
                <c:pt idx="131">
                  <c:v>-0.58399999999999996</c:v>
                </c:pt>
                <c:pt idx="132">
                  <c:v>-0.57599999999999996</c:v>
                </c:pt>
                <c:pt idx="133">
                  <c:v>-0.59799999999999998</c:v>
                </c:pt>
                <c:pt idx="134">
                  <c:v>-0.623</c:v>
                </c:pt>
                <c:pt idx="135">
                  <c:v>-0.61499999999999999</c:v>
                </c:pt>
                <c:pt idx="136">
                  <c:v>-0.61499999999999999</c:v>
                </c:pt>
                <c:pt idx="137">
                  <c:v>-0.60699999999999998</c:v>
                </c:pt>
                <c:pt idx="138">
                  <c:v>-0.58899999999999997</c:v>
                </c:pt>
                <c:pt idx="139">
                  <c:v>-0.59299999999999997</c:v>
                </c:pt>
                <c:pt idx="140">
                  <c:v>-0.56299999999999994</c:v>
                </c:pt>
                <c:pt idx="141">
                  <c:v>-0.5</c:v>
                </c:pt>
                <c:pt idx="142">
                  <c:v>-0.52100000000000002</c:v>
                </c:pt>
                <c:pt idx="143">
                  <c:v>-0.52200000000000002</c:v>
                </c:pt>
                <c:pt idx="144">
                  <c:v>-0.51800000000000002</c:v>
                </c:pt>
                <c:pt idx="145">
                  <c:v>-0.498</c:v>
                </c:pt>
                <c:pt idx="146">
                  <c:v>-0.47199999999999998</c:v>
                </c:pt>
                <c:pt idx="147">
                  <c:v>-0.48299999999999998</c:v>
                </c:pt>
                <c:pt idx="148">
                  <c:v>-0.51800000000000002</c:v>
                </c:pt>
                <c:pt idx="149">
                  <c:v>-0.49099999999999999</c:v>
                </c:pt>
                <c:pt idx="150">
                  <c:v>-0.48899999999999999</c:v>
                </c:pt>
                <c:pt idx="151">
                  <c:v>-0.499</c:v>
                </c:pt>
                <c:pt idx="152">
                  <c:v>-0.51500000000000001</c:v>
                </c:pt>
                <c:pt idx="153">
                  <c:v>-0.53500000000000003</c:v>
                </c:pt>
                <c:pt idx="154">
                  <c:v>-0.51200000000000001</c:v>
                </c:pt>
                <c:pt idx="155">
                  <c:v>-0.47499999999999998</c:v>
                </c:pt>
                <c:pt idx="156">
                  <c:v>-0.47499999999999998</c:v>
                </c:pt>
                <c:pt idx="157">
                  <c:v>-0.47</c:v>
                </c:pt>
                <c:pt idx="158">
                  <c:v>-0.44800000000000001</c:v>
                </c:pt>
                <c:pt idx="159">
                  <c:v>-0.436</c:v>
                </c:pt>
                <c:pt idx="160">
                  <c:v>-0.42499999999999999</c:v>
                </c:pt>
                <c:pt idx="161">
                  <c:v>-0.438</c:v>
                </c:pt>
                <c:pt idx="162">
                  <c:v>-0.47099999999999997</c:v>
                </c:pt>
                <c:pt idx="163">
                  <c:v>-0.48699999999999999</c:v>
                </c:pt>
                <c:pt idx="164">
                  <c:v>-0.49299999999999999</c:v>
                </c:pt>
                <c:pt idx="165">
                  <c:v>-0.51100000000000001</c:v>
                </c:pt>
                <c:pt idx="166">
                  <c:v>-0.504</c:v>
                </c:pt>
                <c:pt idx="167">
                  <c:v>-0.504</c:v>
                </c:pt>
                <c:pt idx="168">
                  <c:v>-0.50600000000000001</c:v>
                </c:pt>
                <c:pt idx="169">
                  <c:v>-0.50700000000000001</c:v>
                </c:pt>
                <c:pt idx="170">
                  <c:v>-0.48799999999999999</c:v>
                </c:pt>
                <c:pt idx="171">
                  <c:v>-0.48899999999999999</c:v>
                </c:pt>
                <c:pt idx="172">
                  <c:v>-0.50900000000000001</c:v>
                </c:pt>
                <c:pt idx="173">
                  <c:v>-0.52200000000000002</c:v>
                </c:pt>
                <c:pt idx="174">
                  <c:v>-0.50800000000000001</c:v>
                </c:pt>
                <c:pt idx="175">
                  <c:v>-0.48199999999999998</c:v>
                </c:pt>
                <c:pt idx="176">
                  <c:v>-0.47599999999999998</c:v>
                </c:pt>
                <c:pt idx="177">
                  <c:v>-0.49</c:v>
                </c:pt>
                <c:pt idx="178">
                  <c:v>-0.48499999999999999</c:v>
                </c:pt>
                <c:pt idx="179">
                  <c:v>-0.46800000000000003</c:v>
                </c:pt>
                <c:pt idx="180">
                  <c:v>-0.48099999999999998</c:v>
                </c:pt>
                <c:pt idx="181">
                  <c:v>-0.47499999999999998</c:v>
                </c:pt>
                <c:pt idx="182">
                  <c:v>-0.497</c:v>
                </c:pt>
                <c:pt idx="183">
                  <c:v>-0.51</c:v>
                </c:pt>
                <c:pt idx="184">
                  <c:v>-0.505</c:v>
                </c:pt>
                <c:pt idx="185">
                  <c:v>-0.50700000000000001</c:v>
                </c:pt>
                <c:pt idx="186">
                  <c:v>-0.52800000000000002</c:v>
                </c:pt>
                <c:pt idx="187">
                  <c:v>-0.52800000000000002</c:v>
                </c:pt>
                <c:pt idx="188">
                  <c:v>-0.53100000000000003</c:v>
                </c:pt>
                <c:pt idx="189">
                  <c:v>-0.54</c:v>
                </c:pt>
                <c:pt idx="190">
                  <c:v>-0.53800000000000003</c:v>
                </c:pt>
                <c:pt idx="191">
                  <c:v>-0.53300000000000003</c:v>
                </c:pt>
                <c:pt idx="192">
                  <c:v>-0.52700000000000002</c:v>
                </c:pt>
                <c:pt idx="193">
                  <c:v>-0.50600000000000001</c:v>
                </c:pt>
                <c:pt idx="194">
                  <c:v>-0.495</c:v>
                </c:pt>
                <c:pt idx="195">
                  <c:v>-0.49399999999999999</c:v>
                </c:pt>
                <c:pt idx="196">
                  <c:v>-0.48899999999999999</c:v>
                </c:pt>
                <c:pt idx="197">
                  <c:v>-0.49199999999999999</c:v>
                </c:pt>
                <c:pt idx="198">
                  <c:v>-0.498</c:v>
                </c:pt>
                <c:pt idx="199">
                  <c:v>-0.48699999999999999</c:v>
                </c:pt>
                <c:pt idx="200">
                  <c:v>-0.496</c:v>
                </c:pt>
                <c:pt idx="201">
                  <c:v>-0.497</c:v>
                </c:pt>
                <c:pt idx="202">
                  <c:v>-0.50600000000000001</c:v>
                </c:pt>
                <c:pt idx="203">
                  <c:v>-0.49199999999999999</c:v>
                </c:pt>
                <c:pt idx="204">
                  <c:v>-0.48299999999999998</c:v>
                </c:pt>
                <c:pt idx="205">
                  <c:v>-0.48499999999999999</c:v>
                </c:pt>
                <c:pt idx="206">
                  <c:v>-0.48599999999999999</c:v>
                </c:pt>
                <c:pt idx="207">
                  <c:v>-0.47899999999999998</c:v>
                </c:pt>
                <c:pt idx="208">
                  <c:v>-0.47199999999999998</c:v>
                </c:pt>
                <c:pt idx="209">
                  <c:v>-0.44700000000000001</c:v>
                </c:pt>
                <c:pt idx="210">
                  <c:v>-0.45700000000000002</c:v>
                </c:pt>
                <c:pt idx="211">
                  <c:v>-0.46899999999999997</c:v>
                </c:pt>
                <c:pt idx="212">
                  <c:v>-0.46400000000000002</c:v>
                </c:pt>
                <c:pt idx="213">
                  <c:v>-0.45900000000000002</c:v>
                </c:pt>
                <c:pt idx="214">
                  <c:v>-0.45700000000000002</c:v>
                </c:pt>
                <c:pt idx="215">
                  <c:v>-0.46200000000000002</c:v>
                </c:pt>
                <c:pt idx="216">
                  <c:v>-0.46899999999999997</c:v>
                </c:pt>
                <c:pt idx="217">
                  <c:v>-0.46600000000000003</c:v>
                </c:pt>
                <c:pt idx="218">
                  <c:v>-0.46200000000000002</c:v>
                </c:pt>
                <c:pt idx="219">
                  <c:v>-0.46200000000000002</c:v>
                </c:pt>
                <c:pt idx="220">
                  <c:v>-0.47299999999999998</c:v>
                </c:pt>
                <c:pt idx="221">
                  <c:v>-0.48099999999999998</c:v>
                </c:pt>
                <c:pt idx="222">
                  <c:v>-0.47</c:v>
                </c:pt>
                <c:pt idx="223">
                  <c:v>-0.46400000000000002</c:v>
                </c:pt>
                <c:pt idx="224">
                  <c:v>-0.48499999999999999</c:v>
                </c:pt>
                <c:pt idx="225">
                  <c:v>-0.49299999999999999</c:v>
                </c:pt>
                <c:pt idx="226">
                  <c:v>-0.48599999999999999</c:v>
                </c:pt>
                <c:pt idx="227">
                  <c:v>-0.48799999999999999</c:v>
                </c:pt>
                <c:pt idx="228">
                  <c:v>-0.495</c:v>
                </c:pt>
                <c:pt idx="229">
                  <c:v>-0.498</c:v>
                </c:pt>
                <c:pt idx="230">
                  <c:v>-0.495</c:v>
                </c:pt>
                <c:pt idx="231">
                  <c:v>-0.47399999999999998</c:v>
                </c:pt>
                <c:pt idx="232">
                  <c:v>-0.39100000000000001</c:v>
                </c:pt>
                <c:pt idx="233">
                  <c:v>-0.36599999999999999</c:v>
                </c:pt>
                <c:pt idx="234">
                  <c:v>-0.36299999999999999</c:v>
                </c:pt>
                <c:pt idx="235">
                  <c:v>-0.41</c:v>
                </c:pt>
                <c:pt idx="236">
                  <c:v>-0.40200000000000002</c:v>
                </c:pt>
                <c:pt idx="237">
                  <c:v>-0.36099999999999999</c:v>
                </c:pt>
                <c:pt idx="238">
                  <c:v>-0.39400000000000002</c:v>
                </c:pt>
                <c:pt idx="239">
                  <c:v>-0.50900000000000001</c:v>
                </c:pt>
                <c:pt idx="240">
                  <c:v>-0.46200000000000002</c:v>
                </c:pt>
                <c:pt idx="241">
                  <c:v>-0.45200000000000001</c:v>
                </c:pt>
                <c:pt idx="242">
                  <c:v>-0.47399999999999998</c:v>
                </c:pt>
                <c:pt idx="243">
                  <c:v>-0.496</c:v>
                </c:pt>
                <c:pt idx="244">
                  <c:v>-0.51700000000000002</c:v>
                </c:pt>
                <c:pt idx="245">
                  <c:v>-0.51800000000000002</c:v>
                </c:pt>
                <c:pt idx="246">
                  <c:v>-0.48899999999999999</c:v>
                </c:pt>
                <c:pt idx="247">
                  <c:v>-0.505</c:v>
                </c:pt>
                <c:pt idx="248">
                  <c:v>-0.501</c:v>
                </c:pt>
                <c:pt idx="249">
                  <c:v>-0.46600000000000003</c:v>
                </c:pt>
                <c:pt idx="250">
                  <c:v>-0.45700000000000002</c:v>
                </c:pt>
                <c:pt idx="251">
                  <c:v>-0.45300000000000001</c:v>
                </c:pt>
                <c:pt idx="252">
                  <c:v>-0.45700000000000002</c:v>
                </c:pt>
                <c:pt idx="253">
                  <c:v>-0.47599999999999998</c:v>
                </c:pt>
                <c:pt idx="254">
                  <c:v>-0.47099999999999997</c:v>
                </c:pt>
                <c:pt idx="255">
                  <c:v>-0.46899999999999997</c:v>
                </c:pt>
                <c:pt idx="256">
                  <c:v>-0.47699999999999998</c:v>
                </c:pt>
                <c:pt idx="257">
                  <c:v>-0.47199999999999998</c:v>
                </c:pt>
                <c:pt idx="258">
                  <c:v>-0.46</c:v>
                </c:pt>
                <c:pt idx="259">
                  <c:v>-0.46800000000000003</c:v>
                </c:pt>
                <c:pt idx="260">
                  <c:v>-0.47199999999999998</c:v>
                </c:pt>
                <c:pt idx="261">
                  <c:v>-0.46500000000000002</c:v>
                </c:pt>
                <c:pt idx="262">
                  <c:v>-0.44600000000000001</c:v>
                </c:pt>
                <c:pt idx="263">
                  <c:v>-0.45700000000000002</c:v>
                </c:pt>
                <c:pt idx="264">
                  <c:v>-0.46800000000000003</c:v>
                </c:pt>
                <c:pt idx="265">
                  <c:v>-0.47299999999999998</c:v>
                </c:pt>
                <c:pt idx="266">
                  <c:v>-0.46100000000000002</c:v>
                </c:pt>
                <c:pt idx="267">
                  <c:v>-0.45200000000000001</c:v>
                </c:pt>
                <c:pt idx="268">
                  <c:v>-0.45600000000000002</c:v>
                </c:pt>
                <c:pt idx="269">
                  <c:v>-0.47499999999999998</c:v>
                </c:pt>
                <c:pt idx="270">
                  <c:v>-0.46400000000000002</c:v>
                </c:pt>
                <c:pt idx="271">
                  <c:v>-0.45</c:v>
                </c:pt>
                <c:pt idx="272">
                  <c:v>-0.44700000000000001</c:v>
                </c:pt>
                <c:pt idx="273">
                  <c:v>-0.46800000000000003</c:v>
                </c:pt>
                <c:pt idx="274">
                  <c:v>-0.45400000000000001</c:v>
                </c:pt>
                <c:pt idx="275">
                  <c:v>-0.47799999999999998</c:v>
                </c:pt>
                <c:pt idx="276">
                  <c:v>-0.46200000000000002</c:v>
                </c:pt>
                <c:pt idx="277">
                  <c:v>-0.48099999999999998</c:v>
                </c:pt>
                <c:pt idx="278">
                  <c:v>-0.49099999999999999</c:v>
                </c:pt>
                <c:pt idx="279">
                  <c:v>-0.49099999999999999</c:v>
                </c:pt>
                <c:pt idx="280">
                  <c:v>-0.50700000000000001</c:v>
                </c:pt>
                <c:pt idx="281">
                  <c:v>-0.50600000000000001</c:v>
                </c:pt>
                <c:pt idx="282">
                  <c:v>-0.499</c:v>
                </c:pt>
                <c:pt idx="283">
                  <c:v>-0.501</c:v>
                </c:pt>
                <c:pt idx="284">
                  <c:v>-0.48699999999999999</c:v>
                </c:pt>
                <c:pt idx="285">
                  <c:v>-0.47399999999999998</c:v>
                </c:pt>
                <c:pt idx="286">
                  <c:v>-0.46600000000000003</c:v>
                </c:pt>
                <c:pt idx="287">
                  <c:v>-0.46899999999999997</c:v>
                </c:pt>
                <c:pt idx="288">
                  <c:v>-0.46800000000000003</c:v>
                </c:pt>
                <c:pt idx="289">
                  <c:v>-0.47</c:v>
                </c:pt>
                <c:pt idx="290">
                  <c:v>-0.46500000000000002</c:v>
                </c:pt>
                <c:pt idx="291">
                  <c:v>-0.46600000000000003</c:v>
                </c:pt>
                <c:pt idx="292">
                  <c:v>-0.47499999999999998</c:v>
                </c:pt>
                <c:pt idx="293">
                  <c:v>-0.48299999999999998</c:v>
                </c:pt>
                <c:pt idx="294">
                  <c:v>-0.45200000000000001</c:v>
                </c:pt>
                <c:pt idx="295">
                  <c:v>-0.44500000000000001</c:v>
                </c:pt>
                <c:pt idx="296">
                  <c:v>-0.436</c:v>
                </c:pt>
                <c:pt idx="297">
                  <c:v>-0.443</c:v>
                </c:pt>
                <c:pt idx="298">
                  <c:v>-0.441</c:v>
                </c:pt>
                <c:pt idx="299">
                  <c:v>-0.435</c:v>
                </c:pt>
                <c:pt idx="300">
                  <c:v>-0.43</c:v>
                </c:pt>
                <c:pt idx="301">
                  <c:v>-0.46300000000000002</c:v>
                </c:pt>
                <c:pt idx="302">
                  <c:v>-0.45900000000000002</c:v>
                </c:pt>
                <c:pt idx="303">
                  <c:v>-0.47199999999999998</c:v>
                </c:pt>
                <c:pt idx="304">
                  <c:v>-0.45300000000000001</c:v>
                </c:pt>
                <c:pt idx="305">
                  <c:v>-0.44900000000000001</c:v>
                </c:pt>
                <c:pt idx="306">
                  <c:v>-0.46500000000000002</c:v>
                </c:pt>
                <c:pt idx="307">
                  <c:v>-0.48099999999999998</c:v>
                </c:pt>
                <c:pt idx="308">
                  <c:v>-0.47299999999999998</c:v>
                </c:pt>
                <c:pt idx="309">
                  <c:v>-0.48499999999999999</c:v>
                </c:pt>
                <c:pt idx="310">
                  <c:v>-0.505</c:v>
                </c:pt>
                <c:pt idx="311">
                  <c:v>-0.52500000000000002</c:v>
                </c:pt>
                <c:pt idx="312">
                  <c:v>-0.52400000000000002</c:v>
                </c:pt>
                <c:pt idx="313">
                  <c:v>-0.51900000000000002</c:v>
                </c:pt>
                <c:pt idx="314">
                  <c:v>-0.51100000000000001</c:v>
                </c:pt>
                <c:pt idx="315">
                  <c:v>-0.53700000000000003</c:v>
                </c:pt>
                <c:pt idx="316">
                  <c:v>-0.54400000000000004</c:v>
                </c:pt>
                <c:pt idx="317">
                  <c:v>-0.55600000000000005</c:v>
                </c:pt>
                <c:pt idx="318">
                  <c:v>-0.59</c:v>
                </c:pt>
                <c:pt idx="319">
                  <c:v>-0.58299999999999996</c:v>
                </c:pt>
                <c:pt idx="320">
                  <c:v>-0.56499999999999995</c:v>
                </c:pt>
                <c:pt idx="321">
                  <c:v>-0.57899999999999996</c:v>
                </c:pt>
                <c:pt idx="322">
                  <c:v>-0.64900000000000002</c:v>
                </c:pt>
                <c:pt idx="323">
                  <c:v>-0.47799999999999998</c:v>
                </c:pt>
                <c:pt idx="324">
                  <c:v>-0.45</c:v>
                </c:pt>
                <c:pt idx="325">
                  <c:v>-0.443</c:v>
                </c:pt>
                <c:pt idx="326">
                  <c:v>-0.43099999999999999</c:v>
                </c:pt>
                <c:pt idx="327">
                  <c:v>-0.45</c:v>
                </c:pt>
                <c:pt idx="328">
                  <c:v>-0.41699999999999998</c:v>
                </c:pt>
                <c:pt idx="329">
                  <c:v>-0.42499999999999999</c:v>
                </c:pt>
                <c:pt idx="330">
                  <c:v>-0.497</c:v>
                </c:pt>
                <c:pt idx="331">
                  <c:v>-0.50600000000000001</c:v>
                </c:pt>
                <c:pt idx="332">
                  <c:v>-0.495</c:v>
                </c:pt>
                <c:pt idx="333">
                  <c:v>-0.51600000000000001</c:v>
                </c:pt>
                <c:pt idx="334">
                  <c:v>-0.52400000000000002</c:v>
                </c:pt>
                <c:pt idx="335">
                  <c:v>-0.53600000000000003</c:v>
                </c:pt>
                <c:pt idx="336">
                  <c:v>-0.55400000000000005</c:v>
                </c:pt>
                <c:pt idx="337">
                  <c:v>-0.53300000000000003</c:v>
                </c:pt>
                <c:pt idx="338">
                  <c:v>-0.54200000000000004</c:v>
                </c:pt>
                <c:pt idx="339">
                  <c:v>-0.54300000000000004</c:v>
                </c:pt>
                <c:pt idx="340">
                  <c:v>-0.53400000000000003</c:v>
                </c:pt>
                <c:pt idx="341">
                  <c:v>-0.53200000000000003</c:v>
                </c:pt>
                <c:pt idx="342">
                  <c:v>-0.53</c:v>
                </c:pt>
                <c:pt idx="343">
                  <c:v>-0.52100000000000002</c:v>
                </c:pt>
                <c:pt idx="344">
                  <c:v>-0.55100000000000005</c:v>
                </c:pt>
                <c:pt idx="345">
                  <c:v>-0.56200000000000006</c:v>
                </c:pt>
                <c:pt idx="346">
                  <c:v>-0.57399999999999995</c:v>
                </c:pt>
                <c:pt idx="347">
                  <c:v>-0.59599999999999997</c:v>
                </c:pt>
                <c:pt idx="348">
                  <c:v>-0.59</c:v>
                </c:pt>
                <c:pt idx="349">
                  <c:v>-0.57199999999999995</c:v>
                </c:pt>
                <c:pt idx="350">
                  <c:v>-0.54800000000000004</c:v>
                </c:pt>
                <c:pt idx="351">
                  <c:v>-0.53200000000000003</c:v>
                </c:pt>
                <c:pt idx="352">
                  <c:v>-0.51</c:v>
                </c:pt>
                <c:pt idx="353">
                  <c:v>-0.48899999999999999</c:v>
                </c:pt>
                <c:pt idx="354">
                  <c:v>-0.47099999999999997</c:v>
                </c:pt>
                <c:pt idx="355">
                  <c:v>-0.48699999999999999</c:v>
                </c:pt>
                <c:pt idx="356">
                  <c:v>-0.47899999999999998</c:v>
                </c:pt>
                <c:pt idx="357">
                  <c:v>-0.45700000000000002</c:v>
                </c:pt>
                <c:pt idx="358">
                  <c:v>-0.47299999999999998</c:v>
                </c:pt>
                <c:pt idx="359">
                  <c:v>-0.45</c:v>
                </c:pt>
                <c:pt idx="360">
                  <c:v>-0.44500000000000001</c:v>
                </c:pt>
                <c:pt idx="361">
                  <c:v>-0.443</c:v>
                </c:pt>
                <c:pt idx="362">
                  <c:v>-0.39800000000000002</c:v>
                </c:pt>
                <c:pt idx="363">
                  <c:v>-0.38200000000000001</c:v>
                </c:pt>
                <c:pt idx="364">
                  <c:v>-0.42699999999999999</c:v>
                </c:pt>
                <c:pt idx="365">
                  <c:v>-0.436</c:v>
                </c:pt>
                <c:pt idx="366">
                  <c:v>-0.43099999999999999</c:v>
                </c:pt>
                <c:pt idx="367">
                  <c:v>-0.41499999999999998</c:v>
                </c:pt>
                <c:pt idx="368">
                  <c:v>-0.36</c:v>
                </c:pt>
                <c:pt idx="369">
                  <c:v>-0.36099999999999999</c:v>
                </c:pt>
                <c:pt idx="370">
                  <c:v>-0.373</c:v>
                </c:pt>
                <c:pt idx="371">
                  <c:v>-0.35</c:v>
                </c:pt>
                <c:pt idx="372">
                  <c:v>-0.378</c:v>
                </c:pt>
                <c:pt idx="373">
                  <c:v>-0.38500000000000001</c:v>
                </c:pt>
                <c:pt idx="374">
                  <c:v>-0.379</c:v>
                </c:pt>
                <c:pt idx="375">
                  <c:v>-0.42</c:v>
                </c:pt>
                <c:pt idx="376">
                  <c:v>-0.42799999999999999</c:v>
                </c:pt>
                <c:pt idx="377">
                  <c:v>-0.41099999999999998</c:v>
                </c:pt>
                <c:pt idx="378">
                  <c:v>-0.434</c:v>
                </c:pt>
                <c:pt idx="379">
                  <c:v>-0.44500000000000001</c:v>
                </c:pt>
                <c:pt idx="380">
                  <c:v>-0.45600000000000002</c:v>
                </c:pt>
                <c:pt idx="381">
                  <c:v>-0.48199999999999998</c:v>
                </c:pt>
                <c:pt idx="382">
                  <c:v>-0.48799999999999999</c:v>
                </c:pt>
                <c:pt idx="383">
                  <c:v>-0.496</c:v>
                </c:pt>
                <c:pt idx="384">
                  <c:v>-0.52200000000000002</c:v>
                </c:pt>
                <c:pt idx="385">
                  <c:v>-0.48799999999999999</c:v>
                </c:pt>
                <c:pt idx="386">
                  <c:v>-0.44500000000000001</c:v>
                </c:pt>
                <c:pt idx="387">
                  <c:v>-0.4</c:v>
                </c:pt>
                <c:pt idx="388">
                  <c:v>-0.36</c:v>
                </c:pt>
                <c:pt idx="389">
                  <c:v>-0.33</c:v>
                </c:pt>
                <c:pt idx="390">
                  <c:v>-0.29499999999999998</c:v>
                </c:pt>
                <c:pt idx="391">
                  <c:v>-0.25</c:v>
                </c:pt>
                <c:pt idx="392">
                  <c:v>-0.26100000000000001</c:v>
                </c:pt>
                <c:pt idx="393">
                  <c:v>-0.26800000000000002</c:v>
                </c:pt>
                <c:pt idx="394">
                  <c:v>-0.28999999999999998</c:v>
                </c:pt>
                <c:pt idx="395">
                  <c:v>-0.32100000000000001</c:v>
                </c:pt>
                <c:pt idx="396">
                  <c:v>-0.34699999999999998</c:v>
                </c:pt>
                <c:pt idx="397">
                  <c:v>-0.379</c:v>
                </c:pt>
                <c:pt idx="398">
                  <c:v>-0.42399999999999999</c:v>
                </c:pt>
                <c:pt idx="399">
                  <c:v>-0.42699999999999999</c:v>
                </c:pt>
                <c:pt idx="400">
                  <c:v>-0.46400000000000002</c:v>
                </c:pt>
                <c:pt idx="401">
                  <c:v>-0.46700000000000003</c:v>
                </c:pt>
                <c:pt idx="402">
                  <c:v>-0.45900000000000002</c:v>
                </c:pt>
                <c:pt idx="403">
                  <c:v>-0.44600000000000001</c:v>
                </c:pt>
                <c:pt idx="404">
                  <c:v>-0.42199999999999999</c:v>
                </c:pt>
                <c:pt idx="405">
                  <c:v>-0.40300000000000002</c:v>
                </c:pt>
                <c:pt idx="406">
                  <c:v>-0.41199999999999998</c:v>
                </c:pt>
                <c:pt idx="407">
                  <c:v>-0.42299999999999999</c:v>
                </c:pt>
                <c:pt idx="408">
                  <c:v>-0.433</c:v>
                </c:pt>
                <c:pt idx="409">
                  <c:v>-0.435</c:v>
                </c:pt>
                <c:pt idx="410">
                  <c:v>-0.44900000000000001</c:v>
                </c:pt>
                <c:pt idx="411">
                  <c:v>-0.48699999999999999</c:v>
                </c:pt>
                <c:pt idx="412">
                  <c:v>-0.51500000000000001</c:v>
                </c:pt>
                <c:pt idx="413">
                  <c:v>-0.47099999999999997</c:v>
                </c:pt>
                <c:pt idx="414">
                  <c:v>-0.436</c:v>
                </c:pt>
                <c:pt idx="415">
                  <c:v>-0.40699999999999997</c:v>
                </c:pt>
                <c:pt idx="416">
                  <c:v>-0.38100000000000001</c:v>
                </c:pt>
                <c:pt idx="417">
                  <c:v>-0.35499999999999998</c:v>
                </c:pt>
                <c:pt idx="418">
                  <c:v>-0.311</c:v>
                </c:pt>
                <c:pt idx="419">
                  <c:v>-0.26800000000000002</c:v>
                </c:pt>
                <c:pt idx="420">
                  <c:v>-0.30199999999999999</c:v>
                </c:pt>
                <c:pt idx="421">
                  <c:v>-0.32800000000000001</c:v>
                </c:pt>
                <c:pt idx="422">
                  <c:v>-0.34300000000000003</c:v>
                </c:pt>
                <c:pt idx="423">
                  <c:v>-0.36599999999999999</c:v>
                </c:pt>
                <c:pt idx="424">
                  <c:v>-0.378</c:v>
                </c:pt>
                <c:pt idx="425">
                  <c:v>-0.39500000000000002</c:v>
                </c:pt>
                <c:pt idx="426">
                  <c:v>-0.42099999999999999</c:v>
                </c:pt>
                <c:pt idx="427">
                  <c:v>-0.39600000000000002</c:v>
                </c:pt>
                <c:pt idx="428">
                  <c:v>-0.373</c:v>
                </c:pt>
                <c:pt idx="429">
                  <c:v>-0.34399999999999997</c:v>
                </c:pt>
                <c:pt idx="430">
                  <c:v>-0.315</c:v>
                </c:pt>
                <c:pt idx="431">
                  <c:v>-0.29099999999999998</c:v>
                </c:pt>
                <c:pt idx="432">
                  <c:v>-0.27300000000000002</c:v>
                </c:pt>
                <c:pt idx="433">
                  <c:v>-0.249</c:v>
                </c:pt>
                <c:pt idx="434">
                  <c:v>-0.24199999999999999</c:v>
                </c:pt>
                <c:pt idx="435">
                  <c:v>-0.23799999999999999</c:v>
                </c:pt>
                <c:pt idx="436">
                  <c:v>-0.25900000000000001</c:v>
                </c:pt>
                <c:pt idx="437">
                  <c:v>-0.27400000000000002</c:v>
                </c:pt>
                <c:pt idx="438">
                  <c:v>-0.28999999999999998</c:v>
                </c:pt>
                <c:pt idx="439">
                  <c:v>-0.30499999999999999</c:v>
                </c:pt>
                <c:pt idx="440">
                  <c:v>-0.32100000000000001</c:v>
                </c:pt>
                <c:pt idx="441">
                  <c:v>-0.33500000000000002</c:v>
                </c:pt>
                <c:pt idx="442">
                  <c:v>-0.34499999999999997</c:v>
                </c:pt>
                <c:pt idx="443">
                  <c:v>-0.32800000000000001</c:v>
                </c:pt>
                <c:pt idx="444">
                  <c:v>-0.316</c:v>
                </c:pt>
                <c:pt idx="445">
                  <c:v>-0.32300000000000001</c:v>
                </c:pt>
                <c:pt idx="446">
                  <c:v>-0.33100000000000002</c:v>
                </c:pt>
                <c:pt idx="447">
                  <c:v>-0.33600000000000002</c:v>
                </c:pt>
                <c:pt idx="448">
                  <c:v>-0.318</c:v>
                </c:pt>
                <c:pt idx="449">
                  <c:v>-0.28899999999999998</c:v>
                </c:pt>
                <c:pt idx="450">
                  <c:v>-0.28899999999999998</c:v>
                </c:pt>
                <c:pt idx="451">
                  <c:v>-0.29299999999999998</c:v>
                </c:pt>
                <c:pt idx="452">
                  <c:v>-0.26900000000000002</c:v>
                </c:pt>
                <c:pt idx="453">
                  <c:v>-0.24299999999999999</c:v>
                </c:pt>
                <c:pt idx="454">
                  <c:v>-0.223</c:v>
                </c:pt>
                <c:pt idx="455">
                  <c:v>-0.22900000000000001</c:v>
                </c:pt>
                <c:pt idx="456">
                  <c:v>-0.248</c:v>
                </c:pt>
                <c:pt idx="457">
                  <c:v>-0.246</c:v>
                </c:pt>
                <c:pt idx="458">
                  <c:v>-0.19500000000000001</c:v>
                </c:pt>
                <c:pt idx="459">
                  <c:v>-0.151</c:v>
                </c:pt>
                <c:pt idx="460">
                  <c:v>-0.14599999999999999</c:v>
                </c:pt>
                <c:pt idx="461">
                  <c:v>-0.151</c:v>
                </c:pt>
                <c:pt idx="462">
                  <c:v>-0.159</c:v>
                </c:pt>
                <c:pt idx="463">
                  <c:v>-0.152</c:v>
                </c:pt>
                <c:pt idx="464">
                  <c:v>-0.14699999999999999</c:v>
                </c:pt>
                <c:pt idx="465">
                  <c:v>-0.20300000000000001</c:v>
                </c:pt>
                <c:pt idx="466">
                  <c:v>-0.29299999999999998</c:v>
                </c:pt>
                <c:pt idx="467">
                  <c:v>-0.311</c:v>
                </c:pt>
                <c:pt idx="468">
                  <c:v>-0.32400000000000001</c:v>
                </c:pt>
                <c:pt idx="469">
                  <c:v>-0.33200000000000002</c:v>
                </c:pt>
                <c:pt idx="470">
                  <c:v>-0.33700000000000002</c:v>
                </c:pt>
                <c:pt idx="471">
                  <c:v>-0.34699999999999998</c:v>
                </c:pt>
                <c:pt idx="472">
                  <c:v>-0.33100000000000002</c:v>
                </c:pt>
                <c:pt idx="473">
                  <c:v>-0.28899999999999998</c:v>
                </c:pt>
                <c:pt idx="474">
                  <c:v>-0.29699999999999999</c:v>
                </c:pt>
                <c:pt idx="475">
                  <c:v>-0.29399999999999998</c:v>
                </c:pt>
                <c:pt idx="476">
                  <c:v>-0.251</c:v>
                </c:pt>
                <c:pt idx="477">
                  <c:v>-0.22</c:v>
                </c:pt>
                <c:pt idx="478">
                  <c:v>-0.19700000000000001</c:v>
                </c:pt>
                <c:pt idx="479">
                  <c:v>-0.187</c:v>
                </c:pt>
                <c:pt idx="480">
                  <c:v>-0.17899999999999999</c:v>
                </c:pt>
                <c:pt idx="481">
                  <c:v>-0.13500000000000001</c:v>
                </c:pt>
                <c:pt idx="482">
                  <c:v>-0.129</c:v>
                </c:pt>
                <c:pt idx="483">
                  <c:v>-0.17199999999999999</c:v>
                </c:pt>
                <c:pt idx="484">
                  <c:v>-0.183</c:v>
                </c:pt>
                <c:pt idx="485">
                  <c:v>-0.17499999999999999</c:v>
                </c:pt>
                <c:pt idx="486">
                  <c:v>-0.14699999999999999</c:v>
                </c:pt>
                <c:pt idx="487">
                  <c:v>-0.122</c:v>
                </c:pt>
                <c:pt idx="488">
                  <c:v>-0.123</c:v>
                </c:pt>
                <c:pt idx="489">
                  <c:v>-0.108</c:v>
                </c:pt>
                <c:pt idx="490">
                  <c:v>-7.3800000000000004E-2</c:v>
                </c:pt>
                <c:pt idx="491">
                  <c:v>-6.8099999999999994E-2</c:v>
                </c:pt>
                <c:pt idx="492">
                  <c:v>-6.8500000000000005E-2</c:v>
                </c:pt>
                <c:pt idx="493">
                  <c:v>-6.25E-2</c:v>
                </c:pt>
                <c:pt idx="494">
                  <c:v>-7.4800000000000005E-2</c:v>
                </c:pt>
                <c:pt idx="495">
                  <c:v>-5.3400000000000003E-2</c:v>
                </c:pt>
                <c:pt idx="496">
                  <c:v>-4.4400000000000002E-2</c:v>
                </c:pt>
                <c:pt idx="497">
                  <c:v>-3.9899999999999998E-2</c:v>
                </c:pt>
                <c:pt idx="498">
                  <c:v>-2.6800000000000001E-2</c:v>
                </c:pt>
                <c:pt idx="499">
                  <c:v>-3.0599999999999999E-2</c:v>
                </c:pt>
                <c:pt idx="500">
                  <c:v>-3.27E-2</c:v>
                </c:pt>
                <c:pt idx="501">
                  <c:v>-2.1600000000000001E-2</c:v>
                </c:pt>
                <c:pt idx="502">
                  <c:v>-8.9300000000000004E-3</c:v>
                </c:pt>
                <c:pt idx="503">
                  <c:v>1.4200000000000001E-2</c:v>
                </c:pt>
                <c:pt idx="504">
                  <c:v>1.2999999999999999E-2</c:v>
                </c:pt>
                <c:pt idx="505">
                  <c:v>-2.9499999999999999E-3</c:v>
                </c:pt>
                <c:pt idx="506">
                  <c:v>0.02</c:v>
                </c:pt>
                <c:pt idx="507">
                  <c:v>-1.41E-2</c:v>
                </c:pt>
                <c:pt idx="508">
                  <c:v>-2.12E-2</c:v>
                </c:pt>
                <c:pt idx="509">
                  <c:v>-7.0600000000000003E-3</c:v>
                </c:pt>
                <c:pt idx="510">
                  <c:v>-7.9500000000000003E-4</c:v>
                </c:pt>
                <c:pt idx="511">
                  <c:v>-3.5999999999999999E-3</c:v>
                </c:pt>
                <c:pt idx="512">
                  <c:v>9.3300000000000002E-4</c:v>
                </c:pt>
                <c:pt idx="513">
                  <c:v>-2.5499999999999998E-2</c:v>
                </c:pt>
                <c:pt idx="514">
                  <c:v>-9.8700000000000003E-3</c:v>
                </c:pt>
                <c:pt idx="515">
                  <c:v>-1.84E-2</c:v>
                </c:pt>
                <c:pt idx="516">
                  <c:v>-4.4999999999999998E-2</c:v>
                </c:pt>
                <c:pt idx="517">
                  <c:v>-6.9599999999999995E-2</c:v>
                </c:pt>
                <c:pt idx="518">
                  <c:v>-7.6899999999999996E-2</c:v>
                </c:pt>
                <c:pt idx="519">
                  <c:v>-6.6500000000000004E-2</c:v>
                </c:pt>
                <c:pt idx="520">
                  <c:v>-3.1800000000000002E-2</c:v>
                </c:pt>
                <c:pt idx="521">
                  <c:v>-3.0300000000000001E-2</c:v>
                </c:pt>
                <c:pt idx="522">
                  <c:v>-6.4000000000000003E-3</c:v>
                </c:pt>
                <c:pt idx="523">
                  <c:v>2.5100000000000001E-2</c:v>
                </c:pt>
                <c:pt idx="524">
                  <c:v>4.3799999999999999E-2</c:v>
                </c:pt>
                <c:pt idx="525">
                  <c:v>4.2700000000000002E-2</c:v>
                </c:pt>
                <c:pt idx="526">
                  <c:v>3.9699999999999999E-2</c:v>
                </c:pt>
                <c:pt idx="527">
                  <c:v>2.0799999999999999E-2</c:v>
                </c:pt>
                <c:pt idx="528">
                  <c:v>2.8899999999999999E-2</c:v>
                </c:pt>
                <c:pt idx="529">
                  <c:v>2.2100000000000002E-2</c:v>
                </c:pt>
                <c:pt idx="530">
                  <c:v>2.1900000000000001E-4</c:v>
                </c:pt>
                <c:pt idx="531">
                  <c:v>4.2300000000000003E-3</c:v>
                </c:pt>
                <c:pt idx="532">
                  <c:v>1.0699999999999999E-2</c:v>
                </c:pt>
                <c:pt idx="533">
                  <c:v>8.2400000000000008E-3</c:v>
                </c:pt>
                <c:pt idx="534">
                  <c:v>-3.8899999999999998E-3</c:v>
                </c:pt>
                <c:pt idx="535">
                  <c:v>-4.9500000000000002E-2</c:v>
                </c:pt>
                <c:pt idx="536">
                  <c:v>-8.3199999999999996E-2</c:v>
                </c:pt>
                <c:pt idx="537">
                  <c:v>-0.114</c:v>
                </c:pt>
                <c:pt idx="538">
                  <c:v>-0.109</c:v>
                </c:pt>
                <c:pt idx="539">
                  <c:v>-0.1</c:v>
                </c:pt>
                <c:pt idx="540">
                  <c:v>-8.8900000000000007E-2</c:v>
                </c:pt>
                <c:pt idx="541">
                  <c:v>-7.6999999999999999E-2</c:v>
                </c:pt>
                <c:pt idx="542">
                  <c:v>-3.7699999999999997E-2</c:v>
                </c:pt>
                <c:pt idx="543">
                  <c:v>-5.9100000000000003E-3</c:v>
                </c:pt>
                <c:pt idx="544">
                  <c:v>1.4200000000000001E-2</c:v>
                </c:pt>
                <c:pt idx="545">
                  <c:v>8.3400000000000002E-3</c:v>
                </c:pt>
                <c:pt idx="546">
                  <c:v>4.0499999999999998E-3</c:v>
                </c:pt>
                <c:pt idx="547">
                  <c:v>-1.24E-3</c:v>
                </c:pt>
                <c:pt idx="548">
                  <c:v>-1.8499999999999999E-2</c:v>
                </c:pt>
                <c:pt idx="549">
                  <c:v>-3.32E-2</c:v>
                </c:pt>
                <c:pt idx="550">
                  <c:v>-2.98E-2</c:v>
                </c:pt>
                <c:pt idx="551">
                  <c:v>-4.0399999999999998E-2</c:v>
                </c:pt>
                <c:pt idx="552">
                  <c:v>-4.3700000000000003E-2</c:v>
                </c:pt>
                <c:pt idx="553">
                  <c:v>-4.36E-2</c:v>
                </c:pt>
                <c:pt idx="554">
                  <c:v>-6.6900000000000001E-2</c:v>
                </c:pt>
                <c:pt idx="555">
                  <c:v>-5.62E-2</c:v>
                </c:pt>
                <c:pt idx="556">
                  <c:v>-3.6400000000000002E-2</c:v>
                </c:pt>
                <c:pt idx="557">
                  <c:v>-4.0500000000000001E-2</c:v>
                </c:pt>
                <c:pt idx="558">
                  <c:v>-2.3599999999999999E-2</c:v>
                </c:pt>
                <c:pt idx="559">
                  <c:v>-1.7899999999999999E-2</c:v>
                </c:pt>
                <c:pt idx="560">
                  <c:v>-3.4500000000000003E-2</c:v>
                </c:pt>
                <c:pt idx="561">
                  <c:v>-2.8400000000000002E-2</c:v>
                </c:pt>
                <c:pt idx="562">
                  <c:v>-4.3700000000000003E-2</c:v>
                </c:pt>
                <c:pt idx="563">
                  <c:v>-5.9700000000000003E-2</c:v>
                </c:pt>
                <c:pt idx="564">
                  <c:v>-5.8000000000000003E-2</c:v>
                </c:pt>
                <c:pt idx="565">
                  <c:v>-6.6100000000000006E-2</c:v>
                </c:pt>
                <c:pt idx="566">
                  <c:v>-0.121</c:v>
                </c:pt>
                <c:pt idx="567">
                  <c:v>-0.109</c:v>
                </c:pt>
                <c:pt idx="568">
                  <c:v>-8.2199999999999995E-2</c:v>
                </c:pt>
                <c:pt idx="569">
                  <c:v>-7.4499999999999997E-2</c:v>
                </c:pt>
                <c:pt idx="570">
                  <c:v>-7.6399999999999996E-2</c:v>
                </c:pt>
                <c:pt idx="571">
                  <c:v>-7.5600000000000001E-2</c:v>
                </c:pt>
                <c:pt idx="572">
                  <c:v>-6.2899999999999998E-2</c:v>
                </c:pt>
                <c:pt idx="573">
                  <c:v>-8.6499999999999997E-3</c:v>
                </c:pt>
                <c:pt idx="574">
                  <c:v>-7.6600000000000001E-3</c:v>
                </c:pt>
                <c:pt idx="575">
                  <c:v>-4.4299999999999999E-2</c:v>
                </c:pt>
                <c:pt idx="576">
                  <c:v>-6.1800000000000001E-2</c:v>
                </c:pt>
                <c:pt idx="577">
                  <c:v>-6.5799999999999997E-2</c:v>
                </c:pt>
                <c:pt idx="578">
                  <c:v>-7.5700000000000003E-2</c:v>
                </c:pt>
                <c:pt idx="579">
                  <c:v>-9.11E-2</c:v>
                </c:pt>
                <c:pt idx="580">
                  <c:v>-0.11700000000000001</c:v>
                </c:pt>
                <c:pt idx="581">
                  <c:v>-0.11700000000000001</c:v>
                </c:pt>
                <c:pt idx="582">
                  <c:v>-0.105</c:v>
                </c:pt>
                <c:pt idx="583">
                  <c:v>-9.8699999999999996E-2</c:v>
                </c:pt>
                <c:pt idx="584">
                  <c:v>-8.8900000000000007E-2</c:v>
                </c:pt>
                <c:pt idx="585">
                  <c:v>-8.8300000000000003E-2</c:v>
                </c:pt>
                <c:pt idx="586">
                  <c:v>-7.8299999999999995E-2</c:v>
                </c:pt>
                <c:pt idx="587">
                  <c:v>-5.4899999999999997E-2</c:v>
                </c:pt>
                <c:pt idx="588">
                  <c:v>-6.8199999999999997E-2</c:v>
                </c:pt>
                <c:pt idx="589">
                  <c:v>-9.3899999999999997E-2</c:v>
                </c:pt>
                <c:pt idx="590">
                  <c:v>-7.17E-2</c:v>
                </c:pt>
                <c:pt idx="591">
                  <c:v>-7.0599999999999996E-2</c:v>
                </c:pt>
                <c:pt idx="592">
                  <c:v>-6.5100000000000005E-2</c:v>
                </c:pt>
                <c:pt idx="593">
                  <c:v>-4.1399999999999999E-2</c:v>
                </c:pt>
                <c:pt idx="594">
                  <c:v>-3.5099999999999999E-2</c:v>
                </c:pt>
                <c:pt idx="595">
                  <c:v>-1.6799999999999999E-2</c:v>
                </c:pt>
                <c:pt idx="596">
                  <c:v>1.97E-3</c:v>
                </c:pt>
                <c:pt idx="597">
                  <c:v>-2.8799999999999999E-2</c:v>
                </c:pt>
                <c:pt idx="598">
                  <c:v>-5.0499999999999998E-3</c:v>
                </c:pt>
                <c:pt idx="599">
                  <c:v>0.02</c:v>
                </c:pt>
                <c:pt idx="600">
                  <c:v>4.4799999999999996E-3</c:v>
                </c:pt>
                <c:pt idx="601">
                  <c:v>2.3300000000000001E-2</c:v>
                </c:pt>
                <c:pt idx="602">
                  <c:v>2.46E-2</c:v>
                </c:pt>
                <c:pt idx="603">
                  <c:v>6.3499999999999997E-3</c:v>
                </c:pt>
                <c:pt idx="604">
                  <c:v>2.1899999999999999E-2</c:v>
                </c:pt>
                <c:pt idx="605">
                  <c:v>-3.1099999999999999E-2</c:v>
                </c:pt>
                <c:pt idx="606">
                  <c:v>-3.56E-2</c:v>
                </c:pt>
                <c:pt idx="607">
                  <c:v>-6.6799999999999998E-2</c:v>
                </c:pt>
                <c:pt idx="608">
                  <c:v>-9.7900000000000001E-2</c:v>
                </c:pt>
                <c:pt idx="609">
                  <c:v>-0.105</c:v>
                </c:pt>
                <c:pt idx="610">
                  <c:v>-0.104</c:v>
                </c:pt>
                <c:pt idx="611">
                  <c:v>-6.88E-2</c:v>
                </c:pt>
                <c:pt idx="612">
                  <c:v>-5.8299999999999998E-2</c:v>
                </c:pt>
                <c:pt idx="613">
                  <c:v>-4.7500000000000001E-2</c:v>
                </c:pt>
                <c:pt idx="614">
                  <c:v>-1.3599999999999999E-2</c:v>
                </c:pt>
                <c:pt idx="615">
                  <c:v>-8.9700000000000005E-3</c:v>
                </c:pt>
                <c:pt idx="616">
                  <c:v>7.8799999999999999E-3</c:v>
                </c:pt>
                <c:pt idx="617">
                  <c:v>-6.5399999999999998E-3</c:v>
                </c:pt>
                <c:pt idx="618">
                  <c:v>-4.1599999999999998E-2</c:v>
                </c:pt>
                <c:pt idx="619">
                  <c:v>-3.32E-2</c:v>
                </c:pt>
                <c:pt idx="620">
                  <c:v>-1.7399999999999999E-2</c:v>
                </c:pt>
                <c:pt idx="621">
                  <c:v>-1.66E-2</c:v>
                </c:pt>
                <c:pt idx="622">
                  <c:v>-6.43E-3</c:v>
                </c:pt>
                <c:pt idx="623">
                  <c:v>-2.2000000000000001E-3</c:v>
                </c:pt>
                <c:pt idx="624">
                  <c:v>-1.06E-2</c:v>
                </c:pt>
                <c:pt idx="625">
                  <c:v>-6.6899999999999998E-3</c:v>
                </c:pt>
                <c:pt idx="626">
                  <c:v>-6.2599999999999999E-3</c:v>
                </c:pt>
                <c:pt idx="627">
                  <c:v>-6.0499999999999998E-2</c:v>
                </c:pt>
                <c:pt idx="628">
                  <c:v>-6.2600000000000003E-2</c:v>
                </c:pt>
                <c:pt idx="629">
                  <c:v>-6.4000000000000001E-2</c:v>
                </c:pt>
                <c:pt idx="630">
                  <c:v>-4.4900000000000002E-2</c:v>
                </c:pt>
                <c:pt idx="631">
                  <c:v>-2.4899999999999999E-2</c:v>
                </c:pt>
                <c:pt idx="632">
                  <c:v>-1.47E-2</c:v>
                </c:pt>
                <c:pt idx="633">
                  <c:v>-5.8799999999999998E-3</c:v>
                </c:pt>
                <c:pt idx="634">
                  <c:v>8.0699999999999994E-2</c:v>
                </c:pt>
                <c:pt idx="635">
                  <c:v>0.124</c:v>
                </c:pt>
                <c:pt idx="636">
                  <c:v>0.13800000000000001</c:v>
                </c:pt>
                <c:pt idx="637">
                  <c:v>0.126</c:v>
                </c:pt>
                <c:pt idx="638">
                  <c:v>0.11700000000000001</c:v>
                </c:pt>
                <c:pt idx="639">
                  <c:v>9.7299999999999998E-2</c:v>
                </c:pt>
                <c:pt idx="640">
                  <c:v>8.9399999999999993E-2</c:v>
                </c:pt>
                <c:pt idx="641">
                  <c:v>5.6000000000000001E-2</c:v>
                </c:pt>
                <c:pt idx="642">
                  <c:v>2.8500000000000001E-2</c:v>
                </c:pt>
                <c:pt idx="643">
                  <c:v>2.01E-2</c:v>
                </c:pt>
                <c:pt idx="644">
                  <c:v>2.8299999999999999E-2</c:v>
                </c:pt>
                <c:pt idx="645">
                  <c:v>3.9699999999999999E-2</c:v>
                </c:pt>
                <c:pt idx="646">
                  <c:v>4.87E-2</c:v>
                </c:pt>
                <c:pt idx="647">
                  <c:v>5.6000000000000001E-2</c:v>
                </c:pt>
                <c:pt idx="648">
                  <c:v>8.1600000000000006E-2</c:v>
                </c:pt>
                <c:pt idx="649">
                  <c:v>0.10299999999999999</c:v>
                </c:pt>
                <c:pt idx="650">
                  <c:v>0.126</c:v>
                </c:pt>
                <c:pt idx="651">
                  <c:v>8.8499999999999995E-2</c:v>
                </c:pt>
                <c:pt idx="652">
                  <c:v>7.3400000000000007E-2</c:v>
                </c:pt>
                <c:pt idx="653">
                  <c:v>7.3999999999999996E-2</c:v>
                </c:pt>
                <c:pt idx="654">
                  <c:v>0.03</c:v>
                </c:pt>
                <c:pt idx="655">
                  <c:v>9.0500000000000008E-3</c:v>
                </c:pt>
                <c:pt idx="656">
                  <c:v>-3.2300000000000002E-2</c:v>
                </c:pt>
                <c:pt idx="657">
                  <c:v>-8.8599999999999998E-2</c:v>
                </c:pt>
                <c:pt idx="658">
                  <c:v>-8.8499999999999995E-2</c:v>
                </c:pt>
                <c:pt idx="659">
                  <c:v>-3.49E-2</c:v>
                </c:pt>
                <c:pt idx="660">
                  <c:v>5.2199999999999998E-3</c:v>
                </c:pt>
                <c:pt idx="661">
                  <c:v>4.4699999999999997E-2</c:v>
                </c:pt>
                <c:pt idx="662">
                  <c:v>7.5800000000000006E-2</c:v>
                </c:pt>
                <c:pt idx="663">
                  <c:v>0.13700000000000001</c:v>
                </c:pt>
                <c:pt idx="664">
                  <c:v>0.20499999999999999</c:v>
                </c:pt>
                <c:pt idx="665">
                  <c:v>-2.47E-3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02-D745-B959-B5C869865A93}"/>
            </c:ext>
          </c:extLst>
        </c:ser>
        <c:ser>
          <c:idx val="2"/>
          <c:order val="2"/>
          <c:tx>
            <c:strRef>
              <c:f>Sheet1!$K$1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Sheet1!$K$2:$K$667</c:f>
              <c:numCache>
                <c:formatCode>General</c:formatCode>
                <c:ptCount val="666"/>
                <c:pt idx="0">
                  <c:v>-2.7300000000000001E-2</c:v>
                </c:pt>
                <c:pt idx="1">
                  <c:v>-2.1899999999999999E-2</c:v>
                </c:pt>
                <c:pt idx="2">
                  <c:v>2.0199999999999999E-2</c:v>
                </c:pt>
                <c:pt idx="3">
                  <c:v>2.2700000000000001E-2</c:v>
                </c:pt>
                <c:pt idx="4">
                  <c:v>1.3599999999999999E-2</c:v>
                </c:pt>
                <c:pt idx="5">
                  <c:v>1.4999999999999999E-2</c:v>
                </c:pt>
                <c:pt idx="6">
                  <c:v>1.67E-2</c:v>
                </c:pt>
                <c:pt idx="7">
                  <c:v>2.3199999999999998E-2</c:v>
                </c:pt>
                <c:pt idx="8">
                  <c:v>3.7199999999999997E-2</c:v>
                </c:pt>
                <c:pt idx="9">
                  <c:v>2.7799999999999998E-2</c:v>
                </c:pt>
                <c:pt idx="10">
                  <c:v>1.3100000000000001E-2</c:v>
                </c:pt>
                <c:pt idx="11">
                  <c:v>2.1000000000000001E-2</c:v>
                </c:pt>
                <c:pt idx="12">
                  <c:v>1.2800000000000001E-2</c:v>
                </c:pt>
                <c:pt idx="13">
                  <c:v>4.3699999999999998E-3</c:v>
                </c:pt>
                <c:pt idx="14">
                  <c:v>2.16E-3</c:v>
                </c:pt>
                <c:pt idx="15">
                  <c:v>5.2199999999999998E-3</c:v>
                </c:pt>
                <c:pt idx="16">
                  <c:v>-2.1899999999999999E-2</c:v>
                </c:pt>
                <c:pt idx="17">
                  <c:v>-6.3200000000000001E-3</c:v>
                </c:pt>
                <c:pt idx="18">
                  <c:v>-8.2199999999999999E-3</c:v>
                </c:pt>
                <c:pt idx="19">
                  <c:v>-1.0699999999999999E-2</c:v>
                </c:pt>
                <c:pt idx="20">
                  <c:v>-7.8100000000000001E-3</c:v>
                </c:pt>
                <c:pt idx="21">
                  <c:v>-2.3099999999999999E-2</c:v>
                </c:pt>
                <c:pt idx="22">
                  <c:v>-2.9399999999999999E-2</c:v>
                </c:pt>
                <c:pt idx="23">
                  <c:v>-2.12E-2</c:v>
                </c:pt>
                <c:pt idx="24">
                  <c:v>-2.1899999999999999E-2</c:v>
                </c:pt>
                <c:pt idx="25">
                  <c:v>-1.2200000000000001E-2</c:v>
                </c:pt>
                <c:pt idx="26">
                  <c:v>-2.0400000000000001E-3</c:v>
                </c:pt>
                <c:pt idx="27">
                  <c:v>4.2399999999999998E-3</c:v>
                </c:pt>
                <c:pt idx="28">
                  <c:v>2.5600000000000001E-2</c:v>
                </c:pt>
                <c:pt idx="29">
                  <c:v>1.6900000000000001E-3</c:v>
                </c:pt>
                <c:pt idx="30">
                  <c:v>2.9899999999999999E-2</c:v>
                </c:pt>
                <c:pt idx="31">
                  <c:v>2.3400000000000001E-2</c:v>
                </c:pt>
                <c:pt idx="32">
                  <c:v>1.5699999999999999E-2</c:v>
                </c:pt>
                <c:pt idx="33">
                  <c:v>7.62E-3</c:v>
                </c:pt>
                <c:pt idx="34">
                  <c:v>2.2799999999999999E-3</c:v>
                </c:pt>
                <c:pt idx="35">
                  <c:v>-6.1900000000000002E-3</c:v>
                </c:pt>
                <c:pt idx="36">
                  <c:v>-2.5499999999999998E-2</c:v>
                </c:pt>
                <c:pt idx="37">
                  <c:v>-3.2099999999999997E-2</c:v>
                </c:pt>
                <c:pt idx="38">
                  <c:v>-1.7999999999999999E-2</c:v>
                </c:pt>
                <c:pt idx="39">
                  <c:v>-1.2E-2</c:v>
                </c:pt>
                <c:pt idx="40">
                  <c:v>-7.3499999999999998E-3</c:v>
                </c:pt>
                <c:pt idx="41">
                  <c:v>6.7100000000000005E-4</c:v>
                </c:pt>
                <c:pt idx="42">
                  <c:v>-1.2500000000000001E-2</c:v>
                </c:pt>
                <c:pt idx="43">
                  <c:v>1.32E-2</c:v>
                </c:pt>
                <c:pt idx="44">
                  <c:v>-4.8599999999999997E-3</c:v>
                </c:pt>
                <c:pt idx="45">
                  <c:v>-2.0500000000000001E-2</c:v>
                </c:pt>
                <c:pt idx="46">
                  <c:v>-3.3500000000000002E-2</c:v>
                </c:pt>
                <c:pt idx="47">
                  <c:v>-3.2599999999999997E-2</c:v>
                </c:pt>
                <c:pt idx="48">
                  <c:v>-3.78E-2</c:v>
                </c:pt>
                <c:pt idx="49">
                  <c:v>-1.9199999999999998E-2</c:v>
                </c:pt>
                <c:pt idx="50">
                  <c:v>-6.9599999999999995E-2</c:v>
                </c:pt>
                <c:pt idx="51">
                  <c:v>-6.5299999999999997E-2</c:v>
                </c:pt>
                <c:pt idx="52">
                  <c:v>-5.04E-2</c:v>
                </c:pt>
                <c:pt idx="53">
                  <c:v>-3.8800000000000001E-2</c:v>
                </c:pt>
                <c:pt idx="54">
                  <c:v>-2.1700000000000001E-2</c:v>
                </c:pt>
                <c:pt idx="55">
                  <c:v>-1.3100000000000001E-2</c:v>
                </c:pt>
                <c:pt idx="56">
                  <c:v>-3.4099999999999998E-2</c:v>
                </c:pt>
                <c:pt idx="57">
                  <c:v>2.3E-2</c:v>
                </c:pt>
                <c:pt idx="58">
                  <c:v>6.1499999999999999E-4</c:v>
                </c:pt>
                <c:pt idx="59">
                  <c:v>-1.1299999999999999E-2</c:v>
                </c:pt>
                <c:pt idx="60">
                  <c:v>-3.4299999999999997E-2</c:v>
                </c:pt>
                <c:pt idx="61">
                  <c:v>-4.7100000000000003E-2</c:v>
                </c:pt>
                <c:pt idx="62">
                  <c:v>-6.5799999999999997E-2</c:v>
                </c:pt>
                <c:pt idx="63">
                  <c:v>-8.4000000000000005E-2</c:v>
                </c:pt>
                <c:pt idx="64">
                  <c:v>-0.20899999999999999</c:v>
                </c:pt>
                <c:pt idx="65">
                  <c:v>-0.24299999999999999</c:v>
                </c:pt>
                <c:pt idx="66">
                  <c:v>-0.29099999999999998</c:v>
                </c:pt>
                <c:pt idx="67">
                  <c:v>-0.318</c:v>
                </c:pt>
                <c:pt idx="68">
                  <c:v>-0.32200000000000001</c:v>
                </c:pt>
                <c:pt idx="69">
                  <c:v>-0.318</c:v>
                </c:pt>
                <c:pt idx="70">
                  <c:v>-0.39200000000000002</c:v>
                </c:pt>
                <c:pt idx="71">
                  <c:v>-0.41399999999999998</c:v>
                </c:pt>
                <c:pt idx="72">
                  <c:v>-0.45200000000000001</c:v>
                </c:pt>
                <c:pt idx="73">
                  <c:v>-0.497</c:v>
                </c:pt>
                <c:pt idx="74">
                  <c:v>-0.52</c:v>
                </c:pt>
                <c:pt idx="75">
                  <c:v>-0.53500000000000003</c:v>
                </c:pt>
                <c:pt idx="76">
                  <c:v>-0.54800000000000004</c:v>
                </c:pt>
                <c:pt idx="77">
                  <c:v>-0.55400000000000005</c:v>
                </c:pt>
                <c:pt idx="78">
                  <c:v>-0.56699999999999995</c:v>
                </c:pt>
                <c:pt idx="79">
                  <c:v>-0.55400000000000005</c:v>
                </c:pt>
                <c:pt idx="80">
                  <c:v>-0.54200000000000004</c:v>
                </c:pt>
                <c:pt idx="81">
                  <c:v>-0.54200000000000004</c:v>
                </c:pt>
                <c:pt idx="82">
                  <c:v>-0.54300000000000004</c:v>
                </c:pt>
                <c:pt idx="83">
                  <c:v>-0.54100000000000004</c:v>
                </c:pt>
                <c:pt idx="84">
                  <c:v>-0.52500000000000002</c:v>
                </c:pt>
                <c:pt idx="85">
                  <c:v>-0.54700000000000004</c:v>
                </c:pt>
                <c:pt idx="86">
                  <c:v>-0.56699999999999995</c:v>
                </c:pt>
                <c:pt idx="87">
                  <c:v>-0.57199999999999995</c:v>
                </c:pt>
                <c:pt idx="88">
                  <c:v>-0.57299999999999995</c:v>
                </c:pt>
                <c:pt idx="89">
                  <c:v>-0.56999999999999995</c:v>
                </c:pt>
                <c:pt idx="90">
                  <c:v>-0.56999999999999995</c:v>
                </c:pt>
                <c:pt idx="91">
                  <c:v>-0.57099999999999995</c:v>
                </c:pt>
                <c:pt idx="92">
                  <c:v>-0.51300000000000001</c:v>
                </c:pt>
                <c:pt idx="93">
                  <c:v>-0.495</c:v>
                </c:pt>
                <c:pt idx="94">
                  <c:v>-0.48499999999999999</c:v>
                </c:pt>
                <c:pt idx="95">
                  <c:v>-0.48299999999999998</c:v>
                </c:pt>
                <c:pt idx="96">
                  <c:v>-0.48899999999999999</c:v>
                </c:pt>
                <c:pt idx="97">
                  <c:v>-0.48599999999999999</c:v>
                </c:pt>
                <c:pt idx="98">
                  <c:v>-0.47299999999999998</c:v>
                </c:pt>
                <c:pt idx="99">
                  <c:v>-0.496</c:v>
                </c:pt>
                <c:pt idx="100">
                  <c:v>-0.499</c:v>
                </c:pt>
                <c:pt idx="101">
                  <c:v>-0.53800000000000003</c:v>
                </c:pt>
                <c:pt idx="102">
                  <c:v>-0.52800000000000002</c:v>
                </c:pt>
                <c:pt idx="103">
                  <c:v>-0.52</c:v>
                </c:pt>
                <c:pt idx="104">
                  <c:v>-0.51900000000000002</c:v>
                </c:pt>
                <c:pt idx="105">
                  <c:v>-0.53400000000000003</c:v>
                </c:pt>
                <c:pt idx="106">
                  <c:v>-0.52200000000000002</c:v>
                </c:pt>
                <c:pt idx="107">
                  <c:v>-0.52600000000000002</c:v>
                </c:pt>
                <c:pt idx="108">
                  <c:v>-0.47399999999999998</c:v>
                </c:pt>
                <c:pt idx="109">
                  <c:v>-0.46800000000000003</c:v>
                </c:pt>
                <c:pt idx="110">
                  <c:v>-0.47599999999999998</c:v>
                </c:pt>
                <c:pt idx="111">
                  <c:v>-0.48299999999999998</c:v>
                </c:pt>
                <c:pt idx="112">
                  <c:v>-0.46</c:v>
                </c:pt>
                <c:pt idx="113">
                  <c:v>-0.42199999999999999</c:v>
                </c:pt>
                <c:pt idx="114">
                  <c:v>-0.41299999999999998</c:v>
                </c:pt>
                <c:pt idx="115">
                  <c:v>-0.40100000000000002</c:v>
                </c:pt>
                <c:pt idx="116">
                  <c:v>-0.4</c:v>
                </c:pt>
                <c:pt idx="117">
                  <c:v>-0.39700000000000002</c:v>
                </c:pt>
                <c:pt idx="118">
                  <c:v>-0.39600000000000002</c:v>
                </c:pt>
                <c:pt idx="119">
                  <c:v>-0.38200000000000001</c:v>
                </c:pt>
                <c:pt idx="120">
                  <c:v>-0.35099999999999998</c:v>
                </c:pt>
                <c:pt idx="121">
                  <c:v>-0.33100000000000002</c:v>
                </c:pt>
                <c:pt idx="122">
                  <c:v>-0.33900000000000002</c:v>
                </c:pt>
                <c:pt idx="123">
                  <c:v>-0.32900000000000001</c:v>
                </c:pt>
                <c:pt idx="124">
                  <c:v>-0.32400000000000001</c:v>
                </c:pt>
                <c:pt idx="125">
                  <c:v>-0.318</c:v>
                </c:pt>
                <c:pt idx="126">
                  <c:v>-0.29699999999999999</c:v>
                </c:pt>
                <c:pt idx="127">
                  <c:v>-0.26300000000000001</c:v>
                </c:pt>
                <c:pt idx="128">
                  <c:v>-0.253</c:v>
                </c:pt>
                <c:pt idx="129">
                  <c:v>-0.255</c:v>
                </c:pt>
                <c:pt idx="130">
                  <c:v>-0.248</c:v>
                </c:pt>
                <c:pt idx="131">
                  <c:v>-0.248</c:v>
                </c:pt>
                <c:pt idx="132">
                  <c:v>-0.24399999999999999</c:v>
                </c:pt>
                <c:pt idx="133">
                  <c:v>-0.23200000000000001</c:v>
                </c:pt>
                <c:pt idx="134">
                  <c:v>-0.19800000000000001</c:v>
                </c:pt>
                <c:pt idx="135">
                  <c:v>-0.113</c:v>
                </c:pt>
                <c:pt idx="136">
                  <c:v>-0.13</c:v>
                </c:pt>
                <c:pt idx="137">
                  <c:v>-0.22800000000000001</c:v>
                </c:pt>
                <c:pt idx="138">
                  <c:v>-0.22900000000000001</c:v>
                </c:pt>
                <c:pt idx="139">
                  <c:v>-0.23599999999999999</c:v>
                </c:pt>
                <c:pt idx="140">
                  <c:v>-0.21199999999999999</c:v>
                </c:pt>
                <c:pt idx="141">
                  <c:v>-0.24199999999999999</c:v>
                </c:pt>
                <c:pt idx="142">
                  <c:v>-0.32400000000000001</c:v>
                </c:pt>
                <c:pt idx="143">
                  <c:v>-0.26400000000000001</c:v>
                </c:pt>
                <c:pt idx="144">
                  <c:v>-0.158</c:v>
                </c:pt>
                <c:pt idx="145">
                  <c:v>-0.16500000000000001</c:v>
                </c:pt>
                <c:pt idx="146">
                  <c:v>-0.16800000000000001</c:v>
                </c:pt>
                <c:pt idx="147">
                  <c:v>-0.18</c:v>
                </c:pt>
                <c:pt idx="148">
                  <c:v>-0.16400000000000001</c:v>
                </c:pt>
                <c:pt idx="149">
                  <c:v>-0.17199999999999999</c:v>
                </c:pt>
                <c:pt idx="150">
                  <c:v>-0.185</c:v>
                </c:pt>
                <c:pt idx="151">
                  <c:v>-0.17100000000000001</c:v>
                </c:pt>
                <c:pt idx="152">
                  <c:v>-0.157</c:v>
                </c:pt>
                <c:pt idx="153">
                  <c:v>-0.14799999999999999</c:v>
                </c:pt>
                <c:pt idx="154">
                  <c:v>-0.13700000000000001</c:v>
                </c:pt>
                <c:pt idx="155">
                  <c:v>-0.13</c:v>
                </c:pt>
                <c:pt idx="156">
                  <c:v>-0.114</c:v>
                </c:pt>
                <c:pt idx="157">
                  <c:v>-9.6799999999999997E-2</c:v>
                </c:pt>
                <c:pt idx="158">
                  <c:v>-0.105</c:v>
                </c:pt>
                <c:pt idx="159">
                  <c:v>-0.112</c:v>
                </c:pt>
                <c:pt idx="160">
                  <c:v>-0.11600000000000001</c:v>
                </c:pt>
                <c:pt idx="161">
                  <c:v>-0.13300000000000001</c:v>
                </c:pt>
                <c:pt idx="162">
                  <c:v>-0.124</c:v>
                </c:pt>
                <c:pt idx="163">
                  <c:v>-0.14000000000000001</c:v>
                </c:pt>
                <c:pt idx="164">
                  <c:v>-0.184</c:v>
                </c:pt>
                <c:pt idx="165">
                  <c:v>-0.17499999999999999</c:v>
                </c:pt>
                <c:pt idx="166">
                  <c:v>-0.16400000000000001</c:v>
                </c:pt>
                <c:pt idx="167">
                  <c:v>-0.158</c:v>
                </c:pt>
                <c:pt idx="168">
                  <c:v>-0.13700000000000001</c:v>
                </c:pt>
                <c:pt idx="169">
                  <c:v>-0.14299999999999999</c:v>
                </c:pt>
                <c:pt idx="170">
                  <c:v>-0.113</c:v>
                </c:pt>
                <c:pt idx="171">
                  <c:v>-4.2500000000000003E-2</c:v>
                </c:pt>
                <c:pt idx="172">
                  <c:v>-6.3700000000000007E-2</c:v>
                </c:pt>
                <c:pt idx="173">
                  <c:v>9.1700000000000004E-2</c:v>
                </c:pt>
                <c:pt idx="174">
                  <c:v>4.24E-2</c:v>
                </c:pt>
                <c:pt idx="175">
                  <c:v>6.2100000000000002E-2</c:v>
                </c:pt>
                <c:pt idx="176">
                  <c:v>5.0599999999999999E-2</c:v>
                </c:pt>
                <c:pt idx="177">
                  <c:v>2.15E-3</c:v>
                </c:pt>
                <c:pt idx="178">
                  <c:v>-5.5E-2</c:v>
                </c:pt>
                <c:pt idx="179">
                  <c:v>-7.6999999999999999E-2</c:v>
                </c:pt>
                <c:pt idx="180">
                  <c:v>-0.104</c:v>
                </c:pt>
                <c:pt idx="181">
                  <c:v>-0.128</c:v>
                </c:pt>
                <c:pt idx="182">
                  <c:v>-0.19800000000000001</c:v>
                </c:pt>
                <c:pt idx="183">
                  <c:v>-0.193</c:v>
                </c:pt>
                <c:pt idx="184">
                  <c:v>-0.17799999999999999</c:v>
                </c:pt>
                <c:pt idx="185">
                  <c:v>-0.158</c:v>
                </c:pt>
                <c:pt idx="186">
                  <c:v>-0.14599999999999999</c:v>
                </c:pt>
                <c:pt idx="187">
                  <c:v>-0.13</c:v>
                </c:pt>
                <c:pt idx="188">
                  <c:v>-0.112</c:v>
                </c:pt>
                <c:pt idx="189">
                  <c:v>-0.109</c:v>
                </c:pt>
                <c:pt idx="190">
                  <c:v>-0.128</c:v>
                </c:pt>
                <c:pt idx="191">
                  <c:v>-0.10199999999999999</c:v>
                </c:pt>
                <c:pt idx="192">
                  <c:v>-8.9300000000000004E-2</c:v>
                </c:pt>
                <c:pt idx="193">
                  <c:v>-9.2600000000000002E-2</c:v>
                </c:pt>
                <c:pt idx="194">
                  <c:v>-0.10199999999999999</c:v>
                </c:pt>
                <c:pt idx="195">
                  <c:v>-0.111</c:v>
                </c:pt>
                <c:pt idx="196">
                  <c:v>-0.115</c:v>
                </c:pt>
                <c:pt idx="197">
                  <c:v>-8.72E-2</c:v>
                </c:pt>
                <c:pt idx="198">
                  <c:v>-0.10299999999999999</c:v>
                </c:pt>
                <c:pt idx="199">
                  <c:v>-0.10299999999999999</c:v>
                </c:pt>
                <c:pt idx="200">
                  <c:v>-0.108</c:v>
                </c:pt>
                <c:pt idx="201">
                  <c:v>-0.114</c:v>
                </c:pt>
                <c:pt idx="202">
                  <c:v>-0.113</c:v>
                </c:pt>
                <c:pt idx="203">
                  <c:v>-0.12</c:v>
                </c:pt>
                <c:pt idx="204">
                  <c:v>-0.14000000000000001</c:v>
                </c:pt>
                <c:pt idx="205">
                  <c:v>-0.13</c:v>
                </c:pt>
                <c:pt idx="206">
                  <c:v>-0.152</c:v>
                </c:pt>
                <c:pt idx="207">
                  <c:v>-0.13200000000000001</c:v>
                </c:pt>
                <c:pt idx="208">
                  <c:v>-0.112</c:v>
                </c:pt>
                <c:pt idx="209">
                  <c:v>-9.35E-2</c:v>
                </c:pt>
                <c:pt idx="210">
                  <c:v>-0.08</c:v>
                </c:pt>
                <c:pt idx="211">
                  <c:v>-7.3499999999999996E-2</c:v>
                </c:pt>
                <c:pt idx="212">
                  <c:v>-7.3700000000000002E-2</c:v>
                </c:pt>
                <c:pt idx="213">
                  <c:v>-5.2699999999999997E-2</c:v>
                </c:pt>
                <c:pt idx="214">
                  <c:v>-6.4899999999999999E-2</c:v>
                </c:pt>
                <c:pt idx="215">
                  <c:v>-8.2299999999999998E-2</c:v>
                </c:pt>
                <c:pt idx="216">
                  <c:v>-9.9000000000000005E-2</c:v>
                </c:pt>
                <c:pt idx="217">
                  <c:v>-0.109</c:v>
                </c:pt>
                <c:pt idx="218">
                  <c:v>-0.11700000000000001</c:v>
                </c:pt>
                <c:pt idx="219">
                  <c:v>-0.112</c:v>
                </c:pt>
                <c:pt idx="220">
                  <c:v>-0.11</c:v>
                </c:pt>
                <c:pt idx="221">
                  <c:v>-0.1</c:v>
                </c:pt>
                <c:pt idx="222">
                  <c:v>-8.3599999999999994E-2</c:v>
                </c:pt>
                <c:pt idx="223">
                  <c:v>-7.3099999999999998E-2</c:v>
                </c:pt>
                <c:pt idx="224">
                  <c:v>-7.6600000000000001E-2</c:v>
                </c:pt>
                <c:pt idx="225">
                  <c:v>-5.7200000000000001E-2</c:v>
                </c:pt>
                <c:pt idx="226">
                  <c:v>-7.5200000000000003E-2</c:v>
                </c:pt>
                <c:pt idx="227">
                  <c:v>-5.7299999999999997E-2</c:v>
                </c:pt>
                <c:pt idx="228">
                  <c:v>-6.8199999999999997E-2</c:v>
                </c:pt>
                <c:pt idx="229">
                  <c:v>-8.2799999999999999E-2</c:v>
                </c:pt>
                <c:pt idx="230">
                  <c:v>-9.4700000000000006E-2</c:v>
                </c:pt>
                <c:pt idx="231">
                  <c:v>-8.2100000000000006E-2</c:v>
                </c:pt>
                <c:pt idx="232">
                  <c:v>-7.6600000000000001E-2</c:v>
                </c:pt>
                <c:pt idx="233">
                  <c:v>-6.9699999999999998E-2</c:v>
                </c:pt>
                <c:pt idx="234">
                  <c:v>-7.0000000000000007E-2</c:v>
                </c:pt>
                <c:pt idx="235">
                  <c:v>-0.10100000000000001</c:v>
                </c:pt>
                <c:pt idx="236">
                  <c:v>-0.112</c:v>
                </c:pt>
                <c:pt idx="237">
                  <c:v>-5.2699999999999997E-2</c:v>
                </c:pt>
                <c:pt idx="238">
                  <c:v>-6.1800000000000001E-2</c:v>
                </c:pt>
                <c:pt idx="239">
                  <c:v>-3.5000000000000003E-2</c:v>
                </c:pt>
                <c:pt idx="240">
                  <c:v>-5.6300000000000003E-2</c:v>
                </c:pt>
                <c:pt idx="241">
                  <c:v>-0.13800000000000001</c:v>
                </c:pt>
                <c:pt idx="242">
                  <c:v>-3.9100000000000003E-2</c:v>
                </c:pt>
                <c:pt idx="243">
                  <c:v>-4.1099999999999998E-2</c:v>
                </c:pt>
                <c:pt idx="244">
                  <c:v>-5.1799999999999999E-2</c:v>
                </c:pt>
                <c:pt idx="245">
                  <c:v>-5.6099999999999997E-2</c:v>
                </c:pt>
                <c:pt idx="246">
                  <c:v>-3.9899999999999998E-2</c:v>
                </c:pt>
                <c:pt idx="247">
                  <c:v>-0.16800000000000001</c:v>
                </c:pt>
                <c:pt idx="248">
                  <c:v>-8.4400000000000003E-2</c:v>
                </c:pt>
                <c:pt idx="249">
                  <c:v>-7.7299999999999994E-2</c:v>
                </c:pt>
                <c:pt idx="250">
                  <c:v>-6.4799999999999996E-2</c:v>
                </c:pt>
                <c:pt idx="251">
                  <c:v>-5.6599999999999998E-2</c:v>
                </c:pt>
                <c:pt idx="252">
                  <c:v>-2.6499999999999999E-2</c:v>
                </c:pt>
                <c:pt idx="253">
                  <c:v>-9.4700000000000006E-2</c:v>
                </c:pt>
                <c:pt idx="254">
                  <c:v>-4.2000000000000003E-2</c:v>
                </c:pt>
                <c:pt idx="255">
                  <c:v>-9.6199999999999994E-2</c:v>
                </c:pt>
                <c:pt idx="256">
                  <c:v>-8.2699999999999996E-2</c:v>
                </c:pt>
                <c:pt idx="257">
                  <c:v>-7.3300000000000004E-2</c:v>
                </c:pt>
                <c:pt idx="258">
                  <c:v>-5.6500000000000002E-2</c:v>
                </c:pt>
                <c:pt idx="259">
                  <c:v>-5.8900000000000001E-2</c:v>
                </c:pt>
                <c:pt idx="260">
                  <c:v>-2.6499999999999999E-2</c:v>
                </c:pt>
                <c:pt idx="261">
                  <c:v>-3.1899999999999998E-2</c:v>
                </c:pt>
                <c:pt idx="262">
                  <c:v>-6.7299999999999999E-2</c:v>
                </c:pt>
                <c:pt idx="263">
                  <c:v>-6.2899999999999998E-2</c:v>
                </c:pt>
                <c:pt idx="264">
                  <c:v>-5.57E-2</c:v>
                </c:pt>
                <c:pt idx="265">
                  <c:v>-5.3499999999999999E-2</c:v>
                </c:pt>
                <c:pt idx="266">
                  <c:v>-5.2999999999999999E-2</c:v>
                </c:pt>
                <c:pt idx="267">
                  <c:v>-5.0099999999999999E-2</c:v>
                </c:pt>
                <c:pt idx="268">
                  <c:v>-4.8300000000000003E-2</c:v>
                </c:pt>
                <c:pt idx="269">
                  <c:v>-1.2500000000000001E-2</c:v>
                </c:pt>
                <c:pt idx="270">
                  <c:v>-8.09E-3</c:v>
                </c:pt>
                <c:pt idx="271">
                  <c:v>-1.44E-2</c:v>
                </c:pt>
                <c:pt idx="272">
                  <c:v>-1.6199999999999999E-2</c:v>
                </c:pt>
                <c:pt idx="273">
                  <c:v>-2.8400000000000002E-2</c:v>
                </c:pt>
                <c:pt idx="274">
                  <c:v>-1.9699999999999999E-2</c:v>
                </c:pt>
                <c:pt idx="275">
                  <c:v>-4.4600000000000001E-2</c:v>
                </c:pt>
                <c:pt idx="276">
                  <c:v>-4.5499999999999999E-2</c:v>
                </c:pt>
                <c:pt idx="277">
                  <c:v>-5.3600000000000002E-2</c:v>
                </c:pt>
                <c:pt idx="278">
                  <c:v>-4.5100000000000001E-2</c:v>
                </c:pt>
                <c:pt idx="279">
                  <c:v>-4.07E-2</c:v>
                </c:pt>
                <c:pt idx="280">
                  <c:v>-5.57E-2</c:v>
                </c:pt>
                <c:pt idx="281">
                  <c:v>-5.2999999999999999E-2</c:v>
                </c:pt>
                <c:pt idx="282">
                  <c:v>-7.8100000000000003E-2</c:v>
                </c:pt>
                <c:pt idx="283">
                  <c:v>-2.63E-2</c:v>
                </c:pt>
                <c:pt idx="284">
                  <c:v>-2.3900000000000001E-2</c:v>
                </c:pt>
                <c:pt idx="285">
                  <c:v>-3.2899999999999999E-2</c:v>
                </c:pt>
                <c:pt idx="286">
                  <c:v>-4.3200000000000002E-2</c:v>
                </c:pt>
                <c:pt idx="287">
                  <c:v>-3.2300000000000002E-2</c:v>
                </c:pt>
                <c:pt idx="288">
                  <c:v>-5.9799999999999999E-2</c:v>
                </c:pt>
                <c:pt idx="289">
                  <c:v>-4.7800000000000002E-2</c:v>
                </c:pt>
                <c:pt idx="290">
                  <c:v>-5.45E-2</c:v>
                </c:pt>
                <c:pt idx="291">
                  <c:v>-5.4199999999999998E-2</c:v>
                </c:pt>
                <c:pt idx="292">
                  <c:v>-4.5100000000000001E-2</c:v>
                </c:pt>
                <c:pt idx="293">
                  <c:v>-4.2500000000000003E-2</c:v>
                </c:pt>
                <c:pt idx="294">
                  <c:v>-1.8499999999999999E-2</c:v>
                </c:pt>
                <c:pt idx="295">
                  <c:v>-6.54E-2</c:v>
                </c:pt>
                <c:pt idx="296">
                  <c:v>-6.6100000000000006E-2</c:v>
                </c:pt>
                <c:pt idx="297">
                  <c:v>-7.2800000000000004E-2</c:v>
                </c:pt>
                <c:pt idx="298">
                  <c:v>-6.8099999999999994E-2</c:v>
                </c:pt>
                <c:pt idx="299">
                  <c:v>-6.8699999999999997E-2</c:v>
                </c:pt>
                <c:pt idx="300">
                  <c:v>-6.1800000000000001E-2</c:v>
                </c:pt>
                <c:pt idx="301">
                  <c:v>-9.35E-2</c:v>
                </c:pt>
                <c:pt idx="302">
                  <c:v>-1.47E-2</c:v>
                </c:pt>
                <c:pt idx="303">
                  <c:v>-3.3400000000000001E-3</c:v>
                </c:pt>
                <c:pt idx="304">
                  <c:v>-6.0099999999999997E-3</c:v>
                </c:pt>
                <c:pt idx="305">
                  <c:v>-1.4200000000000001E-2</c:v>
                </c:pt>
                <c:pt idx="306">
                  <c:v>-2.3099999999999999E-2</c:v>
                </c:pt>
                <c:pt idx="307">
                  <c:v>-4.19E-2</c:v>
                </c:pt>
                <c:pt idx="308">
                  <c:v>-1.1299999999999999E-2</c:v>
                </c:pt>
                <c:pt idx="309">
                  <c:v>-7.5700000000000003E-2</c:v>
                </c:pt>
                <c:pt idx="310">
                  <c:v>-5.0299999999999997E-2</c:v>
                </c:pt>
                <c:pt idx="311">
                  <c:v>-7.6999999999999999E-2</c:v>
                </c:pt>
                <c:pt idx="312">
                  <c:v>-6.1699999999999998E-2</c:v>
                </c:pt>
                <c:pt idx="313">
                  <c:v>-5.0799999999999998E-2</c:v>
                </c:pt>
                <c:pt idx="314">
                  <c:v>-3.4799999999999998E-2</c:v>
                </c:pt>
                <c:pt idx="315">
                  <c:v>-8.0500000000000002E-2</c:v>
                </c:pt>
                <c:pt idx="316">
                  <c:v>-3.8399999999999997E-2</c:v>
                </c:pt>
                <c:pt idx="317">
                  <c:v>-3.61E-2</c:v>
                </c:pt>
                <c:pt idx="318">
                  <c:v>-6.8500000000000005E-2</c:v>
                </c:pt>
                <c:pt idx="319">
                  <c:v>-0.09</c:v>
                </c:pt>
                <c:pt idx="320">
                  <c:v>-6.2399999999999997E-2</c:v>
                </c:pt>
                <c:pt idx="321">
                  <c:v>-7.7200000000000005E-2</c:v>
                </c:pt>
                <c:pt idx="322">
                  <c:v>-8.5699999999999998E-2</c:v>
                </c:pt>
                <c:pt idx="323">
                  <c:v>-9.9500000000000005E-3</c:v>
                </c:pt>
                <c:pt idx="324">
                  <c:v>3.09E-2</c:v>
                </c:pt>
                <c:pt idx="325">
                  <c:v>7.51E-2</c:v>
                </c:pt>
                <c:pt idx="326">
                  <c:v>8.0799999999999997E-2</c:v>
                </c:pt>
                <c:pt idx="327">
                  <c:v>4.5900000000000003E-2</c:v>
                </c:pt>
                <c:pt idx="328">
                  <c:v>-1.78E-2</c:v>
                </c:pt>
                <c:pt idx="329">
                  <c:v>2.4399999999999999E-3</c:v>
                </c:pt>
                <c:pt idx="330">
                  <c:v>-5.5199999999999997E-3</c:v>
                </c:pt>
                <c:pt idx="331">
                  <c:v>2.49E-3</c:v>
                </c:pt>
                <c:pt idx="332">
                  <c:v>-6.4000000000000001E-2</c:v>
                </c:pt>
                <c:pt idx="333">
                  <c:v>-6.5299999999999997E-2</c:v>
                </c:pt>
                <c:pt idx="334">
                  <c:v>-5.8400000000000001E-2</c:v>
                </c:pt>
                <c:pt idx="335">
                  <c:v>-5.6300000000000003E-2</c:v>
                </c:pt>
                <c:pt idx="336">
                  <c:v>-7.0699999999999999E-2</c:v>
                </c:pt>
                <c:pt idx="337">
                  <c:v>-4.3099999999999999E-2</c:v>
                </c:pt>
                <c:pt idx="338">
                  <c:v>-7.9899999999999999E-2</c:v>
                </c:pt>
                <c:pt idx="339">
                  <c:v>-3.0099999999999998E-2</c:v>
                </c:pt>
                <c:pt idx="340">
                  <c:v>-3.7699999999999997E-2</c:v>
                </c:pt>
                <c:pt idx="341">
                  <c:v>-4.7699999999999999E-2</c:v>
                </c:pt>
                <c:pt idx="342">
                  <c:v>-6.4199999999999993E-2</c:v>
                </c:pt>
                <c:pt idx="343">
                  <c:v>-4.1099999999999999E-3</c:v>
                </c:pt>
                <c:pt idx="344">
                  <c:v>-3.61E-2</c:v>
                </c:pt>
                <c:pt idx="345">
                  <c:v>5.6500000000000002E-2</c:v>
                </c:pt>
                <c:pt idx="346">
                  <c:v>0.14000000000000001</c:v>
                </c:pt>
                <c:pt idx="347">
                  <c:v>0.16500000000000001</c:v>
                </c:pt>
                <c:pt idx="348">
                  <c:v>0.219</c:v>
                </c:pt>
                <c:pt idx="349">
                  <c:v>0.14099999999999999</c:v>
                </c:pt>
                <c:pt idx="350">
                  <c:v>0.125</c:v>
                </c:pt>
                <c:pt idx="351">
                  <c:v>9.7799999999999998E-2</c:v>
                </c:pt>
                <c:pt idx="352">
                  <c:v>8.0199999999999994E-2</c:v>
                </c:pt>
                <c:pt idx="353">
                  <c:v>3.1E-2</c:v>
                </c:pt>
                <c:pt idx="354">
                  <c:v>3.3000000000000002E-2</c:v>
                </c:pt>
                <c:pt idx="355">
                  <c:v>-6.1100000000000002E-2</c:v>
                </c:pt>
                <c:pt idx="356">
                  <c:v>-6.1100000000000002E-2</c:v>
                </c:pt>
                <c:pt idx="357">
                  <c:v>-0.11899999999999999</c:v>
                </c:pt>
                <c:pt idx="358">
                  <c:v>-0.10100000000000001</c:v>
                </c:pt>
                <c:pt idx="359">
                  <c:v>7.0199999999999999E-2</c:v>
                </c:pt>
                <c:pt idx="360">
                  <c:v>0.11899999999999999</c:v>
                </c:pt>
                <c:pt idx="361">
                  <c:v>-6.7599999999999993E-2</c:v>
                </c:pt>
                <c:pt idx="362">
                  <c:v>-5.5500000000000001E-2</c:v>
                </c:pt>
                <c:pt idx="363">
                  <c:v>2.24E-2</c:v>
                </c:pt>
                <c:pt idx="364">
                  <c:v>-7.1799999999999998E-3</c:v>
                </c:pt>
                <c:pt idx="365">
                  <c:v>-2.9399999999999999E-2</c:v>
                </c:pt>
                <c:pt idx="366">
                  <c:v>-2.46E-2</c:v>
                </c:pt>
                <c:pt idx="367">
                  <c:v>-2.52E-2</c:v>
                </c:pt>
                <c:pt idx="368">
                  <c:v>2.7E-2</c:v>
                </c:pt>
                <c:pt idx="369">
                  <c:v>3.6799999999999999E-2</c:v>
                </c:pt>
                <c:pt idx="370">
                  <c:v>4.1099999999999998E-2</c:v>
                </c:pt>
                <c:pt idx="371">
                  <c:v>1.11E-2</c:v>
                </c:pt>
                <c:pt idx="372">
                  <c:v>5.79E-2</c:v>
                </c:pt>
                <c:pt idx="373">
                  <c:v>5.7000000000000002E-2</c:v>
                </c:pt>
                <c:pt idx="374">
                  <c:v>7.6499999999999999E-2</c:v>
                </c:pt>
                <c:pt idx="375">
                  <c:v>4.3900000000000002E-2</c:v>
                </c:pt>
                <c:pt idx="376">
                  <c:v>3.3399999999999999E-2</c:v>
                </c:pt>
                <c:pt idx="377">
                  <c:v>3.4599999999999999E-2</c:v>
                </c:pt>
                <c:pt idx="378">
                  <c:v>2.87E-2</c:v>
                </c:pt>
                <c:pt idx="379">
                  <c:v>1.83E-2</c:v>
                </c:pt>
                <c:pt idx="380">
                  <c:v>1.0999999999999999E-2</c:v>
                </c:pt>
                <c:pt idx="381">
                  <c:v>2.5000000000000001E-2</c:v>
                </c:pt>
                <c:pt idx="382">
                  <c:v>5.5199999999999997E-3</c:v>
                </c:pt>
                <c:pt idx="383">
                  <c:v>1.4800000000000001E-2</c:v>
                </c:pt>
                <c:pt idx="384">
                  <c:v>1.03E-2</c:v>
                </c:pt>
                <c:pt idx="385">
                  <c:v>1.15E-2</c:v>
                </c:pt>
                <c:pt idx="386">
                  <c:v>1.78E-2</c:v>
                </c:pt>
                <c:pt idx="387">
                  <c:v>2.4799999999999999E-2</c:v>
                </c:pt>
                <c:pt idx="388">
                  <c:v>2.53E-2</c:v>
                </c:pt>
                <c:pt idx="389">
                  <c:v>3.09E-2</c:v>
                </c:pt>
                <c:pt idx="390">
                  <c:v>3.0800000000000001E-2</c:v>
                </c:pt>
                <c:pt idx="391">
                  <c:v>3.6499999999999998E-2</c:v>
                </c:pt>
                <c:pt idx="392">
                  <c:v>2.41E-2</c:v>
                </c:pt>
                <c:pt idx="393">
                  <c:v>1.9E-2</c:v>
                </c:pt>
                <c:pt idx="394">
                  <c:v>1.14E-2</c:v>
                </c:pt>
                <c:pt idx="395">
                  <c:v>-2.61E-4</c:v>
                </c:pt>
                <c:pt idx="396">
                  <c:v>1.6199999999999999E-2</c:v>
                </c:pt>
                <c:pt idx="397">
                  <c:v>1.6900000000000001E-3</c:v>
                </c:pt>
                <c:pt idx="398">
                  <c:v>-2.16E-3</c:v>
                </c:pt>
                <c:pt idx="399">
                  <c:v>-1.0500000000000001E-2</c:v>
                </c:pt>
                <c:pt idx="400">
                  <c:v>-2.53E-2</c:v>
                </c:pt>
                <c:pt idx="401">
                  <c:v>-2.2599999999999999E-2</c:v>
                </c:pt>
                <c:pt idx="402">
                  <c:v>3.1700000000000001E-3</c:v>
                </c:pt>
                <c:pt idx="403">
                  <c:v>-3.7600000000000001E-2</c:v>
                </c:pt>
                <c:pt idx="404">
                  <c:v>-1.5599999999999999E-2</c:v>
                </c:pt>
                <c:pt idx="405">
                  <c:v>-4.6699999999999997E-3</c:v>
                </c:pt>
                <c:pt idx="406">
                  <c:v>2.2000000000000001E-3</c:v>
                </c:pt>
                <c:pt idx="407">
                  <c:v>2.8199999999999999E-2</c:v>
                </c:pt>
                <c:pt idx="408">
                  <c:v>3.2599999999999997E-2</c:v>
                </c:pt>
                <c:pt idx="409">
                  <c:v>4.1000000000000002E-2</c:v>
                </c:pt>
                <c:pt idx="410">
                  <c:v>2.1899999999999999E-2</c:v>
                </c:pt>
                <c:pt idx="411">
                  <c:v>-4.5500000000000002E-3</c:v>
                </c:pt>
                <c:pt idx="412">
                  <c:v>-2.2800000000000001E-2</c:v>
                </c:pt>
                <c:pt idx="413">
                  <c:v>9.9299999999999996E-3</c:v>
                </c:pt>
                <c:pt idx="414">
                  <c:v>-1.3299999999999999E-2</c:v>
                </c:pt>
                <c:pt idx="415">
                  <c:v>-1.89E-3</c:v>
                </c:pt>
                <c:pt idx="416">
                  <c:v>7.8600000000000007E-3</c:v>
                </c:pt>
                <c:pt idx="417">
                  <c:v>2.93E-2</c:v>
                </c:pt>
                <c:pt idx="418">
                  <c:v>4.8300000000000003E-2</c:v>
                </c:pt>
                <c:pt idx="419">
                  <c:v>6.5500000000000003E-2</c:v>
                </c:pt>
                <c:pt idx="420">
                  <c:v>3.7100000000000001E-2</c:v>
                </c:pt>
                <c:pt idx="421">
                  <c:v>6.2899999999999998E-2</c:v>
                </c:pt>
                <c:pt idx="422">
                  <c:v>5.8799999999999998E-2</c:v>
                </c:pt>
                <c:pt idx="423">
                  <c:v>4.3200000000000002E-2</c:v>
                </c:pt>
                <c:pt idx="424">
                  <c:v>4.3200000000000002E-2</c:v>
                </c:pt>
                <c:pt idx="425">
                  <c:v>3.6400000000000002E-2</c:v>
                </c:pt>
                <c:pt idx="426">
                  <c:v>2.8299999999999999E-2</c:v>
                </c:pt>
                <c:pt idx="427">
                  <c:v>4.9700000000000001E-2</c:v>
                </c:pt>
                <c:pt idx="428">
                  <c:v>7.2999999999999995E-2</c:v>
                </c:pt>
                <c:pt idx="429">
                  <c:v>8.5500000000000007E-2</c:v>
                </c:pt>
                <c:pt idx="430">
                  <c:v>0.109</c:v>
                </c:pt>
                <c:pt idx="431">
                  <c:v>0.111</c:v>
                </c:pt>
                <c:pt idx="432">
                  <c:v>0.113</c:v>
                </c:pt>
                <c:pt idx="433">
                  <c:v>0.123</c:v>
                </c:pt>
                <c:pt idx="434">
                  <c:v>0.11700000000000001</c:v>
                </c:pt>
                <c:pt idx="435">
                  <c:v>0.106</c:v>
                </c:pt>
                <c:pt idx="436">
                  <c:v>0.10199999999999999</c:v>
                </c:pt>
                <c:pt idx="437">
                  <c:v>9.2999999999999999E-2</c:v>
                </c:pt>
                <c:pt idx="438">
                  <c:v>6.3899999999999998E-2</c:v>
                </c:pt>
                <c:pt idx="439">
                  <c:v>6.6600000000000006E-2</c:v>
                </c:pt>
                <c:pt idx="440">
                  <c:v>6.4399999999999999E-2</c:v>
                </c:pt>
                <c:pt idx="441">
                  <c:v>6.1199999999999997E-2</c:v>
                </c:pt>
                <c:pt idx="442">
                  <c:v>4.1000000000000002E-2</c:v>
                </c:pt>
                <c:pt idx="443">
                  <c:v>3.8100000000000002E-2</c:v>
                </c:pt>
                <c:pt idx="444">
                  <c:v>3.49E-2</c:v>
                </c:pt>
                <c:pt idx="445">
                  <c:v>3.7600000000000001E-2</c:v>
                </c:pt>
                <c:pt idx="446">
                  <c:v>3.2399999999999998E-2</c:v>
                </c:pt>
                <c:pt idx="447">
                  <c:v>2.5899999999999999E-2</c:v>
                </c:pt>
                <c:pt idx="448">
                  <c:v>3.2099999999999997E-2</c:v>
                </c:pt>
                <c:pt idx="449">
                  <c:v>0.105</c:v>
                </c:pt>
                <c:pt idx="450">
                  <c:v>9.9400000000000002E-2</c:v>
                </c:pt>
                <c:pt idx="451">
                  <c:v>8.5199999999999998E-2</c:v>
                </c:pt>
                <c:pt idx="452">
                  <c:v>7.9899999999999999E-2</c:v>
                </c:pt>
                <c:pt idx="453">
                  <c:v>7.7899999999999997E-2</c:v>
                </c:pt>
                <c:pt idx="454">
                  <c:v>8.2199999999999995E-2</c:v>
                </c:pt>
                <c:pt idx="455">
                  <c:v>9.5399999999999999E-2</c:v>
                </c:pt>
                <c:pt idx="456">
                  <c:v>4.5600000000000002E-2</c:v>
                </c:pt>
                <c:pt idx="457">
                  <c:v>5.3699999999999998E-2</c:v>
                </c:pt>
                <c:pt idx="458">
                  <c:v>6.4199999999999993E-2</c:v>
                </c:pt>
                <c:pt idx="459">
                  <c:v>8.8300000000000003E-2</c:v>
                </c:pt>
                <c:pt idx="460">
                  <c:v>0.104</c:v>
                </c:pt>
                <c:pt idx="461">
                  <c:v>0.114</c:v>
                </c:pt>
                <c:pt idx="462">
                  <c:v>0.122</c:v>
                </c:pt>
                <c:pt idx="463">
                  <c:v>0.13800000000000001</c:v>
                </c:pt>
                <c:pt idx="464">
                  <c:v>0.14499999999999999</c:v>
                </c:pt>
                <c:pt idx="465">
                  <c:v>0.16700000000000001</c:v>
                </c:pt>
                <c:pt idx="466">
                  <c:v>8.9899999999999994E-2</c:v>
                </c:pt>
                <c:pt idx="467">
                  <c:v>0.08</c:v>
                </c:pt>
                <c:pt idx="468">
                  <c:v>7.51E-2</c:v>
                </c:pt>
                <c:pt idx="469">
                  <c:v>6.0900000000000003E-2</c:v>
                </c:pt>
                <c:pt idx="470">
                  <c:v>2.6700000000000002E-2</c:v>
                </c:pt>
                <c:pt idx="471">
                  <c:v>1.6299999999999999E-2</c:v>
                </c:pt>
                <c:pt idx="472">
                  <c:v>-5.2899999999999996E-4</c:v>
                </c:pt>
                <c:pt idx="473">
                  <c:v>7.7399999999999997E-2</c:v>
                </c:pt>
                <c:pt idx="474">
                  <c:v>6.6299999999999998E-2</c:v>
                </c:pt>
                <c:pt idx="475">
                  <c:v>5.9400000000000001E-2</c:v>
                </c:pt>
                <c:pt idx="476">
                  <c:v>5.21E-2</c:v>
                </c:pt>
                <c:pt idx="477">
                  <c:v>5.91E-2</c:v>
                </c:pt>
                <c:pt idx="478">
                  <c:v>7.0099999999999996E-2</c:v>
                </c:pt>
                <c:pt idx="479">
                  <c:v>7.0199999999999999E-2</c:v>
                </c:pt>
                <c:pt idx="480">
                  <c:v>8.1500000000000003E-2</c:v>
                </c:pt>
                <c:pt idx="481">
                  <c:v>9.3200000000000005E-2</c:v>
                </c:pt>
                <c:pt idx="482">
                  <c:v>9.7500000000000003E-2</c:v>
                </c:pt>
                <c:pt idx="483">
                  <c:v>0.11700000000000001</c:v>
                </c:pt>
                <c:pt idx="484">
                  <c:v>0.14299999999999999</c:v>
                </c:pt>
                <c:pt idx="485">
                  <c:v>0.13500000000000001</c:v>
                </c:pt>
                <c:pt idx="486">
                  <c:v>0.13600000000000001</c:v>
                </c:pt>
                <c:pt idx="487">
                  <c:v>9.3799999999999994E-2</c:v>
                </c:pt>
                <c:pt idx="488">
                  <c:v>7.6899999999999996E-2</c:v>
                </c:pt>
                <c:pt idx="489">
                  <c:v>7.2999999999999995E-2</c:v>
                </c:pt>
                <c:pt idx="490">
                  <c:v>5.8400000000000001E-2</c:v>
                </c:pt>
                <c:pt idx="491">
                  <c:v>2.5000000000000001E-2</c:v>
                </c:pt>
                <c:pt idx="492">
                  <c:v>3.3099999999999997E-2</c:v>
                </c:pt>
                <c:pt idx="493">
                  <c:v>4.0800000000000003E-2</c:v>
                </c:pt>
                <c:pt idx="494">
                  <c:v>3.2599999999999997E-2</c:v>
                </c:pt>
                <c:pt idx="495">
                  <c:v>5.0700000000000002E-2</c:v>
                </c:pt>
                <c:pt idx="496">
                  <c:v>5.6899999999999999E-2</c:v>
                </c:pt>
                <c:pt idx="497">
                  <c:v>9.3799999999999994E-2</c:v>
                </c:pt>
                <c:pt idx="498">
                  <c:v>0.15</c:v>
                </c:pt>
                <c:pt idx="499">
                  <c:v>0.17499999999999999</c:v>
                </c:pt>
                <c:pt idx="500">
                  <c:v>0.42399999999999999</c:v>
                </c:pt>
                <c:pt idx="501">
                  <c:v>0.156</c:v>
                </c:pt>
                <c:pt idx="502">
                  <c:v>6.3200000000000006E-2</c:v>
                </c:pt>
                <c:pt idx="503">
                  <c:v>8.2500000000000004E-2</c:v>
                </c:pt>
                <c:pt idx="504">
                  <c:v>-0.13500000000000001</c:v>
                </c:pt>
                <c:pt idx="505">
                  <c:v>2.0699999999999998E-3</c:v>
                </c:pt>
                <c:pt idx="506">
                  <c:v>5.8200000000000002E-2</c:v>
                </c:pt>
                <c:pt idx="507">
                  <c:v>2.8799999999999999E-2</c:v>
                </c:pt>
                <c:pt idx="508">
                  <c:v>6.9199999999999998E-2</c:v>
                </c:pt>
                <c:pt idx="509">
                  <c:v>0.16800000000000001</c:v>
                </c:pt>
                <c:pt idx="510">
                  <c:v>0.114</c:v>
                </c:pt>
                <c:pt idx="511">
                  <c:v>0.156</c:v>
                </c:pt>
                <c:pt idx="512">
                  <c:v>0.14399999999999999</c:v>
                </c:pt>
                <c:pt idx="513">
                  <c:v>2.4899999999999999E-2</c:v>
                </c:pt>
                <c:pt idx="514">
                  <c:v>1.7000000000000001E-2</c:v>
                </c:pt>
                <c:pt idx="515">
                  <c:v>1.38E-2</c:v>
                </c:pt>
                <c:pt idx="516">
                  <c:v>4.6399999999999997E-2</c:v>
                </c:pt>
                <c:pt idx="517">
                  <c:v>7.8600000000000003E-2</c:v>
                </c:pt>
                <c:pt idx="518">
                  <c:v>7.4099999999999999E-2</c:v>
                </c:pt>
                <c:pt idx="519">
                  <c:v>9.8699999999999996E-2</c:v>
                </c:pt>
                <c:pt idx="520">
                  <c:v>9.69E-2</c:v>
                </c:pt>
                <c:pt idx="521">
                  <c:v>0.109</c:v>
                </c:pt>
                <c:pt idx="522">
                  <c:v>0.126</c:v>
                </c:pt>
                <c:pt idx="523">
                  <c:v>0.11700000000000001</c:v>
                </c:pt>
                <c:pt idx="524">
                  <c:v>0.106</c:v>
                </c:pt>
                <c:pt idx="525">
                  <c:v>0.113</c:v>
                </c:pt>
                <c:pt idx="526">
                  <c:v>7.17E-2</c:v>
                </c:pt>
                <c:pt idx="527">
                  <c:v>7.85E-2</c:v>
                </c:pt>
                <c:pt idx="528">
                  <c:v>6.8500000000000005E-2</c:v>
                </c:pt>
                <c:pt idx="529">
                  <c:v>2.6700000000000002E-2</c:v>
                </c:pt>
                <c:pt idx="530">
                  <c:v>3.7900000000000003E-2</c:v>
                </c:pt>
                <c:pt idx="531">
                  <c:v>5.1299999999999998E-2</c:v>
                </c:pt>
                <c:pt idx="532">
                  <c:v>6.6400000000000001E-2</c:v>
                </c:pt>
                <c:pt idx="533">
                  <c:v>9.4E-2</c:v>
                </c:pt>
                <c:pt idx="534">
                  <c:v>0.114</c:v>
                </c:pt>
                <c:pt idx="535">
                  <c:v>0.14299999999999999</c:v>
                </c:pt>
                <c:pt idx="536">
                  <c:v>0.22</c:v>
                </c:pt>
                <c:pt idx="537">
                  <c:v>0.254</c:v>
                </c:pt>
                <c:pt idx="538">
                  <c:v>0.39100000000000001</c:v>
                </c:pt>
                <c:pt idx="539">
                  <c:v>0.11</c:v>
                </c:pt>
                <c:pt idx="540">
                  <c:v>9.1899999999999996E-2</c:v>
                </c:pt>
                <c:pt idx="541">
                  <c:v>0.10199999999999999</c:v>
                </c:pt>
                <c:pt idx="542">
                  <c:v>4.8000000000000001E-2</c:v>
                </c:pt>
                <c:pt idx="543">
                  <c:v>-9.7099999999999999E-3</c:v>
                </c:pt>
                <c:pt idx="544">
                  <c:v>-3.6400000000000002E-2</c:v>
                </c:pt>
                <c:pt idx="545">
                  <c:v>-6.8500000000000005E-2</c:v>
                </c:pt>
                <c:pt idx="546">
                  <c:v>8.9099999999999999E-2</c:v>
                </c:pt>
                <c:pt idx="547">
                  <c:v>6.6500000000000004E-2</c:v>
                </c:pt>
                <c:pt idx="548">
                  <c:v>3.9300000000000002E-2</c:v>
                </c:pt>
                <c:pt idx="549">
                  <c:v>5.9499999999999997E-2</c:v>
                </c:pt>
                <c:pt idx="550">
                  <c:v>7.8700000000000006E-2</c:v>
                </c:pt>
                <c:pt idx="551">
                  <c:v>9.6100000000000005E-2</c:v>
                </c:pt>
                <c:pt idx="552">
                  <c:v>0.115</c:v>
                </c:pt>
                <c:pt idx="553">
                  <c:v>0.11899999999999999</c:v>
                </c:pt>
                <c:pt idx="554">
                  <c:v>8.9899999999999994E-2</c:v>
                </c:pt>
                <c:pt idx="555">
                  <c:v>8.0699999999999994E-2</c:v>
                </c:pt>
                <c:pt idx="556">
                  <c:v>0.10100000000000001</c:v>
                </c:pt>
                <c:pt idx="557">
                  <c:v>0.115</c:v>
                </c:pt>
                <c:pt idx="558">
                  <c:v>0.11</c:v>
                </c:pt>
                <c:pt idx="559">
                  <c:v>9.8400000000000001E-2</c:v>
                </c:pt>
                <c:pt idx="560">
                  <c:v>9.4600000000000004E-2</c:v>
                </c:pt>
                <c:pt idx="561">
                  <c:v>9.2499999999999999E-2</c:v>
                </c:pt>
                <c:pt idx="562">
                  <c:v>9.4200000000000006E-2</c:v>
                </c:pt>
                <c:pt idx="563">
                  <c:v>7.9600000000000004E-2</c:v>
                </c:pt>
                <c:pt idx="564">
                  <c:v>8.6499999999999994E-2</c:v>
                </c:pt>
                <c:pt idx="565">
                  <c:v>8.3599999999999994E-2</c:v>
                </c:pt>
                <c:pt idx="566">
                  <c:v>8.4099999999999994E-2</c:v>
                </c:pt>
                <c:pt idx="567">
                  <c:v>0.108</c:v>
                </c:pt>
                <c:pt idx="568">
                  <c:v>8.1699999999999995E-2</c:v>
                </c:pt>
                <c:pt idx="569">
                  <c:v>9.3700000000000006E-2</c:v>
                </c:pt>
                <c:pt idx="570">
                  <c:v>0.108</c:v>
                </c:pt>
                <c:pt idx="571">
                  <c:v>7.6700000000000004E-2</c:v>
                </c:pt>
                <c:pt idx="572">
                  <c:v>9.8299999999999998E-2</c:v>
                </c:pt>
                <c:pt idx="573">
                  <c:v>0.115</c:v>
                </c:pt>
                <c:pt idx="574">
                  <c:v>8.2799999999999999E-2</c:v>
                </c:pt>
                <c:pt idx="575">
                  <c:v>0.129</c:v>
                </c:pt>
                <c:pt idx="576">
                  <c:v>0.11799999999999999</c:v>
                </c:pt>
                <c:pt idx="577">
                  <c:v>0.113</c:v>
                </c:pt>
                <c:pt idx="578">
                  <c:v>0.13100000000000001</c:v>
                </c:pt>
                <c:pt idx="579">
                  <c:v>0.115</c:v>
                </c:pt>
                <c:pt idx="580">
                  <c:v>9.6199999999999994E-2</c:v>
                </c:pt>
                <c:pt idx="581">
                  <c:v>0.11899999999999999</c:v>
                </c:pt>
                <c:pt idx="582">
                  <c:v>7.0199999999999999E-2</c:v>
                </c:pt>
                <c:pt idx="583">
                  <c:v>8.1500000000000003E-2</c:v>
                </c:pt>
                <c:pt idx="584">
                  <c:v>8.7300000000000003E-2</c:v>
                </c:pt>
                <c:pt idx="585">
                  <c:v>9.0700000000000003E-2</c:v>
                </c:pt>
                <c:pt idx="586">
                  <c:v>0.10199999999999999</c:v>
                </c:pt>
                <c:pt idx="587">
                  <c:v>0.11899999999999999</c:v>
                </c:pt>
                <c:pt idx="588">
                  <c:v>8.8999999999999996E-2</c:v>
                </c:pt>
                <c:pt idx="589">
                  <c:v>0.124</c:v>
                </c:pt>
                <c:pt idx="590">
                  <c:v>0.111</c:v>
                </c:pt>
                <c:pt idx="591">
                  <c:v>9.2899999999999996E-2</c:v>
                </c:pt>
                <c:pt idx="592">
                  <c:v>0.114</c:v>
                </c:pt>
                <c:pt idx="593">
                  <c:v>0.10299999999999999</c:v>
                </c:pt>
                <c:pt idx="594">
                  <c:v>8.6800000000000002E-2</c:v>
                </c:pt>
                <c:pt idx="595">
                  <c:v>0.1</c:v>
                </c:pt>
                <c:pt idx="596">
                  <c:v>0.13200000000000001</c:v>
                </c:pt>
                <c:pt idx="597">
                  <c:v>0.16200000000000001</c:v>
                </c:pt>
                <c:pt idx="598">
                  <c:v>0.42899999999999999</c:v>
                </c:pt>
                <c:pt idx="599">
                  <c:v>0.26300000000000001</c:v>
                </c:pt>
                <c:pt idx="600">
                  <c:v>0.14699999999999999</c:v>
                </c:pt>
                <c:pt idx="601">
                  <c:v>0.14799999999999999</c:v>
                </c:pt>
                <c:pt idx="602">
                  <c:v>-4.7699999999999999E-2</c:v>
                </c:pt>
                <c:pt idx="603">
                  <c:v>8.7300000000000003E-2</c:v>
                </c:pt>
                <c:pt idx="604">
                  <c:v>0.159</c:v>
                </c:pt>
                <c:pt idx="605">
                  <c:v>0.14499999999999999</c:v>
                </c:pt>
                <c:pt idx="606">
                  <c:v>5.4800000000000001E-2</c:v>
                </c:pt>
                <c:pt idx="607">
                  <c:v>0.155</c:v>
                </c:pt>
                <c:pt idx="608">
                  <c:v>0.14799999999999999</c:v>
                </c:pt>
                <c:pt idx="609">
                  <c:v>0.16</c:v>
                </c:pt>
                <c:pt idx="610">
                  <c:v>0.17699999999999999</c:v>
                </c:pt>
                <c:pt idx="611">
                  <c:v>8.4699999999999998E-2</c:v>
                </c:pt>
                <c:pt idx="612">
                  <c:v>6.2799999999999995E-2</c:v>
                </c:pt>
                <c:pt idx="613">
                  <c:v>0.14899999999999999</c:v>
                </c:pt>
                <c:pt idx="614">
                  <c:v>0.14899999999999999</c:v>
                </c:pt>
                <c:pt idx="615">
                  <c:v>0.152</c:v>
                </c:pt>
                <c:pt idx="616">
                  <c:v>0.182</c:v>
                </c:pt>
                <c:pt idx="617">
                  <c:v>0.17399999999999999</c:v>
                </c:pt>
                <c:pt idx="618">
                  <c:v>0.16500000000000001</c:v>
                </c:pt>
                <c:pt idx="619">
                  <c:v>0.218</c:v>
                </c:pt>
                <c:pt idx="620">
                  <c:v>0.13900000000000001</c:v>
                </c:pt>
                <c:pt idx="621">
                  <c:v>0.13900000000000001</c:v>
                </c:pt>
                <c:pt idx="622">
                  <c:v>0.14099999999999999</c:v>
                </c:pt>
                <c:pt idx="623">
                  <c:v>0.11899999999999999</c:v>
                </c:pt>
                <c:pt idx="624">
                  <c:v>0.14399999999999999</c:v>
                </c:pt>
                <c:pt idx="625">
                  <c:v>0.14899999999999999</c:v>
                </c:pt>
                <c:pt idx="626">
                  <c:v>0.14399999999999999</c:v>
                </c:pt>
                <c:pt idx="627">
                  <c:v>0.109</c:v>
                </c:pt>
                <c:pt idx="628">
                  <c:v>0.11799999999999999</c:v>
                </c:pt>
                <c:pt idx="629">
                  <c:v>0.13100000000000001</c:v>
                </c:pt>
                <c:pt idx="630">
                  <c:v>0.13700000000000001</c:v>
                </c:pt>
                <c:pt idx="631">
                  <c:v>0.13200000000000001</c:v>
                </c:pt>
                <c:pt idx="632">
                  <c:v>0.13300000000000001</c:v>
                </c:pt>
                <c:pt idx="633">
                  <c:v>0.14099999999999999</c:v>
                </c:pt>
                <c:pt idx="634">
                  <c:v>0.188</c:v>
                </c:pt>
                <c:pt idx="635">
                  <c:v>0.19900000000000001</c:v>
                </c:pt>
                <c:pt idx="636">
                  <c:v>0.19500000000000001</c:v>
                </c:pt>
                <c:pt idx="637">
                  <c:v>0.19400000000000001</c:v>
                </c:pt>
                <c:pt idx="638">
                  <c:v>0.17899999999999999</c:v>
                </c:pt>
                <c:pt idx="639">
                  <c:v>0.188</c:v>
                </c:pt>
                <c:pt idx="640">
                  <c:v>0.2</c:v>
                </c:pt>
                <c:pt idx="641">
                  <c:v>0.153</c:v>
                </c:pt>
                <c:pt idx="642">
                  <c:v>0.14299999999999999</c:v>
                </c:pt>
                <c:pt idx="643">
                  <c:v>0.152</c:v>
                </c:pt>
                <c:pt idx="644">
                  <c:v>0.14399999999999999</c:v>
                </c:pt>
                <c:pt idx="645">
                  <c:v>0.157</c:v>
                </c:pt>
                <c:pt idx="646">
                  <c:v>0.14599999999999999</c:v>
                </c:pt>
                <c:pt idx="647">
                  <c:v>0.122</c:v>
                </c:pt>
                <c:pt idx="648">
                  <c:v>0.17899999999999999</c:v>
                </c:pt>
                <c:pt idx="649">
                  <c:v>0.18</c:v>
                </c:pt>
                <c:pt idx="650">
                  <c:v>0.16900000000000001</c:v>
                </c:pt>
                <c:pt idx="651">
                  <c:v>0.17199999999999999</c:v>
                </c:pt>
                <c:pt idx="652">
                  <c:v>0.16300000000000001</c:v>
                </c:pt>
                <c:pt idx="653">
                  <c:v>0.16</c:v>
                </c:pt>
                <c:pt idx="654">
                  <c:v>0.16900000000000001</c:v>
                </c:pt>
                <c:pt idx="655">
                  <c:v>0.155</c:v>
                </c:pt>
                <c:pt idx="656">
                  <c:v>0.151</c:v>
                </c:pt>
                <c:pt idx="657">
                  <c:v>0.157</c:v>
                </c:pt>
                <c:pt idx="658">
                  <c:v>0.17199999999999999</c:v>
                </c:pt>
                <c:pt idx="659">
                  <c:v>0.20699999999999999</c:v>
                </c:pt>
                <c:pt idx="660">
                  <c:v>0.20799999999999999</c:v>
                </c:pt>
                <c:pt idx="661">
                  <c:v>0.20699999999999999</c:v>
                </c:pt>
                <c:pt idx="662">
                  <c:v>0.192</c:v>
                </c:pt>
                <c:pt idx="663">
                  <c:v>0.189</c:v>
                </c:pt>
                <c:pt idx="664">
                  <c:v>0.18099999999999999</c:v>
                </c:pt>
                <c:pt idx="665">
                  <c:v>0.14199999999999999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02-D745-B959-B5C86986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6223759"/>
        <c:axId val="1360031743"/>
      </c:lineChart>
      <c:dateAx>
        <c:axId val="181622375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031743"/>
        <c:crosses val="autoZero"/>
        <c:auto val="1"/>
        <c:lblOffset val="100"/>
        <c:baseTimeUnit val="days"/>
      </c:dateAx>
      <c:valAx>
        <c:axId val="136003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22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'FRED Graph'!$I$11:$I$373</c:f>
              <c:strCache>
                <c:ptCount val="363"/>
                <c:pt idx="0">
                  <c:v>Date</c:v>
                </c:pt>
                <c:pt idx="1">
                  <c:v>1990-01-01</c:v>
                </c:pt>
                <c:pt idx="2">
                  <c:v>1990-02-01</c:v>
                </c:pt>
                <c:pt idx="3">
                  <c:v>1990-03-01</c:v>
                </c:pt>
                <c:pt idx="4">
                  <c:v>1990-04-01</c:v>
                </c:pt>
                <c:pt idx="5">
                  <c:v>1990-05-01</c:v>
                </c:pt>
                <c:pt idx="6">
                  <c:v>1990-06-01</c:v>
                </c:pt>
                <c:pt idx="7">
                  <c:v>1990-07-01</c:v>
                </c:pt>
                <c:pt idx="8">
                  <c:v>1990-08-01</c:v>
                </c:pt>
                <c:pt idx="9">
                  <c:v>1990-09-01</c:v>
                </c:pt>
                <c:pt idx="10">
                  <c:v>1990-10-01</c:v>
                </c:pt>
                <c:pt idx="11">
                  <c:v>1990-11-01</c:v>
                </c:pt>
                <c:pt idx="12">
                  <c:v>1990-12-01</c:v>
                </c:pt>
                <c:pt idx="13">
                  <c:v>1991-01-01</c:v>
                </c:pt>
                <c:pt idx="14">
                  <c:v>1991-02-01</c:v>
                </c:pt>
                <c:pt idx="15">
                  <c:v>1991-03-01</c:v>
                </c:pt>
                <c:pt idx="16">
                  <c:v>1991-04-01</c:v>
                </c:pt>
                <c:pt idx="17">
                  <c:v>1991-05-01</c:v>
                </c:pt>
                <c:pt idx="18">
                  <c:v>1991-06-01</c:v>
                </c:pt>
                <c:pt idx="19">
                  <c:v>1991-07-01</c:v>
                </c:pt>
                <c:pt idx="20">
                  <c:v>1991-08-01</c:v>
                </c:pt>
                <c:pt idx="21">
                  <c:v>1991-09-01</c:v>
                </c:pt>
                <c:pt idx="22">
                  <c:v>1991-10-01</c:v>
                </c:pt>
                <c:pt idx="23">
                  <c:v>1991-11-01</c:v>
                </c:pt>
                <c:pt idx="24">
                  <c:v>1991-12-01</c:v>
                </c:pt>
                <c:pt idx="25">
                  <c:v>1992-01-01</c:v>
                </c:pt>
                <c:pt idx="26">
                  <c:v>1992-02-01</c:v>
                </c:pt>
                <c:pt idx="27">
                  <c:v>1992-03-01</c:v>
                </c:pt>
                <c:pt idx="28">
                  <c:v>1992-04-01</c:v>
                </c:pt>
                <c:pt idx="29">
                  <c:v>1992-05-01</c:v>
                </c:pt>
                <c:pt idx="30">
                  <c:v>1992-06-01</c:v>
                </c:pt>
                <c:pt idx="31">
                  <c:v>1992-07-01</c:v>
                </c:pt>
                <c:pt idx="32">
                  <c:v>1992-08-01</c:v>
                </c:pt>
                <c:pt idx="33">
                  <c:v>1992-09-01</c:v>
                </c:pt>
                <c:pt idx="34">
                  <c:v>1992-10-01</c:v>
                </c:pt>
                <c:pt idx="35">
                  <c:v>1992-11-01</c:v>
                </c:pt>
                <c:pt idx="36">
                  <c:v>1992-12-01</c:v>
                </c:pt>
                <c:pt idx="37">
                  <c:v>1993-01-01</c:v>
                </c:pt>
                <c:pt idx="38">
                  <c:v>1993-02-01</c:v>
                </c:pt>
                <c:pt idx="39">
                  <c:v>1993-03-01</c:v>
                </c:pt>
                <c:pt idx="40">
                  <c:v>1993-04-01</c:v>
                </c:pt>
                <c:pt idx="41">
                  <c:v>1993-05-01</c:v>
                </c:pt>
                <c:pt idx="42">
                  <c:v>1993-06-01</c:v>
                </c:pt>
                <c:pt idx="43">
                  <c:v>1993-07-01</c:v>
                </c:pt>
                <c:pt idx="44">
                  <c:v>1993-08-01</c:v>
                </c:pt>
                <c:pt idx="45">
                  <c:v>1993-09-01</c:v>
                </c:pt>
                <c:pt idx="46">
                  <c:v>1993-10-01</c:v>
                </c:pt>
                <c:pt idx="47">
                  <c:v>1993-11-01</c:v>
                </c:pt>
                <c:pt idx="48">
                  <c:v>1993-12-01</c:v>
                </c:pt>
                <c:pt idx="49">
                  <c:v>1994-01-01</c:v>
                </c:pt>
                <c:pt idx="50">
                  <c:v>1994-02-01</c:v>
                </c:pt>
                <c:pt idx="51">
                  <c:v>1994-03-01</c:v>
                </c:pt>
                <c:pt idx="52">
                  <c:v>1994-04-01</c:v>
                </c:pt>
                <c:pt idx="53">
                  <c:v>1994-05-01</c:v>
                </c:pt>
                <c:pt idx="54">
                  <c:v>1994-06-01</c:v>
                </c:pt>
                <c:pt idx="55">
                  <c:v>1994-07-01</c:v>
                </c:pt>
                <c:pt idx="56">
                  <c:v>1994-08-01</c:v>
                </c:pt>
                <c:pt idx="57">
                  <c:v>1994-09-01</c:v>
                </c:pt>
                <c:pt idx="58">
                  <c:v>1994-10-01</c:v>
                </c:pt>
                <c:pt idx="59">
                  <c:v>1994-11-01</c:v>
                </c:pt>
                <c:pt idx="60">
                  <c:v>1994-12-01</c:v>
                </c:pt>
                <c:pt idx="61">
                  <c:v>1995-01-01</c:v>
                </c:pt>
                <c:pt idx="62">
                  <c:v>1995-02-01</c:v>
                </c:pt>
                <c:pt idx="63">
                  <c:v>1995-03-01</c:v>
                </c:pt>
                <c:pt idx="64">
                  <c:v>1995-04-01</c:v>
                </c:pt>
                <c:pt idx="65">
                  <c:v>1995-05-01</c:v>
                </c:pt>
                <c:pt idx="66">
                  <c:v>1995-06-01</c:v>
                </c:pt>
                <c:pt idx="67">
                  <c:v>1995-07-01</c:v>
                </c:pt>
                <c:pt idx="68">
                  <c:v>1995-08-01</c:v>
                </c:pt>
                <c:pt idx="69">
                  <c:v>1995-09-01</c:v>
                </c:pt>
                <c:pt idx="70">
                  <c:v>1995-10-01</c:v>
                </c:pt>
                <c:pt idx="71">
                  <c:v>1995-11-01</c:v>
                </c:pt>
                <c:pt idx="72">
                  <c:v>1995-12-01</c:v>
                </c:pt>
                <c:pt idx="73">
                  <c:v>1996-01-01</c:v>
                </c:pt>
                <c:pt idx="74">
                  <c:v>1996-02-01</c:v>
                </c:pt>
                <c:pt idx="75">
                  <c:v>1996-03-01</c:v>
                </c:pt>
                <c:pt idx="76">
                  <c:v>1996-04-01</c:v>
                </c:pt>
                <c:pt idx="77">
                  <c:v>1996-05-01</c:v>
                </c:pt>
                <c:pt idx="78">
                  <c:v>1996-06-01</c:v>
                </c:pt>
                <c:pt idx="79">
                  <c:v>1996-07-01</c:v>
                </c:pt>
                <c:pt idx="80">
                  <c:v>1996-08-01</c:v>
                </c:pt>
                <c:pt idx="81">
                  <c:v>1996-09-01</c:v>
                </c:pt>
                <c:pt idx="82">
                  <c:v>1996-10-01</c:v>
                </c:pt>
                <c:pt idx="83">
                  <c:v>1996-11-01</c:v>
                </c:pt>
                <c:pt idx="84">
                  <c:v>1996-12-01</c:v>
                </c:pt>
                <c:pt idx="85">
                  <c:v>1997-01-01</c:v>
                </c:pt>
                <c:pt idx="86">
                  <c:v>1997-02-01</c:v>
                </c:pt>
                <c:pt idx="87">
                  <c:v>1997-03-01</c:v>
                </c:pt>
                <c:pt idx="88">
                  <c:v>1997-04-01</c:v>
                </c:pt>
                <c:pt idx="89">
                  <c:v>1997-05-01</c:v>
                </c:pt>
                <c:pt idx="90">
                  <c:v>1997-06-01</c:v>
                </c:pt>
                <c:pt idx="91">
                  <c:v>1997-07-01</c:v>
                </c:pt>
                <c:pt idx="92">
                  <c:v>1997-08-01</c:v>
                </c:pt>
                <c:pt idx="93">
                  <c:v>1997-09-01</c:v>
                </c:pt>
                <c:pt idx="94">
                  <c:v>1997-10-01</c:v>
                </c:pt>
                <c:pt idx="95">
                  <c:v>1997-11-01</c:v>
                </c:pt>
                <c:pt idx="96">
                  <c:v>1997-12-01</c:v>
                </c:pt>
                <c:pt idx="97">
                  <c:v>1998-01-01</c:v>
                </c:pt>
                <c:pt idx="98">
                  <c:v>1998-02-01</c:v>
                </c:pt>
                <c:pt idx="99">
                  <c:v>1998-03-01</c:v>
                </c:pt>
                <c:pt idx="100">
                  <c:v>1998-04-01</c:v>
                </c:pt>
                <c:pt idx="101">
                  <c:v>1998-05-01</c:v>
                </c:pt>
                <c:pt idx="102">
                  <c:v>1998-06-01</c:v>
                </c:pt>
                <c:pt idx="103">
                  <c:v>1998-07-01</c:v>
                </c:pt>
                <c:pt idx="104">
                  <c:v>1998-08-01</c:v>
                </c:pt>
                <c:pt idx="105">
                  <c:v>1998-09-01</c:v>
                </c:pt>
                <c:pt idx="106">
                  <c:v>1998-10-01</c:v>
                </c:pt>
                <c:pt idx="107">
                  <c:v>1998-11-01</c:v>
                </c:pt>
                <c:pt idx="108">
                  <c:v>1998-12-01</c:v>
                </c:pt>
                <c:pt idx="109">
                  <c:v>1999-01-01</c:v>
                </c:pt>
                <c:pt idx="110">
                  <c:v>1999-02-01</c:v>
                </c:pt>
                <c:pt idx="111">
                  <c:v>1999-03-01</c:v>
                </c:pt>
                <c:pt idx="112">
                  <c:v>1999-04-01</c:v>
                </c:pt>
                <c:pt idx="113">
                  <c:v>1999-05-01</c:v>
                </c:pt>
                <c:pt idx="114">
                  <c:v>1999-06-01</c:v>
                </c:pt>
                <c:pt idx="115">
                  <c:v>1999-07-01</c:v>
                </c:pt>
                <c:pt idx="116">
                  <c:v>1999-08-01</c:v>
                </c:pt>
                <c:pt idx="117">
                  <c:v>1999-09-01</c:v>
                </c:pt>
                <c:pt idx="118">
                  <c:v>1999-10-01</c:v>
                </c:pt>
                <c:pt idx="119">
                  <c:v>1999-11-01</c:v>
                </c:pt>
                <c:pt idx="120">
                  <c:v>1999-12-01</c:v>
                </c:pt>
                <c:pt idx="121">
                  <c:v>2000-01-01</c:v>
                </c:pt>
                <c:pt idx="122">
                  <c:v>2000-02-01</c:v>
                </c:pt>
                <c:pt idx="123">
                  <c:v>2000-03-01</c:v>
                </c:pt>
                <c:pt idx="124">
                  <c:v>2000-04-01</c:v>
                </c:pt>
                <c:pt idx="125">
                  <c:v>2000-05-01</c:v>
                </c:pt>
                <c:pt idx="126">
                  <c:v>2000-06-01</c:v>
                </c:pt>
                <c:pt idx="127">
                  <c:v>2000-07-01</c:v>
                </c:pt>
                <c:pt idx="128">
                  <c:v>2000-08-01</c:v>
                </c:pt>
                <c:pt idx="129">
                  <c:v>2000-09-01</c:v>
                </c:pt>
                <c:pt idx="130">
                  <c:v>2000-10-01</c:v>
                </c:pt>
                <c:pt idx="131">
                  <c:v>2000-11-01</c:v>
                </c:pt>
                <c:pt idx="132">
                  <c:v>2000-12-01</c:v>
                </c:pt>
                <c:pt idx="133">
                  <c:v>2001-01-01</c:v>
                </c:pt>
                <c:pt idx="134">
                  <c:v>2001-02-01</c:v>
                </c:pt>
                <c:pt idx="135">
                  <c:v>2001-03-01</c:v>
                </c:pt>
                <c:pt idx="136">
                  <c:v>2001-04-01</c:v>
                </c:pt>
                <c:pt idx="137">
                  <c:v>2001-05-01</c:v>
                </c:pt>
                <c:pt idx="138">
                  <c:v>2001-06-01</c:v>
                </c:pt>
                <c:pt idx="139">
                  <c:v>2001-07-01</c:v>
                </c:pt>
                <c:pt idx="140">
                  <c:v>2001-08-01</c:v>
                </c:pt>
                <c:pt idx="141">
                  <c:v>2001-09-01</c:v>
                </c:pt>
                <c:pt idx="142">
                  <c:v>2001-10-01</c:v>
                </c:pt>
                <c:pt idx="143">
                  <c:v>2001-11-01</c:v>
                </c:pt>
                <c:pt idx="144">
                  <c:v>2001-12-01</c:v>
                </c:pt>
                <c:pt idx="145">
                  <c:v>2002-01-01</c:v>
                </c:pt>
                <c:pt idx="146">
                  <c:v>2002-02-01</c:v>
                </c:pt>
                <c:pt idx="147">
                  <c:v>2002-03-01</c:v>
                </c:pt>
                <c:pt idx="148">
                  <c:v>2002-04-01</c:v>
                </c:pt>
                <c:pt idx="149">
                  <c:v>2002-05-01</c:v>
                </c:pt>
                <c:pt idx="150">
                  <c:v>2002-06-01</c:v>
                </c:pt>
                <c:pt idx="151">
                  <c:v>2002-07-01</c:v>
                </c:pt>
                <c:pt idx="152">
                  <c:v>2002-08-01</c:v>
                </c:pt>
                <c:pt idx="153">
                  <c:v>2002-09-01</c:v>
                </c:pt>
                <c:pt idx="154">
                  <c:v>2002-10-01</c:v>
                </c:pt>
                <c:pt idx="155">
                  <c:v>2002-11-01</c:v>
                </c:pt>
                <c:pt idx="156">
                  <c:v>2002-12-01</c:v>
                </c:pt>
                <c:pt idx="157">
                  <c:v>2003-01-01</c:v>
                </c:pt>
                <c:pt idx="158">
                  <c:v>2003-02-01</c:v>
                </c:pt>
                <c:pt idx="159">
                  <c:v>2003-03-01</c:v>
                </c:pt>
                <c:pt idx="160">
                  <c:v>2003-04-01</c:v>
                </c:pt>
                <c:pt idx="161">
                  <c:v>2003-05-01</c:v>
                </c:pt>
                <c:pt idx="162">
                  <c:v>2003-06-01</c:v>
                </c:pt>
                <c:pt idx="163">
                  <c:v>2003-07-01</c:v>
                </c:pt>
                <c:pt idx="164">
                  <c:v>2003-08-01</c:v>
                </c:pt>
                <c:pt idx="165">
                  <c:v>2003-09-01</c:v>
                </c:pt>
                <c:pt idx="166">
                  <c:v>2003-10-01</c:v>
                </c:pt>
                <c:pt idx="167">
                  <c:v>2003-11-01</c:v>
                </c:pt>
                <c:pt idx="168">
                  <c:v>2003-12-01</c:v>
                </c:pt>
                <c:pt idx="169">
                  <c:v>2004-01-01</c:v>
                </c:pt>
                <c:pt idx="170">
                  <c:v>2004-02-01</c:v>
                </c:pt>
                <c:pt idx="171">
                  <c:v>2004-03-01</c:v>
                </c:pt>
                <c:pt idx="172">
                  <c:v>2004-04-01</c:v>
                </c:pt>
                <c:pt idx="173">
                  <c:v>2004-05-01</c:v>
                </c:pt>
                <c:pt idx="174">
                  <c:v>2004-06-01</c:v>
                </c:pt>
                <c:pt idx="175">
                  <c:v>2004-07-01</c:v>
                </c:pt>
                <c:pt idx="176">
                  <c:v>2004-08-01</c:v>
                </c:pt>
                <c:pt idx="177">
                  <c:v>2004-09-01</c:v>
                </c:pt>
                <c:pt idx="178">
                  <c:v>2004-10-01</c:v>
                </c:pt>
                <c:pt idx="179">
                  <c:v>2004-11-01</c:v>
                </c:pt>
                <c:pt idx="180">
                  <c:v>2004-12-01</c:v>
                </c:pt>
                <c:pt idx="181">
                  <c:v>2005-01-01</c:v>
                </c:pt>
                <c:pt idx="182">
                  <c:v>2005-02-01</c:v>
                </c:pt>
                <c:pt idx="183">
                  <c:v>2005-03-01</c:v>
                </c:pt>
                <c:pt idx="184">
                  <c:v>2005-04-01</c:v>
                </c:pt>
                <c:pt idx="185">
                  <c:v>2005-05-01</c:v>
                </c:pt>
                <c:pt idx="186">
                  <c:v>2005-06-01</c:v>
                </c:pt>
                <c:pt idx="187">
                  <c:v>2005-07-01</c:v>
                </c:pt>
                <c:pt idx="188">
                  <c:v>2005-08-01</c:v>
                </c:pt>
                <c:pt idx="189">
                  <c:v>2005-09-01</c:v>
                </c:pt>
                <c:pt idx="190">
                  <c:v>2005-10-01</c:v>
                </c:pt>
                <c:pt idx="191">
                  <c:v>2005-11-01</c:v>
                </c:pt>
                <c:pt idx="192">
                  <c:v>2005-12-01</c:v>
                </c:pt>
                <c:pt idx="193">
                  <c:v>2006-01-01</c:v>
                </c:pt>
                <c:pt idx="194">
                  <c:v>2006-02-01</c:v>
                </c:pt>
                <c:pt idx="195">
                  <c:v>2006-03-01</c:v>
                </c:pt>
                <c:pt idx="196">
                  <c:v>2006-04-01</c:v>
                </c:pt>
                <c:pt idx="197">
                  <c:v>2006-05-01</c:v>
                </c:pt>
                <c:pt idx="198">
                  <c:v>2006-06-01</c:v>
                </c:pt>
                <c:pt idx="199">
                  <c:v>2006-07-01</c:v>
                </c:pt>
                <c:pt idx="200">
                  <c:v>2006-08-01</c:v>
                </c:pt>
                <c:pt idx="201">
                  <c:v>2006-09-01</c:v>
                </c:pt>
                <c:pt idx="202">
                  <c:v>2006-10-01</c:v>
                </c:pt>
                <c:pt idx="203">
                  <c:v>2006-11-01</c:v>
                </c:pt>
                <c:pt idx="204">
                  <c:v>2006-12-01</c:v>
                </c:pt>
                <c:pt idx="205">
                  <c:v>2007-01-01</c:v>
                </c:pt>
                <c:pt idx="206">
                  <c:v>2007-02-01</c:v>
                </c:pt>
                <c:pt idx="207">
                  <c:v>2007-03-01</c:v>
                </c:pt>
                <c:pt idx="208">
                  <c:v>2007-04-01</c:v>
                </c:pt>
                <c:pt idx="209">
                  <c:v>2007-05-01</c:v>
                </c:pt>
                <c:pt idx="210">
                  <c:v>2007-06-01</c:v>
                </c:pt>
                <c:pt idx="211">
                  <c:v>2007-07-01</c:v>
                </c:pt>
                <c:pt idx="212">
                  <c:v>2007-08-01</c:v>
                </c:pt>
                <c:pt idx="213">
                  <c:v>2007-09-01</c:v>
                </c:pt>
                <c:pt idx="214">
                  <c:v>2007-10-01</c:v>
                </c:pt>
                <c:pt idx="215">
                  <c:v>2007-11-01</c:v>
                </c:pt>
                <c:pt idx="216">
                  <c:v>2007-12-01</c:v>
                </c:pt>
                <c:pt idx="217">
                  <c:v>2008-01-01</c:v>
                </c:pt>
                <c:pt idx="218">
                  <c:v>2008-02-01</c:v>
                </c:pt>
                <c:pt idx="219">
                  <c:v>2008-03-01</c:v>
                </c:pt>
                <c:pt idx="220">
                  <c:v>2008-04-01</c:v>
                </c:pt>
                <c:pt idx="221">
                  <c:v>2008-05-01</c:v>
                </c:pt>
                <c:pt idx="222">
                  <c:v>2008-06-01</c:v>
                </c:pt>
                <c:pt idx="223">
                  <c:v>2008-07-01</c:v>
                </c:pt>
                <c:pt idx="224">
                  <c:v>2008-08-01</c:v>
                </c:pt>
                <c:pt idx="225">
                  <c:v>2008-09-01</c:v>
                </c:pt>
                <c:pt idx="226">
                  <c:v>2008-10-01</c:v>
                </c:pt>
                <c:pt idx="227">
                  <c:v>2008-11-01</c:v>
                </c:pt>
                <c:pt idx="228">
                  <c:v>2008-12-01</c:v>
                </c:pt>
                <c:pt idx="229">
                  <c:v>2009-01-01</c:v>
                </c:pt>
                <c:pt idx="230">
                  <c:v>2009-02-01</c:v>
                </c:pt>
                <c:pt idx="231">
                  <c:v>2009-03-01</c:v>
                </c:pt>
                <c:pt idx="232">
                  <c:v>2009-04-01</c:v>
                </c:pt>
                <c:pt idx="233">
                  <c:v>2009-05-01</c:v>
                </c:pt>
                <c:pt idx="234">
                  <c:v>2009-06-01</c:v>
                </c:pt>
                <c:pt idx="235">
                  <c:v>2009-07-01</c:v>
                </c:pt>
                <c:pt idx="236">
                  <c:v>2009-08-01</c:v>
                </c:pt>
                <c:pt idx="237">
                  <c:v>2009-09-01</c:v>
                </c:pt>
                <c:pt idx="238">
                  <c:v>2009-10-01</c:v>
                </c:pt>
                <c:pt idx="239">
                  <c:v>2009-11-01</c:v>
                </c:pt>
                <c:pt idx="240">
                  <c:v>2009-12-01</c:v>
                </c:pt>
                <c:pt idx="241">
                  <c:v>2010-01-01</c:v>
                </c:pt>
                <c:pt idx="242">
                  <c:v>2010-02-01</c:v>
                </c:pt>
                <c:pt idx="243">
                  <c:v>2010-03-01</c:v>
                </c:pt>
                <c:pt idx="244">
                  <c:v>2010-04-01</c:v>
                </c:pt>
                <c:pt idx="245">
                  <c:v>2010-05-01</c:v>
                </c:pt>
                <c:pt idx="246">
                  <c:v>2010-06-01</c:v>
                </c:pt>
                <c:pt idx="247">
                  <c:v>2010-07-01</c:v>
                </c:pt>
                <c:pt idx="248">
                  <c:v>2010-08-01</c:v>
                </c:pt>
                <c:pt idx="249">
                  <c:v>2010-09-01</c:v>
                </c:pt>
                <c:pt idx="250">
                  <c:v>2010-10-01</c:v>
                </c:pt>
                <c:pt idx="251">
                  <c:v>2010-11-01</c:v>
                </c:pt>
                <c:pt idx="252">
                  <c:v>2010-12-01</c:v>
                </c:pt>
                <c:pt idx="253">
                  <c:v>2011-01-01</c:v>
                </c:pt>
                <c:pt idx="254">
                  <c:v>2011-02-01</c:v>
                </c:pt>
                <c:pt idx="255">
                  <c:v>2011-03-01</c:v>
                </c:pt>
                <c:pt idx="256">
                  <c:v>2011-04-01</c:v>
                </c:pt>
                <c:pt idx="257">
                  <c:v>2011-05-01</c:v>
                </c:pt>
                <c:pt idx="258">
                  <c:v>2011-06-01</c:v>
                </c:pt>
                <c:pt idx="259">
                  <c:v>2011-07-01</c:v>
                </c:pt>
                <c:pt idx="260">
                  <c:v>2011-08-01</c:v>
                </c:pt>
                <c:pt idx="261">
                  <c:v>2011-09-01</c:v>
                </c:pt>
                <c:pt idx="262">
                  <c:v>2011-10-01</c:v>
                </c:pt>
                <c:pt idx="263">
                  <c:v>2011-11-01</c:v>
                </c:pt>
                <c:pt idx="264">
                  <c:v>2011-12-01</c:v>
                </c:pt>
                <c:pt idx="265">
                  <c:v>2012-01-01</c:v>
                </c:pt>
                <c:pt idx="266">
                  <c:v>2012-02-01</c:v>
                </c:pt>
                <c:pt idx="267">
                  <c:v>2012-03-01</c:v>
                </c:pt>
                <c:pt idx="268">
                  <c:v>2012-04-01</c:v>
                </c:pt>
                <c:pt idx="269">
                  <c:v>2012-05-01</c:v>
                </c:pt>
                <c:pt idx="270">
                  <c:v>2012-06-01</c:v>
                </c:pt>
                <c:pt idx="271">
                  <c:v>2012-07-01</c:v>
                </c:pt>
                <c:pt idx="272">
                  <c:v>2012-08-01</c:v>
                </c:pt>
                <c:pt idx="273">
                  <c:v>2012-09-01</c:v>
                </c:pt>
                <c:pt idx="274">
                  <c:v>2012-10-01</c:v>
                </c:pt>
                <c:pt idx="275">
                  <c:v>2012-11-01</c:v>
                </c:pt>
                <c:pt idx="276">
                  <c:v>2012-12-01</c:v>
                </c:pt>
                <c:pt idx="277">
                  <c:v>2013-01-01</c:v>
                </c:pt>
                <c:pt idx="278">
                  <c:v>2013-02-01</c:v>
                </c:pt>
                <c:pt idx="279">
                  <c:v>2013-03-01</c:v>
                </c:pt>
                <c:pt idx="280">
                  <c:v>2013-04-01</c:v>
                </c:pt>
                <c:pt idx="281">
                  <c:v>2013-05-01</c:v>
                </c:pt>
                <c:pt idx="282">
                  <c:v>2013-06-01</c:v>
                </c:pt>
                <c:pt idx="283">
                  <c:v>2013-07-01</c:v>
                </c:pt>
                <c:pt idx="284">
                  <c:v>2013-08-01</c:v>
                </c:pt>
                <c:pt idx="285">
                  <c:v>2013-09-01</c:v>
                </c:pt>
                <c:pt idx="286">
                  <c:v>2013-10-01</c:v>
                </c:pt>
                <c:pt idx="287">
                  <c:v>2013-11-01</c:v>
                </c:pt>
                <c:pt idx="288">
                  <c:v>2013-12-01</c:v>
                </c:pt>
                <c:pt idx="289">
                  <c:v>2014-01-01</c:v>
                </c:pt>
                <c:pt idx="290">
                  <c:v>2014-02-01</c:v>
                </c:pt>
                <c:pt idx="291">
                  <c:v>2014-03-01</c:v>
                </c:pt>
                <c:pt idx="292">
                  <c:v>2014-04-01</c:v>
                </c:pt>
                <c:pt idx="293">
                  <c:v>2014-05-01</c:v>
                </c:pt>
                <c:pt idx="294">
                  <c:v>2014-06-01</c:v>
                </c:pt>
                <c:pt idx="295">
                  <c:v>2014-07-01</c:v>
                </c:pt>
                <c:pt idx="296">
                  <c:v>2014-08-01</c:v>
                </c:pt>
                <c:pt idx="297">
                  <c:v>2014-09-01</c:v>
                </c:pt>
                <c:pt idx="298">
                  <c:v>2014-10-01</c:v>
                </c:pt>
                <c:pt idx="299">
                  <c:v>2014-11-01</c:v>
                </c:pt>
                <c:pt idx="300">
                  <c:v>2014-12-01</c:v>
                </c:pt>
                <c:pt idx="301">
                  <c:v>2015-01-01</c:v>
                </c:pt>
                <c:pt idx="302">
                  <c:v>2015-02-01</c:v>
                </c:pt>
                <c:pt idx="303">
                  <c:v>2015-03-01</c:v>
                </c:pt>
                <c:pt idx="304">
                  <c:v>2015-04-01</c:v>
                </c:pt>
                <c:pt idx="305">
                  <c:v>2015-05-01</c:v>
                </c:pt>
                <c:pt idx="306">
                  <c:v>2015-06-01</c:v>
                </c:pt>
                <c:pt idx="307">
                  <c:v>2015-07-01</c:v>
                </c:pt>
                <c:pt idx="308">
                  <c:v>2015-08-01</c:v>
                </c:pt>
                <c:pt idx="309">
                  <c:v>2015-09-01</c:v>
                </c:pt>
                <c:pt idx="310">
                  <c:v>2015-10-01</c:v>
                </c:pt>
                <c:pt idx="311">
                  <c:v>2015-11-01</c:v>
                </c:pt>
                <c:pt idx="312">
                  <c:v>2015-12-01</c:v>
                </c:pt>
                <c:pt idx="313">
                  <c:v>2016-01-01</c:v>
                </c:pt>
                <c:pt idx="314">
                  <c:v>2016-02-01</c:v>
                </c:pt>
                <c:pt idx="315">
                  <c:v>2016-03-01</c:v>
                </c:pt>
                <c:pt idx="316">
                  <c:v>2016-04-01</c:v>
                </c:pt>
                <c:pt idx="317">
                  <c:v>2016-05-01</c:v>
                </c:pt>
                <c:pt idx="318">
                  <c:v>2016-06-01</c:v>
                </c:pt>
                <c:pt idx="319">
                  <c:v>2016-07-01</c:v>
                </c:pt>
                <c:pt idx="320">
                  <c:v>2016-08-01</c:v>
                </c:pt>
                <c:pt idx="321">
                  <c:v>2016-09-01</c:v>
                </c:pt>
                <c:pt idx="322">
                  <c:v>2016-10-01</c:v>
                </c:pt>
                <c:pt idx="323">
                  <c:v>2016-11-01</c:v>
                </c:pt>
                <c:pt idx="324">
                  <c:v>2016-12-01</c:v>
                </c:pt>
                <c:pt idx="325">
                  <c:v>2017-01-01</c:v>
                </c:pt>
                <c:pt idx="326">
                  <c:v>2017-02-01</c:v>
                </c:pt>
                <c:pt idx="327">
                  <c:v>2017-03-01</c:v>
                </c:pt>
                <c:pt idx="328">
                  <c:v>2017-04-01</c:v>
                </c:pt>
                <c:pt idx="329">
                  <c:v>2017-05-01</c:v>
                </c:pt>
                <c:pt idx="330">
                  <c:v>2017-06-01</c:v>
                </c:pt>
                <c:pt idx="331">
                  <c:v>2017-07-01</c:v>
                </c:pt>
                <c:pt idx="332">
                  <c:v>2017-08-01</c:v>
                </c:pt>
                <c:pt idx="333">
                  <c:v>2017-09-01</c:v>
                </c:pt>
                <c:pt idx="334">
                  <c:v>2017-10-01</c:v>
                </c:pt>
                <c:pt idx="335">
                  <c:v>2017-11-01</c:v>
                </c:pt>
                <c:pt idx="336">
                  <c:v>2017-12-01</c:v>
                </c:pt>
                <c:pt idx="337">
                  <c:v>2018-01-01</c:v>
                </c:pt>
                <c:pt idx="338">
                  <c:v>2018-02-01</c:v>
                </c:pt>
                <c:pt idx="339">
                  <c:v>2018-03-01</c:v>
                </c:pt>
                <c:pt idx="340">
                  <c:v>2018-04-01</c:v>
                </c:pt>
                <c:pt idx="341">
                  <c:v>2018-05-01</c:v>
                </c:pt>
                <c:pt idx="342">
                  <c:v>2018-06-01</c:v>
                </c:pt>
                <c:pt idx="343">
                  <c:v>2018-07-01</c:v>
                </c:pt>
                <c:pt idx="344">
                  <c:v>2018-08-01</c:v>
                </c:pt>
                <c:pt idx="345">
                  <c:v>2018-09-01</c:v>
                </c:pt>
                <c:pt idx="346">
                  <c:v>2018-10-01</c:v>
                </c:pt>
                <c:pt idx="347">
                  <c:v>2018-11-01</c:v>
                </c:pt>
                <c:pt idx="348">
                  <c:v>2018-12-01</c:v>
                </c:pt>
                <c:pt idx="349">
                  <c:v>2019-01-01</c:v>
                </c:pt>
                <c:pt idx="350">
                  <c:v>2019-02-01</c:v>
                </c:pt>
                <c:pt idx="351">
                  <c:v>2019-03-01</c:v>
                </c:pt>
                <c:pt idx="352">
                  <c:v>2019-04-01</c:v>
                </c:pt>
                <c:pt idx="353">
                  <c:v>2019-05-01</c:v>
                </c:pt>
                <c:pt idx="354">
                  <c:v>2019-06-01</c:v>
                </c:pt>
                <c:pt idx="355">
                  <c:v>2019-07-01</c:v>
                </c:pt>
                <c:pt idx="356">
                  <c:v>2019-08-01</c:v>
                </c:pt>
                <c:pt idx="357">
                  <c:v>2019-09-01</c:v>
                </c:pt>
                <c:pt idx="358">
                  <c:v>2019-10-01</c:v>
                </c:pt>
                <c:pt idx="359">
                  <c:v>2019-11-01</c:v>
                </c:pt>
                <c:pt idx="360">
                  <c:v>2019-12-01</c:v>
                </c:pt>
                <c:pt idx="361">
                  <c:v>2020-01-01</c:v>
                </c:pt>
                <c:pt idx="362">
                  <c:v>2020-02-01</c:v>
                </c:pt>
              </c:strCache>
            </c:strRef>
          </c:cat>
          <c:val>
            <c:numRef>
              <c:f>'FRED Graph'!$J$11:$J$373</c:f>
              <c:numCache>
                <c:formatCode>General</c:formatCode>
                <c:ptCount val="363"/>
                <c:pt idx="1">
                  <c:v>363</c:v>
                </c:pt>
                <c:pt idx="2">
                  <c:v>236</c:v>
                </c:pt>
                <c:pt idx="3">
                  <c:v>209</c:v>
                </c:pt>
                <c:pt idx="4">
                  <c:v>42</c:v>
                </c:pt>
                <c:pt idx="5">
                  <c:v>153</c:v>
                </c:pt>
                <c:pt idx="6">
                  <c:v>17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85</c:v>
                </c:pt>
                <c:pt idx="19">
                  <c:v>0</c:v>
                </c:pt>
                <c:pt idx="20">
                  <c:v>18</c:v>
                </c:pt>
                <c:pt idx="21">
                  <c:v>26</c:v>
                </c:pt>
                <c:pt idx="22">
                  <c:v>21</c:v>
                </c:pt>
                <c:pt idx="23">
                  <c:v>0</c:v>
                </c:pt>
                <c:pt idx="24">
                  <c:v>32</c:v>
                </c:pt>
                <c:pt idx="25">
                  <c:v>41</c:v>
                </c:pt>
                <c:pt idx="26">
                  <c:v>0</c:v>
                </c:pt>
                <c:pt idx="27">
                  <c:v>54</c:v>
                </c:pt>
                <c:pt idx="28">
                  <c:v>154</c:v>
                </c:pt>
                <c:pt idx="29">
                  <c:v>130</c:v>
                </c:pt>
                <c:pt idx="30">
                  <c:v>66</c:v>
                </c:pt>
                <c:pt idx="31">
                  <c:v>78</c:v>
                </c:pt>
                <c:pt idx="32">
                  <c:v>132</c:v>
                </c:pt>
                <c:pt idx="33">
                  <c:v>34</c:v>
                </c:pt>
                <c:pt idx="34">
                  <c:v>180</c:v>
                </c:pt>
                <c:pt idx="35">
                  <c:v>133</c:v>
                </c:pt>
                <c:pt idx="36">
                  <c:v>223</c:v>
                </c:pt>
                <c:pt idx="37">
                  <c:v>299</c:v>
                </c:pt>
                <c:pt idx="38">
                  <c:v>250</c:v>
                </c:pt>
                <c:pt idx="39">
                  <c:v>0</c:v>
                </c:pt>
                <c:pt idx="40">
                  <c:v>302</c:v>
                </c:pt>
                <c:pt idx="41">
                  <c:v>272</c:v>
                </c:pt>
                <c:pt idx="42">
                  <c:v>181</c:v>
                </c:pt>
                <c:pt idx="43">
                  <c:v>306</c:v>
                </c:pt>
                <c:pt idx="44">
                  <c:v>151</c:v>
                </c:pt>
                <c:pt idx="45">
                  <c:v>242</c:v>
                </c:pt>
                <c:pt idx="46">
                  <c:v>285</c:v>
                </c:pt>
                <c:pt idx="47">
                  <c:v>251</c:v>
                </c:pt>
                <c:pt idx="48">
                  <c:v>330</c:v>
                </c:pt>
                <c:pt idx="49">
                  <c:v>281</c:v>
                </c:pt>
                <c:pt idx="50">
                  <c:v>186</c:v>
                </c:pt>
                <c:pt idx="51">
                  <c:v>461</c:v>
                </c:pt>
                <c:pt idx="52">
                  <c:v>344</c:v>
                </c:pt>
                <c:pt idx="53">
                  <c:v>335</c:v>
                </c:pt>
                <c:pt idx="54">
                  <c:v>317</c:v>
                </c:pt>
                <c:pt idx="55">
                  <c:v>372</c:v>
                </c:pt>
                <c:pt idx="56">
                  <c:v>286</c:v>
                </c:pt>
                <c:pt idx="57">
                  <c:v>351</c:v>
                </c:pt>
                <c:pt idx="58">
                  <c:v>211</c:v>
                </c:pt>
                <c:pt idx="59">
                  <c:v>411</c:v>
                </c:pt>
                <c:pt idx="60">
                  <c:v>296</c:v>
                </c:pt>
                <c:pt idx="61">
                  <c:v>336</c:v>
                </c:pt>
                <c:pt idx="62">
                  <c:v>196</c:v>
                </c:pt>
                <c:pt idx="63">
                  <c:v>210</c:v>
                </c:pt>
                <c:pt idx="64">
                  <c:v>162</c:v>
                </c:pt>
                <c:pt idx="65">
                  <c:v>0</c:v>
                </c:pt>
                <c:pt idx="66">
                  <c:v>237</c:v>
                </c:pt>
                <c:pt idx="67">
                  <c:v>94</c:v>
                </c:pt>
                <c:pt idx="68">
                  <c:v>254</c:v>
                </c:pt>
                <c:pt idx="69">
                  <c:v>241</c:v>
                </c:pt>
                <c:pt idx="70">
                  <c:v>156</c:v>
                </c:pt>
                <c:pt idx="71">
                  <c:v>144</c:v>
                </c:pt>
                <c:pt idx="72">
                  <c:v>145</c:v>
                </c:pt>
                <c:pt idx="73">
                  <c:v>0</c:v>
                </c:pt>
                <c:pt idx="74">
                  <c:v>423</c:v>
                </c:pt>
                <c:pt idx="75">
                  <c:v>254</c:v>
                </c:pt>
                <c:pt idx="76">
                  <c:v>165</c:v>
                </c:pt>
                <c:pt idx="77">
                  <c:v>328</c:v>
                </c:pt>
                <c:pt idx="78">
                  <c:v>283</c:v>
                </c:pt>
                <c:pt idx="79">
                  <c:v>246</c:v>
                </c:pt>
                <c:pt idx="80">
                  <c:v>184</c:v>
                </c:pt>
                <c:pt idx="81">
                  <c:v>211</c:v>
                </c:pt>
                <c:pt idx="82">
                  <c:v>255</c:v>
                </c:pt>
                <c:pt idx="83">
                  <c:v>296</c:v>
                </c:pt>
                <c:pt idx="84">
                  <c:v>182</c:v>
                </c:pt>
                <c:pt idx="85">
                  <c:v>220</c:v>
                </c:pt>
                <c:pt idx="86">
                  <c:v>312</c:v>
                </c:pt>
                <c:pt idx="87">
                  <c:v>315</c:v>
                </c:pt>
                <c:pt idx="88">
                  <c:v>296</c:v>
                </c:pt>
                <c:pt idx="89">
                  <c:v>260</c:v>
                </c:pt>
                <c:pt idx="90">
                  <c:v>268</c:v>
                </c:pt>
                <c:pt idx="91">
                  <c:v>297</c:v>
                </c:pt>
                <c:pt idx="92">
                  <c:v>0</c:v>
                </c:pt>
                <c:pt idx="93">
                  <c:v>492</c:v>
                </c:pt>
                <c:pt idx="94">
                  <c:v>344</c:v>
                </c:pt>
                <c:pt idx="95">
                  <c:v>306</c:v>
                </c:pt>
                <c:pt idx="96">
                  <c:v>314</c:v>
                </c:pt>
                <c:pt idx="97">
                  <c:v>263</c:v>
                </c:pt>
                <c:pt idx="98">
                  <c:v>204</c:v>
                </c:pt>
                <c:pt idx="99">
                  <c:v>148</c:v>
                </c:pt>
                <c:pt idx="100">
                  <c:v>278</c:v>
                </c:pt>
                <c:pt idx="101">
                  <c:v>402</c:v>
                </c:pt>
                <c:pt idx="102">
                  <c:v>232</c:v>
                </c:pt>
                <c:pt idx="103">
                  <c:v>129</c:v>
                </c:pt>
                <c:pt idx="104">
                  <c:v>339</c:v>
                </c:pt>
                <c:pt idx="105">
                  <c:v>208</c:v>
                </c:pt>
                <c:pt idx="106">
                  <c:v>202</c:v>
                </c:pt>
                <c:pt idx="107">
                  <c:v>277</c:v>
                </c:pt>
                <c:pt idx="108">
                  <c:v>365</c:v>
                </c:pt>
                <c:pt idx="109">
                  <c:v>106</c:v>
                </c:pt>
                <c:pt idx="110">
                  <c:v>418</c:v>
                </c:pt>
                <c:pt idx="111">
                  <c:v>107</c:v>
                </c:pt>
                <c:pt idx="112">
                  <c:v>370</c:v>
                </c:pt>
                <c:pt idx="113">
                  <c:v>211</c:v>
                </c:pt>
                <c:pt idx="114">
                  <c:v>281</c:v>
                </c:pt>
                <c:pt idx="115">
                  <c:v>325</c:v>
                </c:pt>
                <c:pt idx="116">
                  <c:v>155</c:v>
                </c:pt>
                <c:pt idx="117">
                  <c:v>203</c:v>
                </c:pt>
                <c:pt idx="118">
                  <c:v>405</c:v>
                </c:pt>
                <c:pt idx="119">
                  <c:v>289</c:v>
                </c:pt>
                <c:pt idx="120">
                  <c:v>306</c:v>
                </c:pt>
                <c:pt idx="121">
                  <c:v>233</c:v>
                </c:pt>
                <c:pt idx="122">
                  <c:v>119</c:v>
                </c:pt>
                <c:pt idx="123">
                  <c:v>472</c:v>
                </c:pt>
                <c:pt idx="124">
                  <c:v>292</c:v>
                </c:pt>
                <c:pt idx="125">
                  <c:v>217</c:v>
                </c:pt>
                <c:pt idx="126">
                  <c:v>0</c:v>
                </c:pt>
                <c:pt idx="127">
                  <c:v>175</c:v>
                </c:pt>
                <c:pt idx="128">
                  <c:v>0</c:v>
                </c:pt>
                <c:pt idx="129">
                  <c:v>123</c:v>
                </c:pt>
                <c:pt idx="130">
                  <c:v>0</c:v>
                </c:pt>
                <c:pt idx="131">
                  <c:v>205</c:v>
                </c:pt>
                <c:pt idx="132">
                  <c:v>153</c:v>
                </c:pt>
                <c:pt idx="133">
                  <c:v>0</c:v>
                </c:pt>
                <c:pt idx="134">
                  <c:v>91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11</c:v>
                </c:pt>
                <c:pt idx="150">
                  <c:v>50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127</c:v>
                </c:pt>
                <c:pt idx="155">
                  <c:v>0</c:v>
                </c:pt>
                <c:pt idx="156">
                  <c:v>0</c:v>
                </c:pt>
                <c:pt idx="157">
                  <c:v>108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19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105</c:v>
                </c:pt>
                <c:pt idx="166">
                  <c:v>200</c:v>
                </c:pt>
                <c:pt idx="167">
                  <c:v>20</c:v>
                </c:pt>
                <c:pt idx="168">
                  <c:v>114</c:v>
                </c:pt>
                <c:pt idx="169">
                  <c:v>181</c:v>
                </c:pt>
                <c:pt idx="170">
                  <c:v>56</c:v>
                </c:pt>
                <c:pt idx="171">
                  <c:v>317</c:v>
                </c:pt>
                <c:pt idx="172">
                  <c:v>269</c:v>
                </c:pt>
                <c:pt idx="173">
                  <c:v>283</c:v>
                </c:pt>
                <c:pt idx="174">
                  <c:v>99</c:v>
                </c:pt>
                <c:pt idx="175">
                  <c:v>55</c:v>
                </c:pt>
                <c:pt idx="176">
                  <c:v>89</c:v>
                </c:pt>
                <c:pt idx="177">
                  <c:v>156</c:v>
                </c:pt>
                <c:pt idx="178">
                  <c:v>354</c:v>
                </c:pt>
                <c:pt idx="179">
                  <c:v>56</c:v>
                </c:pt>
                <c:pt idx="180">
                  <c:v>121</c:v>
                </c:pt>
                <c:pt idx="181">
                  <c:v>150</c:v>
                </c:pt>
                <c:pt idx="182">
                  <c:v>258</c:v>
                </c:pt>
                <c:pt idx="183">
                  <c:v>124</c:v>
                </c:pt>
                <c:pt idx="184">
                  <c:v>362</c:v>
                </c:pt>
                <c:pt idx="185">
                  <c:v>172</c:v>
                </c:pt>
                <c:pt idx="186">
                  <c:v>252</c:v>
                </c:pt>
                <c:pt idx="187">
                  <c:v>354</c:v>
                </c:pt>
                <c:pt idx="188">
                  <c:v>202</c:v>
                </c:pt>
                <c:pt idx="189">
                  <c:v>68</c:v>
                </c:pt>
                <c:pt idx="190">
                  <c:v>89</c:v>
                </c:pt>
                <c:pt idx="191">
                  <c:v>338</c:v>
                </c:pt>
                <c:pt idx="192">
                  <c:v>156</c:v>
                </c:pt>
                <c:pt idx="193">
                  <c:v>280</c:v>
                </c:pt>
                <c:pt idx="194">
                  <c:v>308</c:v>
                </c:pt>
                <c:pt idx="195">
                  <c:v>310</c:v>
                </c:pt>
                <c:pt idx="196">
                  <c:v>158</c:v>
                </c:pt>
                <c:pt idx="197">
                  <c:v>39</c:v>
                </c:pt>
                <c:pt idx="198">
                  <c:v>81</c:v>
                </c:pt>
                <c:pt idx="199">
                  <c:v>195</c:v>
                </c:pt>
                <c:pt idx="200">
                  <c:v>174</c:v>
                </c:pt>
                <c:pt idx="201">
                  <c:v>149</c:v>
                </c:pt>
                <c:pt idx="202">
                  <c:v>9</c:v>
                </c:pt>
                <c:pt idx="203">
                  <c:v>211</c:v>
                </c:pt>
                <c:pt idx="204">
                  <c:v>186</c:v>
                </c:pt>
                <c:pt idx="205">
                  <c:v>228</c:v>
                </c:pt>
                <c:pt idx="206">
                  <c:v>81</c:v>
                </c:pt>
                <c:pt idx="207">
                  <c:v>235</c:v>
                </c:pt>
                <c:pt idx="208">
                  <c:v>49</c:v>
                </c:pt>
                <c:pt idx="209">
                  <c:v>151</c:v>
                </c:pt>
                <c:pt idx="210">
                  <c:v>76</c:v>
                </c:pt>
                <c:pt idx="211">
                  <c:v>0</c:v>
                </c:pt>
                <c:pt idx="212">
                  <c:v>0</c:v>
                </c:pt>
                <c:pt idx="213">
                  <c:v>80</c:v>
                </c:pt>
                <c:pt idx="214">
                  <c:v>79</c:v>
                </c:pt>
                <c:pt idx="215">
                  <c:v>110</c:v>
                </c:pt>
                <c:pt idx="216">
                  <c:v>108</c:v>
                </c:pt>
                <c:pt idx="217">
                  <c:v>11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12</c:v>
                </c:pt>
                <c:pt idx="240">
                  <c:v>0</c:v>
                </c:pt>
                <c:pt idx="241">
                  <c:v>2</c:v>
                </c:pt>
                <c:pt idx="242">
                  <c:v>0</c:v>
                </c:pt>
                <c:pt idx="243">
                  <c:v>181</c:v>
                </c:pt>
                <c:pt idx="244">
                  <c:v>231</c:v>
                </c:pt>
                <c:pt idx="245">
                  <c:v>540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268</c:v>
                </c:pt>
                <c:pt idx="251">
                  <c:v>125</c:v>
                </c:pt>
                <c:pt idx="252">
                  <c:v>72</c:v>
                </c:pt>
                <c:pt idx="253">
                  <c:v>19</c:v>
                </c:pt>
                <c:pt idx="254">
                  <c:v>212</c:v>
                </c:pt>
                <c:pt idx="255">
                  <c:v>235</c:v>
                </c:pt>
                <c:pt idx="256">
                  <c:v>314</c:v>
                </c:pt>
                <c:pt idx="257">
                  <c:v>101</c:v>
                </c:pt>
                <c:pt idx="258">
                  <c:v>236</c:v>
                </c:pt>
                <c:pt idx="259">
                  <c:v>60</c:v>
                </c:pt>
                <c:pt idx="260">
                  <c:v>126</c:v>
                </c:pt>
                <c:pt idx="261">
                  <c:v>233</c:v>
                </c:pt>
                <c:pt idx="262">
                  <c:v>204</c:v>
                </c:pt>
                <c:pt idx="263">
                  <c:v>132</c:v>
                </c:pt>
                <c:pt idx="264">
                  <c:v>202</c:v>
                </c:pt>
                <c:pt idx="265">
                  <c:v>354</c:v>
                </c:pt>
                <c:pt idx="266">
                  <c:v>262</c:v>
                </c:pt>
                <c:pt idx="267">
                  <c:v>240</c:v>
                </c:pt>
                <c:pt idx="268">
                  <c:v>82</c:v>
                </c:pt>
                <c:pt idx="269">
                  <c:v>100</c:v>
                </c:pt>
                <c:pt idx="270">
                  <c:v>73</c:v>
                </c:pt>
                <c:pt idx="271">
                  <c:v>152</c:v>
                </c:pt>
                <c:pt idx="272">
                  <c:v>172</c:v>
                </c:pt>
                <c:pt idx="273">
                  <c:v>187</c:v>
                </c:pt>
                <c:pt idx="274">
                  <c:v>159</c:v>
                </c:pt>
                <c:pt idx="275">
                  <c:v>156</c:v>
                </c:pt>
                <c:pt idx="276">
                  <c:v>239</c:v>
                </c:pt>
                <c:pt idx="277">
                  <c:v>191</c:v>
                </c:pt>
                <c:pt idx="278">
                  <c:v>278</c:v>
                </c:pt>
                <c:pt idx="279">
                  <c:v>139</c:v>
                </c:pt>
                <c:pt idx="280">
                  <c:v>191</c:v>
                </c:pt>
                <c:pt idx="281">
                  <c:v>222</c:v>
                </c:pt>
                <c:pt idx="282">
                  <c:v>181</c:v>
                </c:pt>
                <c:pt idx="283">
                  <c:v>112</c:v>
                </c:pt>
                <c:pt idx="284">
                  <c:v>242</c:v>
                </c:pt>
                <c:pt idx="285">
                  <c:v>187</c:v>
                </c:pt>
                <c:pt idx="286">
                  <c:v>225</c:v>
                </c:pt>
                <c:pt idx="287">
                  <c:v>264</c:v>
                </c:pt>
                <c:pt idx="288">
                  <c:v>69</c:v>
                </c:pt>
                <c:pt idx="289">
                  <c:v>175</c:v>
                </c:pt>
                <c:pt idx="290">
                  <c:v>166</c:v>
                </c:pt>
                <c:pt idx="291">
                  <c:v>254</c:v>
                </c:pt>
                <c:pt idx="292">
                  <c:v>325</c:v>
                </c:pt>
                <c:pt idx="293">
                  <c:v>218</c:v>
                </c:pt>
                <c:pt idx="294">
                  <c:v>326</c:v>
                </c:pt>
                <c:pt idx="295">
                  <c:v>232</c:v>
                </c:pt>
                <c:pt idx="296">
                  <c:v>188</c:v>
                </c:pt>
                <c:pt idx="297">
                  <c:v>309</c:v>
                </c:pt>
                <c:pt idx="298">
                  <c:v>252</c:v>
                </c:pt>
                <c:pt idx="299">
                  <c:v>291</c:v>
                </c:pt>
                <c:pt idx="300">
                  <c:v>268</c:v>
                </c:pt>
                <c:pt idx="301">
                  <c:v>191</c:v>
                </c:pt>
                <c:pt idx="302">
                  <c:v>271</c:v>
                </c:pt>
                <c:pt idx="303">
                  <c:v>71</c:v>
                </c:pt>
                <c:pt idx="304">
                  <c:v>284</c:v>
                </c:pt>
                <c:pt idx="305">
                  <c:v>331</c:v>
                </c:pt>
                <c:pt idx="306">
                  <c:v>174</c:v>
                </c:pt>
                <c:pt idx="307">
                  <c:v>302</c:v>
                </c:pt>
                <c:pt idx="308">
                  <c:v>125</c:v>
                </c:pt>
                <c:pt idx="309">
                  <c:v>155</c:v>
                </c:pt>
                <c:pt idx="310">
                  <c:v>306</c:v>
                </c:pt>
                <c:pt idx="311">
                  <c:v>237</c:v>
                </c:pt>
                <c:pt idx="312">
                  <c:v>273</c:v>
                </c:pt>
                <c:pt idx="313">
                  <c:v>108</c:v>
                </c:pt>
                <c:pt idx="314">
                  <c:v>212</c:v>
                </c:pt>
                <c:pt idx="315">
                  <c:v>237</c:v>
                </c:pt>
                <c:pt idx="316">
                  <c:v>197</c:v>
                </c:pt>
                <c:pt idx="317">
                  <c:v>41</c:v>
                </c:pt>
                <c:pt idx="318">
                  <c:v>258</c:v>
                </c:pt>
                <c:pt idx="319">
                  <c:v>371</c:v>
                </c:pt>
                <c:pt idx="320">
                  <c:v>143</c:v>
                </c:pt>
                <c:pt idx="321">
                  <c:v>289</c:v>
                </c:pt>
                <c:pt idx="322">
                  <c:v>118</c:v>
                </c:pt>
                <c:pt idx="323">
                  <c:v>130</c:v>
                </c:pt>
                <c:pt idx="324">
                  <c:v>214</c:v>
                </c:pt>
                <c:pt idx="325">
                  <c:v>197</c:v>
                </c:pt>
                <c:pt idx="326">
                  <c:v>183</c:v>
                </c:pt>
                <c:pt idx="327">
                  <c:v>139</c:v>
                </c:pt>
                <c:pt idx="328">
                  <c:v>220</c:v>
                </c:pt>
                <c:pt idx="329">
                  <c:v>141</c:v>
                </c:pt>
                <c:pt idx="330">
                  <c:v>211</c:v>
                </c:pt>
                <c:pt idx="331">
                  <c:v>228</c:v>
                </c:pt>
                <c:pt idx="332">
                  <c:v>190</c:v>
                </c:pt>
                <c:pt idx="333">
                  <c:v>42</c:v>
                </c:pt>
                <c:pt idx="334">
                  <c:v>249</c:v>
                </c:pt>
                <c:pt idx="335">
                  <c:v>196</c:v>
                </c:pt>
                <c:pt idx="336">
                  <c:v>179</c:v>
                </c:pt>
                <c:pt idx="337">
                  <c:v>81</c:v>
                </c:pt>
                <c:pt idx="338">
                  <c:v>378</c:v>
                </c:pt>
                <c:pt idx="339">
                  <c:v>195</c:v>
                </c:pt>
                <c:pt idx="340">
                  <c:v>153</c:v>
                </c:pt>
                <c:pt idx="341">
                  <c:v>270</c:v>
                </c:pt>
                <c:pt idx="342">
                  <c:v>214</c:v>
                </c:pt>
                <c:pt idx="343">
                  <c:v>149</c:v>
                </c:pt>
                <c:pt idx="344">
                  <c:v>229</c:v>
                </c:pt>
                <c:pt idx="345">
                  <c:v>105</c:v>
                </c:pt>
                <c:pt idx="346">
                  <c:v>212</c:v>
                </c:pt>
                <c:pt idx="347">
                  <c:v>92</c:v>
                </c:pt>
                <c:pt idx="348">
                  <c:v>240</c:v>
                </c:pt>
                <c:pt idx="349">
                  <c:v>237</c:v>
                </c:pt>
                <c:pt idx="350">
                  <c:v>0</c:v>
                </c:pt>
                <c:pt idx="351">
                  <c:v>168</c:v>
                </c:pt>
                <c:pt idx="352">
                  <c:v>219</c:v>
                </c:pt>
                <c:pt idx="353">
                  <c:v>63</c:v>
                </c:pt>
                <c:pt idx="354">
                  <c:v>175</c:v>
                </c:pt>
                <c:pt idx="355">
                  <c:v>193</c:v>
                </c:pt>
                <c:pt idx="356">
                  <c:v>195</c:v>
                </c:pt>
                <c:pt idx="357">
                  <c:v>221</c:v>
                </c:pt>
                <c:pt idx="358">
                  <c:v>195</c:v>
                </c:pt>
                <c:pt idx="359">
                  <c:v>234</c:v>
                </c:pt>
                <c:pt idx="360">
                  <c:v>161</c:v>
                </c:pt>
                <c:pt idx="361">
                  <c:v>315</c:v>
                </c:pt>
                <c:pt idx="362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7-574D-91D3-CF91C6E1AA6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'FRED Graph'!$I$11:$I$373</c:f>
              <c:strCache>
                <c:ptCount val="363"/>
                <c:pt idx="0">
                  <c:v>Date</c:v>
                </c:pt>
                <c:pt idx="1">
                  <c:v>1990-01-01</c:v>
                </c:pt>
                <c:pt idx="2">
                  <c:v>1990-02-01</c:v>
                </c:pt>
                <c:pt idx="3">
                  <c:v>1990-03-01</c:v>
                </c:pt>
                <c:pt idx="4">
                  <c:v>1990-04-01</c:v>
                </c:pt>
                <c:pt idx="5">
                  <c:v>1990-05-01</c:v>
                </c:pt>
                <c:pt idx="6">
                  <c:v>1990-06-01</c:v>
                </c:pt>
                <c:pt idx="7">
                  <c:v>1990-07-01</c:v>
                </c:pt>
                <c:pt idx="8">
                  <c:v>1990-08-01</c:v>
                </c:pt>
                <c:pt idx="9">
                  <c:v>1990-09-01</c:v>
                </c:pt>
                <c:pt idx="10">
                  <c:v>1990-10-01</c:v>
                </c:pt>
                <c:pt idx="11">
                  <c:v>1990-11-01</c:v>
                </c:pt>
                <c:pt idx="12">
                  <c:v>1990-12-01</c:v>
                </c:pt>
                <c:pt idx="13">
                  <c:v>1991-01-01</c:v>
                </c:pt>
                <c:pt idx="14">
                  <c:v>1991-02-01</c:v>
                </c:pt>
                <c:pt idx="15">
                  <c:v>1991-03-01</c:v>
                </c:pt>
                <c:pt idx="16">
                  <c:v>1991-04-01</c:v>
                </c:pt>
                <c:pt idx="17">
                  <c:v>1991-05-01</c:v>
                </c:pt>
                <c:pt idx="18">
                  <c:v>1991-06-01</c:v>
                </c:pt>
                <c:pt idx="19">
                  <c:v>1991-07-01</c:v>
                </c:pt>
                <c:pt idx="20">
                  <c:v>1991-08-01</c:v>
                </c:pt>
                <c:pt idx="21">
                  <c:v>1991-09-01</c:v>
                </c:pt>
                <c:pt idx="22">
                  <c:v>1991-10-01</c:v>
                </c:pt>
                <c:pt idx="23">
                  <c:v>1991-11-01</c:v>
                </c:pt>
                <c:pt idx="24">
                  <c:v>1991-12-01</c:v>
                </c:pt>
                <c:pt idx="25">
                  <c:v>1992-01-01</c:v>
                </c:pt>
                <c:pt idx="26">
                  <c:v>1992-02-01</c:v>
                </c:pt>
                <c:pt idx="27">
                  <c:v>1992-03-01</c:v>
                </c:pt>
                <c:pt idx="28">
                  <c:v>1992-04-01</c:v>
                </c:pt>
                <c:pt idx="29">
                  <c:v>1992-05-01</c:v>
                </c:pt>
                <c:pt idx="30">
                  <c:v>1992-06-01</c:v>
                </c:pt>
                <c:pt idx="31">
                  <c:v>1992-07-01</c:v>
                </c:pt>
                <c:pt idx="32">
                  <c:v>1992-08-01</c:v>
                </c:pt>
                <c:pt idx="33">
                  <c:v>1992-09-01</c:v>
                </c:pt>
                <c:pt idx="34">
                  <c:v>1992-10-01</c:v>
                </c:pt>
                <c:pt idx="35">
                  <c:v>1992-11-01</c:v>
                </c:pt>
                <c:pt idx="36">
                  <c:v>1992-12-01</c:v>
                </c:pt>
                <c:pt idx="37">
                  <c:v>1993-01-01</c:v>
                </c:pt>
                <c:pt idx="38">
                  <c:v>1993-02-01</c:v>
                </c:pt>
                <c:pt idx="39">
                  <c:v>1993-03-01</c:v>
                </c:pt>
                <c:pt idx="40">
                  <c:v>1993-04-01</c:v>
                </c:pt>
                <c:pt idx="41">
                  <c:v>1993-05-01</c:v>
                </c:pt>
                <c:pt idx="42">
                  <c:v>1993-06-01</c:v>
                </c:pt>
                <c:pt idx="43">
                  <c:v>1993-07-01</c:v>
                </c:pt>
                <c:pt idx="44">
                  <c:v>1993-08-01</c:v>
                </c:pt>
                <c:pt idx="45">
                  <c:v>1993-09-01</c:v>
                </c:pt>
                <c:pt idx="46">
                  <c:v>1993-10-01</c:v>
                </c:pt>
                <c:pt idx="47">
                  <c:v>1993-11-01</c:v>
                </c:pt>
                <c:pt idx="48">
                  <c:v>1993-12-01</c:v>
                </c:pt>
                <c:pt idx="49">
                  <c:v>1994-01-01</c:v>
                </c:pt>
                <c:pt idx="50">
                  <c:v>1994-02-01</c:v>
                </c:pt>
                <c:pt idx="51">
                  <c:v>1994-03-01</c:v>
                </c:pt>
                <c:pt idx="52">
                  <c:v>1994-04-01</c:v>
                </c:pt>
                <c:pt idx="53">
                  <c:v>1994-05-01</c:v>
                </c:pt>
                <c:pt idx="54">
                  <c:v>1994-06-01</c:v>
                </c:pt>
                <c:pt idx="55">
                  <c:v>1994-07-01</c:v>
                </c:pt>
                <c:pt idx="56">
                  <c:v>1994-08-01</c:v>
                </c:pt>
                <c:pt idx="57">
                  <c:v>1994-09-01</c:v>
                </c:pt>
                <c:pt idx="58">
                  <c:v>1994-10-01</c:v>
                </c:pt>
                <c:pt idx="59">
                  <c:v>1994-11-01</c:v>
                </c:pt>
                <c:pt idx="60">
                  <c:v>1994-12-01</c:v>
                </c:pt>
                <c:pt idx="61">
                  <c:v>1995-01-01</c:v>
                </c:pt>
                <c:pt idx="62">
                  <c:v>1995-02-01</c:v>
                </c:pt>
                <c:pt idx="63">
                  <c:v>1995-03-01</c:v>
                </c:pt>
                <c:pt idx="64">
                  <c:v>1995-04-01</c:v>
                </c:pt>
                <c:pt idx="65">
                  <c:v>1995-05-01</c:v>
                </c:pt>
                <c:pt idx="66">
                  <c:v>1995-06-01</c:v>
                </c:pt>
                <c:pt idx="67">
                  <c:v>1995-07-01</c:v>
                </c:pt>
                <c:pt idx="68">
                  <c:v>1995-08-01</c:v>
                </c:pt>
                <c:pt idx="69">
                  <c:v>1995-09-01</c:v>
                </c:pt>
                <c:pt idx="70">
                  <c:v>1995-10-01</c:v>
                </c:pt>
                <c:pt idx="71">
                  <c:v>1995-11-01</c:v>
                </c:pt>
                <c:pt idx="72">
                  <c:v>1995-12-01</c:v>
                </c:pt>
                <c:pt idx="73">
                  <c:v>1996-01-01</c:v>
                </c:pt>
                <c:pt idx="74">
                  <c:v>1996-02-01</c:v>
                </c:pt>
                <c:pt idx="75">
                  <c:v>1996-03-01</c:v>
                </c:pt>
                <c:pt idx="76">
                  <c:v>1996-04-01</c:v>
                </c:pt>
                <c:pt idx="77">
                  <c:v>1996-05-01</c:v>
                </c:pt>
                <c:pt idx="78">
                  <c:v>1996-06-01</c:v>
                </c:pt>
                <c:pt idx="79">
                  <c:v>1996-07-01</c:v>
                </c:pt>
                <c:pt idx="80">
                  <c:v>1996-08-01</c:v>
                </c:pt>
                <c:pt idx="81">
                  <c:v>1996-09-01</c:v>
                </c:pt>
                <c:pt idx="82">
                  <c:v>1996-10-01</c:v>
                </c:pt>
                <c:pt idx="83">
                  <c:v>1996-11-01</c:v>
                </c:pt>
                <c:pt idx="84">
                  <c:v>1996-12-01</c:v>
                </c:pt>
                <c:pt idx="85">
                  <c:v>1997-01-01</c:v>
                </c:pt>
                <c:pt idx="86">
                  <c:v>1997-02-01</c:v>
                </c:pt>
                <c:pt idx="87">
                  <c:v>1997-03-01</c:v>
                </c:pt>
                <c:pt idx="88">
                  <c:v>1997-04-01</c:v>
                </c:pt>
                <c:pt idx="89">
                  <c:v>1997-05-01</c:v>
                </c:pt>
                <c:pt idx="90">
                  <c:v>1997-06-01</c:v>
                </c:pt>
                <c:pt idx="91">
                  <c:v>1997-07-01</c:v>
                </c:pt>
                <c:pt idx="92">
                  <c:v>1997-08-01</c:v>
                </c:pt>
                <c:pt idx="93">
                  <c:v>1997-09-01</c:v>
                </c:pt>
                <c:pt idx="94">
                  <c:v>1997-10-01</c:v>
                </c:pt>
                <c:pt idx="95">
                  <c:v>1997-11-01</c:v>
                </c:pt>
                <c:pt idx="96">
                  <c:v>1997-12-01</c:v>
                </c:pt>
                <c:pt idx="97">
                  <c:v>1998-01-01</c:v>
                </c:pt>
                <c:pt idx="98">
                  <c:v>1998-02-01</c:v>
                </c:pt>
                <c:pt idx="99">
                  <c:v>1998-03-01</c:v>
                </c:pt>
                <c:pt idx="100">
                  <c:v>1998-04-01</c:v>
                </c:pt>
                <c:pt idx="101">
                  <c:v>1998-05-01</c:v>
                </c:pt>
                <c:pt idx="102">
                  <c:v>1998-06-01</c:v>
                </c:pt>
                <c:pt idx="103">
                  <c:v>1998-07-01</c:v>
                </c:pt>
                <c:pt idx="104">
                  <c:v>1998-08-01</c:v>
                </c:pt>
                <c:pt idx="105">
                  <c:v>1998-09-01</c:v>
                </c:pt>
                <c:pt idx="106">
                  <c:v>1998-10-01</c:v>
                </c:pt>
                <c:pt idx="107">
                  <c:v>1998-11-01</c:v>
                </c:pt>
                <c:pt idx="108">
                  <c:v>1998-12-01</c:v>
                </c:pt>
                <c:pt idx="109">
                  <c:v>1999-01-01</c:v>
                </c:pt>
                <c:pt idx="110">
                  <c:v>1999-02-01</c:v>
                </c:pt>
                <c:pt idx="111">
                  <c:v>1999-03-01</c:v>
                </c:pt>
                <c:pt idx="112">
                  <c:v>1999-04-01</c:v>
                </c:pt>
                <c:pt idx="113">
                  <c:v>1999-05-01</c:v>
                </c:pt>
                <c:pt idx="114">
                  <c:v>1999-06-01</c:v>
                </c:pt>
                <c:pt idx="115">
                  <c:v>1999-07-01</c:v>
                </c:pt>
                <c:pt idx="116">
                  <c:v>1999-08-01</c:v>
                </c:pt>
                <c:pt idx="117">
                  <c:v>1999-09-01</c:v>
                </c:pt>
                <c:pt idx="118">
                  <c:v>1999-10-01</c:v>
                </c:pt>
                <c:pt idx="119">
                  <c:v>1999-11-01</c:v>
                </c:pt>
                <c:pt idx="120">
                  <c:v>1999-12-01</c:v>
                </c:pt>
                <c:pt idx="121">
                  <c:v>2000-01-01</c:v>
                </c:pt>
                <c:pt idx="122">
                  <c:v>2000-02-01</c:v>
                </c:pt>
                <c:pt idx="123">
                  <c:v>2000-03-01</c:v>
                </c:pt>
                <c:pt idx="124">
                  <c:v>2000-04-01</c:v>
                </c:pt>
                <c:pt idx="125">
                  <c:v>2000-05-01</c:v>
                </c:pt>
                <c:pt idx="126">
                  <c:v>2000-06-01</c:v>
                </c:pt>
                <c:pt idx="127">
                  <c:v>2000-07-01</c:v>
                </c:pt>
                <c:pt idx="128">
                  <c:v>2000-08-01</c:v>
                </c:pt>
                <c:pt idx="129">
                  <c:v>2000-09-01</c:v>
                </c:pt>
                <c:pt idx="130">
                  <c:v>2000-10-01</c:v>
                </c:pt>
                <c:pt idx="131">
                  <c:v>2000-11-01</c:v>
                </c:pt>
                <c:pt idx="132">
                  <c:v>2000-12-01</c:v>
                </c:pt>
                <c:pt idx="133">
                  <c:v>2001-01-01</c:v>
                </c:pt>
                <c:pt idx="134">
                  <c:v>2001-02-01</c:v>
                </c:pt>
                <c:pt idx="135">
                  <c:v>2001-03-01</c:v>
                </c:pt>
                <c:pt idx="136">
                  <c:v>2001-04-01</c:v>
                </c:pt>
                <c:pt idx="137">
                  <c:v>2001-05-01</c:v>
                </c:pt>
                <c:pt idx="138">
                  <c:v>2001-06-01</c:v>
                </c:pt>
                <c:pt idx="139">
                  <c:v>2001-07-01</c:v>
                </c:pt>
                <c:pt idx="140">
                  <c:v>2001-08-01</c:v>
                </c:pt>
                <c:pt idx="141">
                  <c:v>2001-09-01</c:v>
                </c:pt>
                <c:pt idx="142">
                  <c:v>2001-10-01</c:v>
                </c:pt>
                <c:pt idx="143">
                  <c:v>2001-11-01</c:v>
                </c:pt>
                <c:pt idx="144">
                  <c:v>2001-12-01</c:v>
                </c:pt>
                <c:pt idx="145">
                  <c:v>2002-01-01</c:v>
                </c:pt>
                <c:pt idx="146">
                  <c:v>2002-02-01</c:v>
                </c:pt>
                <c:pt idx="147">
                  <c:v>2002-03-01</c:v>
                </c:pt>
                <c:pt idx="148">
                  <c:v>2002-04-01</c:v>
                </c:pt>
                <c:pt idx="149">
                  <c:v>2002-05-01</c:v>
                </c:pt>
                <c:pt idx="150">
                  <c:v>2002-06-01</c:v>
                </c:pt>
                <c:pt idx="151">
                  <c:v>2002-07-01</c:v>
                </c:pt>
                <c:pt idx="152">
                  <c:v>2002-08-01</c:v>
                </c:pt>
                <c:pt idx="153">
                  <c:v>2002-09-01</c:v>
                </c:pt>
                <c:pt idx="154">
                  <c:v>2002-10-01</c:v>
                </c:pt>
                <c:pt idx="155">
                  <c:v>2002-11-01</c:v>
                </c:pt>
                <c:pt idx="156">
                  <c:v>2002-12-01</c:v>
                </c:pt>
                <c:pt idx="157">
                  <c:v>2003-01-01</c:v>
                </c:pt>
                <c:pt idx="158">
                  <c:v>2003-02-01</c:v>
                </c:pt>
                <c:pt idx="159">
                  <c:v>2003-03-01</c:v>
                </c:pt>
                <c:pt idx="160">
                  <c:v>2003-04-01</c:v>
                </c:pt>
                <c:pt idx="161">
                  <c:v>2003-05-01</c:v>
                </c:pt>
                <c:pt idx="162">
                  <c:v>2003-06-01</c:v>
                </c:pt>
                <c:pt idx="163">
                  <c:v>2003-07-01</c:v>
                </c:pt>
                <c:pt idx="164">
                  <c:v>2003-08-01</c:v>
                </c:pt>
                <c:pt idx="165">
                  <c:v>2003-09-01</c:v>
                </c:pt>
                <c:pt idx="166">
                  <c:v>2003-10-01</c:v>
                </c:pt>
                <c:pt idx="167">
                  <c:v>2003-11-01</c:v>
                </c:pt>
                <c:pt idx="168">
                  <c:v>2003-12-01</c:v>
                </c:pt>
                <c:pt idx="169">
                  <c:v>2004-01-01</c:v>
                </c:pt>
                <c:pt idx="170">
                  <c:v>2004-02-01</c:v>
                </c:pt>
                <c:pt idx="171">
                  <c:v>2004-03-01</c:v>
                </c:pt>
                <c:pt idx="172">
                  <c:v>2004-04-01</c:v>
                </c:pt>
                <c:pt idx="173">
                  <c:v>2004-05-01</c:v>
                </c:pt>
                <c:pt idx="174">
                  <c:v>2004-06-01</c:v>
                </c:pt>
                <c:pt idx="175">
                  <c:v>2004-07-01</c:v>
                </c:pt>
                <c:pt idx="176">
                  <c:v>2004-08-01</c:v>
                </c:pt>
                <c:pt idx="177">
                  <c:v>2004-09-01</c:v>
                </c:pt>
                <c:pt idx="178">
                  <c:v>2004-10-01</c:v>
                </c:pt>
                <c:pt idx="179">
                  <c:v>2004-11-01</c:v>
                </c:pt>
                <c:pt idx="180">
                  <c:v>2004-12-01</c:v>
                </c:pt>
                <c:pt idx="181">
                  <c:v>2005-01-01</c:v>
                </c:pt>
                <c:pt idx="182">
                  <c:v>2005-02-01</c:v>
                </c:pt>
                <c:pt idx="183">
                  <c:v>2005-03-01</c:v>
                </c:pt>
                <c:pt idx="184">
                  <c:v>2005-04-01</c:v>
                </c:pt>
                <c:pt idx="185">
                  <c:v>2005-05-01</c:v>
                </c:pt>
                <c:pt idx="186">
                  <c:v>2005-06-01</c:v>
                </c:pt>
                <c:pt idx="187">
                  <c:v>2005-07-01</c:v>
                </c:pt>
                <c:pt idx="188">
                  <c:v>2005-08-01</c:v>
                </c:pt>
                <c:pt idx="189">
                  <c:v>2005-09-01</c:v>
                </c:pt>
                <c:pt idx="190">
                  <c:v>2005-10-01</c:v>
                </c:pt>
                <c:pt idx="191">
                  <c:v>2005-11-01</c:v>
                </c:pt>
                <c:pt idx="192">
                  <c:v>2005-12-01</c:v>
                </c:pt>
                <c:pt idx="193">
                  <c:v>2006-01-01</c:v>
                </c:pt>
                <c:pt idx="194">
                  <c:v>2006-02-01</c:v>
                </c:pt>
                <c:pt idx="195">
                  <c:v>2006-03-01</c:v>
                </c:pt>
                <c:pt idx="196">
                  <c:v>2006-04-01</c:v>
                </c:pt>
                <c:pt idx="197">
                  <c:v>2006-05-01</c:v>
                </c:pt>
                <c:pt idx="198">
                  <c:v>2006-06-01</c:v>
                </c:pt>
                <c:pt idx="199">
                  <c:v>2006-07-01</c:v>
                </c:pt>
                <c:pt idx="200">
                  <c:v>2006-08-01</c:v>
                </c:pt>
                <c:pt idx="201">
                  <c:v>2006-09-01</c:v>
                </c:pt>
                <c:pt idx="202">
                  <c:v>2006-10-01</c:v>
                </c:pt>
                <c:pt idx="203">
                  <c:v>2006-11-01</c:v>
                </c:pt>
                <c:pt idx="204">
                  <c:v>2006-12-01</c:v>
                </c:pt>
                <c:pt idx="205">
                  <c:v>2007-01-01</c:v>
                </c:pt>
                <c:pt idx="206">
                  <c:v>2007-02-01</c:v>
                </c:pt>
                <c:pt idx="207">
                  <c:v>2007-03-01</c:v>
                </c:pt>
                <c:pt idx="208">
                  <c:v>2007-04-01</c:v>
                </c:pt>
                <c:pt idx="209">
                  <c:v>2007-05-01</c:v>
                </c:pt>
                <c:pt idx="210">
                  <c:v>2007-06-01</c:v>
                </c:pt>
                <c:pt idx="211">
                  <c:v>2007-07-01</c:v>
                </c:pt>
                <c:pt idx="212">
                  <c:v>2007-08-01</c:v>
                </c:pt>
                <c:pt idx="213">
                  <c:v>2007-09-01</c:v>
                </c:pt>
                <c:pt idx="214">
                  <c:v>2007-10-01</c:v>
                </c:pt>
                <c:pt idx="215">
                  <c:v>2007-11-01</c:v>
                </c:pt>
                <c:pt idx="216">
                  <c:v>2007-12-01</c:v>
                </c:pt>
                <c:pt idx="217">
                  <c:v>2008-01-01</c:v>
                </c:pt>
                <c:pt idx="218">
                  <c:v>2008-02-01</c:v>
                </c:pt>
                <c:pt idx="219">
                  <c:v>2008-03-01</c:v>
                </c:pt>
                <c:pt idx="220">
                  <c:v>2008-04-01</c:v>
                </c:pt>
                <c:pt idx="221">
                  <c:v>2008-05-01</c:v>
                </c:pt>
                <c:pt idx="222">
                  <c:v>2008-06-01</c:v>
                </c:pt>
                <c:pt idx="223">
                  <c:v>2008-07-01</c:v>
                </c:pt>
                <c:pt idx="224">
                  <c:v>2008-08-01</c:v>
                </c:pt>
                <c:pt idx="225">
                  <c:v>2008-09-01</c:v>
                </c:pt>
                <c:pt idx="226">
                  <c:v>2008-10-01</c:v>
                </c:pt>
                <c:pt idx="227">
                  <c:v>2008-11-01</c:v>
                </c:pt>
                <c:pt idx="228">
                  <c:v>2008-12-01</c:v>
                </c:pt>
                <c:pt idx="229">
                  <c:v>2009-01-01</c:v>
                </c:pt>
                <c:pt idx="230">
                  <c:v>2009-02-01</c:v>
                </c:pt>
                <c:pt idx="231">
                  <c:v>2009-03-01</c:v>
                </c:pt>
                <c:pt idx="232">
                  <c:v>2009-04-01</c:v>
                </c:pt>
                <c:pt idx="233">
                  <c:v>2009-05-01</c:v>
                </c:pt>
                <c:pt idx="234">
                  <c:v>2009-06-01</c:v>
                </c:pt>
                <c:pt idx="235">
                  <c:v>2009-07-01</c:v>
                </c:pt>
                <c:pt idx="236">
                  <c:v>2009-08-01</c:v>
                </c:pt>
                <c:pt idx="237">
                  <c:v>2009-09-01</c:v>
                </c:pt>
                <c:pt idx="238">
                  <c:v>2009-10-01</c:v>
                </c:pt>
                <c:pt idx="239">
                  <c:v>2009-11-01</c:v>
                </c:pt>
                <c:pt idx="240">
                  <c:v>2009-12-01</c:v>
                </c:pt>
                <c:pt idx="241">
                  <c:v>2010-01-01</c:v>
                </c:pt>
                <c:pt idx="242">
                  <c:v>2010-02-01</c:v>
                </c:pt>
                <c:pt idx="243">
                  <c:v>2010-03-01</c:v>
                </c:pt>
                <c:pt idx="244">
                  <c:v>2010-04-01</c:v>
                </c:pt>
                <c:pt idx="245">
                  <c:v>2010-05-01</c:v>
                </c:pt>
                <c:pt idx="246">
                  <c:v>2010-06-01</c:v>
                </c:pt>
                <c:pt idx="247">
                  <c:v>2010-07-01</c:v>
                </c:pt>
                <c:pt idx="248">
                  <c:v>2010-08-01</c:v>
                </c:pt>
                <c:pt idx="249">
                  <c:v>2010-09-01</c:v>
                </c:pt>
                <c:pt idx="250">
                  <c:v>2010-10-01</c:v>
                </c:pt>
                <c:pt idx="251">
                  <c:v>2010-11-01</c:v>
                </c:pt>
                <c:pt idx="252">
                  <c:v>2010-12-01</c:v>
                </c:pt>
                <c:pt idx="253">
                  <c:v>2011-01-01</c:v>
                </c:pt>
                <c:pt idx="254">
                  <c:v>2011-02-01</c:v>
                </c:pt>
                <c:pt idx="255">
                  <c:v>2011-03-01</c:v>
                </c:pt>
                <c:pt idx="256">
                  <c:v>2011-04-01</c:v>
                </c:pt>
                <c:pt idx="257">
                  <c:v>2011-05-01</c:v>
                </c:pt>
                <c:pt idx="258">
                  <c:v>2011-06-01</c:v>
                </c:pt>
                <c:pt idx="259">
                  <c:v>2011-07-01</c:v>
                </c:pt>
                <c:pt idx="260">
                  <c:v>2011-08-01</c:v>
                </c:pt>
                <c:pt idx="261">
                  <c:v>2011-09-01</c:v>
                </c:pt>
                <c:pt idx="262">
                  <c:v>2011-10-01</c:v>
                </c:pt>
                <c:pt idx="263">
                  <c:v>2011-11-01</c:v>
                </c:pt>
                <c:pt idx="264">
                  <c:v>2011-12-01</c:v>
                </c:pt>
                <c:pt idx="265">
                  <c:v>2012-01-01</c:v>
                </c:pt>
                <c:pt idx="266">
                  <c:v>2012-02-01</c:v>
                </c:pt>
                <c:pt idx="267">
                  <c:v>2012-03-01</c:v>
                </c:pt>
                <c:pt idx="268">
                  <c:v>2012-04-01</c:v>
                </c:pt>
                <c:pt idx="269">
                  <c:v>2012-05-01</c:v>
                </c:pt>
                <c:pt idx="270">
                  <c:v>2012-06-01</c:v>
                </c:pt>
                <c:pt idx="271">
                  <c:v>2012-07-01</c:v>
                </c:pt>
                <c:pt idx="272">
                  <c:v>2012-08-01</c:v>
                </c:pt>
                <c:pt idx="273">
                  <c:v>2012-09-01</c:v>
                </c:pt>
                <c:pt idx="274">
                  <c:v>2012-10-01</c:v>
                </c:pt>
                <c:pt idx="275">
                  <c:v>2012-11-01</c:v>
                </c:pt>
                <c:pt idx="276">
                  <c:v>2012-12-01</c:v>
                </c:pt>
                <c:pt idx="277">
                  <c:v>2013-01-01</c:v>
                </c:pt>
                <c:pt idx="278">
                  <c:v>2013-02-01</c:v>
                </c:pt>
                <c:pt idx="279">
                  <c:v>2013-03-01</c:v>
                </c:pt>
                <c:pt idx="280">
                  <c:v>2013-04-01</c:v>
                </c:pt>
                <c:pt idx="281">
                  <c:v>2013-05-01</c:v>
                </c:pt>
                <c:pt idx="282">
                  <c:v>2013-06-01</c:v>
                </c:pt>
                <c:pt idx="283">
                  <c:v>2013-07-01</c:v>
                </c:pt>
                <c:pt idx="284">
                  <c:v>2013-08-01</c:v>
                </c:pt>
                <c:pt idx="285">
                  <c:v>2013-09-01</c:v>
                </c:pt>
                <c:pt idx="286">
                  <c:v>2013-10-01</c:v>
                </c:pt>
                <c:pt idx="287">
                  <c:v>2013-11-01</c:v>
                </c:pt>
                <c:pt idx="288">
                  <c:v>2013-12-01</c:v>
                </c:pt>
                <c:pt idx="289">
                  <c:v>2014-01-01</c:v>
                </c:pt>
                <c:pt idx="290">
                  <c:v>2014-02-01</c:v>
                </c:pt>
                <c:pt idx="291">
                  <c:v>2014-03-01</c:v>
                </c:pt>
                <c:pt idx="292">
                  <c:v>2014-04-01</c:v>
                </c:pt>
                <c:pt idx="293">
                  <c:v>2014-05-01</c:v>
                </c:pt>
                <c:pt idx="294">
                  <c:v>2014-06-01</c:v>
                </c:pt>
                <c:pt idx="295">
                  <c:v>2014-07-01</c:v>
                </c:pt>
                <c:pt idx="296">
                  <c:v>2014-08-01</c:v>
                </c:pt>
                <c:pt idx="297">
                  <c:v>2014-09-01</c:v>
                </c:pt>
                <c:pt idx="298">
                  <c:v>2014-10-01</c:v>
                </c:pt>
                <c:pt idx="299">
                  <c:v>2014-11-01</c:v>
                </c:pt>
                <c:pt idx="300">
                  <c:v>2014-12-01</c:v>
                </c:pt>
                <c:pt idx="301">
                  <c:v>2015-01-01</c:v>
                </c:pt>
                <c:pt idx="302">
                  <c:v>2015-02-01</c:v>
                </c:pt>
                <c:pt idx="303">
                  <c:v>2015-03-01</c:v>
                </c:pt>
                <c:pt idx="304">
                  <c:v>2015-04-01</c:v>
                </c:pt>
                <c:pt idx="305">
                  <c:v>2015-05-01</c:v>
                </c:pt>
                <c:pt idx="306">
                  <c:v>2015-06-01</c:v>
                </c:pt>
                <c:pt idx="307">
                  <c:v>2015-07-01</c:v>
                </c:pt>
                <c:pt idx="308">
                  <c:v>2015-08-01</c:v>
                </c:pt>
                <c:pt idx="309">
                  <c:v>2015-09-01</c:v>
                </c:pt>
                <c:pt idx="310">
                  <c:v>2015-10-01</c:v>
                </c:pt>
                <c:pt idx="311">
                  <c:v>2015-11-01</c:v>
                </c:pt>
                <c:pt idx="312">
                  <c:v>2015-12-01</c:v>
                </c:pt>
                <c:pt idx="313">
                  <c:v>2016-01-01</c:v>
                </c:pt>
                <c:pt idx="314">
                  <c:v>2016-02-01</c:v>
                </c:pt>
                <c:pt idx="315">
                  <c:v>2016-03-01</c:v>
                </c:pt>
                <c:pt idx="316">
                  <c:v>2016-04-01</c:v>
                </c:pt>
                <c:pt idx="317">
                  <c:v>2016-05-01</c:v>
                </c:pt>
                <c:pt idx="318">
                  <c:v>2016-06-01</c:v>
                </c:pt>
                <c:pt idx="319">
                  <c:v>2016-07-01</c:v>
                </c:pt>
                <c:pt idx="320">
                  <c:v>2016-08-01</c:v>
                </c:pt>
                <c:pt idx="321">
                  <c:v>2016-09-01</c:v>
                </c:pt>
                <c:pt idx="322">
                  <c:v>2016-10-01</c:v>
                </c:pt>
                <c:pt idx="323">
                  <c:v>2016-11-01</c:v>
                </c:pt>
                <c:pt idx="324">
                  <c:v>2016-12-01</c:v>
                </c:pt>
                <c:pt idx="325">
                  <c:v>2017-01-01</c:v>
                </c:pt>
                <c:pt idx="326">
                  <c:v>2017-02-01</c:v>
                </c:pt>
                <c:pt idx="327">
                  <c:v>2017-03-01</c:v>
                </c:pt>
                <c:pt idx="328">
                  <c:v>2017-04-01</c:v>
                </c:pt>
                <c:pt idx="329">
                  <c:v>2017-05-01</c:v>
                </c:pt>
                <c:pt idx="330">
                  <c:v>2017-06-01</c:v>
                </c:pt>
                <c:pt idx="331">
                  <c:v>2017-07-01</c:v>
                </c:pt>
                <c:pt idx="332">
                  <c:v>2017-08-01</c:v>
                </c:pt>
                <c:pt idx="333">
                  <c:v>2017-09-01</c:v>
                </c:pt>
                <c:pt idx="334">
                  <c:v>2017-10-01</c:v>
                </c:pt>
                <c:pt idx="335">
                  <c:v>2017-11-01</c:v>
                </c:pt>
                <c:pt idx="336">
                  <c:v>2017-12-01</c:v>
                </c:pt>
                <c:pt idx="337">
                  <c:v>2018-01-01</c:v>
                </c:pt>
                <c:pt idx="338">
                  <c:v>2018-02-01</c:v>
                </c:pt>
                <c:pt idx="339">
                  <c:v>2018-03-01</c:v>
                </c:pt>
                <c:pt idx="340">
                  <c:v>2018-04-01</c:v>
                </c:pt>
                <c:pt idx="341">
                  <c:v>2018-05-01</c:v>
                </c:pt>
                <c:pt idx="342">
                  <c:v>2018-06-01</c:v>
                </c:pt>
                <c:pt idx="343">
                  <c:v>2018-07-01</c:v>
                </c:pt>
                <c:pt idx="344">
                  <c:v>2018-08-01</c:v>
                </c:pt>
                <c:pt idx="345">
                  <c:v>2018-09-01</c:v>
                </c:pt>
                <c:pt idx="346">
                  <c:v>2018-10-01</c:v>
                </c:pt>
                <c:pt idx="347">
                  <c:v>2018-11-01</c:v>
                </c:pt>
                <c:pt idx="348">
                  <c:v>2018-12-01</c:v>
                </c:pt>
                <c:pt idx="349">
                  <c:v>2019-01-01</c:v>
                </c:pt>
                <c:pt idx="350">
                  <c:v>2019-02-01</c:v>
                </c:pt>
                <c:pt idx="351">
                  <c:v>2019-03-01</c:v>
                </c:pt>
                <c:pt idx="352">
                  <c:v>2019-04-01</c:v>
                </c:pt>
                <c:pt idx="353">
                  <c:v>2019-05-01</c:v>
                </c:pt>
                <c:pt idx="354">
                  <c:v>2019-06-01</c:v>
                </c:pt>
                <c:pt idx="355">
                  <c:v>2019-07-01</c:v>
                </c:pt>
                <c:pt idx="356">
                  <c:v>2019-08-01</c:v>
                </c:pt>
                <c:pt idx="357">
                  <c:v>2019-09-01</c:v>
                </c:pt>
                <c:pt idx="358">
                  <c:v>2019-10-01</c:v>
                </c:pt>
                <c:pt idx="359">
                  <c:v>2019-11-01</c:v>
                </c:pt>
                <c:pt idx="360">
                  <c:v>2019-12-01</c:v>
                </c:pt>
                <c:pt idx="361">
                  <c:v>2020-01-01</c:v>
                </c:pt>
                <c:pt idx="362">
                  <c:v>2020-02-01</c:v>
                </c:pt>
              </c:strCache>
            </c:strRef>
          </c:cat>
          <c:val>
            <c:numRef>
              <c:f>'FRED Graph'!$K$11:$K$373</c:f>
              <c:numCache>
                <c:formatCode>General</c:formatCode>
                <c:ptCount val="36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-32</c:v>
                </c:pt>
                <c:pt idx="8">
                  <c:v>-208</c:v>
                </c:pt>
                <c:pt idx="9">
                  <c:v>-98</c:v>
                </c:pt>
                <c:pt idx="10">
                  <c:v>-151</c:v>
                </c:pt>
                <c:pt idx="11">
                  <c:v>-153</c:v>
                </c:pt>
                <c:pt idx="12">
                  <c:v>-48</c:v>
                </c:pt>
                <c:pt idx="13">
                  <c:v>-111</c:v>
                </c:pt>
                <c:pt idx="14">
                  <c:v>-321</c:v>
                </c:pt>
                <c:pt idx="15">
                  <c:v>-160</c:v>
                </c:pt>
                <c:pt idx="16">
                  <c:v>-210</c:v>
                </c:pt>
                <c:pt idx="17">
                  <c:v>-115</c:v>
                </c:pt>
                <c:pt idx="18">
                  <c:v>0</c:v>
                </c:pt>
                <c:pt idx="19">
                  <c:v>-42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-61</c:v>
                </c:pt>
                <c:pt idx="24">
                  <c:v>0</c:v>
                </c:pt>
                <c:pt idx="25">
                  <c:v>0</c:v>
                </c:pt>
                <c:pt idx="26">
                  <c:v>-58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-50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-20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-4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-18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-44</c:v>
                </c:pt>
                <c:pt idx="127">
                  <c:v>0</c:v>
                </c:pt>
                <c:pt idx="128">
                  <c:v>-6</c:v>
                </c:pt>
                <c:pt idx="129">
                  <c:v>0</c:v>
                </c:pt>
                <c:pt idx="130">
                  <c:v>-2</c:v>
                </c:pt>
                <c:pt idx="131">
                  <c:v>0</c:v>
                </c:pt>
                <c:pt idx="132">
                  <c:v>0</c:v>
                </c:pt>
                <c:pt idx="133">
                  <c:v>-11</c:v>
                </c:pt>
                <c:pt idx="134">
                  <c:v>0</c:v>
                </c:pt>
                <c:pt idx="135">
                  <c:v>-42</c:v>
                </c:pt>
                <c:pt idx="136">
                  <c:v>-284</c:v>
                </c:pt>
                <c:pt idx="137">
                  <c:v>-53</c:v>
                </c:pt>
                <c:pt idx="138">
                  <c:v>-111</c:v>
                </c:pt>
                <c:pt idx="139">
                  <c:v>-122</c:v>
                </c:pt>
                <c:pt idx="140">
                  <c:v>-149</c:v>
                </c:pt>
                <c:pt idx="141">
                  <c:v>-257</c:v>
                </c:pt>
                <c:pt idx="142">
                  <c:v>-317</c:v>
                </c:pt>
                <c:pt idx="143">
                  <c:v>-312</c:v>
                </c:pt>
                <c:pt idx="144">
                  <c:v>-160</c:v>
                </c:pt>
                <c:pt idx="145">
                  <c:v>-130</c:v>
                </c:pt>
                <c:pt idx="146">
                  <c:v>-116</c:v>
                </c:pt>
                <c:pt idx="147">
                  <c:v>-19</c:v>
                </c:pt>
                <c:pt idx="148">
                  <c:v>-94</c:v>
                </c:pt>
                <c:pt idx="149">
                  <c:v>0</c:v>
                </c:pt>
                <c:pt idx="150">
                  <c:v>0</c:v>
                </c:pt>
                <c:pt idx="151">
                  <c:v>-94</c:v>
                </c:pt>
                <c:pt idx="152">
                  <c:v>-3</c:v>
                </c:pt>
                <c:pt idx="153">
                  <c:v>-86</c:v>
                </c:pt>
                <c:pt idx="154">
                  <c:v>0</c:v>
                </c:pt>
                <c:pt idx="155">
                  <c:v>-13</c:v>
                </c:pt>
                <c:pt idx="156">
                  <c:v>-143</c:v>
                </c:pt>
                <c:pt idx="157">
                  <c:v>0</c:v>
                </c:pt>
                <c:pt idx="158">
                  <c:v>-136</c:v>
                </c:pt>
                <c:pt idx="159">
                  <c:v>-212</c:v>
                </c:pt>
                <c:pt idx="160">
                  <c:v>-55</c:v>
                </c:pt>
                <c:pt idx="161">
                  <c:v>0</c:v>
                </c:pt>
                <c:pt idx="162">
                  <c:v>-2</c:v>
                </c:pt>
                <c:pt idx="163">
                  <c:v>-3</c:v>
                </c:pt>
                <c:pt idx="164">
                  <c:v>-42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-31</c:v>
                </c:pt>
                <c:pt idx="212">
                  <c:v>-23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-79</c:v>
                </c:pt>
                <c:pt idx="219">
                  <c:v>-49</c:v>
                </c:pt>
                <c:pt idx="220">
                  <c:v>-240</c:v>
                </c:pt>
                <c:pt idx="221">
                  <c:v>-177</c:v>
                </c:pt>
                <c:pt idx="222">
                  <c:v>-171</c:v>
                </c:pt>
                <c:pt idx="223">
                  <c:v>-196</c:v>
                </c:pt>
                <c:pt idx="224">
                  <c:v>-278</c:v>
                </c:pt>
                <c:pt idx="225">
                  <c:v>-460</c:v>
                </c:pt>
                <c:pt idx="226">
                  <c:v>-481</c:v>
                </c:pt>
                <c:pt idx="227">
                  <c:v>-727</c:v>
                </c:pt>
                <c:pt idx="228">
                  <c:v>-706</c:v>
                </c:pt>
                <c:pt idx="229">
                  <c:v>-784</c:v>
                </c:pt>
                <c:pt idx="230">
                  <c:v>-743</c:v>
                </c:pt>
                <c:pt idx="231">
                  <c:v>-800</c:v>
                </c:pt>
                <c:pt idx="232">
                  <c:v>-695</c:v>
                </c:pt>
                <c:pt idx="233">
                  <c:v>-342</c:v>
                </c:pt>
                <c:pt idx="234">
                  <c:v>-467</c:v>
                </c:pt>
                <c:pt idx="235">
                  <c:v>-340</c:v>
                </c:pt>
                <c:pt idx="236">
                  <c:v>-183</c:v>
                </c:pt>
                <c:pt idx="237">
                  <c:v>-241</c:v>
                </c:pt>
                <c:pt idx="238">
                  <c:v>-199</c:v>
                </c:pt>
                <c:pt idx="239">
                  <c:v>0</c:v>
                </c:pt>
                <c:pt idx="240">
                  <c:v>-269</c:v>
                </c:pt>
                <c:pt idx="241">
                  <c:v>0</c:v>
                </c:pt>
                <c:pt idx="242">
                  <c:v>-92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-139</c:v>
                </c:pt>
                <c:pt idx="247">
                  <c:v>-84</c:v>
                </c:pt>
                <c:pt idx="248">
                  <c:v>-5</c:v>
                </c:pt>
                <c:pt idx="249">
                  <c:v>-65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-50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7-574D-91D3-CF91C6E1A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86071967"/>
        <c:axId val="1304727599"/>
      </c:barChart>
      <c:catAx>
        <c:axId val="138607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27599"/>
        <c:crosses val="autoZero"/>
        <c:auto val="1"/>
        <c:lblAlgn val="ctr"/>
        <c:lblOffset val="100"/>
        <c:noMultiLvlLbl val="0"/>
      </c:catAx>
      <c:valAx>
        <c:axId val="130472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7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Hiires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Graph'!$B$13:$B$243</c:f>
              <c:numCache>
                <c:formatCode>0</c:formatCode>
                <c:ptCount val="231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6-9544-B2FB-6DB3BE18AD08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Separations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Graph'!$C$13:$C$243</c:f>
              <c:numCache>
                <c:formatCode>0</c:formatCode>
                <c:ptCount val="231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6-9544-B2FB-6DB3BE18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149903"/>
        <c:axId val="1397262591"/>
      </c:lineChart>
      <c:dateAx>
        <c:axId val="13971499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262591"/>
        <c:crosses val="autoZero"/>
        <c:auto val="1"/>
        <c:lblOffset val="100"/>
        <c:baseTimeUnit val="months"/>
      </c:dateAx>
      <c:valAx>
        <c:axId val="1397262591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14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numRef>
              <c:f>'FRED Graph'!$C$12:$C$395</c:f>
              <c:numCache>
                <c:formatCode>yyyy\-mm\-dd</c:formatCode>
                <c:ptCount val="38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</c:numCache>
            </c:numRef>
          </c:cat>
          <c:val>
            <c:numRef>
              <c:f>'FRED Graph'!$D$12:$D$395</c:f>
              <c:numCache>
                <c:formatCode>General</c:formatCode>
                <c:ptCount val="384"/>
                <c:pt idx="0">
                  <c:v>363</c:v>
                </c:pt>
                <c:pt idx="1">
                  <c:v>236</c:v>
                </c:pt>
                <c:pt idx="2">
                  <c:v>209</c:v>
                </c:pt>
                <c:pt idx="3">
                  <c:v>42</c:v>
                </c:pt>
                <c:pt idx="4">
                  <c:v>153</c:v>
                </c:pt>
                <c:pt idx="5">
                  <c:v>17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85</c:v>
                </c:pt>
                <c:pt idx="18">
                  <c:v>0</c:v>
                </c:pt>
                <c:pt idx="19">
                  <c:v>18</c:v>
                </c:pt>
                <c:pt idx="20">
                  <c:v>26</c:v>
                </c:pt>
                <c:pt idx="21">
                  <c:v>21</c:v>
                </c:pt>
                <c:pt idx="22">
                  <c:v>0</c:v>
                </c:pt>
                <c:pt idx="23">
                  <c:v>32</c:v>
                </c:pt>
                <c:pt idx="24">
                  <c:v>41</c:v>
                </c:pt>
                <c:pt idx="25">
                  <c:v>0</c:v>
                </c:pt>
                <c:pt idx="26">
                  <c:v>54</c:v>
                </c:pt>
                <c:pt idx="27">
                  <c:v>154</c:v>
                </c:pt>
                <c:pt idx="28">
                  <c:v>130</c:v>
                </c:pt>
                <c:pt idx="29">
                  <c:v>66</c:v>
                </c:pt>
                <c:pt idx="30">
                  <c:v>78</c:v>
                </c:pt>
                <c:pt idx="31">
                  <c:v>132</c:v>
                </c:pt>
                <c:pt idx="32">
                  <c:v>34</c:v>
                </c:pt>
                <c:pt idx="33">
                  <c:v>180</c:v>
                </c:pt>
                <c:pt idx="34">
                  <c:v>133</c:v>
                </c:pt>
                <c:pt idx="35">
                  <c:v>223</c:v>
                </c:pt>
                <c:pt idx="36">
                  <c:v>299</c:v>
                </c:pt>
                <c:pt idx="37">
                  <c:v>250</c:v>
                </c:pt>
                <c:pt idx="38">
                  <c:v>0</c:v>
                </c:pt>
                <c:pt idx="39">
                  <c:v>302</c:v>
                </c:pt>
                <c:pt idx="40">
                  <c:v>272</c:v>
                </c:pt>
                <c:pt idx="41">
                  <c:v>181</c:v>
                </c:pt>
                <c:pt idx="42">
                  <c:v>306</c:v>
                </c:pt>
                <c:pt idx="43">
                  <c:v>151</c:v>
                </c:pt>
                <c:pt idx="44">
                  <c:v>242</c:v>
                </c:pt>
                <c:pt idx="45">
                  <c:v>285</c:v>
                </c:pt>
                <c:pt idx="46">
                  <c:v>251</c:v>
                </c:pt>
                <c:pt idx="47">
                  <c:v>330</c:v>
                </c:pt>
                <c:pt idx="48">
                  <c:v>281</c:v>
                </c:pt>
                <c:pt idx="49">
                  <c:v>186</c:v>
                </c:pt>
                <c:pt idx="50">
                  <c:v>461</c:v>
                </c:pt>
                <c:pt idx="51">
                  <c:v>344</c:v>
                </c:pt>
                <c:pt idx="52">
                  <c:v>335</c:v>
                </c:pt>
                <c:pt idx="53">
                  <c:v>317</c:v>
                </c:pt>
                <c:pt idx="54">
                  <c:v>372</c:v>
                </c:pt>
                <c:pt idx="55">
                  <c:v>286</c:v>
                </c:pt>
                <c:pt idx="56">
                  <c:v>351</c:v>
                </c:pt>
                <c:pt idx="57">
                  <c:v>211</c:v>
                </c:pt>
                <c:pt idx="58">
                  <c:v>411</c:v>
                </c:pt>
                <c:pt idx="59">
                  <c:v>296</c:v>
                </c:pt>
                <c:pt idx="60">
                  <c:v>336</c:v>
                </c:pt>
                <c:pt idx="61">
                  <c:v>196</c:v>
                </c:pt>
                <c:pt idx="62">
                  <c:v>210</c:v>
                </c:pt>
                <c:pt idx="63">
                  <c:v>162</c:v>
                </c:pt>
                <c:pt idx="64">
                  <c:v>0</c:v>
                </c:pt>
                <c:pt idx="65">
                  <c:v>237</c:v>
                </c:pt>
                <c:pt idx="66">
                  <c:v>94</c:v>
                </c:pt>
                <c:pt idx="67">
                  <c:v>254</c:v>
                </c:pt>
                <c:pt idx="68">
                  <c:v>241</c:v>
                </c:pt>
                <c:pt idx="69">
                  <c:v>156</c:v>
                </c:pt>
                <c:pt idx="70">
                  <c:v>144</c:v>
                </c:pt>
                <c:pt idx="71">
                  <c:v>145</c:v>
                </c:pt>
                <c:pt idx="72">
                  <c:v>0</c:v>
                </c:pt>
                <c:pt idx="73">
                  <c:v>423</c:v>
                </c:pt>
                <c:pt idx="74">
                  <c:v>254</c:v>
                </c:pt>
                <c:pt idx="75">
                  <c:v>165</c:v>
                </c:pt>
                <c:pt idx="76">
                  <c:v>328</c:v>
                </c:pt>
                <c:pt idx="77">
                  <c:v>283</c:v>
                </c:pt>
                <c:pt idx="78">
                  <c:v>246</c:v>
                </c:pt>
                <c:pt idx="79">
                  <c:v>184</c:v>
                </c:pt>
                <c:pt idx="80">
                  <c:v>211</c:v>
                </c:pt>
                <c:pt idx="81">
                  <c:v>255</c:v>
                </c:pt>
                <c:pt idx="82">
                  <c:v>296</c:v>
                </c:pt>
                <c:pt idx="83">
                  <c:v>182</c:v>
                </c:pt>
                <c:pt idx="84">
                  <c:v>220</c:v>
                </c:pt>
                <c:pt idx="85">
                  <c:v>312</c:v>
                </c:pt>
                <c:pt idx="86">
                  <c:v>315</c:v>
                </c:pt>
                <c:pt idx="87">
                  <c:v>296</c:v>
                </c:pt>
                <c:pt idx="88">
                  <c:v>260</c:v>
                </c:pt>
                <c:pt idx="89">
                  <c:v>268</c:v>
                </c:pt>
                <c:pt idx="90">
                  <c:v>297</c:v>
                </c:pt>
                <c:pt idx="91">
                  <c:v>0</c:v>
                </c:pt>
                <c:pt idx="92">
                  <c:v>492</c:v>
                </c:pt>
                <c:pt idx="93">
                  <c:v>344</c:v>
                </c:pt>
                <c:pt idx="94">
                  <c:v>306</c:v>
                </c:pt>
                <c:pt idx="95">
                  <c:v>314</c:v>
                </c:pt>
                <c:pt idx="96">
                  <c:v>263</c:v>
                </c:pt>
                <c:pt idx="97">
                  <c:v>204</c:v>
                </c:pt>
                <c:pt idx="98">
                  <c:v>148</c:v>
                </c:pt>
                <c:pt idx="99">
                  <c:v>278</c:v>
                </c:pt>
                <c:pt idx="100">
                  <c:v>402</c:v>
                </c:pt>
                <c:pt idx="101">
                  <c:v>232</c:v>
                </c:pt>
                <c:pt idx="102">
                  <c:v>129</c:v>
                </c:pt>
                <c:pt idx="103">
                  <c:v>339</c:v>
                </c:pt>
                <c:pt idx="104">
                  <c:v>208</c:v>
                </c:pt>
                <c:pt idx="105">
                  <c:v>202</c:v>
                </c:pt>
                <c:pt idx="106">
                  <c:v>277</c:v>
                </c:pt>
                <c:pt idx="107">
                  <c:v>365</c:v>
                </c:pt>
                <c:pt idx="108">
                  <c:v>106</c:v>
                </c:pt>
                <c:pt idx="109">
                  <c:v>418</c:v>
                </c:pt>
                <c:pt idx="110">
                  <c:v>107</c:v>
                </c:pt>
                <c:pt idx="111">
                  <c:v>370</c:v>
                </c:pt>
                <c:pt idx="112">
                  <c:v>211</c:v>
                </c:pt>
                <c:pt idx="113">
                  <c:v>281</c:v>
                </c:pt>
                <c:pt idx="114">
                  <c:v>325</c:v>
                </c:pt>
                <c:pt idx="115">
                  <c:v>155</c:v>
                </c:pt>
                <c:pt idx="116">
                  <c:v>203</c:v>
                </c:pt>
                <c:pt idx="117">
                  <c:v>405</c:v>
                </c:pt>
                <c:pt idx="118">
                  <c:v>289</c:v>
                </c:pt>
                <c:pt idx="119">
                  <c:v>306</c:v>
                </c:pt>
                <c:pt idx="120">
                  <c:v>233</c:v>
                </c:pt>
                <c:pt idx="121">
                  <c:v>119</c:v>
                </c:pt>
                <c:pt idx="122">
                  <c:v>472</c:v>
                </c:pt>
                <c:pt idx="123">
                  <c:v>292</c:v>
                </c:pt>
                <c:pt idx="124">
                  <c:v>217</c:v>
                </c:pt>
                <c:pt idx="125">
                  <c:v>0</c:v>
                </c:pt>
                <c:pt idx="126">
                  <c:v>175</c:v>
                </c:pt>
                <c:pt idx="127">
                  <c:v>0</c:v>
                </c:pt>
                <c:pt idx="128">
                  <c:v>123</c:v>
                </c:pt>
                <c:pt idx="129">
                  <c:v>0</c:v>
                </c:pt>
                <c:pt idx="130">
                  <c:v>205</c:v>
                </c:pt>
                <c:pt idx="131">
                  <c:v>153</c:v>
                </c:pt>
                <c:pt idx="132">
                  <c:v>0</c:v>
                </c:pt>
                <c:pt idx="133">
                  <c:v>91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11</c:v>
                </c:pt>
                <c:pt idx="149">
                  <c:v>50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127</c:v>
                </c:pt>
                <c:pt idx="154">
                  <c:v>0</c:v>
                </c:pt>
                <c:pt idx="155">
                  <c:v>0</c:v>
                </c:pt>
                <c:pt idx="156">
                  <c:v>108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19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105</c:v>
                </c:pt>
                <c:pt idx="165">
                  <c:v>200</c:v>
                </c:pt>
                <c:pt idx="166">
                  <c:v>20</c:v>
                </c:pt>
                <c:pt idx="167">
                  <c:v>114</c:v>
                </c:pt>
                <c:pt idx="168">
                  <c:v>181</c:v>
                </c:pt>
                <c:pt idx="169">
                  <c:v>56</c:v>
                </c:pt>
                <c:pt idx="170">
                  <c:v>317</c:v>
                </c:pt>
                <c:pt idx="171">
                  <c:v>269</c:v>
                </c:pt>
                <c:pt idx="172">
                  <c:v>283</c:v>
                </c:pt>
                <c:pt idx="173">
                  <c:v>99</c:v>
                </c:pt>
                <c:pt idx="174">
                  <c:v>55</c:v>
                </c:pt>
                <c:pt idx="175">
                  <c:v>89</c:v>
                </c:pt>
                <c:pt idx="176">
                  <c:v>156</c:v>
                </c:pt>
                <c:pt idx="177">
                  <c:v>354</c:v>
                </c:pt>
                <c:pt idx="178">
                  <c:v>56</c:v>
                </c:pt>
                <c:pt idx="179">
                  <c:v>121</c:v>
                </c:pt>
                <c:pt idx="180">
                  <c:v>150</c:v>
                </c:pt>
                <c:pt idx="181">
                  <c:v>258</c:v>
                </c:pt>
                <c:pt idx="182">
                  <c:v>124</c:v>
                </c:pt>
                <c:pt idx="183">
                  <c:v>362</c:v>
                </c:pt>
                <c:pt idx="184">
                  <c:v>172</c:v>
                </c:pt>
                <c:pt idx="185">
                  <c:v>252</c:v>
                </c:pt>
                <c:pt idx="186">
                  <c:v>354</c:v>
                </c:pt>
                <c:pt idx="187">
                  <c:v>202</c:v>
                </c:pt>
                <c:pt idx="188">
                  <c:v>68</c:v>
                </c:pt>
                <c:pt idx="189">
                  <c:v>89</c:v>
                </c:pt>
                <c:pt idx="190">
                  <c:v>338</c:v>
                </c:pt>
                <c:pt idx="191">
                  <c:v>156</c:v>
                </c:pt>
                <c:pt idx="192">
                  <c:v>280</c:v>
                </c:pt>
                <c:pt idx="193">
                  <c:v>308</c:v>
                </c:pt>
                <c:pt idx="194">
                  <c:v>310</c:v>
                </c:pt>
                <c:pt idx="195">
                  <c:v>158</c:v>
                </c:pt>
                <c:pt idx="196">
                  <c:v>39</c:v>
                </c:pt>
                <c:pt idx="197">
                  <c:v>81</c:v>
                </c:pt>
                <c:pt idx="198">
                  <c:v>195</c:v>
                </c:pt>
                <c:pt idx="199">
                  <c:v>174</c:v>
                </c:pt>
                <c:pt idx="200">
                  <c:v>149</c:v>
                </c:pt>
                <c:pt idx="201">
                  <c:v>9</c:v>
                </c:pt>
                <c:pt idx="202">
                  <c:v>211</c:v>
                </c:pt>
                <c:pt idx="203">
                  <c:v>186</c:v>
                </c:pt>
                <c:pt idx="204">
                  <c:v>228</c:v>
                </c:pt>
                <c:pt idx="205">
                  <c:v>81</c:v>
                </c:pt>
                <c:pt idx="206">
                  <c:v>235</c:v>
                </c:pt>
                <c:pt idx="207">
                  <c:v>49</c:v>
                </c:pt>
                <c:pt idx="208">
                  <c:v>151</c:v>
                </c:pt>
                <c:pt idx="209">
                  <c:v>76</c:v>
                </c:pt>
                <c:pt idx="210">
                  <c:v>0</c:v>
                </c:pt>
                <c:pt idx="211">
                  <c:v>0</c:v>
                </c:pt>
                <c:pt idx="212">
                  <c:v>80</c:v>
                </c:pt>
                <c:pt idx="213">
                  <c:v>79</c:v>
                </c:pt>
                <c:pt idx="214">
                  <c:v>110</c:v>
                </c:pt>
                <c:pt idx="215">
                  <c:v>108</c:v>
                </c:pt>
                <c:pt idx="216">
                  <c:v>11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12</c:v>
                </c:pt>
                <c:pt idx="239">
                  <c:v>0</c:v>
                </c:pt>
                <c:pt idx="240">
                  <c:v>2</c:v>
                </c:pt>
                <c:pt idx="241">
                  <c:v>0</c:v>
                </c:pt>
                <c:pt idx="242">
                  <c:v>181</c:v>
                </c:pt>
                <c:pt idx="243">
                  <c:v>231</c:v>
                </c:pt>
                <c:pt idx="244">
                  <c:v>540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268</c:v>
                </c:pt>
                <c:pt idx="250">
                  <c:v>125</c:v>
                </c:pt>
                <c:pt idx="251">
                  <c:v>72</c:v>
                </c:pt>
                <c:pt idx="252">
                  <c:v>19</c:v>
                </c:pt>
                <c:pt idx="253">
                  <c:v>212</c:v>
                </c:pt>
                <c:pt idx="254">
                  <c:v>235</c:v>
                </c:pt>
                <c:pt idx="255">
                  <c:v>314</c:v>
                </c:pt>
                <c:pt idx="256">
                  <c:v>101</c:v>
                </c:pt>
                <c:pt idx="257">
                  <c:v>236</c:v>
                </c:pt>
                <c:pt idx="258">
                  <c:v>60</c:v>
                </c:pt>
                <c:pt idx="259">
                  <c:v>126</c:v>
                </c:pt>
                <c:pt idx="260">
                  <c:v>233</c:v>
                </c:pt>
                <c:pt idx="261">
                  <c:v>204</c:v>
                </c:pt>
                <c:pt idx="262">
                  <c:v>132</c:v>
                </c:pt>
                <c:pt idx="263">
                  <c:v>202</c:v>
                </c:pt>
                <c:pt idx="264">
                  <c:v>354</c:v>
                </c:pt>
                <c:pt idx="265">
                  <c:v>262</c:v>
                </c:pt>
                <c:pt idx="266">
                  <c:v>240</c:v>
                </c:pt>
                <c:pt idx="267">
                  <c:v>82</c:v>
                </c:pt>
                <c:pt idx="268">
                  <c:v>100</c:v>
                </c:pt>
                <c:pt idx="269">
                  <c:v>73</c:v>
                </c:pt>
                <c:pt idx="270">
                  <c:v>152</c:v>
                </c:pt>
                <c:pt idx="271">
                  <c:v>172</c:v>
                </c:pt>
                <c:pt idx="272">
                  <c:v>187</c:v>
                </c:pt>
                <c:pt idx="273">
                  <c:v>159</c:v>
                </c:pt>
                <c:pt idx="274">
                  <c:v>156</c:v>
                </c:pt>
                <c:pt idx="275">
                  <c:v>239</c:v>
                </c:pt>
                <c:pt idx="276">
                  <c:v>191</c:v>
                </c:pt>
                <c:pt idx="277">
                  <c:v>278</c:v>
                </c:pt>
                <c:pt idx="278">
                  <c:v>139</c:v>
                </c:pt>
                <c:pt idx="279">
                  <c:v>191</c:v>
                </c:pt>
                <c:pt idx="280">
                  <c:v>222</c:v>
                </c:pt>
                <c:pt idx="281">
                  <c:v>181</c:v>
                </c:pt>
                <c:pt idx="282">
                  <c:v>112</c:v>
                </c:pt>
                <c:pt idx="283">
                  <c:v>242</c:v>
                </c:pt>
                <c:pt idx="284">
                  <c:v>187</c:v>
                </c:pt>
                <c:pt idx="285">
                  <c:v>225</c:v>
                </c:pt>
                <c:pt idx="286">
                  <c:v>264</c:v>
                </c:pt>
                <c:pt idx="287">
                  <c:v>69</c:v>
                </c:pt>
                <c:pt idx="288">
                  <c:v>175</c:v>
                </c:pt>
                <c:pt idx="289">
                  <c:v>166</c:v>
                </c:pt>
                <c:pt idx="290">
                  <c:v>254</c:v>
                </c:pt>
                <c:pt idx="291">
                  <c:v>325</c:v>
                </c:pt>
                <c:pt idx="292">
                  <c:v>218</c:v>
                </c:pt>
                <c:pt idx="293">
                  <c:v>326</c:v>
                </c:pt>
                <c:pt idx="294">
                  <c:v>232</c:v>
                </c:pt>
                <c:pt idx="295">
                  <c:v>188</c:v>
                </c:pt>
                <c:pt idx="296">
                  <c:v>309</c:v>
                </c:pt>
                <c:pt idx="297">
                  <c:v>252</c:v>
                </c:pt>
                <c:pt idx="298">
                  <c:v>291</c:v>
                </c:pt>
                <c:pt idx="299">
                  <c:v>268</c:v>
                </c:pt>
                <c:pt idx="300">
                  <c:v>191</c:v>
                </c:pt>
                <c:pt idx="301">
                  <c:v>271</c:v>
                </c:pt>
                <c:pt idx="302">
                  <c:v>71</c:v>
                </c:pt>
                <c:pt idx="303">
                  <c:v>284</c:v>
                </c:pt>
                <c:pt idx="304">
                  <c:v>331</c:v>
                </c:pt>
                <c:pt idx="305">
                  <c:v>174</c:v>
                </c:pt>
                <c:pt idx="306">
                  <c:v>302</c:v>
                </c:pt>
                <c:pt idx="307">
                  <c:v>125</c:v>
                </c:pt>
                <c:pt idx="308">
                  <c:v>155</c:v>
                </c:pt>
                <c:pt idx="309">
                  <c:v>306</c:v>
                </c:pt>
                <c:pt idx="310">
                  <c:v>237</c:v>
                </c:pt>
                <c:pt idx="311">
                  <c:v>273</c:v>
                </c:pt>
                <c:pt idx="312">
                  <c:v>108</c:v>
                </c:pt>
                <c:pt idx="313">
                  <c:v>212</c:v>
                </c:pt>
                <c:pt idx="314">
                  <c:v>237</c:v>
                </c:pt>
                <c:pt idx="315">
                  <c:v>197</c:v>
                </c:pt>
                <c:pt idx="316">
                  <c:v>41</c:v>
                </c:pt>
                <c:pt idx="317">
                  <c:v>258</c:v>
                </c:pt>
                <c:pt idx="318">
                  <c:v>371</c:v>
                </c:pt>
                <c:pt idx="319">
                  <c:v>143</c:v>
                </c:pt>
                <c:pt idx="320">
                  <c:v>289</c:v>
                </c:pt>
                <c:pt idx="321">
                  <c:v>118</c:v>
                </c:pt>
                <c:pt idx="322">
                  <c:v>130</c:v>
                </c:pt>
                <c:pt idx="323">
                  <c:v>214</c:v>
                </c:pt>
                <c:pt idx="324">
                  <c:v>197</c:v>
                </c:pt>
                <c:pt idx="325">
                  <c:v>183</c:v>
                </c:pt>
                <c:pt idx="326">
                  <c:v>139</c:v>
                </c:pt>
                <c:pt idx="327">
                  <c:v>220</c:v>
                </c:pt>
                <c:pt idx="328">
                  <c:v>141</c:v>
                </c:pt>
                <c:pt idx="329">
                  <c:v>211</c:v>
                </c:pt>
                <c:pt idx="330">
                  <c:v>228</c:v>
                </c:pt>
                <c:pt idx="331">
                  <c:v>190</c:v>
                </c:pt>
                <c:pt idx="332">
                  <c:v>42</c:v>
                </c:pt>
                <c:pt idx="333">
                  <c:v>249</c:v>
                </c:pt>
                <c:pt idx="334">
                  <c:v>196</c:v>
                </c:pt>
                <c:pt idx="335">
                  <c:v>179</c:v>
                </c:pt>
                <c:pt idx="336">
                  <c:v>81</c:v>
                </c:pt>
                <c:pt idx="337">
                  <c:v>378</c:v>
                </c:pt>
                <c:pt idx="338">
                  <c:v>195</c:v>
                </c:pt>
                <c:pt idx="339">
                  <c:v>153</c:v>
                </c:pt>
                <c:pt idx="340">
                  <c:v>270</c:v>
                </c:pt>
                <c:pt idx="341">
                  <c:v>214</c:v>
                </c:pt>
                <c:pt idx="342">
                  <c:v>149</c:v>
                </c:pt>
                <c:pt idx="343">
                  <c:v>229</c:v>
                </c:pt>
                <c:pt idx="344">
                  <c:v>105</c:v>
                </c:pt>
                <c:pt idx="345">
                  <c:v>212</c:v>
                </c:pt>
                <c:pt idx="346">
                  <c:v>92</c:v>
                </c:pt>
                <c:pt idx="347">
                  <c:v>240</c:v>
                </c:pt>
                <c:pt idx="348">
                  <c:v>237</c:v>
                </c:pt>
                <c:pt idx="349">
                  <c:v>0</c:v>
                </c:pt>
                <c:pt idx="350">
                  <c:v>168</c:v>
                </c:pt>
                <c:pt idx="351">
                  <c:v>219</c:v>
                </c:pt>
                <c:pt idx="352">
                  <c:v>63</c:v>
                </c:pt>
                <c:pt idx="353">
                  <c:v>175</c:v>
                </c:pt>
                <c:pt idx="354">
                  <c:v>193</c:v>
                </c:pt>
                <c:pt idx="355">
                  <c:v>195</c:v>
                </c:pt>
                <c:pt idx="356">
                  <c:v>221</c:v>
                </c:pt>
                <c:pt idx="357">
                  <c:v>195</c:v>
                </c:pt>
                <c:pt idx="358">
                  <c:v>234</c:v>
                </c:pt>
                <c:pt idx="359">
                  <c:v>161</c:v>
                </c:pt>
                <c:pt idx="360">
                  <c:v>315</c:v>
                </c:pt>
                <c:pt idx="361">
                  <c:v>289</c:v>
                </c:pt>
                <c:pt idx="362">
                  <c:v>0</c:v>
                </c:pt>
                <c:pt idx="363">
                  <c:v>0</c:v>
                </c:pt>
                <c:pt idx="364">
                  <c:v>2833</c:v>
                </c:pt>
                <c:pt idx="365">
                  <c:v>4846</c:v>
                </c:pt>
                <c:pt idx="366">
                  <c:v>1726</c:v>
                </c:pt>
                <c:pt idx="367">
                  <c:v>1583</c:v>
                </c:pt>
                <c:pt idx="368">
                  <c:v>716</c:v>
                </c:pt>
                <c:pt idx="369">
                  <c:v>680</c:v>
                </c:pt>
                <c:pt idx="370">
                  <c:v>264</c:v>
                </c:pt>
                <c:pt idx="371">
                  <c:v>0</c:v>
                </c:pt>
                <c:pt idx="372">
                  <c:v>233</c:v>
                </c:pt>
                <c:pt idx="373">
                  <c:v>536</c:v>
                </c:pt>
                <c:pt idx="374">
                  <c:v>785</c:v>
                </c:pt>
                <c:pt idx="375">
                  <c:v>269</c:v>
                </c:pt>
                <c:pt idx="376">
                  <c:v>614</c:v>
                </c:pt>
                <c:pt idx="377">
                  <c:v>962</c:v>
                </c:pt>
                <c:pt idx="378">
                  <c:v>1091</c:v>
                </c:pt>
                <c:pt idx="379">
                  <c:v>483</c:v>
                </c:pt>
                <c:pt idx="380">
                  <c:v>379</c:v>
                </c:pt>
                <c:pt idx="381">
                  <c:v>648</c:v>
                </c:pt>
                <c:pt idx="382">
                  <c:v>249</c:v>
                </c:pt>
                <c:pt idx="383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7-9245-BFA4-8C2B0B59ECA6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'FRED Graph'!$C$12:$C$395</c:f>
              <c:numCache>
                <c:formatCode>yyyy\-mm\-dd</c:formatCode>
                <c:ptCount val="38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</c:numCache>
            </c:numRef>
          </c:cat>
          <c:val>
            <c:numRef>
              <c:f>'FRED Graph'!$E$12:$E$395</c:f>
              <c:numCache>
                <c:formatCode>General</c:formatCode>
                <c:ptCount val="3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-32</c:v>
                </c:pt>
                <c:pt idx="7">
                  <c:v>-208</c:v>
                </c:pt>
                <c:pt idx="8">
                  <c:v>-98</c:v>
                </c:pt>
                <c:pt idx="9">
                  <c:v>-151</c:v>
                </c:pt>
                <c:pt idx="10">
                  <c:v>-153</c:v>
                </c:pt>
                <c:pt idx="11">
                  <c:v>-48</c:v>
                </c:pt>
                <c:pt idx="12">
                  <c:v>-111</c:v>
                </c:pt>
                <c:pt idx="13">
                  <c:v>-321</c:v>
                </c:pt>
                <c:pt idx="14">
                  <c:v>-160</c:v>
                </c:pt>
                <c:pt idx="15">
                  <c:v>-210</c:v>
                </c:pt>
                <c:pt idx="16">
                  <c:v>-115</c:v>
                </c:pt>
                <c:pt idx="17">
                  <c:v>0</c:v>
                </c:pt>
                <c:pt idx="18">
                  <c:v>-42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-61</c:v>
                </c:pt>
                <c:pt idx="23">
                  <c:v>0</c:v>
                </c:pt>
                <c:pt idx="24">
                  <c:v>0</c:v>
                </c:pt>
                <c:pt idx="25">
                  <c:v>-58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-50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-20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-4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-18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-44</c:v>
                </c:pt>
                <c:pt idx="126">
                  <c:v>0</c:v>
                </c:pt>
                <c:pt idx="127">
                  <c:v>-6</c:v>
                </c:pt>
                <c:pt idx="128">
                  <c:v>0</c:v>
                </c:pt>
                <c:pt idx="129">
                  <c:v>-2</c:v>
                </c:pt>
                <c:pt idx="130">
                  <c:v>0</c:v>
                </c:pt>
                <c:pt idx="131">
                  <c:v>0</c:v>
                </c:pt>
                <c:pt idx="132">
                  <c:v>-11</c:v>
                </c:pt>
                <c:pt idx="133">
                  <c:v>0</c:v>
                </c:pt>
                <c:pt idx="134">
                  <c:v>-42</c:v>
                </c:pt>
                <c:pt idx="135">
                  <c:v>-284</c:v>
                </c:pt>
                <c:pt idx="136">
                  <c:v>-53</c:v>
                </c:pt>
                <c:pt idx="137">
                  <c:v>-111</c:v>
                </c:pt>
                <c:pt idx="138">
                  <c:v>-122</c:v>
                </c:pt>
                <c:pt idx="139">
                  <c:v>-149</c:v>
                </c:pt>
                <c:pt idx="140">
                  <c:v>-257</c:v>
                </c:pt>
                <c:pt idx="141">
                  <c:v>-317</c:v>
                </c:pt>
                <c:pt idx="142">
                  <c:v>-312</c:v>
                </c:pt>
                <c:pt idx="143">
                  <c:v>-160</c:v>
                </c:pt>
                <c:pt idx="144">
                  <c:v>-130</c:v>
                </c:pt>
                <c:pt idx="145">
                  <c:v>-116</c:v>
                </c:pt>
                <c:pt idx="146">
                  <c:v>-19</c:v>
                </c:pt>
                <c:pt idx="147">
                  <c:v>-94</c:v>
                </c:pt>
                <c:pt idx="148">
                  <c:v>0</c:v>
                </c:pt>
                <c:pt idx="149">
                  <c:v>0</c:v>
                </c:pt>
                <c:pt idx="150">
                  <c:v>-94</c:v>
                </c:pt>
                <c:pt idx="151">
                  <c:v>-3</c:v>
                </c:pt>
                <c:pt idx="152">
                  <c:v>-86</c:v>
                </c:pt>
                <c:pt idx="153">
                  <c:v>0</c:v>
                </c:pt>
                <c:pt idx="154">
                  <c:v>-13</c:v>
                </c:pt>
                <c:pt idx="155">
                  <c:v>-143</c:v>
                </c:pt>
                <c:pt idx="156">
                  <c:v>0</c:v>
                </c:pt>
                <c:pt idx="157">
                  <c:v>-136</c:v>
                </c:pt>
                <c:pt idx="158">
                  <c:v>-212</c:v>
                </c:pt>
                <c:pt idx="159">
                  <c:v>-55</c:v>
                </c:pt>
                <c:pt idx="160">
                  <c:v>0</c:v>
                </c:pt>
                <c:pt idx="161">
                  <c:v>-2</c:v>
                </c:pt>
                <c:pt idx="162">
                  <c:v>-3</c:v>
                </c:pt>
                <c:pt idx="163">
                  <c:v>-42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-31</c:v>
                </c:pt>
                <c:pt idx="211">
                  <c:v>-23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-79</c:v>
                </c:pt>
                <c:pt idx="218">
                  <c:v>-49</c:v>
                </c:pt>
                <c:pt idx="219">
                  <c:v>-240</c:v>
                </c:pt>
                <c:pt idx="220">
                  <c:v>-177</c:v>
                </c:pt>
                <c:pt idx="221">
                  <c:v>-171</c:v>
                </c:pt>
                <c:pt idx="222">
                  <c:v>-196</c:v>
                </c:pt>
                <c:pt idx="223">
                  <c:v>-278</c:v>
                </c:pt>
                <c:pt idx="224">
                  <c:v>-460</c:v>
                </c:pt>
                <c:pt idx="225">
                  <c:v>-481</c:v>
                </c:pt>
                <c:pt idx="226">
                  <c:v>-727</c:v>
                </c:pt>
                <c:pt idx="227">
                  <c:v>-706</c:v>
                </c:pt>
                <c:pt idx="228">
                  <c:v>-784</c:v>
                </c:pt>
                <c:pt idx="229">
                  <c:v>-743</c:v>
                </c:pt>
                <c:pt idx="230">
                  <c:v>-800</c:v>
                </c:pt>
                <c:pt idx="231">
                  <c:v>-695</c:v>
                </c:pt>
                <c:pt idx="232">
                  <c:v>-342</c:v>
                </c:pt>
                <c:pt idx="233">
                  <c:v>-467</c:v>
                </c:pt>
                <c:pt idx="234">
                  <c:v>-340</c:v>
                </c:pt>
                <c:pt idx="235">
                  <c:v>-183</c:v>
                </c:pt>
                <c:pt idx="236">
                  <c:v>-241</c:v>
                </c:pt>
                <c:pt idx="237">
                  <c:v>-199</c:v>
                </c:pt>
                <c:pt idx="238">
                  <c:v>0</c:v>
                </c:pt>
                <c:pt idx="239">
                  <c:v>-269</c:v>
                </c:pt>
                <c:pt idx="240">
                  <c:v>0</c:v>
                </c:pt>
                <c:pt idx="241">
                  <c:v>-92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-139</c:v>
                </c:pt>
                <c:pt idx="246">
                  <c:v>-84</c:v>
                </c:pt>
                <c:pt idx="247">
                  <c:v>-5</c:v>
                </c:pt>
                <c:pt idx="248">
                  <c:v>-65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-50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-1683</c:v>
                </c:pt>
                <c:pt idx="363">
                  <c:v>-20679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-306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7-9245-BFA4-8C2B0B59E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28965103"/>
        <c:axId val="1819785535"/>
      </c:barChart>
      <c:dateAx>
        <c:axId val="13289651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785535"/>
        <c:crosses val="autoZero"/>
        <c:auto val="1"/>
        <c:lblOffset val="100"/>
        <c:baseTimeUnit val="months"/>
      </c:dateAx>
      <c:valAx>
        <c:axId val="181978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965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Hiires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6497</c:v>
                </c:pt>
                <c:pt idx="249">
                  <c:v>6546</c:v>
                </c:pt>
                <c:pt idx="250">
                  <c:v>6506</c:v>
                </c:pt>
                <c:pt idx="251">
                  <c:v>6697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14-E74E-869F-A773E077EFF7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Separations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  <c:pt idx="231">
                  <c:v>16308</c:v>
                </c:pt>
                <c:pt idx="232">
                  <c:v>11782</c:v>
                </c:pt>
                <c:pt idx="233">
                  <c:v>4618</c:v>
                </c:pt>
                <c:pt idx="234">
                  <c:v>5180</c:v>
                </c:pt>
                <c:pt idx="235">
                  <c:v>5392</c:v>
                </c:pt>
                <c:pt idx="236">
                  <c:v>4901</c:v>
                </c:pt>
                <c:pt idx="237">
                  <c:v>5235</c:v>
                </c:pt>
                <c:pt idx="238">
                  <c:v>5427</c:v>
                </c:pt>
                <c:pt idx="239">
                  <c:v>5744</c:v>
                </c:pt>
                <c:pt idx="240">
                  <c:v>5582</c:v>
                </c:pt>
                <c:pt idx="241">
                  <c:v>5323</c:v>
                </c:pt>
                <c:pt idx="242">
                  <c:v>5429</c:v>
                </c:pt>
                <c:pt idx="243">
                  <c:v>5436</c:v>
                </c:pt>
                <c:pt idx="244">
                  <c:v>5803</c:v>
                </c:pt>
                <c:pt idx="245">
                  <c:v>5330</c:v>
                </c:pt>
                <c:pt idx="246">
                  <c:v>5612</c:v>
                </c:pt>
                <c:pt idx="247">
                  <c:v>5792</c:v>
                </c:pt>
                <c:pt idx="248">
                  <c:v>6032</c:v>
                </c:pt>
                <c:pt idx="249">
                  <c:v>6147</c:v>
                </c:pt>
                <c:pt idx="250">
                  <c:v>5891</c:v>
                </c:pt>
                <c:pt idx="251">
                  <c:v>6273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14-E74E-869F-A773E077E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006687"/>
        <c:axId val="1393121919"/>
      </c:lineChart>
      <c:dateAx>
        <c:axId val="139300668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121919"/>
        <c:crosses val="autoZero"/>
        <c:auto val="1"/>
        <c:lblOffset val="100"/>
        <c:baseTimeUnit val="months"/>
      </c:dateAx>
      <c:valAx>
        <c:axId val="1393121919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00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Sheet3!$J$1</c:f>
              <c:strCache>
                <c:ptCount val="1"/>
                <c:pt idx="0">
                  <c:v>Net Jobs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3-7441-A07C-DEE8EDAA37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Sheet3!$I$2:$I$21</c:f>
              <c:numCache>
                <c:formatCode>mmm\-yy</c:formatCode>
                <c:ptCount val="20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</c:numCache>
            </c:numRef>
          </c:cat>
          <c:val>
            <c:numRef>
              <c:f>Sheet3!$J$2:$J$21</c:f>
              <c:numCache>
                <c:formatCode>#,##0</c:formatCode>
                <c:ptCount val="20"/>
                <c:pt idx="0">
                  <c:v>2833</c:v>
                </c:pt>
                <c:pt idx="1">
                  <c:v>4846</c:v>
                </c:pt>
                <c:pt idx="2">
                  <c:v>1726</c:v>
                </c:pt>
                <c:pt idx="3">
                  <c:v>1583</c:v>
                </c:pt>
                <c:pt idx="4">
                  <c:v>716</c:v>
                </c:pt>
                <c:pt idx="5">
                  <c:v>680</c:v>
                </c:pt>
                <c:pt idx="6">
                  <c:v>264</c:v>
                </c:pt>
                <c:pt idx="7">
                  <c:v>-306</c:v>
                </c:pt>
                <c:pt idx="8">
                  <c:v>233</c:v>
                </c:pt>
                <c:pt idx="9">
                  <c:v>536</c:v>
                </c:pt>
                <c:pt idx="10">
                  <c:v>785</c:v>
                </c:pt>
                <c:pt idx="11">
                  <c:v>269</c:v>
                </c:pt>
                <c:pt idx="12">
                  <c:v>614</c:v>
                </c:pt>
                <c:pt idx="13">
                  <c:v>962</c:v>
                </c:pt>
                <c:pt idx="14">
                  <c:v>1091</c:v>
                </c:pt>
                <c:pt idx="15">
                  <c:v>483</c:v>
                </c:pt>
                <c:pt idx="16">
                  <c:v>379</c:v>
                </c:pt>
                <c:pt idx="17">
                  <c:v>648</c:v>
                </c:pt>
                <c:pt idx="18">
                  <c:v>249</c:v>
                </c:pt>
                <c:pt idx="19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3-7441-A07C-DEE8EDAA3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195551"/>
        <c:axId val="1986209855"/>
      </c:barChart>
      <c:dateAx>
        <c:axId val="174419555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209855"/>
        <c:crosses val="autoZero"/>
        <c:auto val="1"/>
        <c:lblOffset val="100"/>
        <c:baseTimeUnit val="months"/>
      </c:dateAx>
      <c:valAx>
        <c:axId val="198620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19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Sheet2!$B$62</c:f>
              <c:strCache>
                <c:ptCount val="1"/>
                <c:pt idx="0">
                  <c:v>March - April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Sheet2!$A$63:$A$74</c:f>
              <c:strCache>
                <c:ptCount val="1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Transport</c:v>
                </c:pt>
                <c:pt idx="5">
                  <c:v>Information</c:v>
                </c:pt>
                <c:pt idx="6">
                  <c:v>Financial activities</c:v>
                </c:pt>
                <c:pt idx="7">
                  <c:v>Education and health services</c:v>
                </c:pt>
                <c:pt idx="8">
                  <c:v>Leisure and hospitality</c:v>
                </c:pt>
                <c:pt idx="9">
                  <c:v>Wholesale</c:v>
                </c:pt>
                <c:pt idx="10">
                  <c:v>Utilities</c:v>
                </c:pt>
                <c:pt idx="11">
                  <c:v>Other services</c:v>
                </c:pt>
              </c:strCache>
            </c:strRef>
          </c:cat>
          <c:val>
            <c:numRef>
              <c:f>Sheet2!$B$63:$B$74</c:f>
              <c:numCache>
                <c:formatCode>#,##0</c:formatCode>
                <c:ptCount val="12"/>
                <c:pt idx="0">
                  <c:v>68</c:v>
                </c:pt>
                <c:pt idx="1">
                  <c:v>1113</c:v>
                </c:pt>
                <c:pt idx="2">
                  <c:v>1385</c:v>
                </c:pt>
                <c:pt idx="3">
                  <c:v>2374.5</c:v>
                </c:pt>
                <c:pt idx="4">
                  <c:v>579.30000000000018</c:v>
                </c:pt>
                <c:pt idx="5">
                  <c:v>281</c:v>
                </c:pt>
                <c:pt idx="6">
                  <c:v>279</c:v>
                </c:pt>
                <c:pt idx="7">
                  <c:v>2843</c:v>
                </c:pt>
                <c:pt idx="8">
                  <c:v>8224</c:v>
                </c:pt>
                <c:pt idx="9">
                  <c:v>409.19999999999982</c:v>
                </c:pt>
                <c:pt idx="10">
                  <c:v>3.8999999999999773</c:v>
                </c:pt>
                <c:pt idx="11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5-194B-98C7-44AE6D0B2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7289391"/>
        <c:axId val="1572599391"/>
      </c:barChart>
      <c:catAx>
        <c:axId val="1607289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599391"/>
        <c:crosses val="autoZero"/>
        <c:auto val="1"/>
        <c:lblAlgn val="ctr"/>
        <c:lblOffset val="100"/>
        <c:noMultiLvlLbl val="0"/>
      </c:catAx>
      <c:valAx>
        <c:axId val="157259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289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Sheet2!$B$62</c:f>
              <c:strCache>
                <c:ptCount val="1"/>
                <c:pt idx="0">
                  <c:v>March - April 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Sheet2!$A$63:$A$74</c:f>
              <c:strCache>
                <c:ptCount val="1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Transport</c:v>
                </c:pt>
                <c:pt idx="5">
                  <c:v>Information</c:v>
                </c:pt>
                <c:pt idx="6">
                  <c:v>Financial activities</c:v>
                </c:pt>
                <c:pt idx="7">
                  <c:v>Education and health services</c:v>
                </c:pt>
                <c:pt idx="8">
                  <c:v>Leisure and hospitality</c:v>
                </c:pt>
                <c:pt idx="9">
                  <c:v>Wholesale</c:v>
                </c:pt>
                <c:pt idx="10">
                  <c:v>Utilities</c:v>
                </c:pt>
                <c:pt idx="11">
                  <c:v>Other services</c:v>
                </c:pt>
              </c:strCache>
            </c:strRef>
          </c:cat>
          <c:val>
            <c:numRef>
              <c:f>Sheet2!$B$63:$B$74</c:f>
              <c:numCache>
                <c:formatCode>#,##0</c:formatCode>
                <c:ptCount val="12"/>
                <c:pt idx="0">
                  <c:v>68</c:v>
                </c:pt>
                <c:pt idx="1">
                  <c:v>1113</c:v>
                </c:pt>
                <c:pt idx="2">
                  <c:v>1385</c:v>
                </c:pt>
                <c:pt idx="3">
                  <c:v>2374.5</c:v>
                </c:pt>
                <c:pt idx="4">
                  <c:v>579.30000000000018</c:v>
                </c:pt>
                <c:pt idx="5">
                  <c:v>281</c:v>
                </c:pt>
                <c:pt idx="6">
                  <c:v>279</c:v>
                </c:pt>
                <c:pt idx="7">
                  <c:v>2843</c:v>
                </c:pt>
                <c:pt idx="8">
                  <c:v>8224</c:v>
                </c:pt>
                <c:pt idx="9">
                  <c:v>409.19999999999982</c:v>
                </c:pt>
                <c:pt idx="10">
                  <c:v>3.8999999999999773</c:v>
                </c:pt>
                <c:pt idx="11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B-F747-860B-0382AD3EA875}"/>
            </c:ext>
          </c:extLst>
        </c:ser>
        <c:ser>
          <c:idx val="1"/>
          <c:order val="1"/>
          <c:tx>
            <c:strRef>
              <c:f>Sheet2!$C$62</c:f>
              <c:strCache>
                <c:ptCount val="1"/>
                <c:pt idx="0">
                  <c:v>May 2020 - Dec 2021</c:v>
                </c:pt>
              </c:strCache>
            </c:strRef>
          </c:tx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Sheet2!$A$63:$A$74</c:f>
              <c:strCache>
                <c:ptCount val="1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Transport</c:v>
                </c:pt>
                <c:pt idx="5">
                  <c:v>Information</c:v>
                </c:pt>
                <c:pt idx="6">
                  <c:v>Financial activities</c:v>
                </c:pt>
                <c:pt idx="7">
                  <c:v>Education and health services</c:v>
                </c:pt>
                <c:pt idx="8">
                  <c:v>Leisure and hospitality</c:v>
                </c:pt>
                <c:pt idx="9">
                  <c:v>Wholesale</c:v>
                </c:pt>
                <c:pt idx="10">
                  <c:v>Utilities</c:v>
                </c:pt>
                <c:pt idx="11">
                  <c:v>Other services</c:v>
                </c:pt>
              </c:strCache>
            </c:strRef>
          </c:cat>
          <c:val>
            <c:numRef>
              <c:f>Sheet2!$C$63:$C$74</c:f>
              <c:numCache>
                <c:formatCode>#,##0</c:formatCode>
                <c:ptCount val="12"/>
                <c:pt idx="0">
                  <c:v>34</c:v>
                </c:pt>
                <c:pt idx="1">
                  <c:v>1025</c:v>
                </c:pt>
                <c:pt idx="2">
                  <c:v>1280</c:v>
                </c:pt>
                <c:pt idx="3">
                  <c:v>2216.5</c:v>
                </c:pt>
                <c:pt idx="4">
                  <c:v>785.5</c:v>
                </c:pt>
                <c:pt idx="5">
                  <c:v>162</c:v>
                </c:pt>
                <c:pt idx="6">
                  <c:v>323</c:v>
                </c:pt>
                <c:pt idx="7">
                  <c:v>2082</c:v>
                </c:pt>
                <c:pt idx="8">
                  <c:v>7002</c:v>
                </c:pt>
                <c:pt idx="9">
                  <c:v>280</c:v>
                </c:pt>
                <c:pt idx="10">
                  <c:v>-7.2999999999999545</c:v>
                </c:pt>
                <c:pt idx="11">
                  <c:v>1280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B-F747-860B-0382AD3EA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100"/>
        <c:axId val="1570145247"/>
        <c:axId val="1668659855"/>
      </c:barChart>
      <c:catAx>
        <c:axId val="157014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659855"/>
        <c:crosses val="autoZero"/>
        <c:auto val="1"/>
        <c:lblAlgn val="ctr"/>
        <c:lblOffset val="100"/>
        <c:noMultiLvlLbl val="0"/>
      </c:catAx>
      <c:valAx>
        <c:axId val="166865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14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03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6-7F49-A7C9-18DE11E14CA7}"/>
                </c:ext>
              </c:extLst>
            </c:dLbl>
            <c:dLbl>
              <c:idx val="623"/>
              <c:layout>
                <c:manualLayout>
                  <c:x val="-1.4668634157544175E-2"/>
                  <c:y val="2.6260433193760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6-7F49-A7C9-18DE11E1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Graph'!$A$12:$A$635</c:f>
              <c:numCache>
                <c:formatCode>yyyy\-mm\-dd</c:formatCode>
                <c:ptCount val="624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</c:numCache>
            </c:numRef>
          </c:cat>
          <c:val>
            <c:numRef>
              <c:f>'FRED Graph'!$B$12:$B$635</c:f>
              <c:numCache>
                <c:formatCode>0.0</c:formatCode>
                <c:ptCount val="624"/>
                <c:pt idx="0">
                  <c:v>3.9</c:v>
                </c:pt>
                <c:pt idx="1">
                  <c:v>4.2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4.8</c:v>
                </c:pt>
                <c:pt idx="5">
                  <c:v>4.9000000000000004</c:v>
                </c:pt>
                <c:pt idx="6">
                  <c:v>5</c:v>
                </c:pt>
                <c:pt idx="7">
                  <c:v>5.0999999999999996</c:v>
                </c:pt>
                <c:pt idx="8">
                  <c:v>5.4</c:v>
                </c:pt>
                <c:pt idx="9">
                  <c:v>5.5</c:v>
                </c:pt>
                <c:pt idx="10">
                  <c:v>5.9</c:v>
                </c:pt>
                <c:pt idx="11">
                  <c:v>6.1</c:v>
                </c:pt>
                <c:pt idx="12">
                  <c:v>5.9</c:v>
                </c:pt>
                <c:pt idx="13">
                  <c:v>5.9</c:v>
                </c:pt>
                <c:pt idx="14">
                  <c:v>6</c:v>
                </c:pt>
                <c:pt idx="15">
                  <c:v>5.9</c:v>
                </c:pt>
                <c:pt idx="16">
                  <c:v>5.9</c:v>
                </c:pt>
                <c:pt idx="17">
                  <c:v>5.9</c:v>
                </c:pt>
                <c:pt idx="18">
                  <c:v>6</c:v>
                </c:pt>
                <c:pt idx="19">
                  <c:v>6.1</c:v>
                </c:pt>
                <c:pt idx="20">
                  <c:v>6</c:v>
                </c:pt>
                <c:pt idx="21">
                  <c:v>5.8</c:v>
                </c:pt>
                <c:pt idx="22">
                  <c:v>6</c:v>
                </c:pt>
                <c:pt idx="23">
                  <c:v>6</c:v>
                </c:pt>
                <c:pt idx="24">
                  <c:v>5.8</c:v>
                </c:pt>
                <c:pt idx="25">
                  <c:v>5.7</c:v>
                </c:pt>
                <c:pt idx="26">
                  <c:v>5.8</c:v>
                </c:pt>
                <c:pt idx="27">
                  <c:v>5.7</c:v>
                </c:pt>
                <c:pt idx="28">
                  <c:v>5.7</c:v>
                </c:pt>
                <c:pt idx="29">
                  <c:v>5.7</c:v>
                </c:pt>
                <c:pt idx="30">
                  <c:v>5.6</c:v>
                </c:pt>
                <c:pt idx="31">
                  <c:v>5.6</c:v>
                </c:pt>
                <c:pt idx="32">
                  <c:v>5.5</c:v>
                </c:pt>
                <c:pt idx="33">
                  <c:v>5.6</c:v>
                </c:pt>
                <c:pt idx="34">
                  <c:v>5.3</c:v>
                </c:pt>
                <c:pt idx="35">
                  <c:v>5.2</c:v>
                </c:pt>
                <c:pt idx="36">
                  <c:v>4.9000000000000004</c:v>
                </c:pt>
                <c:pt idx="37">
                  <c:v>5</c:v>
                </c:pt>
                <c:pt idx="38">
                  <c:v>4.9000000000000004</c:v>
                </c:pt>
                <c:pt idx="39">
                  <c:v>5</c:v>
                </c:pt>
                <c:pt idx="40">
                  <c:v>4.9000000000000004</c:v>
                </c:pt>
                <c:pt idx="41">
                  <c:v>4.9000000000000004</c:v>
                </c:pt>
                <c:pt idx="42">
                  <c:v>4.8</c:v>
                </c:pt>
                <c:pt idx="43">
                  <c:v>4.8</c:v>
                </c:pt>
                <c:pt idx="44">
                  <c:v>4.8</c:v>
                </c:pt>
                <c:pt idx="45">
                  <c:v>4.5999999999999996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5.0999999999999996</c:v>
                </c:pt>
                <c:pt idx="49">
                  <c:v>5.2</c:v>
                </c:pt>
                <c:pt idx="50">
                  <c:v>5.0999999999999996</c:v>
                </c:pt>
                <c:pt idx="51">
                  <c:v>5.0999999999999996</c:v>
                </c:pt>
                <c:pt idx="52">
                  <c:v>5.0999999999999996</c:v>
                </c:pt>
                <c:pt idx="53">
                  <c:v>5.4</c:v>
                </c:pt>
                <c:pt idx="54">
                  <c:v>5.5</c:v>
                </c:pt>
                <c:pt idx="55">
                  <c:v>5.5</c:v>
                </c:pt>
                <c:pt idx="56">
                  <c:v>5.9</c:v>
                </c:pt>
                <c:pt idx="57">
                  <c:v>6</c:v>
                </c:pt>
                <c:pt idx="58">
                  <c:v>6.6</c:v>
                </c:pt>
                <c:pt idx="59">
                  <c:v>7.2</c:v>
                </c:pt>
                <c:pt idx="60">
                  <c:v>8.1</c:v>
                </c:pt>
                <c:pt idx="61">
                  <c:v>8.1</c:v>
                </c:pt>
                <c:pt idx="62">
                  <c:v>8.6</c:v>
                </c:pt>
                <c:pt idx="63">
                  <c:v>8.8000000000000007</c:v>
                </c:pt>
                <c:pt idx="64">
                  <c:v>9</c:v>
                </c:pt>
                <c:pt idx="65">
                  <c:v>8.8000000000000007</c:v>
                </c:pt>
                <c:pt idx="66">
                  <c:v>8.6</c:v>
                </c:pt>
                <c:pt idx="67">
                  <c:v>8.4</c:v>
                </c:pt>
                <c:pt idx="68">
                  <c:v>8.4</c:v>
                </c:pt>
                <c:pt idx="69">
                  <c:v>8.4</c:v>
                </c:pt>
                <c:pt idx="70">
                  <c:v>8.3000000000000007</c:v>
                </c:pt>
                <c:pt idx="71">
                  <c:v>8.1999999999999993</c:v>
                </c:pt>
                <c:pt idx="72">
                  <c:v>7.9</c:v>
                </c:pt>
                <c:pt idx="73">
                  <c:v>7.7</c:v>
                </c:pt>
                <c:pt idx="74">
                  <c:v>7.6</c:v>
                </c:pt>
                <c:pt idx="75">
                  <c:v>7.7</c:v>
                </c:pt>
                <c:pt idx="76">
                  <c:v>7.4</c:v>
                </c:pt>
                <c:pt idx="77">
                  <c:v>7.6</c:v>
                </c:pt>
                <c:pt idx="78">
                  <c:v>7.8</c:v>
                </c:pt>
                <c:pt idx="79">
                  <c:v>7.8</c:v>
                </c:pt>
                <c:pt idx="80">
                  <c:v>7.6</c:v>
                </c:pt>
                <c:pt idx="81">
                  <c:v>7.7</c:v>
                </c:pt>
                <c:pt idx="82">
                  <c:v>7.8</c:v>
                </c:pt>
                <c:pt idx="83">
                  <c:v>7.8</c:v>
                </c:pt>
                <c:pt idx="84">
                  <c:v>7.5</c:v>
                </c:pt>
                <c:pt idx="85">
                  <c:v>7.6</c:v>
                </c:pt>
                <c:pt idx="86">
                  <c:v>7.4</c:v>
                </c:pt>
                <c:pt idx="87">
                  <c:v>7.2</c:v>
                </c:pt>
                <c:pt idx="88">
                  <c:v>7</c:v>
                </c:pt>
                <c:pt idx="89">
                  <c:v>7.2</c:v>
                </c:pt>
                <c:pt idx="90">
                  <c:v>6.9</c:v>
                </c:pt>
                <c:pt idx="91">
                  <c:v>7</c:v>
                </c:pt>
                <c:pt idx="92">
                  <c:v>6.8</c:v>
                </c:pt>
                <c:pt idx="93">
                  <c:v>6.8</c:v>
                </c:pt>
                <c:pt idx="94">
                  <c:v>6.8</c:v>
                </c:pt>
                <c:pt idx="95">
                  <c:v>6.4</c:v>
                </c:pt>
                <c:pt idx="96">
                  <c:v>6.4</c:v>
                </c:pt>
                <c:pt idx="97">
                  <c:v>6.3</c:v>
                </c:pt>
                <c:pt idx="98">
                  <c:v>6.3</c:v>
                </c:pt>
                <c:pt idx="99">
                  <c:v>6.1</c:v>
                </c:pt>
                <c:pt idx="100">
                  <c:v>6</c:v>
                </c:pt>
                <c:pt idx="101">
                  <c:v>5.9</c:v>
                </c:pt>
                <c:pt idx="102">
                  <c:v>6.2</c:v>
                </c:pt>
                <c:pt idx="103">
                  <c:v>5.9</c:v>
                </c:pt>
                <c:pt idx="104">
                  <c:v>6</c:v>
                </c:pt>
                <c:pt idx="105">
                  <c:v>5.8</c:v>
                </c:pt>
                <c:pt idx="106">
                  <c:v>5.9</c:v>
                </c:pt>
                <c:pt idx="107">
                  <c:v>6</c:v>
                </c:pt>
                <c:pt idx="108">
                  <c:v>5.9</c:v>
                </c:pt>
                <c:pt idx="109">
                  <c:v>5.9</c:v>
                </c:pt>
                <c:pt idx="110">
                  <c:v>5.8</c:v>
                </c:pt>
                <c:pt idx="111">
                  <c:v>5.8</c:v>
                </c:pt>
                <c:pt idx="112">
                  <c:v>5.6</c:v>
                </c:pt>
                <c:pt idx="113">
                  <c:v>5.7</c:v>
                </c:pt>
                <c:pt idx="114">
                  <c:v>5.7</c:v>
                </c:pt>
                <c:pt idx="115">
                  <c:v>6</c:v>
                </c:pt>
                <c:pt idx="116">
                  <c:v>5.9</c:v>
                </c:pt>
                <c:pt idx="117">
                  <c:v>6</c:v>
                </c:pt>
                <c:pt idx="118">
                  <c:v>5.9</c:v>
                </c:pt>
                <c:pt idx="119">
                  <c:v>6</c:v>
                </c:pt>
                <c:pt idx="120">
                  <c:v>6.3</c:v>
                </c:pt>
                <c:pt idx="121">
                  <c:v>6.3</c:v>
                </c:pt>
                <c:pt idx="122">
                  <c:v>6.3</c:v>
                </c:pt>
                <c:pt idx="123">
                  <c:v>6.9</c:v>
                </c:pt>
                <c:pt idx="124">
                  <c:v>7.5</c:v>
                </c:pt>
                <c:pt idx="125">
                  <c:v>7.6</c:v>
                </c:pt>
                <c:pt idx="126">
                  <c:v>7.8</c:v>
                </c:pt>
                <c:pt idx="127">
                  <c:v>7.7</c:v>
                </c:pt>
                <c:pt idx="128">
                  <c:v>7.5</c:v>
                </c:pt>
                <c:pt idx="129">
                  <c:v>7.5</c:v>
                </c:pt>
                <c:pt idx="130">
                  <c:v>7.5</c:v>
                </c:pt>
                <c:pt idx="131">
                  <c:v>7.2</c:v>
                </c:pt>
                <c:pt idx="132">
                  <c:v>7.5</c:v>
                </c:pt>
                <c:pt idx="133">
                  <c:v>7.4</c:v>
                </c:pt>
                <c:pt idx="134">
                  <c:v>7.4</c:v>
                </c:pt>
                <c:pt idx="135">
                  <c:v>7.2</c:v>
                </c:pt>
                <c:pt idx="136">
                  <c:v>7.5</c:v>
                </c:pt>
                <c:pt idx="137">
                  <c:v>7.5</c:v>
                </c:pt>
                <c:pt idx="138">
                  <c:v>7.2</c:v>
                </c:pt>
                <c:pt idx="139">
                  <c:v>7.4</c:v>
                </c:pt>
                <c:pt idx="140">
                  <c:v>7.6</c:v>
                </c:pt>
                <c:pt idx="141">
                  <c:v>7.9</c:v>
                </c:pt>
                <c:pt idx="142">
                  <c:v>8.3000000000000007</c:v>
                </c:pt>
                <c:pt idx="143">
                  <c:v>8.5</c:v>
                </c:pt>
                <c:pt idx="144">
                  <c:v>8.6</c:v>
                </c:pt>
                <c:pt idx="145">
                  <c:v>8.9</c:v>
                </c:pt>
                <c:pt idx="146">
                  <c:v>9</c:v>
                </c:pt>
                <c:pt idx="147">
                  <c:v>9.3000000000000007</c:v>
                </c:pt>
                <c:pt idx="148">
                  <c:v>9.4</c:v>
                </c:pt>
                <c:pt idx="149">
                  <c:v>9.6</c:v>
                </c:pt>
                <c:pt idx="150">
                  <c:v>9.8000000000000007</c:v>
                </c:pt>
                <c:pt idx="151">
                  <c:v>9.8000000000000007</c:v>
                </c:pt>
                <c:pt idx="152">
                  <c:v>10.1</c:v>
                </c:pt>
                <c:pt idx="153">
                  <c:v>10.4</c:v>
                </c:pt>
                <c:pt idx="154">
                  <c:v>10.8</c:v>
                </c:pt>
                <c:pt idx="155">
                  <c:v>10.8</c:v>
                </c:pt>
                <c:pt idx="156">
                  <c:v>10.4</c:v>
                </c:pt>
                <c:pt idx="157">
                  <c:v>10.4</c:v>
                </c:pt>
                <c:pt idx="158">
                  <c:v>10.3</c:v>
                </c:pt>
                <c:pt idx="159">
                  <c:v>10.199999999999999</c:v>
                </c:pt>
                <c:pt idx="160">
                  <c:v>10.1</c:v>
                </c:pt>
                <c:pt idx="161">
                  <c:v>10.1</c:v>
                </c:pt>
                <c:pt idx="162">
                  <c:v>9.4</c:v>
                </c:pt>
                <c:pt idx="163">
                  <c:v>9.5</c:v>
                </c:pt>
                <c:pt idx="164">
                  <c:v>9.1999999999999993</c:v>
                </c:pt>
                <c:pt idx="165">
                  <c:v>8.8000000000000007</c:v>
                </c:pt>
                <c:pt idx="166">
                  <c:v>8.5</c:v>
                </c:pt>
                <c:pt idx="167">
                  <c:v>8.3000000000000007</c:v>
                </c:pt>
                <c:pt idx="168">
                  <c:v>8</c:v>
                </c:pt>
                <c:pt idx="169">
                  <c:v>7.8</c:v>
                </c:pt>
                <c:pt idx="170">
                  <c:v>7.8</c:v>
                </c:pt>
                <c:pt idx="171">
                  <c:v>7.7</c:v>
                </c:pt>
                <c:pt idx="172">
                  <c:v>7.4</c:v>
                </c:pt>
                <c:pt idx="173">
                  <c:v>7.2</c:v>
                </c:pt>
                <c:pt idx="174">
                  <c:v>7.5</c:v>
                </c:pt>
                <c:pt idx="175">
                  <c:v>7.5</c:v>
                </c:pt>
                <c:pt idx="176">
                  <c:v>7.3</c:v>
                </c:pt>
                <c:pt idx="177">
                  <c:v>7.4</c:v>
                </c:pt>
                <c:pt idx="178">
                  <c:v>7.2</c:v>
                </c:pt>
                <c:pt idx="179">
                  <c:v>7.3</c:v>
                </c:pt>
                <c:pt idx="180">
                  <c:v>7.3</c:v>
                </c:pt>
                <c:pt idx="181">
                  <c:v>7.2</c:v>
                </c:pt>
                <c:pt idx="182">
                  <c:v>7.2</c:v>
                </c:pt>
                <c:pt idx="183">
                  <c:v>7.3</c:v>
                </c:pt>
                <c:pt idx="184">
                  <c:v>7.2</c:v>
                </c:pt>
                <c:pt idx="185">
                  <c:v>7.4</c:v>
                </c:pt>
                <c:pt idx="186">
                  <c:v>7.4</c:v>
                </c:pt>
                <c:pt idx="187">
                  <c:v>7.1</c:v>
                </c:pt>
                <c:pt idx="188">
                  <c:v>7.1</c:v>
                </c:pt>
                <c:pt idx="189">
                  <c:v>7.1</c:v>
                </c:pt>
                <c:pt idx="190">
                  <c:v>7</c:v>
                </c:pt>
                <c:pt idx="191">
                  <c:v>7</c:v>
                </c:pt>
                <c:pt idx="192">
                  <c:v>6.7</c:v>
                </c:pt>
                <c:pt idx="193">
                  <c:v>7.2</c:v>
                </c:pt>
                <c:pt idx="194">
                  <c:v>7.2</c:v>
                </c:pt>
                <c:pt idx="195">
                  <c:v>7.1</c:v>
                </c:pt>
                <c:pt idx="196">
                  <c:v>7.2</c:v>
                </c:pt>
                <c:pt idx="197">
                  <c:v>7.2</c:v>
                </c:pt>
                <c:pt idx="198">
                  <c:v>7</c:v>
                </c:pt>
                <c:pt idx="199">
                  <c:v>6.9</c:v>
                </c:pt>
                <c:pt idx="200">
                  <c:v>7</c:v>
                </c:pt>
                <c:pt idx="201">
                  <c:v>7</c:v>
                </c:pt>
                <c:pt idx="202">
                  <c:v>6.9</c:v>
                </c:pt>
                <c:pt idx="203">
                  <c:v>6.6</c:v>
                </c:pt>
                <c:pt idx="204">
                  <c:v>6.6</c:v>
                </c:pt>
                <c:pt idx="205">
                  <c:v>6.6</c:v>
                </c:pt>
                <c:pt idx="206">
                  <c:v>6.6</c:v>
                </c:pt>
                <c:pt idx="207">
                  <c:v>6.3</c:v>
                </c:pt>
                <c:pt idx="208">
                  <c:v>6.3</c:v>
                </c:pt>
                <c:pt idx="209">
                  <c:v>6.2</c:v>
                </c:pt>
                <c:pt idx="210">
                  <c:v>6.1</c:v>
                </c:pt>
                <c:pt idx="211">
                  <c:v>6</c:v>
                </c:pt>
                <c:pt idx="212">
                  <c:v>5.9</c:v>
                </c:pt>
                <c:pt idx="213">
                  <c:v>6</c:v>
                </c:pt>
                <c:pt idx="214">
                  <c:v>5.8</c:v>
                </c:pt>
                <c:pt idx="215">
                  <c:v>5.7</c:v>
                </c:pt>
                <c:pt idx="216">
                  <c:v>5.7</c:v>
                </c:pt>
                <c:pt idx="217">
                  <c:v>5.7</c:v>
                </c:pt>
                <c:pt idx="218">
                  <c:v>5.7</c:v>
                </c:pt>
                <c:pt idx="219">
                  <c:v>5.4</c:v>
                </c:pt>
                <c:pt idx="220">
                  <c:v>5.6</c:v>
                </c:pt>
                <c:pt idx="221">
                  <c:v>5.4</c:v>
                </c:pt>
                <c:pt idx="222">
                  <c:v>5.4</c:v>
                </c:pt>
                <c:pt idx="223">
                  <c:v>5.6</c:v>
                </c:pt>
                <c:pt idx="224">
                  <c:v>5.4</c:v>
                </c:pt>
                <c:pt idx="225">
                  <c:v>5.4</c:v>
                </c:pt>
                <c:pt idx="226">
                  <c:v>5.3</c:v>
                </c:pt>
                <c:pt idx="227">
                  <c:v>5.3</c:v>
                </c:pt>
                <c:pt idx="228">
                  <c:v>5.4</c:v>
                </c:pt>
                <c:pt idx="229">
                  <c:v>5.2</c:v>
                </c:pt>
                <c:pt idx="230">
                  <c:v>5</c:v>
                </c:pt>
                <c:pt idx="231">
                  <c:v>5.2</c:v>
                </c:pt>
                <c:pt idx="232">
                  <c:v>5.2</c:v>
                </c:pt>
                <c:pt idx="233">
                  <c:v>5.3</c:v>
                </c:pt>
                <c:pt idx="234">
                  <c:v>5.2</c:v>
                </c:pt>
                <c:pt idx="235">
                  <c:v>5.2</c:v>
                </c:pt>
                <c:pt idx="236">
                  <c:v>5.3</c:v>
                </c:pt>
                <c:pt idx="237">
                  <c:v>5.3</c:v>
                </c:pt>
                <c:pt idx="238">
                  <c:v>5.4</c:v>
                </c:pt>
                <c:pt idx="239">
                  <c:v>5.4</c:v>
                </c:pt>
                <c:pt idx="240">
                  <c:v>5.4</c:v>
                </c:pt>
                <c:pt idx="241">
                  <c:v>5.3</c:v>
                </c:pt>
                <c:pt idx="242">
                  <c:v>5.2</c:v>
                </c:pt>
                <c:pt idx="243">
                  <c:v>5.4</c:v>
                </c:pt>
                <c:pt idx="244">
                  <c:v>5.4</c:v>
                </c:pt>
                <c:pt idx="245">
                  <c:v>5.2</c:v>
                </c:pt>
                <c:pt idx="246">
                  <c:v>5.5</c:v>
                </c:pt>
                <c:pt idx="247">
                  <c:v>5.7</c:v>
                </c:pt>
                <c:pt idx="248">
                  <c:v>5.9</c:v>
                </c:pt>
                <c:pt idx="249">
                  <c:v>5.9</c:v>
                </c:pt>
                <c:pt idx="250">
                  <c:v>6.2</c:v>
                </c:pt>
                <c:pt idx="251">
                  <c:v>6.3</c:v>
                </c:pt>
                <c:pt idx="252">
                  <c:v>6.4</c:v>
                </c:pt>
                <c:pt idx="253">
                  <c:v>6.6</c:v>
                </c:pt>
                <c:pt idx="254">
                  <c:v>6.8</c:v>
                </c:pt>
                <c:pt idx="255">
                  <c:v>6.7</c:v>
                </c:pt>
                <c:pt idx="256">
                  <c:v>6.9</c:v>
                </c:pt>
                <c:pt idx="257">
                  <c:v>6.9</c:v>
                </c:pt>
                <c:pt idx="258">
                  <c:v>6.8</c:v>
                </c:pt>
                <c:pt idx="259">
                  <c:v>6.9</c:v>
                </c:pt>
                <c:pt idx="260">
                  <c:v>6.9</c:v>
                </c:pt>
                <c:pt idx="261">
                  <c:v>7</c:v>
                </c:pt>
                <c:pt idx="262">
                  <c:v>7</c:v>
                </c:pt>
                <c:pt idx="263">
                  <c:v>7.3</c:v>
                </c:pt>
                <c:pt idx="264">
                  <c:v>7.3</c:v>
                </c:pt>
                <c:pt idx="265">
                  <c:v>7.4</c:v>
                </c:pt>
                <c:pt idx="266">
                  <c:v>7.4</c:v>
                </c:pt>
                <c:pt idx="267">
                  <c:v>7.4</c:v>
                </c:pt>
                <c:pt idx="268">
                  <c:v>7.6</c:v>
                </c:pt>
                <c:pt idx="269">
                  <c:v>7.8</c:v>
                </c:pt>
                <c:pt idx="270">
                  <c:v>7.7</c:v>
                </c:pt>
                <c:pt idx="271">
                  <c:v>7.6</c:v>
                </c:pt>
                <c:pt idx="272">
                  <c:v>7.6</c:v>
                </c:pt>
                <c:pt idx="273">
                  <c:v>7.3</c:v>
                </c:pt>
                <c:pt idx="274">
                  <c:v>7.4</c:v>
                </c:pt>
                <c:pt idx="275">
                  <c:v>7.4</c:v>
                </c:pt>
                <c:pt idx="276">
                  <c:v>7.3</c:v>
                </c:pt>
                <c:pt idx="277">
                  <c:v>7.1</c:v>
                </c:pt>
                <c:pt idx="278">
                  <c:v>7</c:v>
                </c:pt>
                <c:pt idx="279">
                  <c:v>7.1</c:v>
                </c:pt>
                <c:pt idx="280">
                  <c:v>7.1</c:v>
                </c:pt>
                <c:pt idx="281">
                  <c:v>7</c:v>
                </c:pt>
                <c:pt idx="282">
                  <c:v>6.9</c:v>
                </c:pt>
                <c:pt idx="283">
                  <c:v>6.8</c:v>
                </c:pt>
                <c:pt idx="284">
                  <c:v>6.7</c:v>
                </c:pt>
                <c:pt idx="285">
                  <c:v>6.8</c:v>
                </c:pt>
                <c:pt idx="286">
                  <c:v>6.6</c:v>
                </c:pt>
                <c:pt idx="287">
                  <c:v>6.5</c:v>
                </c:pt>
                <c:pt idx="288">
                  <c:v>6.6</c:v>
                </c:pt>
                <c:pt idx="289">
                  <c:v>6.6</c:v>
                </c:pt>
                <c:pt idx="290">
                  <c:v>6.5</c:v>
                </c:pt>
                <c:pt idx="291">
                  <c:v>6.4</c:v>
                </c:pt>
                <c:pt idx="292">
                  <c:v>6.1</c:v>
                </c:pt>
                <c:pt idx="293">
                  <c:v>6.1</c:v>
                </c:pt>
                <c:pt idx="294">
                  <c:v>6.1</c:v>
                </c:pt>
                <c:pt idx="295">
                  <c:v>6</c:v>
                </c:pt>
                <c:pt idx="296">
                  <c:v>5.9</c:v>
                </c:pt>
                <c:pt idx="297">
                  <c:v>5.8</c:v>
                </c:pt>
                <c:pt idx="298">
                  <c:v>5.6</c:v>
                </c:pt>
                <c:pt idx="299">
                  <c:v>5.5</c:v>
                </c:pt>
                <c:pt idx="300">
                  <c:v>5.6</c:v>
                </c:pt>
                <c:pt idx="301">
                  <c:v>5.4</c:v>
                </c:pt>
                <c:pt idx="302">
                  <c:v>5.4</c:v>
                </c:pt>
                <c:pt idx="303">
                  <c:v>5.8</c:v>
                </c:pt>
                <c:pt idx="304">
                  <c:v>5.6</c:v>
                </c:pt>
                <c:pt idx="305">
                  <c:v>5.6</c:v>
                </c:pt>
                <c:pt idx="306">
                  <c:v>5.7</c:v>
                </c:pt>
                <c:pt idx="307">
                  <c:v>5.7</c:v>
                </c:pt>
                <c:pt idx="308">
                  <c:v>5.6</c:v>
                </c:pt>
                <c:pt idx="309">
                  <c:v>5.5</c:v>
                </c:pt>
                <c:pt idx="310">
                  <c:v>5.6</c:v>
                </c:pt>
                <c:pt idx="311">
                  <c:v>5.6</c:v>
                </c:pt>
                <c:pt idx="312">
                  <c:v>5.6</c:v>
                </c:pt>
                <c:pt idx="313">
                  <c:v>5.5</c:v>
                </c:pt>
                <c:pt idx="314">
                  <c:v>5.5</c:v>
                </c:pt>
                <c:pt idx="315">
                  <c:v>5.6</c:v>
                </c:pt>
                <c:pt idx="316">
                  <c:v>5.6</c:v>
                </c:pt>
                <c:pt idx="317">
                  <c:v>5.3</c:v>
                </c:pt>
                <c:pt idx="318">
                  <c:v>5.5</c:v>
                </c:pt>
                <c:pt idx="319">
                  <c:v>5.0999999999999996</c:v>
                </c:pt>
                <c:pt idx="320">
                  <c:v>5.2</c:v>
                </c:pt>
                <c:pt idx="321">
                  <c:v>5.2</c:v>
                </c:pt>
                <c:pt idx="322">
                  <c:v>5.4</c:v>
                </c:pt>
                <c:pt idx="323">
                  <c:v>5.4</c:v>
                </c:pt>
                <c:pt idx="324">
                  <c:v>5.3</c:v>
                </c:pt>
                <c:pt idx="325">
                  <c:v>5.2</c:v>
                </c:pt>
                <c:pt idx="326">
                  <c:v>5.2</c:v>
                </c:pt>
                <c:pt idx="327">
                  <c:v>5.0999999999999996</c:v>
                </c:pt>
                <c:pt idx="328">
                  <c:v>4.9000000000000004</c:v>
                </c:pt>
                <c:pt idx="329">
                  <c:v>5</c:v>
                </c:pt>
                <c:pt idx="330">
                  <c:v>4.9000000000000004</c:v>
                </c:pt>
                <c:pt idx="331">
                  <c:v>4.8</c:v>
                </c:pt>
                <c:pt idx="332">
                  <c:v>4.9000000000000004</c:v>
                </c:pt>
                <c:pt idx="333">
                  <c:v>4.7</c:v>
                </c:pt>
                <c:pt idx="334">
                  <c:v>4.5999999999999996</c:v>
                </c:pt>
                <c:pt idx="335">
                  <c:v>4.7</c:v>
                </c:pt>
                <c:pt idx="336">
                  <c:v>4.5999999999999996</c:v>
                </c:pt>
                <c:pt idx="337">
                  <c:v>4.5999999999999996</c:v>
                </c:pt>
                <c:pt idx="338">
                  <c:v>4.7</c:v>
                </c:pt>
                <c:pt idx="339">
                  <c:v>4.3</c:v>
                </c:pt>
                <c:pt idx="340">
                  <c:v>4.4000000000000004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4.5999999999999996</c:v>
                </c:pt>
                <c:pt idx="345">
                  <c:v>4.5</c:v>
                </c:pt>
                <c:pt idx="346">
                  <c:v>4.4000000000000004</c:v>
                </c:pt>
                <c:pt idx="347">
                  <c:v>4.4000000000000004</c:v>
                </c:pt>
                <c:pt idx="348">
                  <c:v>4.3</c:v>
                </c:pt>
                <c:pt idx="349">
                  <c:v>4.4000000000000004</c:v>
                </c:pt>
                <c:pt idx="350">
                  <c:v>4.2</c:v>
                </c:pt>
                <c:pt idx="351">
                  <c:v>4.3</c:v>
                </c:pt>
                <c:pt idx="352">
                  <c:v>4.2</c:v>
                </c:pt>
                <c:pt idx="353">
                  <c:v>4.3</c:v>
                </c:pt>
                <c:pt idx="354">
                  <c:v>4.3</c:v>
                </c:pt>
                <c:pt idx="355">
                  <c:v>4.2</c:v>
                </c:pt>
                <c:pt idx="356">
                  <c:v>4.2</c:v>
                </c:pt>
                <c:pt idx="357">
                  <c:v>4.0999999999999996</c:v>
                </c:pt>
                <c:pt idx="358">
                  <c:v>4.0999999999999996</c:v>
                </c:pt>
                <c:pt idx="359">
                  <c:v>4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</c:v>
                </c:pt>
                <c:pt idx="363">
                  <c:v>3.8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4.0999999999999996</c:v>
                </c:pt>
                <c:pt idx="368">
                  <c:v>3.9</c:v>
                </c:pt>
                <c:pt idx="369">
                  <c:v>3.9</c:v>
                </c:pt>
                <c:pt idx="370">
                  <c:v>3.9</c:v>
                </c:pt>
                <c:pt idx="371">
                  <c:v>3.9</c:v>
                </c:pt>
                <c:pt idx="372">
                  <c:v>4.2</c:v>
                </c:pt>
                <c:pt idx="373">
                  <c:v>4.2</c:v>
                </c:pt>
                <c:pt idx="374">
                  <c:v>4.3</c:v>
                </c:pt>
                <c:pt idx="375">
                  <c:v>4.4000000000000004</c:v>
                </c:pt>
                <c:pt idx="376">
                  <c:v>4.3</c:v>
                </c:pt>
                <c:pt idx="377">
                  <c:v>4.5</c:v>
                </c:pt>
                <c:pt idx="378">
                  <c:v>4.5999999999999996</c:v>
                </c:pt>
                <c:pt idx="379">
                  <c:v>4.9000000000000004</c:v>
                </c:pt>
                <c:pt idx="380">
                  <c:v>5</c:v>
                </c:pt>
                <c:pt idx="381">
                  <c:v>5.3</c:v>
                </c:pt>
                <c:pt idx="382">
                  <c:v>5.5</c:v>
                </c:pt>
                <c:pt idx="383">
                  <c:v>5.7</c:v>
                </c:pt>
                <c:pt idx="384">
                  <c:v>5.7</c:v>
                </c:pt>
                <c:pt idx="385">
                  <c:v>5.7</c:v>
                </c:pt>
                <c:pt idx="386">
                  <c:v>5.7</c:v>
                </c:pt>
                <c:pt idx="387">
                  <c:v>5.9</c:v>
                </c:pt>
                <c:pt idx="388">
                  <c:v>5.8</c:v>
                </c:pt>
                <c:pt idx="389">
                  <c:v>5.8</c:v>
                </c:pt>
                <c:pt idx="390">
                  <c:v>5.8</c:v>
                </c:pt>
                <c:pt idx="391">
                  <c:v>5.7</c:v>
                </c:pt>
                <c:pt idx="392">
                  <c:v>5.7</c:v>
                </c:pt>
                <c:pt idx="393">
                  <c:v>5.7</c:v>
                </c:pt>
                <c:pt idx="394">
                  <c:v>5.9</c:v>
                </c:pt>
                <c:pt idx="395">
                  <c:v>6</c:v>
                </c:pt>
                <c:pt idx="396">
                  <c:v>5.8</c:v>
                </c:pt>
                <c:pt idx="397">
                  <c:v>5.9</c:v>
                </c:pt>
                <c:pt idx="398">
                  <c:v>5.9</c:v>
                </c:pt>
                <c:pt idx="399">
                  <c:v>6</c:v>
                </c:pt>
                <c:pt idx="400">
                  <c:v>6.1</c:v>
                </c:pt>
                <c:pt idx="401">
                  <c:v>6.3</c:v>
                </c:pt>
                <c:pt idx="402">
                  <c:v>6.2</c:v>
                </c:pt>
                <c:pt idx="403">
                  <c:v>6.1</c:v>
                </c:pt>
                <c:pt idx="404">
                  <c:v>6.1</c:v>
                </c:pt>
                <c:pt idx="405">
                  <c:v>6</c:v>
                </c:pt>
                <c:pt idx="406">
                  <c:v>5.8</c:v>
                </c:pt>
                <c:pt idx="407">
                  <c:v>5.7</c:v>
                </c:pt>
                <c:pt idx="408">
                  <c:v>5.7</c:v>
                </c:pt>
                <c:pt idx="409">
                  <c:v>5.6</c:v>
                </c:pt>
                <c:pt idx="410">
                  <c:v>5.8</c:v>
                </c:pt>
                <c:pt idx="411">
                  <c:v>5.6</c:v>
                </c:pt>
                <c:pt idx="412">
                  <c:v>5.6</c:v>
                </c:pt>
                <c:pt idx="413">
                  <c:v>5.6</c:v>
                </c:pt>
                <c:pt idx="414">
                  <c:v>5.5</c:v>
                </c:pt>
                <c:pt idx="415">
                  <c:v>5.4</c:v>
                </c:pt>
                <c:pt idx="416">
                  <c:v>5.4</c:v>
                </c:pt>
                <c:pt idx="417">
                  <c:v>5.5</c:v>
                </c:pt>
                <c:pt idx="418">
                  <c:v>5.4</c:v>
                </c:pt>
                <c:pt idx="419">
                  <c:v>5.4</c:v>
                </c:pt>
                <c:pt idx="420">
                  <c:v>5.3</c:v>
                </c:pt>
                <c:pt idx="421">
                  <c:v>5.4</c:v>
                </c:pt>
                <c:pt idx="422">
                  <c:v>5.2</c:v>
                </c:pt>
                <c:pt idx="423">
                  <c:v>5.2</c:v>
                </c:pt>
                <c:pt idx="424">
                  <c:v>5.0999999999999996</c:v>
                </c:pt>
                <c:pt idx="425">
                  <c:v>5</c:v>
                </c:pt>
                <c:pt idx="426">
                  <c:v>5</c:v>
                </c:pt>
                <c:pt idx="427">
                  <c:v>4.9000000000000004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4.9000000000000004</c:v>
                </c:pt>
                <c:pt idx="432">
                  <c:v>4.7</c:v>
                </c:pt>
                <c:pt idx="433">
                  <c:v>4.8</c:v>
                </c:pt>
                <c:pt idx="434">
                  <c:v>4.7</c:v>
                </c:pt>
                <c:pt idx="435">
                  <c:v>4.7</c:v>
                </c:pt>
                <c:pt idx="436">
                  <c:v>4.5999999999999996</c:v>
                </c:pt>
                <c:pt idx="437">
                  <c:v>4.5999999999999996</c:v>
                </c:pt>
                <c:pt idx="438">
                  <c:v>4.7</c:v>
                </c:pt>
                <c:pt idx="439">
                  <c:v>4.7</c:v>
                </c:pt>
                <c:pt idx="440">
                  <c:v>4.5</c:v>
                </c:pt>
                <c:pt idx="441">
                  <c:v>4.4000000000000004</c:v>
                </c:pt>
                <c:pt idx="442">
                  <c:v>4.5</c:v>
                </c:pt>
                <c:pt idx="443">
                  <c:v>4.4000000000000004</c:v>
                </c:pt>
                <c:pt idx="444">
                  <c:v>4.5999999999999996</c:v>
                </c:pt>
                <c:pt idx="445">
                  <c:v>4.5</c:v>
                </c:pt>
                <c:pt idx="446">
                  <c:v>4.4000000000000004</c:v>
                </c:pt>
                <c:pt idx="447">
                  <c:v>4.5</c:v>
                </c:pt>
                <c:pt idx="448">
                  <c:v>4.4000000000000004</c:v>
                </c:pt>
                <c:pt idx="449">
                  <c:v>4.5999999999999996</c:v>
                </c:pt>
                <c:pt idx="450">
                  <c:v>4.7</c:v>
                </c:pt>
                <c:pt idx="451">
                  <c:v>4.5999999999999996</c:v>
                </c:pt>
                <c:pt idx="452">
                  <c:v>4.7</c:v>
                </c:pt>
                <c:pt idx="453">
                  <c:v>4.7</c:v>
                </c:pt>
                <c:pt idx="454">
                  <c:v>4.7</c:v>
                </c:pt>
                <c:pt idx="455">
                  <c:v>5</c:v>
                </c:pt>
                <c:pt idx="456">
                  <c:v>5</c:v>
                </c:pt>
                <c:pt idx="457">
                  <c:v>4.9000000000000004</c:v>
                </c:pt>
                <c:pt idx="458">
                  <c:v>5.0999999999999996</c:v>
                </c:pt>
                <c:pt idx="459">
                  <c:v>5</c:v>
                </c:pt>
                <c:pt idx="460">
                  <c:v>5.4</c:v>
                </c:pt>
                <c:pt idx="461">
                  <c:v>5.6</c:v>
                </c:pt>
                <c:pt idx="462">
                  <c:v>5.8</c:v>
                </c:pt>
                <c:pt idx="463">
                  <c:v>6.1</c:v>
                </c:pt>
                <c:pt idx="464">
                  <c:v>6.1</c:v>
                </c:pt>
                <c:pt idx="465">
                  <c:v>6.5</c:v>
                </c:pt>
                <c:pt idx="466">
                  <c:v>6.8</c:v>
                </c:pt>
                <c:pt idx="467">
                  <c:v>7.3</c:v>
                </c:pt>
                <c:pt idx="468">
                  <c:v>7.8</c:v>
                </c:pt>
                <c:pt idx="469">
                  <c:v>8.3000000000000007</c:v>
                </c:pt>
                <c:pt idx="470">
                  <c:v>8.6999999999999993</c:v>
                </c:pt>
                <c:pt idx="471">
                  <c:v>9</c:v>
                </c:pt>
                <c:pt idx="472">
                  <c:v>9.4</c:v>
                </c:pt>
                <c:pt idx="473">
                  <c:v>9.5</c:v>
                </c:pt>
                <c:pt idx="474">
                  <c:v>9.5</c:v>
                </c:pt>
                <c:pt idx="475">
                  <c:v>9.6</c:v>
                </c:pt>
                <c:pt idx="476">
                  <c:v>9.8000000000000007</c:v>
                </c:pt>
                <c:pt idx="477">
                  <c:v>10</c:v>
                </c:pt>
                <c:pt idx="478">
                  <c:v>9.9</c:v>
                </c:pt>
                <c:pt idx="479">
                  <c:v>9.9</c:v>
                </c:pt>
                <c:pt idx="480">
                  <c:v>9.8000000000000007</c:v>
                </c:pt>
                <c:pt idx="481">
                  <c:v>9.8000000000000007</c:v>
                </c:pt>
                <c:pt idx="482">
                  <c:v>9.9</c:v>
                </c:pt>
                <c:pt idx="483">
                  <c:v>9.9</c:v>
                </c:pt>
                <c:pt idx="484">
                  <c:v>9.6</c:v>
                </c:pt>
                <c:pt idx="485">
                  <c:v>9.4</c:v>
                </c:pt>
                <c:pt idx="486">
                  <c:v>9.4</c:v>
                </c:pt>
                <c:pt idx="487">
                  <c:v>9.5</c:v>
                </c:pt>
                <c:pt idx="488">
                  <c:v>9.5</c:v>
                </c:pt>
                <c:pt idx="489">
                  <c:v>9.4</c:v>
                </c:pt>
                <c:pt idx="490">
                  <c:v>9.8000000000000007</c:v>
                </c:pt>
                <c:pt idx="491">
                  <c:v>9.3000000000000007</c:v>
                </c:pt>
                <c:pt idx="492">
                  <c:v>9.1</c:v>
                </c:pt>
                <c:pt idx="493">
                  <c:v>9</c:v>
                </c:pt>
                <c:pt idx="494">
                  <c:v>9</c:v>
                </c:pt>
                <c:pt idx="495">
                  <c:v>9.1</c:v>
                </c:pt>
                <c:pt idx="496">
                  <c:v>9</c:v>
                </c:pt>
                <c:pt idx="497">
                  <c:v>9.1</c:v>
                </c:pt>
                <c:pt idx="498">
                  <c:v>9</c:v>
                </c:pt>
                <c:pt idx="499">
                  <c:v>9</c:v>
                </c:pt>
                <c:pt idx="500">
                  <c:v>9</c:v>
                </c:pt>
                <c:pt idx="501">
                  <c:v>8.8000000000000007</c:v>
                </c:pt>
                <c:pt idx="502">
                  <c:v>8.6</c:v>
                </c:pt>
                <c:pt idx="503">
                  <c:v>8.5</c:v>
                </c:pt>
                <c:pt idx="504">
                  <c:v>8.3000000000000007</c:v>
                </c:pt>
                <c:pt idx="505">
                  <c:v>8.3000000000000007</c:v>
                </c:pt>
                <c:pt idx="506">
                  <c:v>8.1999999999999993</c:v>
                </c:pt>
                <c:pt idx="507">
                  <c:v>8.1999999999999993</c:v>
                </c:pt>
                <c:pt idx="508">
                  <c:v>8.1999999999999993</c:v>
                </c:pt>
                <c:pt idx="509">
                  <c:v>8.1999999999999993</c:v>
                </c:pt>
                <c:pt idx="510">
                  <c:v>8.1999999999999993</c:v>
                </c:pt>
                <c:pt idx="511">
                  <c:v>8.1</c:v>
                </c:pt>
                <c:pt idx="512">
                  <c:v>7.8</c:v>
                </c:pt>
                <c:pt idx="513">
                  <c:v>7.8</c:v>
                </c:pt>
                <c:pt idx="514">
                  <c:v>7.7</c:v>
                </c:pt>
                <c:pt idx="515">
                  <c:v>7.9</c:v>
                </c:pt>
                <c:pt idx="516">
                  <c:v>8</c:v>
                </c:pt>
                <c:pt idx="517">
                  <c:v>7.7</c:v>
                </c:pt>
                <c:pt idx="518">
                  <c:v>7.5</c:v>
                </c:pt>
                <c:pt idx="519">
                  <c:v>7.6</c:v>
                </c:pt>
                <c:pt idx="520">
                  <c:v>7.5</c:v>
                </c:pt>
                <c:pt idx="521">
                  <c:v>7.5</c:v>
                </c:pt>
                <c:pt idx="522">
                  <c:v>7.3</c:v>
                </c:pt>
                <c:pt idx="523">
                  <c:v>7.2</c:v>
                </c:pt>
                <c:pt idx="524">
                  <c:v>7.2</c:v>
                </c:pt>
                <c:pt idx="525">
                  <c:v>7.2</c:v>
                </c:pt>
                <c:pt idx="526">
                  <c:v>6.9</c:v>
                </c:pt>
                <c:pt idx="527">
                  <c:v>6.7</c:v>
                </c:pt>
                <c:pt idx="528">
                  <c:v>6.6</c:v>
                </c:pt>
                <c:pt idx="529">
                  <c:v>6.7</c:v>
                </c:pt>
                <c:pt idx="530">
                  <c:v>6.7</c:v>
                </c:pt>
                <c:pt idx="531">
                  <c:v>6.2</c:v>
                </c:pt>
                <c:pt idx="532">
                  <c:v>6.3</c:v>
                </c:pt>
                <c:pt idx="533">
                  <c:v>6.1</c:v>
                </c:pt>
                <c:pt idx="534">
                  <c:v>6.2</c:v>
                </c:pt>
                <c:pt idx="535">
                  <c:v>6.1</c:v>
                </c:pt>
                <c:pt idx="536">
                  <c:v>5.9</c:v>
                </c:pt>
                <c:pt idx="537">
                  <c:v>5.7</c:v>
                </c:pt>
                <c:pt idx="538">
                  <c:v>5.8</c:v>
                </c:pt>
                <c:pt idx="539">
                  <c:v>5.6</c:v>
                </c:pt>
                <c:pt idx="540">
                  <c:v>5.7</c:v>
                </c:pt>
                <c:pt idx="541">
                  <c:v>5.5</c:v>
                </c:pt>
                <c:pt idx="542">
                  <c:v>5.4</c:v>
                </c:pt>
                <c:pt idx="543">
                  <c:v>5.4</c:v>
                </c:pt>
                <c:pt idx="544">
                  <c:v>5.6</c:v>
                </c:pt>
                <c:pt idx="545">
                  <c:v>5.3</c:v>
                </c:pt>
                <c:pt idx="546">
                  <c:v>5.2</c:v>
                </c:pt>
                <c:pt idx="547">
                  <c:v>5.0999999999999996</c:v>
                </c:pt>
                <c:pt idx="548">
                  <c:v>5</c:v>
                </c:pt>
                <c:pt idx="549">
                  <c:v>5</c:v>
                </c:pt>
                <c:pt idx="550">
                  <c:v>5.0999999999999996</c:v>
                </c:pt>
                <c:pt idx="551">
                  <c:v>5</c:v>
                </c:pt>
                <c:pt idx="552">
                  <c:v>4.8</c:v>
                </c:pt>
                <c:pt idx="553">
                  <c:v>4.9000000000000004</c:v>
                </c:pt>
                <c:pt idx="554">
                  <c:v>5</c:v>
                </c:pt>
                <c:pt idx="555">
                  <c:v>5.0999999999999996</c:v>
                </c:pt>
                <c:pt idx="556">
                  <c:v>4.8</c:v>
                </c:pt>
                <c:pt idx="557">
                  <c:v>4.9000000000000004</c:v>
                </c:pt>
                <c:pt idx="558">
                  <c:v>4.8</c:v>
                </c:pt>
                <c:pt idx="559">
                  <c:v>4.9000000000000004</c:v>
                </c:pt>
                <c:pt idx="560">
                  <c:v>5</c:v>
                </c:pt>
                <c:pt idx="561">
                  <c:v>4.9000000000000004</c:v>
                </c:pt>
                <c:pt idx="562">
                  <c:v>4.7</c:v>
                </c:pt>
                <c:pt idx="563">
                  <c:v>4.7</c:v>
                </c:pt>
                <c:pt idx="564">
                  <c:v>4.7</c:v>
                </c:pt>
                <c:pt idx="565">
                  <c:v>4.5999999999999996</c:v>
                </c:pt>
                <c:pt idx="566">
                  <c:v>4.4000000000000004</c:v>
                </c:pt>
                <c:pt idx="567">
                  <c:v>4.4000000000000004</c:v>
                </c:pt>
                <c:pt idx="568">
                  <c:v>4.4000000000000004</c:v>
                </c:pt>
                <c:pt idx="569">
                  <c:v>4.3</c:v>
                </c:pt>
                <c:pt idx="570">
                  <c:v>4.3</c:v>
                </c:pt>
                <c:pt idx="571">
                  <c:v>4.4000000000000004</c:v>
                </c:pt>
                <c:pt idx="572">
                  <c:v>4.3</c:v>
                </c:pt>
                <c:pt idx="573">
                  <c:v>4.2</c:v>
                </c:pt>
                <c:pt idx="574">
                  <c:v>4.2</c:v>
                </c:pt>
                <c:pt idx="575">
                  <c:v>4.0999999999999996</c:v>
                </c:pt>
                <c:pt idx="576">
                  <c:v>4</c:v>
                </c:pt>
                <c:pt idx="577">
                  <c:v>4.0999999999999996</c:v>
                </c:pt>
                <c:pt idx="578">
                  <c:v>4</c:v>
                </c:pt>
                <c:pt idx="579">
                  <c:v>4</c:v>
                </c:pt>
                <c:pt idx="580">
                  <c:v>3.8</c:v>
                </c:pt>
                <c:pt idx="581">
                  <c:v>4</c:v>
                </c:pt>
                <c:pt idx="582">
                  <c:v>3.8</c:v>
                </c:pt>
                <c:pt idx="583">
                  <c:v>3.8</c:v>
                </c:pt>
                <c:pt idx="584">
                  <c:v>3.7</c:v>
                </c:pt>
                <c:pt idx="585">
                  <c:v>3.8</c:v>
                </c:pt>
                <c:pt idx="586">
                  <c:v>3.8</c:v>
                </c:pt>
                <c:pt idx="587">
                  <c:v>3.9</c:v>
                </c:pt>
                <c:pt idx="588">
                  <c:v>4</c:v>
                </c:pt>
                <c:pt idx="589">
                  <c:v>3.8</c:v>
                </c:pt>
                <c:pt idx="590">
                  <c:v>3.8</c:v>
                </c:pt>
                <c:pt idx="591">
                  <c:v>3.6</c:v>
                </c:pt>
                <c:pt idx="592">
                  <c:v>3.6</c:v>
                </c:pt>
                <c:pt idx="593">
                  <c:v>3.6</c:v>
                </c:pt>
                <c:pt idx="594">
                  <c:v>3.7</c:v>
                </c:pt>
                <c:pt idx="595">
                  <c:v>3.7</c:v>
                </c:pt>
                <c:pt idx="596">
                  <c:v>3.5</c:v>
                </c:pt>
                <c:pt idx="597">
                  <c:v>3.6</c:v>
                </c:pt>
                <c:pt idx="598">
                  <c:v>3.6</c:v>
                </c:pt>
                <c:pt idx="599">
                  <c:v>3.6</c:v>
                </c:pt>
                <c:pt idx="600">
                  <c:v>3.5</c:v>
                </c:pt>
                <c:pt idx="601">
                  <c:v>3.5</c:v>
                </c:pt>
                <c:pt idx="602">
                  <c:v>4.4000000000000004</c:v>
                </c:pt>
                <c:pt idx="603">
                  <c:v>14.7</c:v>
                </c:pt>
                <c:pt idx="604">
                  <c:v>13.2</c:v>
                </c:pt>
                <c:pt idx="605">
                  <c:v>11</c:v>
                </c:pt>
                <c:pt idx="606">
                  <c:v>10.199999999999999</c:v>
                </c:pt>
                <c:pt idx="607">
                  <c:v>8.4</c:v>
                </c:pt>
                <c:pt idx="608">
                  <c:v>7.9</c:v>
                </c:pt>
                <c:pt idx="609">
                  <c:v>6.9</c:v>
                </c:pt>
                <c:pt idx="610">
                  <c:v>6.7</c:v>
                </c:pt>
                <c:pt idx="611">
                  <c:v>6.7</c:v>
                </c:pt>
                <c:pt idx="612">
                  <c:v>6.4</c:v>
                </c:pt>
                <c:pt idx="613">
                  <c:v>6.2</c:v>
                </c:pt>
                <c:pt idx="614">
                  <c:v>6</c:v>
                </c:pt>
                <c:pt idx="615">
                  <c:v>6</c:v>
                </c:pt>
                <c:pt idx="616">
                  <c:v>5.8</c:v>
                </c:pt>
                <c:pt idx="617">
                  <c:v>5.9</c:v>
                </c:pt>
                <c:pt idx="618">
                  <c:v>5.4</c:v>
                </c:pt>
                <c:pt idx="619">
                  <c:v>5.2</c:v>
                </c:pt>
                <c:pt idx="620">
                  <c:v>4.7</c:v>
                </c:pt>
                <c:pt idx="621">
                  <c:v>4.5999999999999996</c:v>
                </c:pt>
                <c:pt idx="622">
                  <c:v>4.2</c:v>
                </c:pt>
                <c:pt idx="62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6-7F49-A7C9-18DE11E1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3790175"/>
        <c:axId val="1343814367"/>
      </c:lineChart>
      <c:dateAx>
        <c:axId val="134379017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814367"/>
        <c:crosses val="autoZero"/>
        <c:auto val="1"/>
        <c:lblOffset val="100"/>
        <c:baseTimeUnit val="months"/>
      </c:dateAx>
      <c:valAx>
        <c:axId val="134381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79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Graph'!$I$11</c:f>
              <c:strCache>
                <c:ptCount val="1"/>
                <c:pt idx="0">
                  <c:v>Labor Force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47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C7-4E4A-AD09-B814F4C63905}"/>
                </c:ext>
              </c:extLst>
            </c:dLbl>
            <c:dLbl>
              <c:idx val="5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7-4E4A-AD09-B814F4C63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Graph'!$H$12:$H$515</c:f>
              <c:numCache>
                <c:formatCode>yyyy\-mm\-dd</c:formatCode>
                <c:ptCount val="50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</c:numCache>
            </c:numRef>
          </c:cat>
          <c:val>
            <c:numRef>
              <c:f>'FRED Graph'!$I$12:$I$515</c:f>
              <c:numCache>
                <c:formatCode>0</c:formatCode>
                <c:ptCount val="504"/>
                <c:pt idx="0">
                  <c:v>106562</c:v>
                </c:pt>
                <c:pt idx="1">
                  <c:v>106697</c:v>
                </c:pt>
                <c:pt idx="2">
                  <c:v>106442</c:v>
                </c:pt>
                <c:pt idx="3">
                  <c:v>106591</c:v>
                </c:pt>
                <c:pt idx="4">
                  <c:v>106929</c:v>
                </c:pt>
                <c:pt idx="5">
                  <c:v>106780</c:v>
                </c:pt>
                <c:pt idx="6">
                  <c:v>107159</c:v>
                </c:pt>
                <c:pt idx="7">
                  <c:v>107105</c:v>
                </c:pt>
                <c:pt idx="8">
                  <c:v>107098</c:v>
                </c:pt>
                <c:pt idx="9">
                  <c:v>107405</c:v>
                </c:pt>
                <c:pt idx="10">
                  <c:v>107568</c:v>
                </c:pt>
                <c:pt idx="11">
                  <c:v>107352</c:v>
                </c:pt>
                <c:pt idx="12">
                  <c:v>108026</c:v>
                </c:pt>
                <c:pt idx="13">
                  <c:v>108242</c:v>
                </c:pt>
                <c:pt idx="14">
                  <c:v>108553</c:v>
                </c:pt>
                <c:pt idx="15">
                  <c:v>108925</c:v>
                </c:pt>
                <c:pt idx="16">
                  <c:v>109222</c:v>
                </c:pt>
                <c:pt idx="17">
                  <c:v>108396</c:v>
                </c:pt>
                <c:pt idx="18">
                  <c:v>108556</c:v>
                </c:pt>
                <c:pt idx="19">
                  <c:v>108725</c:v>
                </c:pt>
                <c:pt idx="20">
                  <c:v>108294</c:v>
                </c:pt>
                <c:pt idx="21">
                  <c:v>109024</c:v>
                </c:pt>
                <c:pt idx="22">
                  <c:v>109236</c:v>
                </c:pt>
                <c:pt idx="23">
                  <c:v>108912</c:v>
                </c:pt>
                <c:pt idx="24">
                  <c:v>109089</c:v>
                </c:pt>
                <c:pt idx="25">
                  <c:v>109467</c:v>
                </c:pt>
                <c:pt idx="26">
                  <c:v>109567</c:v>
                </c:pt>
                <c:pt idx="27">
                  <c:v>109820</c:v>
                </c:pt>
                <c:pt idx="28">
                  <c:v>110451</c:v>
                </c:pt>
                <c:pt idx="29">
                  <c:v>110081</c:v>
                </c:pt>
                <c:pt idx="30">
                  <c:v>110342</c:v>
                </c:pt>
                <c:pt idx="31">
                  <c:v>110514</c:v>
                </c:pt>
                <c:pt idx="32">
                  <c:v>110721</c:v>
                </c:pt>
                <c:pt idx="33">
                  <c:v>110744</c:v>
                </c:pt>
                <c:pt idx="34">
                  <c:v>111050</c:v>
                </c:pt>
                <c:pt idx="35">
                  <c:v>111083</c:v>
                </c:pt>
                <c:pt idx="36">
                  <c:v>110695</c:v>
                </c:pt>
                <c:pt idx="37">
                  <c:v>110634</c:v>
                </c:pt>
                <c:pt idx="38">
                  <c:v>110587</c:v>
                </c:pt>
                <c:pt idx="39">
                  <c:v>110828</c:v>
                </c:pt>
                <c:pt idx="40">
                  <c:v>110796</c:v>
                </c:pt>
                <c:pt idx="41">
                  <c:v>111879</c:v>
                </c:pt>
                <c:pt idx="42">
                  <c:v>111756</c:v>
                </c:pt>
                <c:pt idx="43">
                  <c:v>112231</c:v>
                </c:pt>
                <c:pt idx="44">
                  <c:v>112298</c:v>
                </c:pt>
                <c:pt idx="45">
                  <c:v>111926</c:v>
                </c:pt>
                <c:pt idx="46">
                  <c:v>112228</c:v>
                </c:pt>
                <c:pt idx="47">
                  <c:v>112327</c:v>
                </c:pt>
                <c:pt idx="48">
                  <c:v>112209</c:v>
                </c:pt>
                <c:pt idx="49">
                  <c:v>112615</c:v>
                </c:pt>
                <c:pt idx="50">
                  <c:v>112713</c:v>
                </c:pt>
                <c:pt idx="51">
                  <c:v>113098</c:v>
                </c:pt>
                <c:pt idx="52">
                  <c:v>113649</c:v>
                </c:pt>
                <c:pt idx="53">
                  <c:v>113817</c:v>
                </c:pt>
                <c:pt idx="54">
                  <c:v>113972</c:v>
                </c:pt>
                <c:pt idx="55">
                  <c:v>113682</c:v>
                </c:pt>
                <c:pt idx="56">
                  <c:v>113857</c:v>
                </c:pt>
                <c:pt idx="57">
                  <c:v>114019</c:v>
                </c:pt>
                <c:pt idx="58">
                  <c:v>114170</c:v>
                </c:pt>
                <c:pt idx="59">
                  <c:v>114581</c:v>
                </c:pt>
                <c:pt idx="60">
                  <c:v>114725</c:v>
                </c:pt>
                <c:pt idx="61">
                  <c:v>114876</c:v>
                </c:pt>
                <c:pt idx="62">
                  <c:v>115328</c:v>
                </c:pt>
                <c:pt idx="63">
                  <c:v>115331</c:v>
                </c:pt>
                <c:pt idx="64">
                  <c:v>115234</c:v>
                </c:pt>
                <c:pt idx="65">
                  <c:v>114965</c:v>
                </c:pt>
                <c:pt idx="66">
                  <c:v>115320</c:v>
                </c:pt>
                <c:pt idx="67">
                  <c:v>115291</c:v>
                </c:pt>
                <c:pt idx="68">
                  <c:v>115905</c:v>
                </c:pt>
                <c:pt idx="69">
                  <c:v>116145</c:v>
                </c:pt>
                <c:pt idx="70">
                  <c:v>116135</c:v>
                </c:pt>
                <c:pt idx="71">
                  <c:v>116354</c:v>
                </c:pt>
                <c:pt idx="72">
                  <c:v>116682</c:v>
                </c:pt>
                <c:pt idx="73">
                  <c:v>116882</c:v>
                </c:pt>
                <c:pt idx="74">
                  <c:v>117220</c:v>
                </c:pt>
                <c:pt idx="75">
                  <c:v>117316</c:v>
                </c:pt>
                <c:pt idx="76">
                  <c:v>117528</c:v>
                </c:pt>
                <c:pt idx="77">
                  <c:v>118084</c:v>
                </c:pt>
                <c:pt idx="78">
                  <c:v>118129</c:v>
                </c:pt>
                <c:pt idx="79">
                  <c:v>118150</c:v>
                </c:pt>
                <c:pt idx="80">
                  <c:v>118395</c:v>
                </c:pt>
                <c:pt idx="81">
                  <c:v>118516</c:v>
                </c:pt>
                <c:pt idx="82">
                  <c:v>118634</c:v>
                </c:pt>
                <c:pt idx="83">
                  <c:v>118611</c:v>
                </c:pt>
                <c:pt idx="84">
                  <c:v>118845</c:v>
                </c:pt>
                <c:pt idx="85">
                  <c:v>119122</c:v>
                </c:pt>
                <c:pt idx="86">
                  <c:v>119270</c:v>
                </c:pt>
                <c:pt idx="87">
                  <c:v>119336</c:v>
                </c:pt>
                <c:pt idx="88">
                  <c:v>120008</c:v>
                </c:pt>
                <c:pt idx="89">
                  <c:v>119644</c:v>
                </c:pt>
                <c:pt idx="90">
                  <c:v>119902</c:v>
                </c:pt>
                <c:pt idx="91">
                  <c:v>120318</c:v>
                </c:pt>
                <c:pt idx="92">
                  <c:v>120011</c:v>
                </c:pt>
                <c:pt idx="93">
                  <c:v>120509</c:v>
                </c:pt>
                <c:pt idx="94">
                  <c:v>120540</c:v>
                </c:pt>
                <c:pt idx="95">
                  <c:v>120729</c:v>
                </c:pt>
                <c:pt idx="96">
                  <c:v>120969</c:v>
                </c:pt>
                <c:pt idx="97">
                  <c:v>121156</c:v>
                </c:pt>
                <c:pt idx="98">
                  <c:v>120913</c:v>
                </c:pt>
                <c:pt idx="99">
                  <c:v>121251</c:v>
                </c:pt>
                <c:pt idx="100">
                  <c:v>121071</c:v>
                </c:pt>
                <c:pt idx="101">
                  <c:v>121473</c:v>
                </c:pt>
                <c:pt idx="102">
                  <c:v>121665</c:v>
                </c:pt>
                <c:pt idx="103">
                  <c:v>122125</c:v>
                </c:pt>
                <c:pt idx="104">
                  <c:v>121960</c:v>
                </c:pt>
                <c:pt idx="105">
                  <c:v>122206</c:v>
                </c:pt>
                <c:pt idx="106">
                  <c:v>122637</c:v>
                </c:pt>
                <c:pt idx="107">
                  <c:v>122622</c:v>
                </c:pt>
                <c:pt idx="108">
                  <c:v>123390</c:v>
                </c:pt>
                <c:pt idx="109">
                  <c:v>123135</c:v>
                </c:pt>
                <c:pt idx="110">
                  <c:v>123227</c:v>
                </c:pt>
                <c:pt idx="111">
                  <c:v>123565</c:v>
                </c:pt>
                <c:pt idx="112">
                  <c:v>123474</c:v>
                </c:pt>
                <c:pt idx="113">
                  <c:v>123995</c:v>
                </c:pt>
                <c:pt idx="114">
                  <c:v>123967</c:v>
                </c:pt>
                <c:pt idx="115">
                  <c:v>124166</c:v>
                </c:pt>
                <c:pt idx="116">
                  <c:v>123944</c:v>
                </c:pt>
                <c:pt idx="117">
                  <c:v>124211</c:v>
                </c:pt>
                <c:pt idx="118">
                  <c:v>124637</c:v>
                </c:pt>
                <c:pt idx="119">
                  <c:v>124497</c:v>
                </c:pt>
                <c:pt idx="120">
                  <c:v>125833</c:v>
                </c:pt>
                <c:pt idx="121">
                  <c:v>125710</c:v>
                </c:pt>
                <c:pt idx="122">
                  <c:v>125801</c:v>
                </c:pt>
                <c:pt idx="123">
                  <c:v>125649</c:v>
                </c:pt>
                <c:pt idx="124">
                  <c:v>125893</c:v>
                </c:pt>
                <c:pt idx="125">
                  <c:v>125573</c:v>
                </c:pt>
                <c:pt idx="126">
                  <c:v>125732</c:v>
                </c:pt>
                <c:pt idx="127">
                  <c:v>125990</c:v>
                </c:pt>
                <c:pt idx="128">
                  <c:v>125892</c:v>
                </c:pt>
                <c:pt idx="129">
                  <c:v>125995</c:v>
                </c:pt>
                <c:pt idx="130">
                  <c:v>126070</c:v>
                </c:pt>
                <c:pt idx="131">
                  <c:v>126142</c:v>
                </c:pt>
                <c:pt idx="132">
                  <c:v>125955</c:v>
                </c:pt>
                <c:pt idx="133">
                  <c:v>126020</c:v>
                </c:pt>
                <c:pt idx="134">
                  <c:v>126238</c:v>
                </c:pt>
                <c:pt idx="135">
                  <c:v>126548</c:v>
                </c:pt>
                <c:pt idx="136">
                  <c:v>126176</c:v>
                </c:pt>
                <c:pt idx="137">
                  <c:v>126331</c:v>
                </c:pt>
                <c:pt idx="138">
                  <c:v>126154</c:v>
                </c:pt>
                <c:pt idx="139">
                  <c:v>126150</c:v>
                </c:pt>
                <c:pt idx="140">
                  <c:v>126650</c:v>
                </c:pt>
                <c:pt idx="141">
                  <c:v>126642</c:v>
                </c:pt>
                <c:pt idx="142">
                  <c:v>126701</c:v>
                </c:pt>
                <c:pt idx="143">
                  <c:v>126664</c:v>
                </c:pt>
                <c:pt idx="144">
                  <c:v>127261</c:v>
                </c:pt>
                <c:pt idx="145">
                  <c:v>127207</c:v>
                </c:pt>
                <c:pt idx="146">
                  <c:v>127604</c:v>
                </c:pt>
                <c:pt idx="147">
                  <c:v>127841</c:v>
                </c:pt>
                <c:pt idx="148">
                  <c:v>128119</c:v>
                </c:pt>
                <c:pt idx="149">
                  <c:v>128459</c:v>
                </c:pt>
                <c:pt idx="150">
                  <c:v>128563</c:v>
                </c:pt>
                <c:pt idx="151">
                  <c:v>128613</c:v>
                </c:pt>
                <c:pt idx="152">
                  <c:v>128501</c:v>
                </c:pt>
                <c:pt idx="153">
                  <c:v>128026</c:v>
                </c:pt>
                <c:pt idx="154">
                  <c:v>128441</c:v>
                </c:pt>
                <c:pt idx="155">
                  <c:v>128554</c:v>
                </c:pt>
                <c:pt idx="156">
                  <c:v>128400</c:v>
                </c:pt>
                <c:pt idx="157">
                  <c:v>128458</c:v>
                </c:pt>
                <c:pt idx="158">
                  <c:v>128598</c:v>
                </c:pt>
                <c:pt idx="159">
                  <c:v>128584</c:v>
                </c:pt>
                <c:pt idx="160">
                  <c:v>129264</c:v>
                </c:pt>
                <c:pt idx="161">
                  <c:v>129411</c:v>
                </c:pt>
                <c:pt idx="162">
                  <c:v>129397</c:v>
                </c:pt>
                <c:pt idx="163">
                  <c:v>129619</c:v>
                </c:pt>
                <c:pt idx="164">
                  <c:v>129268</c:v>
                </c:pt>
                <c:pt idx="165">
                  <c:v>129573</c:v>
                </c:pt>
                <c:pt idx="166">
                  <c:v>129711</c:v>
                </c:pt>
                <c:pt idx="167">
                  <c:v>129941</c:v>
                </c:pt>
                <c:pt idx="168">
                  <c:v>130596</c:v>
                </c:pt>
                <c:pt idx="169">
                  <c:v>130669</c:v>
                </c:pt>
                <c:pt idx="170">
                  <c:v>130400</c:v>
                </c:pt>
                <c:pt idx="171">
                  <c:v>130621</c:v>
                </c:pt>
                <c:pt idx="172">
                  <c:v>130779</c:v>
                </c:pt>
                <c:pt idx="173">
                  <c:v>130561</c:v>
                </c:pt>
                <c:pt idx="174">
                  <c:v>130652</c:v>
                </c:pt>
                <c:pt idx="175">
                  <c:v>131275</c:v>
                </c:pt>
                <c:pt idx="176">
                  <c:v>131421</c:v>
                </c:pt>
                <c:pt idx="177">
                  <c:v>131744</c:v>
                </c:pt>
                <c:pt idx="178">
                  <c:v>131891</c:v>
                </c:pt>
                <c:pt idx="179">
                  <c:v>131951</c:v>
                </c:pt>
                <c:pt idx="180">
                  <c:v>132038</c:v>
                </c:pt>
                <c:pt idx="181">
                  <c:v>132115</c:v>
                </c:pt>
                <c:pt idx="182">
                  <c:v>132108</c:v>
                </c:pt>
                <c:pt idx="183">
                  <c:v>132590</c:v>
                </c:pt>
                <c:pt idx="184">
                  <c:v>131851</c:v>
                </c:pt>
                <c:pt idx="185">
                  <c:v>131949</c:v>
                </c:pt>
                <c:pt idx="186">
                  <c:v>132343</c:v>
                </c:pt>
                <c:pt idx="187">
                  <c:v>132336</c:v>
                </c:pt>
                <c:pt idx="188">
                  <c:v>132611</c:v>
                </c:pt>
                <c:pt idx="189">
                  <c:v>132716</c:v>
                </c:pt>
                <c:pt idx="190">
                  <c:v>132614</c:v>
                </c:pt>
                <c:pt idx="191">
                  <c:v>132511</c:v>
                </c:pt>
                <c:pt idx="192">
                  <c:v>132616</c:v>
                </c:pt>
                <c:pt idx="193">
                  <c:v>132952</c:v>
                </c:pt>
                <c:pt idx="194">
                  <c:v>133180</c:v>
                </c:pt>
                <c:pt idx="195">
                  <c:v>133409</c:v>
                </c:pt>
                <c:pt idx="196">
                  <c:v>133667</c:v>
                </c:pt>
                <c:pt idx="197">
                  <c:v>133697</c:v>
                </c:pt>
                <c:pt idx="198">
                  <c:v>134284</c:v>
                </c:pt>
                <c:pt idx="199">
                  <c:v>134054</c:v>
                </c:pt>
                <c:pt idx="200">
                  <c:v>134515</c:v>
                </c:pt>
                <c:pt idx="201">
                  <c:v>134921</c:v>
                </c:pt>
                <c:pt idx="202">
                  <c:v>135007</c:v>
                </c:pt>
                <c:pt idx="203">
                  <c:v>135113</c:v>
                </c:pt>
                <c:pt idx="204">
                  <c:v>135456</c:v>
                </c:pt>
                <c:pt idx="205">
                  <c:v>135400</c:v>
                </c:pt>
                <c:pt idx="206">
                  <c:v>135891</c:v>
                </c:pt>
                <c:pt idx="207">
                  <c:v>136016</c:v>
                </c:pt>
                <c:pt idx="208">
                  <c:v>136119</c:v>
                </c:pt>
                <c:pt idx="209">
                  <c:v>136211</c:v>
                </c:pt>
                <c:pt idx="210">
                  <c:v>136477</c:v>
                </c:pt>
                <c:pt idx="211">
                  <c:v>136618</c:v>
                </c:pt>
                <c:pt idx="212">
                  <c:v>136675</c:v>
                </c:pt>
                <c:pt idx="213">
                  <c:v>136633</c:v>
                </c:pt>
                <c:pt idx="214">
                  <c:v>136961</c:v>
                </c:pt>
                <c:pt idx="215">
                  <c:v>137155</c:v>
                </c:pt>
                <c:pt idx="216">
                  <c:v>137095</c:v>
                </c:pt>
                <c:pt idx="217">
                  <c:v>137112</c:v>
                </c:pt>
                <c:pt idx="218">
                  <c:v>137236</c:v>
                </c:pt>
                <c:pt idx="219">
                  <c:v>137150</c:v>
                </c:pt>
                <c:pt idx="220">
                  <c:v>137372</c:v>
                </c:pt>
                <c:pt idx="221">
                  <c:v>137455</c:v>
                </c:pt>
                <c:pt idx="222">
                  <c:v>137588</c:v>
                </c:pt>
                <c:pt idx="223">
                  <c:v>137570</c:v>
                </c:pt>
                <c:pt idx="224">
                  <c:v>138286</c:v>
                </c:pt>
                <c:pt idx="225">
                  <c:v>138279</c:v>
                </c:pt>
                <c:pt idx="226">
                  <c:v>138381</c:v>
                </c:pt>
                <c:pt idx="227">
                  <c:v>138634</c:v>
                </c:pt>
                <c:pt idx="228">
                  <c:v>139003</c:v>
                </c:pt>
                <c:pt idx="229">
                  <c:v>138967</c:v>
                </c:pt>
                <c:pt idx="230">
                  <c:v>138730</c:v>
                </c:pt>
                <c:pt idx="231">
                  <c:v>138959</c:v>
                </c:pt>
                <c:pt idx="232">
                  <c:v>139107</c:v>
                </c:pt>
                <c:pt idx="233">
                  <c:v>139329</c:v>
                </c:pt>
                <c:pt idx="234">
                  <c:v>139439</c:v>
                </c:pt>
                <c:pt idx="235">
                  <c:v>139430</c:v>
                </c:pt>
                <c:pt idx="236">
                  <c:v>139622</c:v>
                </c:pt>
                <c:pt idx="237">
                  <c:v>139771</c:v>
                </c:pt>
                <c:pt idx="238">
                  <c:v>140025</c:v>
                </c:pt>
                <c:pt idx="239">
                  <c:v>140177</c:v>
                </c:pt>
                <c:pt idx="240">
                  <c:v>142267</c:v>
                </c:pt>
                <c:pt idx="241">
                  <c:v>142456</c:v>
                </c:pt>
                <c:pt idx="242">
                  <c:v>142434</c:v>
                </c:pt>
                <c:pt idx="243">
                  <c:v>142751</c:v>
                </c:pt>
                <c:pt idx="244">
                  <c:v>142388</c:v>
                </c:pt>
                <c:pt idx="245">
                  <c:v>142591</c:v>
                </c:pt>
                <c:pt idx="246">
                  <c:v>142278</c:v>
                </c:pt>
                <c:pt idx="247">
                  <c:v>142514</c:v>
                </c:pt>
                <c:pt idx="248">
                  <c:v>142518</c:v>
                </c:pt>
                <c:pt idx="249">
                  <c:v>142622</c:v>
                </c:pt>
                <c:pt idx="250">
                  <c:v>142962</c:v>
                </c:pt>
                <c:pt idx="251">
                  <c:v>143248</c:v>
                </c:pt>
                <c:pt idx="252">
                  <c:v>143800</c:v>
                </c:pt>
                <c:pt idx="253">
                  <c:v>143701</c:v>
                </c:pt>
                <c:pt idx="254">
                  <c:v>143924</c:v>
                </c:pt>
                <c:pt idx="255">
                  <c:v>143569</c:v>
                </c:pt>
                <c:pt idx="256">
                  <c:v>143318</c:v>
                </c:pt>
                <c:pt idx="257">
                  <c:v>143357</c:v>
                </c:pt>
                <c:pt idx="258">
                  <c:v>143654</c:v>
                </c:pt>
                <c:pt idx="259">
                  <c:v>143284</c:v>
                </c:pt>
                <c:pt idx="260">
                  <c:v>143989</c:v>
                </c:pt>
                <c:pt idx="261">
                  <c:v>144086</c:v>
                </c:pt>
                <c:pt idx="262">
                  <c:v>144240</c:v>
                </c:pt>
                <c:pt idx="263">
                  <c:v>144305</c:v>
                </c:pt>
                <c:pt idx="264">
                  <c:v>143883</c:v>
                </c:pt>
                <c:pt idx="265">
                  <c:v>144653</c:v>
                </c:pt>
                <c:pt idx="266">
                  <c:v>144481</c:v>
                </c:pt>
                <c:pt idx="267">
                  <c:v>144725</c:v>
                </c:pt>
                <c:pt idx="268">
                  <c:v>144938</c:v>
                </c:pt>
                <c:pt idx="269">
                  <c:v>144808</c:v>
                </c:pt>
                <c:pt idx="270">
                  <c:v>144803</c:v>
                </c:pt>
                <c:pt idx="271">
                  <c:v>145009</c:v>
                </c:pt>
                <c:pt idx="272">
                  <c:v>145552</c:v>
                </c:pt>
                <c:pt idx="273">
                  <c:v>145314</c:v>
                </c:pt>
                <c:pt idx="274">
                  <c:v>145041</c:v>
                </c:pt>
                <c:pt idx="275">
                  <c:v>145066</c:v>
                </c:pt>
                <c:pt idx="276">
                  <c:v>145937</c:v>
                </c:pt>
                <c:pt idx="277">
                  <c:v>146100</c:v>
                </c:pt>
                <c:pt idx="278">
                  <c:v>146022</c:v>
                </c:pt>
                <c:pt idx="279">
                  <c:v>146474</c:v>
                </c:pt>
                <c:pt idx="280">
                  <c:v>146500</c:v>
                </c:pt>
                <c:pt idx="281">
                  <c:v>147056</c:v>
                </c:pt>
                <c:pt idx="282">
                  <c:v>146485</c:v>
                </c:pt>
                <c:pt idx="283">
                  <c:v>146445</c:v>
                </c:pt>
                <c:pt idx="284">
                  <c:v>146530</c:v>
                </c:pt>
                <c:pt idx="285">
                  <c:v>146716</c:v>
                </c:pt>
                <c:pt idx="286">
                  <c:v>147000</c:v>
                </c:pt>
                <c:pt idx="287">
                  <c:v>146729</c:v>
                </c:pt>
                <c:pt idx="288">
                  <c:v>146842</c:v>
                </c:pt>
                <c:pt idx="289">
                  <c:v>146709</c:v>
                </c:pt>
                <c:pt idx="290">
                  <c:v>146944</c:v>
                </c:pt>
                <c:pt idx="291">
                  <c:v>146850</c:v>
                </c:pt>
                <c:pt idx="292">
                  <c:v>147065</c:v>
                </c:pt>
                <c:pt idx="293">
                  <c:v>147460</c:v>
                </c:pt>
                <c:pt idx="294">
                  <c:v>147692</c:v>
                </c:pt>
                <c:pt idx="295">
                  <c:v>147564</c:v>
                </c:pt>
                <c:pt idx="296">
                  <c:v>147415</c:v>
                </c:pt>
                <c:pt idx="297">
                  <c:v>147793</c:v>
                </c:pt>
                <c:pt idx="298">
                  <c:v>148162</c:v>
                </c:pt>
                <c:pt idx="299">
                  <c:v>148059</c:v>
                </c:pt>
                <c:pt idx="300">
                  <c:v>148029</c:v>
                </c:pt>
                <c:pt idx="301">
                  <c:v>148364</c:v>
                </c:pt>
                <c:pt idx="302">
                  <c:v>148391</c:v>
                </c:pt>
                <c:pt idx="303">
                  <c:v>148926</c:v>
                </c:pt>
                <c:pt idx="304">
                  <c:v>149261</c:v>
                </c:pt>
                <c:pt idx="305">
                  <c:v>149238</c:v>
                </c:pt>
                <c:pt idx="306">
                  <c:v>149432</c:v>
                </c:pt>
                <c:pt idx="307">
                  <c:v>149779</c:v>
                </c:pt>
                <c:pt idx="308">
                  <c:v>149954</c:v>
                </c:pt>
                <c:pt idx="309">
                  <c:v>150001</c:v>
                </c:pt>
                <c:pt idx="310">
                  <c:v>150065</c:v>
                </c:pt>
                <c:pt idx="311">
                  <c:v>150030</c:v>
                </c:pt>
                <c:pt idx="312">
                  <c:v>150214</c:v>
                </c:pt>
                <c:pt idx="313">
                  <c:v>150641</c:v>
                </c:pt>
                <c:pt idx="314">
                  <c:v>150813</c:v>
                </c:pt>
                <c:pt idx="315">
                  <c:v>150881</c:v>
                </c:pt>
                <c:pt idx="316">
                  <c:v>151069</c:v>
                </c:pt>
                <c:pt idx="317">
                  <c:v>151354</c:v>
                </c:pt>
                <c:pt idx="318">
                  <c:v>151377</c:v>
                </c:pt>
                <c:pt idx="319">
                  <c:v>151716</c:v>
                </c:pt>
                <c:pt idx="320">
                  <c:v>151662</c:v>
                </c:pt>
                <c:pt idx="321">
                  <c:v>152041</c:v>
                </c:pt>
                <c:pt idx="322">
                  <c:v>152406</c:v>
                </c:pt>
                <c:pt idx="323">
                  <c:v>152732</c:v>
                </c:pt>
                <c:pt idx="324">
                  <c:v>153144</c:v>
                </c:pt>
                <c:pt idx="325">
                  <c:v>152983</c:v>
                </c:pt>
                <c:pt idx="326">
                  <c:v>153051</c:v>
                </c:pt>
                <c:pt idx="327">
                  <c:v>152435</c:v>
                </c:pt>
                <c:pt idx="328">
                  <c:v>152670</c:v>
                </c:pt>
                <c:pt idx="329">
                  <c:v>153041</c:v>
                </c:pt>
                <c:pt idx="330">
                  <c:v>153054</c:v>
                </c:pt>
                <c:pt idx="331">
                  <c:v>152749</c:v>
                </c:pt>
                <c:pt idx="332">
                  <c:v>153414</c:v>
                </c:pt>
                <c:pt idx="333">
                  <c:v>153183</c:v>
                </c:pt>
                <c:pt idx="334">
                  <c:v>153835</c:v>
                </c:pt>
                <c:pt idx="335">
                  <c:v>153918</c:v>
                </c:pt>
                <c:pt idx="336">
                  <c:v>154063</c:v>
                </c:pt>
                <c:pt idx="337">
                  <c:v>153653</c:v>
                </c:pt>
                <c:pt idx="338">
                  <c:v>153908</c:v>
                </c:pt>
                <c:pt idx="339">
                  <c:v>153769</c:v>
                </c:pt>
                <c:pt idx="340">
                  <c:v>154303</c:v>
                </c:pt>
                <c:pt idx="341">
                  <c:v>154313</c:v>
                </c:pt>
                <c:pt idx="342">
                  <c:v>154469</c:v>
                </c:pt>
                <c:pt idx="343">
                  <c:v>154641</c:v>
                </c:pt>
                <c:pt idx="344">
                  <c:v>154570</c:v>
                </c:pt>
                <c:pt idx="345">
                  <c:v>154876</c:v>
                </c:pt>
                <c:pt idx="346">
                  <c:v>154639</c:v>
                </c:pt>
                <c:pt idx="347">
                  <c:v>154655</c:v>
                </c:pt>
                <c:pt idx="348">
                  <c:v>154210</c:v>
                </c:pt>
                <c:pt idx="349">
                  <c:v>154538</c:v>
                </c:pt>
                <c:pt idx="350">
                  <c:v>154133</c:v>
                </c:pt>
                <c:pt idx="351">
                  <c:v>154509</c:v>
                </c:pt>
                <c:pt idx="352">
                  <c:v>154747</c:v>
                </c:pt>
                <c:pt idx="353">
                  <c:v>154716</c:v>
                </c:pt>
                <c:pt idx="354">
                  <c:v>154502</c:v>
                </c:pt>
                <c:pt idx="355">
                  <c:v>154307</c:v>
                </c:pt>
                <c:pt idx="356">
                  <c:v>153827</c:v>
                </c:pt>
                <c:pt idx="357">
                  <c:v>153784</c:v>
                </c:pt>
                <c:pt idx="358">
                  <c:v>153878</c:v>
                </c:pt>
                <c:pt idx="359">
                  <c:v>153111</c:v>
                </c:pt>
                <c:pt idx="360">
                  <c:v>153484</c:v>
                </c:pt>
                <c:pt idx="361">
                  <c:v>153694</c:v>
                </c:pt>
                <c:pt idx="362">
                  <c:v>153954</c:v>
                </c:pt>
                <c:pt idx="363">
                  <c:v>154622</c:v>
                </c:pt>
                <c:pt idx="364">
                  <c:v>154091</c:v>
                </c:pt>
                <c:pt idx="365">
                  <c:v>153616</c:v>
                </c:pt>
                <c:pt idx="366">
                  <c:v>153691</c:v>
                </c:pt>
                <c:pt idx="367">
                  <c:v>154086</c:v>
                </c:pt>
                <c:pt idx="368">
                  <c:v>153975</c:v>
                </c:pt>
                <c:pt idx="369">
                  <c:v>153635</c:v>
                </c:pt>
                <c:pt idx="370">
                  <c:v>154125</c:v>
                </c:pt>
                <c:pt idx="371">
                  <c:v>153650</c:v>
                </c:pt>
                <c:pt idx="372">
                  <c:v>153263</c:v>
                </c:pt>
                <c:pt idx="373">
                  <c:v>153214</c:v>
                </c:pt>
                <c:pt idx="374">
                  <c:v>153376</c:v>
                </c:pt>
                <c:pt idx="375">
                  <c:v>153543</c:v>
                </c:pt>
                <c:pt idx="376">
                  <c:v>153479</c:v>
                </c:pt>
                <c:pt idx="377">
                  <c:v>153346</c:v>
                </c:pt>
                <c:pt idx="378">
                  <c:v>153288</c:v>
                </c:pt>
                <c:pt idx="379">
                  <c:v>153760</c:v>
                </c:pt>
                <c:pt idx="380">
                  <c:v>154131</c:v>
                </c:pt>
                <c:pt idx="381">
                  <c:v>153961</c:v>
                </c:pt>
                <c:pt idx="382">
                  <c:v>154128</c:v>
                </c:pt>
                <c:pt idx="383">
                  <c:v>153995</c:v>
                </c:pt>
                <c:pt idx="384">
                  <c:v>154381</c:v>
                </c:pt>
                <c:pt idx="385">
                  <c:v>154671</c:v>
                </c:pt>
                <c:pt idx="386">
                  <c:v>154749</c:v>
                </c:pt>
                <c:pt idx="387">
                  <c:v>154545</c:v>
                </c:pt>
                <c:pt idx="388">
                  <c:v>154866</c:v>
                </c:pt>
                <c:pt idx="389">
                  <c:v>155083</c:v>
                </c:pt>
                <c:pt idx="390">
                  <c:v>154948</c:v>
                </c:pt>
                <c:pt idx="391">
                  <c:v>154763</c:v>
                </c:pt>
                <c:pt idx="392">
                  <c:v>155160</c:v>
                </c:pt>
                <c:pt idx="393">
                  <c:v>155554</c:v>
                </c:pt>
                <c:pt idx="394">
                  <c:v>155338</c:v>
                </c:pt>
                <c:pt idx="395">
                  <c:v>155628</c:v>
                </c:pt>
                <c:pt idx="396">
                  <c:v>155763</c:v>
                </c:pt>
                <c:pt idx="397">
                  <c:v>155312</c:v>
                </c:pt>
                <c:pt idx="398">
                  <c:v>155005</c:v>
                </c:pt>
                <c:pt idx="399">
                  <c:v>155394</c:v>
                </c:pt>
                <c:pt idx="400">
                  <c:v>155536</c:v>
                </c:pt>
                <c:pt idx="401">
                  <c:v>155749</c:v>
                </c:pt>
                <c:pt idx="402">
                  <c:v>155599</c:v>
                </c:pt>
                <c:pt idx="403">
                  <c:v>155605</c:v>
                </c:pt>
                <c:pt idx="404">
                  <c:v>155687</c:v>
                </c:pt>
                <c:pt idx="405">
                  <c:v>154673</c:v>
                </c:pt>
                <c:pt idx="406">
                  <c:v>155265</c:v>
                </c:pt>
                <c:pt idx="407">
                  <c:v>155182</c:v>
                </c:pt>
                <c:pt idx="408">
                  <c:v>155352</c:v>
                </c:pt>
                <c:pt idx="409">
                  <c:v>155483</c:v>
                </c:pt>
                <c:pt idx="410">
                  <c:v>156028</c:v>
                </c:pt>
                <c:pt idx="411">
                  <c:v>155369</c:v>
                </c:pt>
                <c:pt idx="412">
                  <c:v>155684</c:v>
                </c:pt>
                <c:pt idx="413">
                  <c:v>155707</c:v>
                </c:pt>
                <c:pt idx="414">
                  <c:v>156007</c:v>
                </c:pt>
                <c:pt idx="415">
                  <c:v>156130</c:v>
                </c:pt>
                <c:pt idx="416">
                  <c:v>156040</c:v>
                </c:pt>
                <c:pt idx="417">
                  <c:v>156417</c:v>
                </c:pt>
                <c:pt idx="418">
                  <c:v>156494</c:v>
                </c:pt>
                <c:pt idx="419">
                  <c:v>156332</c:v>
                </c:pt>
                <c:pt idx="420">
                  <c:v>157030</c:v>
                </c:pt>
                <c:pt idx="421">
                  <c:v>156644</c:v>
                </c:pt>
                <c:pt idx="422">
                  <c:v>156643</c:v>
                </c:pt>
                <c:pt idx="423">
                  <c:v>157060</c:v>
                </c:pt>
                <c:pt idx="424">
                  <c:v>157651</c:v>
                </c:pt>
                <c:pt idx="425">
                  <c:v>157062</c:v>
                </c:pt>
                <c:pt idx="426">
                  <c:v>156997</c:v>
                </c:pt>
                <c:pt idx="427">
                  <c:v>157172</c:v>
                </c:pt>
                <c:pt idx="428">
                  <c:v>156733</c:v>
                </c:pt>
                <c:pt idx="429">
                  <c:v>157167</c:v>
                </c:pt>
                <c:pt idx="430">
                  <c:v>157463</c:v>
                </c:pt>
                <c:pt idx="431">
                  <c:v>158035</c:v>
                </c:pt>
                <c:pt idx="432">
                  <c:v>158280</c:v>
                </c:pt>
                <c:pt idx="433">
                  <c:v>158640</c:v>
                </c:pt>
                <c:pt idx="434">
                  <c:v>159179</c:v>
                </c:pt>
                <c:pt idx="435">
                  <c:v>159141</c:v>
                </c:pt>
                <c:pt idx="436">
                  <c:v>158784</c:v>
                </c:pt>
                <c:pt idx="437">
                  <c:v>158967</c:v>
                </c:pt>
                <c:pt idx="438">
                  <c:v>159194</c:v>
                </c:pt>
                <c:pt idx="439">
                  <c:v>159562</c:v>
                </c:pt>
                <c:pt idx="440">
                  <c:v>159714</c:v>
                </c:pt>
                <c:pt idx="441">
                  <c:v>159605</c:v>
                </c:pt>
                <c:pt idx="442">
                  <c:v>159506</c:v>
                </c:pt>
                <c:pt idx="443">
                  <c:v>159678</c:v>
                </c:pt>
                <c:pt idx="444">
                  <c:v>159620</c:v>
                </c:pt>
                <c:pt idx="445">
                  <c:v>159859</c:v>
                </c:pt>
                <c:pt idx="446">
                  <c:v>160137</c:v>
                </c:pt>
                <c:pt idx="447">
                  <c:v>160345</c:v>
                </c:pt>
                <c:pt idx="448">
                  <c:v>160068</c:v>
                </c:pt>
                <c:pt idx="449">
                  <c:v>160192</c:v>
                </c:pt>
                <c:pt idx="450">
                  <c:v>160462</c:v>
                </c:pt>
                <c:pt idx="451">
                  <c:v>160586</c:v>
                </c:pt>
                <c:pt idx="452">
                  <c:v>161140</c:v>
                </c:pt>
                <c:pt idx="453">
                  <c:v>160309</c:v>
                </c:pt>
                <c:pt idx="454">
                  <c:v>160579</c:v>
                </c:pt>
                <c:pt idx="455">
                  <c:v>160535</c:v>
                </c:pt>
                <c:pt idx="456">
                  <c:v>160998</c:v>
                </c:pt>
                <c:pt idx="457">
                  <c:v>161846</c:v>
                </c:pt>
                <c:pt idx="458">
                  <c:v>161760</c:v>
                </c:pt>
                <c:pt idx="459">
                  <c:v>161809</c:v>
                </c:pt>
                <c:pt idx="460">
                  <c:v>161882</c:v>
                </c:pt>
                <c:pt idx="461">
                  <c:v>162180</c:v>
                </c:pt>
                <c:pt idx="462">
                  <c:v>162288</c:v>
                </c:pt>
                <c:pt idx="463">
                  <c:v>161679</c:v>
                </c:pt>
                <c:pt idx="464">
                  <c:v>162035</c:v>
                </c:pt>
                <c:pt idx="465">
                  <c:v>162525</c:v>
                </c:pt>
                <c:pt idx="466">
                  <c:v>162738</c:v>
                </c:pt>
                <c:pt idx="467">
                  <c:v>163146</c:v>
                </c:pt>
                <c:pt idx="468">
                  <c:v>163072</c:v>
                </c:pt>
                <c:pt idx="469">
                  <c:v>163114</c:v>
                </c:pt>
                <c:pt idx="470">
                  <c:v>163035</c:v>
                </c:pt>
                <c:pt idx="471">
                  <c:v>162642</c:v>
                </c:pt>
                <c:pt idx="472">
                  <c:v>162803</c:v>
                </c:pt>
                <c:pt idx="473">
                  <c:v>163029</c:v>
                </c:pt>
                <c:pt idx="474">
                  <c:v>163472</c:v>
                </c:pt>
                <c:pt idx="475">
                  <c:v>163774</c:v>
                </c:pt>
                <c:pt idx="476">
                  <c:v>164015</c:v>
                </c:pt>
                <c:pt idx="477">
                  <c:v>164336</c:v>
                </c:pt>
                <c:pt idx="478">
                  <c:v>164434</c:v>
                </c:pt>
                <c:pt idx="479">
                  <c:v>164633</c:v>
                </c:pt>
                <c:pt idx="480">
                  <c:v>164479</c:v>
                </c:pt>
                <c:pt idx="481">
                  <c:v>164583</c:v>
                </c:pt>
                <c:pt idx="482">
                  <c:v>162764</c:v>
                </c:pt>
                <c:pt idx="483">
                  <c:v>156358</c:v>
                </c:pt>
                <c:pt idx="484">
                  <c:v>158122</c:v>
                </c:pt>
                <c:pt idx="485">
                  <c:v>159834</c:v>
                </c:pt>
                <c:pt idx="486">
                  <c:v>160015</c:v>
                </c:pt>
                <c:pt idx="487">
                  <c:v>160707</c:v>
                </c:pt>
                <c:pt idx="488">
                  <c:v>160153</c:v>
                </c:pt>
                <c:pt idx="489">
                  <c:v>160834</c:v>
                </c:pt>
                <c:pt idx="490">
                  <c:v>160539</c:v>
                </c:pt>
                <c:pt idx="491">
                  <c:v>160671</c:v>
                </c:pt>
                <c:pt idx="492">
                  <c:v>160184</c:v>
                </c:pt>
                <c:pt idx="493">
                  <c:v>160359</c:v>
                </c:pt>
                <c:pt idx="494">
                  <c:v>160631</c:v>
                </c:pt>
                <c:pt idx="495">
                  <c:v>160978</c:v>
                </c:pt>
                <c:pt idx="496">
                  <c:v>160801</c:v>
                </c:pt>
                <c:pt idx="497">
                  <c:v>161114</c:v>
                </c:pt>
                <c:pt idx="498">
                  <c:v>161375</c:v>
                </c:pt>
                <c:pt idx="499">
                  <c:v>161505</c:v>
                </c:pt>
                <c:pt idx="500">
                  <c:v>161471</c:v>
                </c:pt>
                <c:pt idx="501">
                  <c:v>161610</c:v>
                </c:pt>
                <c:pt idx="502">
                  <c:v>162126</c:v>
                </c:pt>
                <c:pt idx="503">
                  <c:v>162294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C7-4E4A-AD09-B814F4C63905}"/>
            </c:ext>
          </c:extLst>
        </c:ser>
        <c:ser>
          <c:idx val="1"/>
          <c:order val="1"/>
          <c:tx>
            <c:strRef>
              <c:f>'FRED Graph'!$J$11</c:f>
              <c:strCache>
                <c:ptCount val="1"/>
                <c:pt idx="0">
                  <c:v>Tremd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2"/>
              <c:layout>
                <c:manualLayout>
                  <c:x val="-1.8472462164906629E-2"/>
                  <c:y val="-4.4190167761504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7-4E4A-AD09-B814F4C63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Graph'!$H$12:$H$515</c:f>
              <c:numCache>
                <c:formatCode>yyyy\-mm\-dd</c:formatCode>
                <c:ptCount val="50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</c:numCache>
            </c:numRef>
          </c:cat>
          <c:val>
            <c:numRef>
              <c:f>'FRED Graph'!$J$12:$J$515</c:f>
              <c:numCache>
                <c:formatCode>0</c:formatCode>
                <c:ptCount val="504"/>
                <c:pt idx="0">
                  <c:v>106562</c:v>
                </c:pt>
                <c:pt idx="1">
                  <c:v>106708.99295647055</c:v>
                </c:pt>
                <c:pt idx="2">
                  <c:v>106856.00958604283</c:v>
                </c:pt>
                <c:pt idx="3">
                  <c:v>107003.04942819322</c:v>
                </c:pt>
                <c:pt idx="4">
                  <c:v>107150.11202164729</c:v>
                </c:pt>
                <c:pt idx="5">
                  <c:v>107297.1969043818</c:v>
                </c:pt>
                <c:pt idx="6">
                  <c:v>107444.30361362669</c:v>
                </c:pt>
                <c:pt idx="7">
                  <c:v>107591.43168586727</c:v>
                </c:pt>
                <c:pt idx="8">
                  <c:v>107738.58065684626</c:v>
                </c:pt>
                <c:pt idx="9">
                  <c:v>107885.75006156589</c:v>
                </c:pt>
                <c:pt idx="10">
                  <c:v>108032.93943428999</c:v>
                </c:pt>
                <c:pt idx="11">
                  <c:v>108180.14830854617</c:v>
                </c:pt>
                <c:pt idx="12">
                  <c:v>108327.37621712786</c:v>
                </c:pt>
                <c:pt idx="13">
                  <c:v>108474.62269209647</c:v>
                </c:pt>
                <c:pt idx="14">
                  <c:v>108621.88726478361</c:v>
                </c:pt>
                <c:pt idx="15">
                  <c:v>108769.16946579311</c:v>
                </c:pt>
                <c:pt idx="16">
                  <c:v>108916.46882500328</c:v>
                </c:pt>
                <c:pt idx="17">
                  <c:v>109063.78487156902</c:v>
                </c:pt>
                <c:pt idx="18">
                  <c:v>109211.11713392411</c:v>
                </c:pt>
                <c:pt idx="19">
                  <c:v>109358.46513978323</c:v>
                </c:pt>
                <c:pt idx="20">
                  <c:v>109505.82841614429</c:v>
                </c:pt>
                <c:pt idx="21">
                  <c:v>109653.20648929055</c:v>
                </c:pt>
                <c:pt idx="22">
                  <c:v>109800.5988847929</c:v>
                </c:pt>
                <c:pt idx="23">
                  <c:v>109948.00512751206</c:v>
                </c:pt>
                <c:pt idx="24">
                  <c:v>110095.42474160084</c:v>
                </c:pt>
                <c:pt idx="25">
                  <c:v>110242.85725050628</c:v>
                </c:pt>
                <c:pt idx="26">
                  <c:v>110390.30217697201</c:v>
                </c:pt>
                <c:pt idx="27">
                  <c:v>110537.75904304053</c:v>
                </c:pt>
                <c:pt idx="28">
                  <c:v>110685.22737005531</c:v>
                </c:pt>
                <c:pt idx="29">
                  <c:v>110832.70667866326</c:v>
                </c:pt>
                <c:pt idx="30">
                  <c:v>110980.19648881693</c:v>
                </c:pt>
                <c:pt idx="31">
                  <c:v>111127.69631977676</c:v>
                </c:pt>
                <c:pt idx="32">
                  <c:v>111275.20569011354</c:v>
                </c:pt>
                <c:pt idx="33">
                  <c:v>111422.72411771046</c:v>
                </c:pt>
                <c:pt idx="34">
                  <c:v>111570.25111976574</c:v>
                </c:pt>
                <c:pt idx="35">
                  <c:v>111717.78621279472</c:v>
                </c:pt>
                <c:pt idx="36">
                  <c:v>111865.32891263234</c:v>
                </c:pt>
                <c:pt idx="37">
                  <c:v>112012.87873443538</c:v>
                </c:pt>
                <c:pt idx="38">
                  <c:v>112160.43519268496</c:v>
                </c:pt>
                <c:pt idx="39">
                  <c:v>112307.99780118871</c:v>
                </c:pt>
                <c:pt idx="40">
                  <c:v>112455.56607308341</c:v>
                </c:pt>
                <c:pt idx="41">
                  <c:v>112603.13952083701</c:v>
                </c:pt>
                <c:pt idx="42">
                  <c:v>112750.71765625142</c:v>
                </c:pt>
                <c:pt idx="43">
                  <c:v>112898.29999046463</c:v>
                </c:pt>
                <c:pt idx="44">
                  <c:v>113045.88603395323</c:v>
                </c:pt>
                <c:pt idx="45">
                  <c:v>113193.4752965348</c:v>
                </c:pt>
                <c:pt idx="46">
                  <c:v>113341.06728737033</c:v>
                </c:pt>
                <c:pt idx="47">
                  <c:v>113488.66151496673</c:v>
                </c:pt>
                <c:pt idx="48">
                  <c:v>113636.25748717916</c:v>
                </c:pt>
                <c:pt idx="49">
                  <c:v>113783.85471121356</c:v>
                </c:pt>
                <c:pt idx="50">
                  <c:v>113931.45269362906</c:v>
                </c:pt>
                <c:pt idx="51">
                  <c:v>114079.05094034057</c:v>
                </c:pt>
                <c:pt idx="52">
                  <c:v>114226.64895662104</c:v>
                </c:pt>
                <c:pt idx="53">
                  <c:v>114374.24624710414</c:v>
                </c:pt>
                <c:pt idx="54">
                  <c:v>114521.84231578672</c:v>
                </c:pt>
                <c:pt idx="55">
                  <c:v>114669.43666603128</c:v>
                </c:pt>
                <c:pt idx="56">
                  <c:v>114817.0288005684</c:v>
                </c:pt>
                <c:pt idx="57">
                  <c:v>114964.61822149945</c:v>
                </c:pt>
                <c:pt idx="58">
                  <c:v>115112.204430299</c:v>
                </c:pt>
                <c:pt idx="59">
                  <c:v>115259.78692781733</c:v>
                </c:pt>
                <c:pt idx="60">
                  <c:v>115407.36521428311</c:v>
                </c:pt>
                <c:pt idx="61">
                  <c:v>115554.9387893058</c:v>
                </c:pt>
                <c:pt idx="62">
                  <c:v>115702.50715187831</c:v>
                </c:pt>
                <c:pt idx="63">
                  <c:v>115850.06980037953</c:v>
                </c:pt>
                <c:pt idx="64">
                  <c:v>115997.62623257696</c:v>
                </c:pt>
                <c:pt idx="65">
                  <c:v>116145.17594562931</c:v>
                </c:pt>
                <c:pt idx="66">
                  <c:v>116292.71843608892</c:v>
                </c:pt>
                <c:pt idx="67">
                  <c:v>116440.25319990463</c:v>
                </c:pt>
                <c:pt idx="68">
                  <c:v>116587.77973242421</c:v>
                </c:pt>
                <c:pt idx="69">
                  <c:v>116735.29752839706</c:v>
                </c:pt>
                <c:pt idx="70">
                  <c:v>116882.8060819768</c:v>
                </c:pt>
                <c:pt idx="71">
                  <c:v>117030.30488672397</c:v>
                </c:pt>
                <c:pt idx="72">
                  <c:v>117177.7934356086</c:v>
                </c:pt>
                <c:pt idx="73">
                  <c:v>117325.27122101288</c:v>
                </c:pt>
                <c:pt idx="74">
                  <c:v>117472.73773473396</c:v>
                </c:pt>
                <c:pt idx="75">
                  <c:v>117620.19246798637</c:v>
                </c:pt>
                <c:pt idx="76">
                  <c:v>117767.63491140492</c:v>
                </c:pt>
                <c:pt idx="77">
                  <c:v>117915.06455504733</c:v>
                </c:pt>
                <c:pt idx="78">
                  <c:v>118062.48088839685</c:v>
                </c:pt>
                <c:pt idx="79">
                  <c:v>118209.88340036508</c:v>
                </c:pt>
                <c:pt idx="80">
                  <c:v>118357.2715792946</c:v>
                </c:pt>
                <c:pt idx="81">
                  <c:v>118504.64491296168</c:v>
                </c:pt>
                <c:pt idx="82">
                  <c:v>118652.00288857914</c:v>
                </c:pt>
                <c:pt idx="83">
                  <c:v>118799.34499279894</c:v>
                </c:pt>
                <c:pt idx="84">
                  <c:v>118946.67071171501</c:v>
                </c:pt>
                <c:pt idx="85">
                  <c:v>119093.97953086592</c:v>
                </c:pt>
                <c:pt idx="86">
                  <c:v>119241.2709352378</c:v>
                </c:pt>
                <c:pt idx="87">
                  <c:v>119388.54440926692</c:v>
                </c:pt>
                <c:pt idx="88">
                  <c:v>119535.7994368426</c:v>
                </c:pt>
                <c:pt idx="89">
                  <c:v>119683.03550130999</c:v>
                </c:pt>
                <c:pt idx="90">
                  <c:v>119830.25208547276</c:v>
                </c:pt>
                <c:pt idx="91">
                  <c:v>119977.44867159605</c:v>
                </c:pt>
                <c:pt idx="92">
                  <c:v>120124.62474140913</c:v>
                </c:pt>
                <c:pt idx="93">
                  <c:v>120271.77977610833</c:v>
                </c:pt>
                <c:pt idx="94">
                  <c:v>120418.91325635988</c:v>
                </c:pt>
                <c:pt idx="95">
                  <c:v>120566.02466230256</c:v>
                </c:pt>
                <c:pt idx="96">
                  <c:v>120713.11347355082</c:v>
                </c:pt>
                <c:pt idx="97">
                  <c:v>120860.17916919742</c:v>
                </c:pt>
                <c:pt idx="98">
                  <c:v>121007.22122781636</c:v>
                </c:pt>
                <c:pt idx="99">
                  <c:v>121154.2391274657</c:v>
                </c:pt>
                <c:pt idx="100">
                  <c:v>121301.23234569054</c:v>
                </c:pt>
                <c:pt idx="101">
                  <c:v>121448.20035952581</c:v>
                </c:pt>
                <c:pt idx="102">
                  <c:v>121595.14264549919</c:v>
                </c:pt>
                <c:pt idx="103">
                  <c:v>121742.05867963395</c:v>
                </c:pt>
                <c:pt idx="104">
                  <c:v>121888.947937452</c:v>
                </c:pt>
                <c:pt idx="105">
                  <c:v>122035.80989397662</c:v>
                </c:pt>
                <c:pt idx="106">
                  <c:v>122182.64402373548</c:v>
                </c:pt>
                <c:pt idx="107">
                  <c:v>122329.44980076363</c:v>
                </c:pt>
                <c:pt idx="108">
                  <c:v>122476.22669860629</c:v>
                </c:pt>
                <c:pt idx="109">
                  <c:v>122622.97419032185</c:v>
                </c:pt>
                <c:pt idx="110">
                  <c:v>122769.6917484849</c:v>
                </c:pt>
                <c:pt idx="111">
                  <c:v>122916.37884518909</c:v>
                </c:pt>
                <c:pt idx="112">
                  <c:v>123063.0349520501</c:v>
                </c:pt>
                <c:pt idx="113">
                  <c:v>123209.6595402087</c:v>
                </c:pt>
                <c:pt idx="114">
                  <c:v>123356.25208033361</c:v>
                </c:pt>
                <c:pt idx="115">
                  <c:v>123502.8120426246</c:v>
                </c:pt>
                <c:pt idx="116">
                  <c:v>123649.3388968154</c:v>
                </c:pt>
                <c:pt idx="117">
                  <c:v>123795.83211217679</c:v>
                </c:pt>
                <c:pt idx="118">
                  <c:v>123942.29115751953</c:v>
                </c:pt>
                <c:pt idx="119">
                  <c:v>124088.7155011974</c:v>
                </c:pt>
                <c:pt idx="120">
                  <c:v>124235.10461111022</c:v>
                </c:pt>
                <c:pt idx="121">
                  <c:v>124381.45795470696</c:v>
                </c:pt>
                <c:pt idx="122">
                  <c:v>124527.77499898865</c:v>
                </c:pt>
                <c:pt idx="123">
                  <c:v>124674.05521051156</c:v>
                </c:pt>
                <c:pt idx="124">
                  <c:v>124820.29805539013</c:v>
                </c:pt>
                <c:pt idx="125">
                  <c:v>124966.50299930015</c:v>
                </c:pt>
                <c:pt idx="126">
                  <c:v>125112.6695074817</c:v>
                </c:pt>
                <c:pt idx="127">
                  <c:v>125258.79704474239</c:v>
                </c:pt>
                <c:pt idx="128">
                  <c:v>125404.88507546029</c:v>
                </c:pt>
                <c:pt idx="129">
                  <c:v>125550.93306358712</c:v>
                </c:pt>
                <c:pt idx="130">
                  <c:v>125696.94047265123</c:v>
                </c:pt>
                <c:pt idx="131">
                  <c:v>125842.90676576096</c:v>
                </c:pt>
                <c:pt idx="132">
                  <c:v>125988.8314056074</c:v>
                </c:pt>
                <c:pt idx="133">
                  <c:v>126134.71385446782</c:v>
                </c:pt>
                <c:pt idx="134">
                  <c:v>126280.55357420858</c:v>
                </c:pt>
                <c:pt idx="135">
                  <c:v>126426.35002628842</c:v>
                </c:pt>
                <c:pt idx="136">
                  <c:v>126572.10267176147</c:v>
                </c:pt>
                <c:pt idx="137">
                  <c:v>126717.81097128055</c:v>
                </c:pt>
                <c:pt idx="138">
                  <c:v>126863.47438510015</c:v>
                </c:pt>
                <c:pt idx="139">
                  <c:v>127009.09237307975</c:v>
                </c:pt>
                <c:pt idx="140">
                  <c:v>127154.66439468684</c:v>
                </c:pt>
                <c:pt idx="141">
                  <c:v>127300.18990900024</c:v>
                </c:pt>
                <c:pt idx="142">
                  <c:v>127445.66837471322</c:v>
                </c:pt>
                <c:pt idx="143">
                  <c:v>127591.09925013661</c:v>
                </c:pt>
                <c:pt idx="144">
                  <c:v>127736.48199320218</c:v>
                </c:pt>
                <c:pt idx="145">
                  <c:v>127881.81606146564</c:v>
                </c:pt>
                <c:pt idx="146">
                  <c:v>128027.10091211002</c:v>
                </c:pt>
                <c:pt idx="147">
                  <c:v>128172.33600194876</c:v>
                </c:pt>
                <c:pt idx="148">
                  <c:v>128317.52078742904</c:v>
                </c:pt>
                <c:pt idx="149">
                  <c:v>128462.65472463491</c:v>
                </c:pt>
                <c:pt idx="150">
                  <c:v>128607.73726929059</c:v>
                </c:pt>
                <c:pt idx="151">
                  <c:v>128752.76787676374</c:v>
                </c:pt>
                <c:pt idx="152">
                  <c:v>128897.7460020686</c:v>
                </c:pt>
                <c:pt idx="153">
                  <c:v>129042.67109986937</c:v>
                </c:pt>
                <c:pt idx="154">
                  <c:v>129187.54262448342</c:v>
                </c:pt>
                <c:pt idx="155">
                  <c:v>129332.36002988453</c:v>
                </c:pt>
                <c:pt idx="156">
                  <c:v>129477.12276970617</c:v>
                </c:pt>
                <c:pt idx="157">
                  <c:v>129621.83029724493</c:v>
                </c:pt>
                <c:pt idx="158">
                  <c:v>129766.48206546358</c:v>
                </c:pt>
                <c:pt idx="159">
                  <c:v>129911.07752699453</c:v>
                </c:pt>
                <c:pt idx="160">
                  <c:v>130055.61613414306</c:v>
                </c:pt>
                <c:pt idx="161">
                  <c:v>130200.09733889064</c:v>
                </c:pt>
                <c:pt idx="162">
                  <c:v>130344.52059289831</c:v>
                </c:pt>
                <c:pt idx="163">
                  <c:v>130488.88534750984</c:v>
                </c:pt>
                <c:pt idx="164">
                  <c:v>130633.19105375533</c:v>
                </c:pt>
                <c:pt idx="165">
                  <c:v>130777.43716235422</c:v>
                </c:pt>
                <c:pt idx="166">
                  <c:v>130921.62312371892</c:v>
                </c:pt>
                <c:pt idx="167">
                  <c:v>131065.74838795789</c:v>
                </c:pt>
                <c:pt idx="168">
                  <c:v>131209.81240487928</c:v>
                </c:pt>
                <c:pt idx="169">
                  <c:v>131353.81462399405</c:v>
                </c:pt>
                <c:pt idx="170">
                  <c:v>131497.75449451947</c:v>
                </c:pt>
                <c:pt idx="171">
                  <c:v>131641.63146538238</c:v>
                </c:pt>
                <c:pt idx="172">
                  <c:v>131785.44498522277</c:v>
                </c:pt>
                <c:pt idx="173">
                  <c:v>131929.19450239692</c:v>
                </c:pt>
                <c:pt idx="174">
                  <c:v>132072.87946498091</c:v>
                </c:pt>
                <c:pt idx="175">
                  <c:v>132216.49932077411</c:v>
                </c:pt>
                <c:pt idx="176">
                  <c:v>132360.05351730238</c:v>
                </c:pt>
                <c:pt idx="177">
                  <c:v>132503.54150182163</c:v>
                </c:pt>
                <c:pt idx="178">
                  <c:v>132646.96272132112</c:v>
                </c:pt>
                <c:pt idx="179">
                  <c:v>132790.31662252705</c:v>
                </c:pt>
                <c:pt idx="180">
                  <c:v>132933.60265190582</c:v>
                </c:pt>
                <c:pt idx="181">
                  <c:v>133076.82025566755</c:v>
                </c:pt>
                <c:pt idx="182">
                  <c:v>133219.96887976941</c:v>
                </c:pt>
                <c:pt idx="183">
                  <c:v>133363.04796991934</c:v>
                </c:pt>
                <c:pt idx="184">
                  <c:v>133506.05697157903</c:v>
                </c:pt>
                <c:pt idx="185">
                  <c:v>133648.9953299679</c:v>
                </c:pt>
                <c:pt idx="186">
                  <c:v>133791.86249006618</c:v>
                </c:pt>
                <c:pt idx="187">
                  <c:v>133934.65789661859</c:v>
                </c:pt>
                <c:pt idx="188">
                  <c:v>134077.38099413761</c:v>
                </c:pt>
                <c:pt idx="189">
                  <c:v>134220.03122690719</c:v>
                </c:pt>
                <c:pt idx="190">
                  <c:v>134362.6080389861</c:v>
                </c:pt>
                <c:pt idx="191">
                  <c:v>134505.11087421142</c:v>
                </c:pt>
                <c:pt idx="192">
                  <c:v>134647.53917620212</c:v>
                </c:pt>
                <c:pt idx="193">
                  <c:v>134789.89238836238</c:v>
                </c:pt>
                <c:pt idx="194">
                  <c:v>134932.16995388534</c:v>
                </c:pt>
                <c:pt idx="195">
                  <c:v>135074.37131575643</c:v>
                </c:pt>
                <c:pt idx="196">
                  <c:v>135216.49591675692</c:v>
                </c:pt>
                <c:pt idx="197">
                  <c:v>135358.54319946753</c:v>
                </c:pt>
                <c:pt idx="198">
                  <c:v>135500.51260627183</c:v>
                </c:pt>
                <c:pt idx="199">
                  <c:v>135642.4035793599</c:v>
                </c:pt>
                <c:pt idx="200">
                  <c:v>135784.21556073174</c:v>
                </c:pt>
                <c:pt idx="201">
                  <c:v>135925.94799220096</c:v>
                </c:pt>
                <c:pt idx="202">
                  <c:v>136067.60031539813</c:v>
                </c:pt>
                <c:pt idx="203">
                  <c:v>136209.1719717746</c:v>
                </c:pt>
                <c:pt idx="204">
                  <c:v>136350.66240260578</c:v>
                </c:pt>
                <c:pt idx="205">
                  <c:v>136492.07104899496</c:v>
                </c:pt>
                <c:pt idx="206">
                  <c:v>136633.39735187663</c:v>
                </c:pt>
                <c:pt idx="207">
                  <c:v>136774.64075202026</c:v>
                </c:pt>
                <c:pt idx="208">
                  <c:v>136915.80069003379</c:v>
                </c:pt>
                <c:pt idx="209">
                  <c:v>137056.87660636724</c:v>
                </c:pt>
                <c:pt idx="210">
                  <c:v>137197.86794131628</c:v>
                </c:pt>
                <c:pt idx="211">
                  <c:v>137338.7741350258</c:v>
                </c:pt>
                <c:pt idx="212">
                  <c:v>137479.59462749356</c:v>
                </c:pt>
                <c:pt idx="213">
                  <c:v>137620.3288585738</c:v>
                </c:pt>
                <c:pt idx="214">
                  <c:v>137760.97626798085</c:v>
                </c:pt>
                <c:pt idx="215">
                  <c:v>137901.53629529261</c:v>
                </c:pt>
                <c:pt idx="216">
                  <c:v>138042.00837995441</c:v>
                </c:pt>
                <c:pt idx="217">
                  <c:v>138182.39196128244</c:v>
                </c:pt>
                <c:pt idx="218">
                  <c:v>138322.68647846748</c:v>
                </c:pt>
                <c:pt idx="219">
                  <c:v>138462.89137057847</c:v>
                </c:pt>
                <c:pt idx="220">
                  <c:v>138603.00607656618</c:v>
                </c:pt>
                <c:pt idx="221">
                  <c:v>138743.03003526686</c:v>
                </c:pt>
                <c:pt idx="222">
                  <c:v>138882.96268540592</c:v>
                </c:pt>
                <c:pt idx="223">
                  <c:v>139022.80346560146</c:v>
                </c:pt>
                <c:pt idx="224">
                  <c:v>139162.55181436808</c:v>
                </c:pt>
                <c:pt idx="225">
                  <c:v>139302.20717012047</c:v>
                </c:pt>
                <c:pt idx="226">
                  <c:v>139441.76897117702</c:v>
                </c:pt>
                <c:pt idx="227">
                  <c:v>139581.23665576361</c:v>
                </c:pt>
                <c:pt idx="228">
                  <c:v>139720.60966201717</c:v>
                </c:pt>
                <c:pt idx="229">
                  <c:v>139859.88742798945</c:v>
                </c:pt>
                <c:pt idx="230">
                  <c:v>139999.0693916507</c:v>
                </c:pt>
                <c:pt idx="231">
                  <c:v>140138.15499089326</c:v>
                </c:pt>
                <c:pt idx="232">
                  <c:v>140277.14366353536</c:v>
                </c:pt>
                <c:pt idx="233">
                  <c:v>140416.03484732477</c:v>
                </c:pt>
                <c:pt idx="234">
                  <c:v>140554.82797994246</c:v>
                </c:pt>
                <c:pt idx="235">
                  <c:v>140693.52249900645</c:v>
                </c:pt>
                <c:pt idx="236">
                  <c:v>140832.11784207533</c:v>
                </c:pt>
                <c:pt idx="237">
                  <c:v>140970.61344665213</c:v>
                </c:pt>
                <c:pt idx="238">
                  <c:v>141109.00875018793</c:v>
                </c:pt>
                <c:pt idx="239">
                  <c:v>141247.30319008569</c:v>
                </c:pt>
                <c:pt idx="240">
                  <c:v>141385.49620370383</c:v>
                </c:pt>
                <c:pt idx="241">
                  <c:v>141523.58722836009</c:v>
                </c:pt>
                <c:pt idx="242">
                  <c:v>141661.57570133524</c:v>
                </c:pt>
                <c:pt idx="243">
                  <c:v>141799.46105987678</c:v>
                </c:pt>
                <c:pt idx="244">
                  <c:v>141937.24274120259</c:v>
                </c:pt>
                <c:pt idx="245">
                  <c:v>142074.92018250501</c:v>
                </c:pt>
                <c:pt idx="246">
                  <c:v>142212.49282095415</c:v>
                </c:pt>
                <c:pt idx="247">
                  <c:v>142349.96009370199</c:v>
                </c:pt>
                <c:pt idx="248">
                  <c:v>142487.32143788593</c:v>
                </c:pt>
                <c:pt idx="249">
                  <c:v>142624.57629063263</c:v>
                </c:pt>
                <c:pt idx="250">
                  <c:v>142761.7240890619</c:v>
                </c:pt>
                <c:pt idx="251">
                  <c:v>142898.76427029009</c:v>
                </c:pt>
                <c:pt idx="252">
                  <c:v>143035.6962714344</c:v>
                </c:pt>
                <c:pt idx="253">
                  <c:v>143172.51952961614</c:v>
                </c:pt>
                <c:pt idx="254">
                  <c:v>143309.23348196482</c:v>
                </c:pt>
                <c:pt idx="255">
                  <c:v>143445.83756562191</c:v>
                </c:pt>
                <c:pt idx="256">
                  <c:v>143582.33121774445</c:v>
                </c:pt>
                <c:pt idx="257">
                  <c:v>143718.71387550904</c:v>
                </c:pt>
                <c:pt idx="258">
                  <c:v>143854.98497611558</c:v>
                </c:pt>
                <c:pt idx="259">
                  <c:v>143991.14395679094</c:v>
                </c:pt>
                <c:pt idx="260">
                  <c:v>144127.19025479289</c:v>
                </c:pt>
                <c:pt idx="261">
                  <c:v>144263.12330741392</c:v>
                </c:pt>
                <c:pt idx="262">
                  <c:v>144398.94255198498</c:v>
                </c:pt>
                <c:pt idx="263">
                  <c:v>144534.6474258792</c:v>
                </c:pt>
                <c:pt idx="264">
                  <c:v>144670.23736651603</c:v>
                </c:pt>
                <c:pt idx="265">
                  <c:v>144805.71181136466</c:v>
                </c:pt>
                <c:pt idx="266">
                  <c:v>144941.07019794808</c:v>
                </c:pt>
                <c:pt idx="267">
                  <c:v>145076.31196384682</c:v>
                </c:pt>
                <c:pt idx="268">
                  <c:v>145211.43654670281</c:v>
                </c:pt>
                <c:pt idx="269">
                  <c:v>145346.44338422324</c:v>
                </c:pt>
                <c:pt idx="270">
                  <c:v>145481.33191418427</c:v>
                </c:pt>
                <c:pt idx="271">
                  <c:v>145616.10157443499</c:v>
                </c:pt>
                <c:pt idx="272">
                  <c:v>145750.75180290121</c:v>
                </c:pt>
                <c:pt idx="273">
                  <c:v>145885.28203758929</c:v>
                </c:pt>
                <c:pt idx="274">
                  <c:v>146019.69171658999</c:v>
                </c:pt>
                <c:pt idx="275">
                  <c:v>146153.98027808237</c:v>
                </c:pt>
                <c:pt idx="276">
                  <c:v>146288.14716033754</c:v>
                </c:pt>
                <c:pt idx="277">
                  <c:v>146422.1918017226</c:v>
                </c:pt>
                <c:pt idx="278">
                  <c:v>146556.11364070445</c:v>
                </c:pt>
                <c:pt idx="279">
                  <c:v>146689.91211585363</c:v>
                </c:pt>
                <c:pt idx="280">
                  <c:v>146823.58666584821</c:v>
                </c:pt>
                <c:pt idx="281">
                  <c:v>146957.1367294777</c:v>
                </c:pt>
                <c:pt idx="282">
                  <c:v>147090.56174564685</c:v>
                </c:pt>
                <c:pt idx="283">
                  <c:v>147223.86115337949</c:v>
                </c:pt>
                <c:pt idx="284">
                  <c:v>147357.03439182253</c:v>
                </c:pt>
                <c:pt idx="285">
                  <c:v>147490.08090024965</c:v>
                </c:pt>
                <c:pt idx="286">
                  <c:v>147623.00011806531</c:v>
                </c:pt>
                <c:pt idx="287">
                  <c:v>147755.79148480869</c:v>
                </c:pt>
                <c:pt idx="288">
                  <c:v>147888.45444015728</c:v>
                </c:pt>
                <c:pt idx="289">
                  <c:v>148020.98842393109</c:v>
                </c:pt>
                <c:pt idx="290">
                  <c:v>148153.39287609645</c:v>
                </c:pt>
                <c:pt idx="291">
                  <c:v>148285.66723676966</c:v>
                </c:pt>
                <c:pt idx="292">
                  <c:v>148417.81094622126</c:v>
                </c:pt>
                <c:pt idx="293">
                  <c:v>148549.82344487958</c:v>
                </c:pt>
                <c:pt idx="294">
                  <c:v>148681.70417333487</c:v>
                </c:pt>
                <c:pt idx="295">
                  <c:v>148813.45257234309</c:v>
                </c:pt>
                <c:pt idx="296">
                  <c:v>148945.06808282982</c:v>
                </c:pt>
                <c:pt idx="297">
                  <c:v>149076.55014589414</c:v>
                </c:pt>
                <c:pt idx="298">
                  <c:v>149207.89820281265</c:v>
                </c:pt>
                <c:pt idx="299">
                  <c:v>149339.11169504313</c:v>
                </c:pt>
                <c:pt idx="300">
                  <c:v>149470.19006422875</c:v>
                </c:pt>
                <c:pt idx="301">
                  <c:v>149601.13275220175</c:v>
                </c:pt>
                <c:pt idx="302">
                  <c:v>149731.93920098737</c:v>
                </c:pt>
                <c:pt idx="303">
                  <c:v>149862.60885280796</c:v>
                </c:pt>
                <c:pt idx="304">
                  <c:v>149993.14115008665</c:v>
                </c:pt>
                <c:pt idx="305">
                  <c:v>150123.53553545137</c:v>
                </c:pt>
                <c:pt idx="306">
                  <c:v>150253.7914517388</c:v>
                </c:pt>
                <c:pt idx="307">
                  <c:v>150383.90834199821</c:v>
                </c:pt>
                <c:pt idx="308">
                  <c:v>150513.88564949541</c:v>
                </c:pt>
                <c:pt idx="309">
                  <c:v>150643.72281771674</c:v>
                </c:pt>
                <c:pt idx="310">
                  <c:v>150773.41929037293</c:v>
                </c:pt>
                <c:pt idx="311">
                  <c:v>150902.97451140295</c:v>
                </c:pt>
                <c:pt idx="312">
                  <c:v>151032.38792497807</c:v>
                </c:pt>
                <c:pt idx="313">
                  <c:v>151161.65897550576</c:v>
                </c:pt>
                <c:pt idx="314">
                  <c:v>151290.78710763354</c:v>
                </c:pt>
                <c:pt idx="315">
                  <c:v>151419.77176625299</c:v>
                </c:pt>
                <c:pt idx="316">
                  <c:v>151548.61239650359</c:v>
                </c:pt>
                <c:pt idx="317">
                  <c:v>151677.30844377688</c:v>
                </c:pt>
                <c:pt idx="318">
                  <c:v>151805.85935371998</c:v>
                </c:pt>
                <c:pt idx="319">
                  <c:v>151934.26457224</c:v>
                </c:pt>
                <c:pt idx="320">
                  <c:v>152062.52354550763</c:v>
                </c:pt>
                <c:pt idx="321">
                  <c:v>152190.63571996122</c:v>
                </c:pt>
                <c:pt idx="322">
                  <c:v>152318.60054231077</c:v>
                </c:pt>
                <c:pt idx="323">
                  <c:v>152446.41745954164</c:v>
                </c:pt>
                <c:pt idx="324">
                  <c:v>152574.0859189188</c:v>
                </c:pt>
                <c:pt idx="325">
                  <c:v>152701.60536799059</c:v>
                </c:pt>
                <c:pt idx="326">
                  <c:v>152828.97525459257</c:v>
                </c:pt>
                <c:pt idx="327">
                  <c:v>152956.19502685172</c:v>
                </c:pt>
                <c:pt idx="328">
                  <c:v>153083.26413319024</c:v>
                </c:pt>
                <c:pt idx="329">
                  <c:v>153210.18202232942</c:v>
                </c:pt>
                <c:pt idx="330">
                  <c:v>153336.94814329376</c:v>
                </c:pt>
                <c:pt idx="331">
                  <c:v>153463.56194541472</c:v>
                </c:pt>
                <c:pt idx="332">
                  <c:v>153590.02287833494</c:v>
                </c:pt>
                <c:pt idx="333">
                  <c:v>153716.33039201185</c:v>
                </c:pt>
                <c:pt idx="334">
                  <c:v>153842.48393672184</c:v>
                </c:pt>
                <c:pt idx="335">
                  <c:v>153968.48296306425</c:v>
                </c:pt>
                <c:pt idx="336">
                  <c:v>154094.32692196508</c:v>
                </c:pt>
                <c:pt idx="337">
                  <c:v>154220.01526468125</c:v>
                </c:pt>
                <c:pt idx="338">
                  <c:v>154345.54744280424</c:v>
                </c:pt>
                <c:pt idx="339">
                  <c:v>154470.92290826433</c:v>
                </c:pt>
                <c:pt idx="340">
                  <c:v>154596.14111333425</c:v>
                </c:pt>
                <c:pt idx="341">
                  <c:v>154721.20151063346</c:v>
                </c:pt>
                <c:pt idx="342">
                  <c:v>154846.10355313183</c:v>
                </c:pt>
                <c:pt idx="343">
                  <c:v>154970.84669415373</c:v>
                </c:pt>
                <c:pt idx="344">
                  <c:v>155095.43038738199</c:v>
                </c:pt>
                <c:pt idx="345">
                  <c:v>155219.85408686171</c:v>
                </c:pt>
                <c:pt idx="346">
                  <c:v>155344.11724700438</c:v>
                </c:pt>
                <c:pt idx="347">
                  <c:v>155468.21932259185</c:v>
                </c:pt>
                <c:pt idx="348">
                  <c:v>155592.15976878005</c:v>
                </c:pt>
                <c:pt idx="349">
                  <c:v>155715.93804110319</c:v>
                </c:pt>
                <c:pt idx="350">
                  <c:v>155839.55359547757</c:v>
                </c:pt>
                <c:pt idx="351">
                  <c:v>155963.00588820566</c:v>
                </c:pt>
                <c:pt idx="352">
                  <c:v>156086.29437597989</c:v>
                </c:pt>
                <c:pt idx="353">
                  <c:v>156209.41851588673</c:v>
                </c:pt>
                <c:pt idx="354">
                  <c:v>156332.37776541058</c:v>
                </c:pt>
                <c:pt idx="355">
                  <c:v>156455.17158243776</c:v>
                </c:pt>
                <c:pt idx="356">
                  <c:v>156577.79942526043</c:v>
                </c:pt>
                <c:pt idx="357">
                  <c:v>156700.26075258054</c:v>
                </c:pt>
                <c:pt idx="358">
                  <c:v>156822.55502351385</c:v>
                </c:pt>
                <c:pt idx="359">
                  <c:v>156944.6816975938</c:v>
                </c:pt>
                <c:pt idx="360">
                  <c:v>157066.64023477549</c:v>
                </c:pt>
                <c:pt idx="361">
                  <c:v>157188.43009543957</c:v>
                </c:pt>
                <c:pt idx="362">
                  <c:v>157310.0507403964</c:v>
                </c:pt>
                <c:pt idx="363">
                  <c:v>157431.50163088966</c:v>
                </c:pt>
                <c:pt idx="364">
                  <c:v>157552.78222860064</c:v>
                </c:pt>
                <c:pt idx="365">
                  <c:v>157673.89199565197</c:v>
                </c:pt>
                <c:pt idx="366">
                  <c:v>157794.83039461164</c:v>
                </c:pt>
                <c:pt idx="367">
                  <c:v>157915.59688849689</c:v>
                </c:pt>
                <c:pt idx="368">
                  <c:v>158036.19094077832</c:v>
                </c:pt>
                <c:pt idx="369">
                  <c:v>158156.61201538364</c:v>
                </c:pt>
                <c:pt idx="370">
                  <c:v>158276.85957670168</c:v>
                </c:pt>
                <c:pt idx="371">
                  <c:v>158396.93308958641</c:v>
                </c:pt>
                <c:pt idx="372">
                  <c:v>158516.83201936077</c:v>
                </c:pt>
                <c:pt idx="373">
                  <c:v>158636.55583182067</c:v>
                </c:pt>
                <c:pt idx="374">
                  <c:v>158756.10399323894</c:v>
                </c:pt>
                <c:pt idx="375">
                  <c:v>158875.47597036927</c:v>
                </c:pt>
                <c:pt idx="376">
                  <c:v>158994.67123045004</c:v>
                </c:pt>
                <c:pt idx="377">
                  <c:v>159113.68924120849</c:v>
                </c:pt>
                <c:pt idx="378">
                  <c:v>159232.52947086442</c:v>
                </c:pt>
                <c:pt idx="379">
                  <c:v>159351.1913881342</c:v>
                </c:pt>
                <c:pt idx="380">
                  <c:v>159469.67446223483</c:v>
                </c:pt>
                <c:pt idx="381">
                  <c:v>159587.97816288765</c:v>
                </c:pt>
                <c:pt idx="382">
                  <c:v>159706.10196032244</c:v>
                </c:pt>
                <c:pt idx="383">
                  <c:v>159824.04532528136</c:v>
                </c:pt>
                <c:pt idx="384">
                  <c:v>159941.80772902266</c:v>
                </c:pt>
                <c:pt idx="385">
                  <c:v>160059.38864332496</c:v>
                </c:pt>
                <c:pt idx="386">
                  <c:v>160176.7875404908</c:v>
                </c:pt>
                <c:pt idx="387">
                  <c:v>160294.00389335083</c:v>
                </c:pt>
                <c:pt idx="388">
                  <c:v>160411.03717526767</c:v>
                </c:pt>
                <c:pt idx="389">
                  <c:v>160527.88686013978</c:v>
                </c:pt>
                <c:pt idx="390">
                  <c:v>160644.5524224054</c:v>
                </c:pt>
                <c:pt idx="391">
                  <c:v>160761.03333704645</c:v>
                </c:pt>
                <c:pt idx="392">
                  <c:v>160877.32907959257</c:v>
                </c:pt>
                <c:pt idx="393">
                  <c:v>160993.43912612481</c:v>
                </c:pt>
                <c:pt idx="394">
                  <c:v>161109.36295327969</c:v>
                </c:pt>
                <c:pt idx="395">
                  <c:v>161225.10003825327</c:v>
                </c:pt>
                <c:pt idx="396">
                  <c:v>161340.64985880459</c:v>
                </c:pt>
                <c:pt idx="397">
                  <c:v>161456.01189326009</c:v>
                </c:pt>
                <c:pt idx="398">
                  <c:v>161571.18562051718</c:v>
                </c:pt>
                <c:pt idx="399">
                  <c:v>161686.17052004827</c:v>
                </c:pt>
                <c:pt idx="400">
                  <c:v>161800.96607190472</c:v>
                </c:pt>
                <c:pt idx="401">
                  <c:v>161915.5717567206</c:v>
                </c:pt>
                <c:pt idx="402">
                  <c:v>162029.98705571663</c:v>
                </c:pt>
                <c:pt idx="403">
                  <c:v>162144.21145070423</c:v>
                </c:pt>
                <c:pt idx="404">
                  <c:v>162258.24442408918</c:v>
                </c:pt>
                <c:pt idx="405">
                  <c:v>162372.08545887563</c:v>
                </c:pt>
                <c:pt idx="406">
                  <c:v>162485.73403867005</c:v>
                </c:pt>
                <c:pt idx="407">
                  <c:v>162599.18964768492</c:v>
                </c:pt>
                <c:pt idx="408">
                  <c:v>162712.45177074286</c:v>
                </c:pt>
                <c:pt idx="409">
                  <c:v>162825.51989328032</c:v>
                </c:pt>
                <c:pt idx="410">
                  <c:v>162938.39350135153</c:v>
                </c:pt>
                <c:pt idx="411">
                  <c:v>163051.07208163233</c:v>
                </c:pt>
                <c:pt idx="412">
                  <c:v>163163.55512142417</c:v>
                </c:pt>
                <c:pt idx="413">
                  <c:v>163275.84210865785</c:v>
                </c:pt>
                <c:pt idx="414">
                  <c:v>163387.93253189739</c:v>
                </c:pt>
                <c:pt idx="415">
                  <c:v>163499.82588034403</c:v>
                </c:pt>
                <c:pt idx="416">
                  <c:v>163611.52164383989</c:v>
                </c:pt>
                <c:pt idx="417">
                  <c:v>163723.01931287206</c:v>
                </c:pt>
                <c:pt idx="418">
                  <c:v>163834.31837857622</c:v>
                </c:pt>
                <c:pt idx="419">
                  <c:v>163945.41833274075</c:v>
                </c:pt>
                <c:pt idx="420">
                  <c:v>164056.31866781032</c:v>
                </c:pt>
                <c:pt idx="421">
                  <c:v>164167.0188768899</c:v>
                </c:pt>
                <c:pt idx="422">
                  <c:v>164277.51845374863</c:v>
                </c:pt>
                <c:pt idx="423">
                  <c:v>164387.8168928235</c:v>
                </c:pt>
                <c:pt idx="424">
                  <c:v>164497.91368922341</c:v>
                </c:pt>
                <c:pt idx="425">
                  <c:v>164607.80833873275</c:v>
                </c:pt>
                <c:pt idx="426">
                  <c:v>164717.50033781552</c:v>
                </c:pt>
                <c:pt idx="427">
                  <c:v>164826.98918361895</c:v>
                </c:pt>
                <c:pt idx="428">
                  <c:v>164936.27437397736</c:v>
                </c:pt>
                <c:pt idx="429">
                  <c:v>165045.35540741603</c:v>
                </c:pt>
                <c:pt idx="430">
                  <c:v>165154.23178315509</c:v>
                </c:pt>
                <c:pt idx="431">
                  <c:v>165262.90300111313</c:v>
                </c:pt>
                <c:pt idx="432">
                  <c:v>165371.36856191119</c:v>
                </c:pt>
                <c:pt idx="433">
                  <c:v>165479.62796687661</c:v>
                </c:pt>
                <c:pt idx="434">
                  <c:v>165587.68071804658</c:v>
                </c:pt>
                <c:pt idx="435">
                  <c:v>165695.52631817228</c:v>
                </c:pt>
                <c:pt idx="436">
                  <c:v>165803.16427072239</c:v>
                </c:pt>
                <c:pt idx="437">
                  <c:v>165910.59407988712</c:v>
                </c:pt>
                <c:pt idx="438">
                  <c:v>166017.81525058174</c:v>
                </c:pt>
                <c:pt idx="439">
                  <c:v>166124.8272884507</c:v>
                </c:pt>
                <c:pt idx="440">
                  <c:v>166231.62969987112</c:v>
                </c:pt>
                <c:pt idx="441">
                  <c:v>166338.22199195673</c:v>
                </c:pt>
                <c:pt idx="442">
                  <c:v>166444.60367256164</c:v>
                </c:pt>
                <c:pt idx="443">
                  <c:v>166550.77425028404</c:v>
                </c:pt>
                <c:pt idx="444">
                  <c:v>166656.7332344701</c:v>
                </c:pt>
                <c:pt idx="445">
                  <c:v>166762.48013521751</c:v>
                </c:pt>
                <c:pt idx="446">
                  <c:v>166868.01446337957</c:v>
                </c:pt>
                <c:pt idx="447">
                  <c:v>166973.33573056859</c:v>
                </c:pt>
                <c:pt idx="448">
                  <c:v>167078.44344916</c:v>
                </c:pt>
                <c:pt idx="449">
                  <c:v>167183.33713229577</c:v>
                </c:pt>
                <c:pt idx="450">
                  <c:v>167288.01629388848</c:v>
                </c:pt>
                <c:pt idx="451">
                  <c:v>167392.4804486247</c:v>
                </c:pt>
                <c:pt idx="452">
                  <c:v>167496.72911196909</c:v>
                </c:pt>
                <c:pt idx="453">
                  <c:v>167600.76180016794</c:v>
                </c:pt>
                <c:pt idx="454">
                  <c:v>167704.57803025283</c:v>
                </c:pt>
                <c:pt idx="455">
                  <c:v>167808.1773200446</c:v>
                </c:pt>
                <c:pt idx="456">
                  <c:v>167911.55918815685</c:v>
                </c:pt>
                <c:pt idx="457">
                  <c:v>168014.72315399977</c:v>
                </c:pt>
                <c:pt idx="458">
                  <c:v>168117.6687377838</c:v>
                </c:pt>
                <c:pt idx="459">
                  <c:v>168220.3954605234</c:v>
                </c:pt>
                <c:pt idx="460">
                  <c:v>168322.90284404065</c:v>
                </c:pt>
                <c:pt idx="461">
                  <c:v>168425.19041096911</c:v>
                </c:pt>
                <c:pt idx="462">
                  <c:v>168527.25768475735</c:v>
                </c:pt>
                <c:pt idx="463">
                  <c:v>168629.10418967277</c:v>
                </c:pt>
                <c:pt idx="464">
                  <c:v>168730.7294508052</c:v>
                </c:pt>
                <c:pt idx="465">
                  <c:v>168832.13299407056</c:v>
                </c:pt>
                <c:pt idx="466">
                  <c:v>168933.3143462147</c:v>
                </c:pt>
                <c:pt idx="467">
                  <c:v>169034.2730348169</c:v>
                </c:pt>
                <c:pt idx="468">
                  <c:v>169135.0085882936</c:v>
                </c:pt>
                <c:pt idx="469">
                  <c:v>169235.52053590206</c:v>
                </c:pt>
                <c:pt idx="470">
                  <c:v>169335.80840774404</c:v>
                </c:pt>
                <c:pt idx="471">
                  <c:v>169435.87173476946</c:v>
                </c:pt>
                <c:pt idx="472">
                  <c:v>169535.71004877993</c:v>
                </c:pt>
                <c:pt idx="473">
                  <c:v>169635.32288243255</c:v>
                </c:pt>
                <c:pt idx="474">
                  <c:v>169734.70976924349</c:v>
                </c:pt>
                <c:pt idx="475">
                  <c:v>169833.87024359163</c:v>
                </c:pt>
                <c:pt idx="476">
                  <c:v>169932.8038407221</c:v>
                </c:pt>
                <c:pt idx="477">
                  <c:v>170031.51009675005</c:v>
                </c:pt>
                <c:pt idx="478">
                  <c:v>170129.98854866411</c:v>
                </c:pt>
                <c:pt idx="479">
                  <c:v>170228.2387343302</c:v>
                </c:pt>
                <c:pt idx="480">
                  <c:v>170326.26019249496</c:v>
                </c:pt>
                <c:pt idx="481">
                  <c:v>170424.05246278935</c:v>
                </c:pt>
                <c:pt idx="482">
                  <c:v>170521.61508573242</c:v>
                </c:pt>
                <c:pt idx="483">
                  <c:v>170618.94760273478</c:v>
                </c:pt>
                <c:pt idx="484">
                  <c:v>170716.04955610214</c:v>
                </c:pt>
                <c:pt idx="485">
                  <c:v>170812.92048903898</c:v>
                </c:pt>
                <c:pt idx="486">
                  <c:v>170909.55994565212</c:v>
                </c:pt>
                <c:pt idx="487">
                  <c:v>171005.96747095417</c:v>
                </c:pt>
                <c:pt idx="488">
                  <c:v>171102.1426108673</c:v>
                </c:pt>
                <c:pt idx="489">
                  <c:v>171198.08491222665</c:v>
                </c:pt>
                <c:pt idx="490">
                  <c:v>171293.79392278384</c:v>
                </c:pt>
                <c:pt idx="491">
                  <c:v>171389.26919121071</c:v>
                </c:pt>
                <c:pt idx="492">
                  <c:v>171484.51026710265</c:v>
                </c:pt>
                <c:pt idx="493">
                  <c:v>171579.51670098226</c:v>
                </c:pt>
                <c:pt idx="494">
                  <c:v>171674.28804430293</c:v>
                </c:pt>
                <c:pt idx="495">
                  <c:v>171768.82384945208</c:v>
                </c:pt>
                <c:pt idx="496">
                  <c:v>171863.12366975512</c:v>
                </c:pt>
                <c:pt idx="497">
                  <c:v>171957.18705947854</c:v>
                </c:pt>
                <c:pt idx="498">
                  <c:v>172051.01357383368</c:v>
                </c:pt>
                <c:pt idx="499">
                  <c:v>172144.6027689802</c:v>
                </c:pt>
                <c:pt idx="500">
                  <c:v>172237.9542020293</c:v>
                </c:pt>
                <c:pt idx="501">
                  <c:v>172331.0674310477</c:v>
                </c:pt>
                <c:pt idx="502">
                  <c:v>172423.94201506069</c:v>
                </c:pt>
                <c:pt idx="503">
                  <c:v>172516.57751405583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C7-4E4A-AD09-B814F4C63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113775"/>
        <c:axId val="1707850335"/>
      </c:lineChart>
      <c:dateAx>
        <c:axId val="170811377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850335"/>
        <c:crosses val="autoZero"/>
        <c:auto val="1"/>
        <c:lblOffset val="100"/>
        <c:baseTimeUnit val="months"/>
      </c:dateAx>
      <c:valAx>
        <c:axId val="1707850335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11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Sheet1!$B$27:$B$35</c:f>
              <c:numCache>
                <c:formatCode>0.0</c:formatCode>
                <c:ptCount val="9"/>
                <c:pt idx="0">
                  <c:v>10.9</c:v>
                </c:pt>
                <c:pt idx="1">
                  <c:v>3.3</c:v>
                </c:pt>
                <c:pt idx="2">
                  <c:v>5.3</c:v>
                </c:pt>
                <c:pt idx="3">
                  <c:v>7.8</c:v>
                </c:pt>
                <c:pt idx="4">
                  <c:v>7.6</c:v>
                </c:pt>
                <c:pt idx="5">
                  <c:v>1.3</c:v>
                </c:pt>
                <c:pt idx="6">
                  <c:v>5.4</c:v>
                </c:pt>
                <c:pt idx="7">
                  <c:v>4.2</c:v>
                </c:pt>
                <c:pt idx="8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1-DE49-9055-7C90BBE8E5FB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Anderson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Sheet1!$C$27:$C$35</c:f>
              <c:numCache>
                <c:formatCode>0.0</c:formatCode>
                <c:ptCount val="9"/>
                <c:pt idx="0">
                  <c:v>13.7</c:v>
                </c:pt>
                <c:pt idx="1">
                  <c:v>1.3</c:v>
                </c:pt>
                <c:pt idx="2">
                  <c:v>0.5</c:v>
                </c:pt>
                <c:pt idx="3">
                  <c:v>0.9</c:v>
                </c:pt>
                <c:pt idx="4">
                  <c:v>1.3</c:v>
                </c:pt>
                <c:pt idx="5">
                  <c:v>0.5</c:v>
                </c:pt>
                <c:pt idx="6">
                  <c:v>4</c:v>
                </c:pt>
                <c:pt idx="7">
                  <c:v>1.7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1-DE49-9055-7C90BBE8E5FB}"/>
            </c:ext>
          </c:extLst>
        </c:ser>
        <c:ser>
          <c:idx val="2"/>
          <c:order val="2"/>
          <c:tx>
            <c:strRef>
              <c:f>Sheet1!$D$26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Sheet1!$D$27:$D$35</c:f>
              <c:numCache>
                <c:formatCode>0.0</c:formatCode>
                <c:ptCount val="9"/>
                <c:pt idx="0">
                  <c:v>8.6999999999999993</c:v>
                </c:pt>
                <c:pt idx="1">
                  <c:v>1.1000000000000001</c:v>
                </c:pt>
                <c:pt idx="2">
                  <c:v>1.7</c:v>
                </c:pt>
                <c:pt idx="3">
                  <c:v>2.6</c:v>
                </c:pt>
                <c:pt idx="4">
                  <c:v>3.1</c:v>
                </c:pt>
                <c:pt idx="5">
                  <c:v>0.4</c:v>
                </c:pt>
                <c:pt idx="6">
                  <c:v>3.7</c:v>
                </c:pt>
                <c:pt idx="7">
                  <c:v>2.1</c:v>
                </c:pt>
                <c:pt idx="8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1-DE49-9055-7C90BBE8E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1751759"/>
        <c:axId val="1745967391"/>
      </c:barChart>
      <c:catAx>
        <c:axId val="178175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967391"/>
        <c:crosses val="autoZero"/>
        <c:auto val="1"/>
        <c:lblAlgn val="ctr"/>
        <c:lblOffset val="100"/>
        <c:noMultiLvlLbl val="0"/>
      </c:catAx>
      <c:valAx>
        <c:axId val="174596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75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Graph'!$L$347</c:f>
              <c:strCache>
                <c:ptCount val="1"/>
                <c:pt idx="0">
                  <c:v>Gap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Graph'!$K$348:$K$515</c:f>
              <c:numCache>
                <c:formatCode>yyyy\-mm\-dd</c:formatCode>
                <c:ptCount val="16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</c:numCache>
            </c:numRef>
          </c:cat>
          <c:val>
            <c:numRef>
              <c:f>'FRED Graph'!$L$348:$L$515</c:f>
              <c:numCache>
                <c:formatCode>General</c:formatCode>
                <c:ptCount val="168"/>
                <c:pt idx="0">
                  <c:v>-2.0333838731611664E-2</c:v>
                </c:pt>
                <c:pt idx="1">
                  <c:v>-0.3690232307089672</c:v>
                </c:pt>
                <c:pt idx="2">
                  <c:v>-0.28429155261860084</c:v>
                </c:pt>
                <c:pt idx="3">
                  <c:v>-0.45647881449728406</c:v>
                </c:pt>
                <c:pt idx="4">
                  <c:v>-0.18997758522792693</c:v>
                </c:pt>
                <c:pt idx="5">
                  <c:v>-0.26452827087378145</c:v>
                </c:pt>
                <c:pt idx="6">
                  <c:v>-0.24412895346757854</c:v>
                </c:pt>
                <c:pt idx="7">
                  <c:v>-0.21329834529893985</c:v>
                </c:pt>
                <c:pt idx="8">
                  <c:v>-0.33993037936338755</c:v>
                </c:pt>
                <c:pt idx="9">
                  <c:v>-0.22201896153162068</c:v>
                </c:pt>
                <c:pt idx="10">
                  <c:v>-0.45597633650268177</c:v>
                </c:pt>
                <c:pt idx="11">
                  <c:v>-0.52582801887546182</c:v>
                </c:pt>
                <c:pt idx="12">
                  <c:v>-0.89628413772132365</c:v>
                </c:pt>
                <c:pt idx="13">
                  <c:v>-0.76223196955000638</c:v>
                </c:pt>
                <c:pt idx="14">
                  <c:v>-1.1071954711045457</c:v>
                </c:pt>
                <c:pt idx="15">
                  <c:v>-0.94104931635416833</c:v>
                </c:pt>
                <c:pt idx="16">
                  <c:v>-0.86547356393331987</c:v>
                </c:pt>
                <c:pt idx="17">
                  <c:v>-0.96526443023781194</c:v>
                </c:pt>
                <c:pt idx="18">
                  <c:v>-1.1846951919137485</c:v>
                </c:pt>
                <c:pt idx="19">
                  <c:v>-1.3921413691133653</c:v>
                </c:pt>
                <c:pt idx="20">
                  <c:v>-1.7882422625809682</c:v>
                </c:pt>
                <c:pt idx="21">
                  <c:v>-1.8963356087632888</c:v>
                </c:pt>
                <c:pt idx="22">
                  <c:v>-1.9135646573999212</c:v>
                </c:pt>
                <c:pt idx="23">
                  <c:v>-2.5038577878753312</c:v>
                </c:pt>
                <c:pt idx="24">
                  <c:v>-2.3342108850274244</c:v>
                </c:pt>
                <c:pt idx="25">
                  <c:v>-2.2736281803060452</c:v>
                </c:pt>
                <c:pt idx="26">
                  <c:v>-2.1799048679452304</c:v>
                </c:pt>
                <c:pt idx="27">
                  <c:v>-1.8170128642040972</c:v>
                </c:pt>
                <c:pt idx="28">
                  <c:v>-2.2465830117272527</c:v>
                </c:pt>
                <c:pt idx="29">
                  <c:v>-2.6415816032522441</c:v>
                </c:pt>
                <c:pt idx="30">
                  <c:v>-2.6701826356856522</c:v>
                </c:pt>
                <c:pt idx="31">
                  <c:v>-2.4853632961442895</c:v>
                </c:pt>
                <c:pt idx="32">
                  <c:v>-2.6375651506922058</c:v>
                </c:pt>
                <c:pt idx="33">
                  <c:v>-2.943087197177491</c:v>
                </c:pt>
                <c:pt idx="34">
                  <c:v>-2.6938261649321533</c:v>
                </c:pt>
                <c:pt idx="35">
                  <c:v>-3.0894455513090864</c:v>
                </c:pt>
                <c:pt idx="36">
                  <c:v>-3.4279845881659403</c:v>
                </c:pt>
                <c:pt idx="37">
                  <c:v>-3.5392038794239919</c:v>
                </c:pt>
                <c:pt idx="38">
                  <c:v>-3.5077873938810109</c:v>
                </c:pt>
                <c:pt idx="39">
                  <c:v>-3.4729528343000129</c:v>
                </c:pt>
                <c:pt idx="40">
                  <c:v>-3.5937628147499265</c:v>
                </c:pt>
                <c:pt idx="41">
                  <c:v>-3.761225751704306</c:v>
                </c:pt>
                <c:pt idx="42">
                  <c:v>-3.878013589364087</c:v>
                </c:pt>
                <c:pt idx="43">
                  <c:v>-3.6363107362995604</c:v>
                </c:pt>
                <c:pt idx="44">
                  <c:v>-3.4637253130355568</c:v>
                </c:pt>
                <c:pt idx="45">
                  <c:v>-3.6548074920841329</c:v>
                </c:pt>
                <c:pt idx="46">
                  <c:v>-3.6191360170263946</c:v>
                </c:pt>
                <c:pt idx="47">
                  <c:v>-3.7852172637302255</c:v>
                </c:pt>
                <c:pt idx="48">
                  <c:v>-3.6020026616116394</c:v>
                </c:pt>
                <c:pt idx="49">
                  <c:v>-3.4837743619197892</c:v>
                </c:pt>
                <c:pt idx="50">
                  <c:v>-3.5074782651201604</c:v>
                </c:pt>
                <c:pt idx="51">
                  <c:v>-3.7199546367406473</c:v>
                </c:pt>
                <c:pt idx="52">
                  <c:v>-3.5805387724017361</c:v>
                </c:pt>
                <c:pt idx="53">
                  <c:v>-3.5109501751576797</c:v>
                </c:pt>
                <c:pt idx="54">
                  <c:v>-3.6764284936916871</c:v>
                </c:pt>
                <c:pt idx="55">
                  <c:v>-3.8756248825923834</c:v>
                </c:pt>
                <c:pt idx="56">
                  <c:v>-3.6847957460637866</c:v>
                </c:pt>
                <c:pt idx="57">
                  <c:v>-3.4968172635385844</c:v>
                </c:pt>
                <c:pt idx="58">
                  <c:v>-3.7153580922116234</c:v>
                </c:pt>
                <c:pt idx="59">
                  <c:v>-3.5964608156972173</c:v>
                </c:pt>
                <c:pt idx="60">
                  <c:v>-3.5808567238719045</c:v>
                </c:pt>
                <c:pt idx="61">
                  <c:v>-3.9559157652081547</c:v>
                </c:pt>
                <c:pt idx="62">
                  <c:v>-4.2361121386517722</c:v>
                </c:pt>
                <c:pt idx="63">
                  <c:v>-4.049172117358629</c:v>
                </c:pt>
                <c:pt idx="64">
                  <c:v>-4.027984564283976</c:v>
                </c:pt>
                <c:pt idx="65">
                  <c:v>-3.9593010271145248</c:v>
                </c:pt>
                <c:pt idx="66">
                  <c:v>-4.1330516621036306</c:v>
                </c:pt>
                <c:pt idx="67">
                  <c:v>-4.2024430132092334</c:v>
                </c:pt>
                <c:pt idx="68">
                  <c:v>-4.2208048353999876</c:v>
                </c:pt>
                <c:pt idx="69">
                  <c:v>-4.9776531514069253</c:v>
                </c:pt>
                <c:pt idx="70">
                  <c:v>-4.6505870857373219</c:v>
                </c:pt>
                <c:pt idx="71">
                  <c:v>-4.77967138436476</c:v>
                </c:pt>
                <c:pt idx="72">
                  <c:v>-4.7379189007820051</c:v>
                </c:pt>
                <c:pt idx="73">
                  <c:v>-4.722394019462139</c:v>
                </c:pt>
                <c:pt idx="74">
                  <c:v>-4.4289444851895361</c:v>
                </c:pt>
                <c:pt idx="75">
                  <c:v>-4.9444046634993661</c:v>
                </c:pt>
                <c:pt idx="76">
                  <c:v>-4.8043184408315378</c:v>
                </c:pt>
                <c:pt idx="77">
                  <c:v>-4.8609517289896056</c:v>
                </c:pt>
                <c:pt idx="78">
                  <c:v>-4.7311547122227759</c:v>
                </c:pt>
                <c:pt idx="79">
                  <c:v>-4.7203137643912294</c:v>
                </c:pt>
                <c:pt idx="80">
                  <c:v>-4.8522953369904469</c:v>
                </c:pt>
                <c:pt idx="81">
                  <c:v>-4.6708601449152312</c:v>
                </c:pt>
                <c:pt idx="82">
                  <c:v>-4.6904791101104344</c:v>
                </c:pt>
                <c:pt idx="83">
                  <c:v>-4.8700319401918684</c:v>
                </c:pt>
                <c:pt idx="84">
                  <c:v>-4.4745072074191699</c:v>
                </c:pt>
                <c:pt idx="85">
                  <c:v>-4.8026217901036077</c:v>
                </c:pt>
                <c:pt idx="86">
                  <c:v>-4.8738331452721377</c:v>
                </c:pt>
                <c:pt idx="87">
                  <c:v>-4.6656162567321378</c:v>
                </c:pt>
                <c:pt idx="88">
                  <c:v>-4.3430829422099508</c:v>
                </c:pt>
                <c:pt idx="89">
                  <c:v>-4.8043500902400007</c:v>
                </c:pt>
                <c:pt idx="90">
                  <c:v>-4.9176101058080874</c:v>
                </c:pt>
                <c:pt idx="91">
                  <c:v>-4.8704535054710441</c:v>
                </c:pt>
                <c:pt idx="92">
                  <c:v>-5.2339165166093657</c:v>
                </c:pt>
                <c:pt idx="93">
                  <c:v>-5.0127287582100788</c:v>
                </c:pt>
                <c:pt idx="94">
                  <c:v>-4.884469229695287</c:v>
                </c:pt>
                <c:pt idx="95">
                  <c:v>-4.5736090113665488</c:v>
                </c:pt>
                <c:pt idx="96">
                  <c:v>-4.4802682347177107</c:v>
                </c:pt>
                <c:pt idx="97">
                  <c:v>-4.3114145025697219</c:v>
                </c:pt>
                <c:pt idx="98">
                  <c:v>-4.0260842938117367</c:v>
                </c:pt>
                <c:pt idx="99">
                  <c:v>-4.1186911720878241</c:v>
                </c:pt>
                <c:pt idx="100">
                  <c:v>-4.4205740318435076</c:v>
                </c:pt>
                <c:pt idx="101">
                  <c:v>-4.3679468568238162</c:v>
                </c:pt>
                <c:pt idx="102">
                  <c:v>-4.286477662840146</c:v>
                </c:pt>
                <c:pt idx="103">
                  <c:v>-4.1130264652302566</c:v>
                </c:pt>
                <c:pt idx="104">
                  <c:v>-4.0808130156849858</c:v>
                </c:pt>
                <c:pt idx="105">
                  <c:v>-4.2186786077859271</c:v>
                </c:pt>
                <c:pt idx="106">
                  <c:v>-4.350058099733956</c:v>
                </c:pt>
                <c:pt idx="107">
                  <c:v>-4.3041460002530352</c:v>
                </c:pt>
                <c:pt idx="108">
                  <c:v>-4.408428288729545</c:v>
                </c:pt>
                <c:pt idx="109">
                  <c:v>-4.3184807456680652</c:v>
                </c:pt>
                <c:pt idx="110">
                  <c:v>-4.2032849768508038</c:v>
                </c:pt>
                <c:pt idx="111">
                  <c:v>-4.1337963332617749</c:v>
                </c:pt>
                <c:pt idx="112">
                  <c:v>-4.3796657977609499</c:v>
                </c:pt>
                <c:pt idx="113">
                  <c:v>-4.3643484894974582</c:v>
                </c:pt>
                <c:pt idx="114">
                  <c:v>-4.2539768255963875</c:v>
                </c:pt>
                <c:pt idx="115">
                  <c:v>-4.2385266764379841</c:v>
                </c:pt>
                <c:pt idx="116">
                  <c:v>-3.94484864836111</c:v>
                </c:pt>
                <c:pt idx="117">
                  <c:v>-4.5485667056546646</c:v>
                </c:pt>
                <c:pt idx="118">
                  <c:v>-4.4374283251563584</c:v>
                </c:pt>
                <c:pt idx="119">
                  <c:v>-4.5305866758305688</c:v>
                </c:pt>
                <c:pt idx="120">
                  <c:v>-4.2941894856810983</c:v>
                </c:pt>
                <c:pt idx="121">
                  <c:v>-3.8114770547309007</c:v>
                </c:pt>
                <c:pt idx="122">
                  <c:v>-3.9303095559988841</c:v>
                </c:pt>
                <c:pt idx="123">
                  <c:v>-3.9623231467491937</c:v>
                </c:pt>
                <c:pt idx="124">
                  <c:v>-3.9787640652083955</c:v>
                </c:pt>
                <c:pt idx="125">
                  <c:v>-3.8507771679424772</c:v>
                </c:pt>
                <c:pt idx="126">
                  <c:v>-3.8445588612573642</c:v>
                </c:pt>
                <c:pt idx="127">
                  <c:v>-4.2987055768979081</c:v>
                </c:pt>
                <c:pt idx="128">
                  <c:v>-4.1322735525072982</c:v>
                </c:pt>
                <c:pt idx="129">
                  <c:v>-3.8807155785697964</c:v>
                </c:pt>
                <c:pt idx="130">
                  <c:v>-3.8069254545433138</c:v>
                </c:pt>
                <c:pt idx="131">
                  <c:v>-3.6092046601307413</c:v>
                </c:pt>
                <c:pt idx="132">
                  <c:v>-3.7179948662514697</c:v>
                </c:pt>
                <c:pt idx="133">
                  <c:v>-3.752909336968048</c:v>
                </c:pt>
                <c:pt idx="134">
                  <c:v>-3.8646967876493044</c:v>
                </c:pt>
                <c:pt idx="135">
                  <c:v>-4.1771939196329742</c:v>
                </c:pt>
                <c:pt idx="136">
                  <c:v>-4.1354950761226341</c:v>
                </c:pt>
                <c:pt idx="137">
                  <c:v>-4.0522378732817774</c:v>
                </c:pt>
                <c:pt idx="138">
                  <c:v>-3.8310596121926022</c:v>
                </c:pt>
                <c:pt idx="139">
                  <c:v>-3.7001418073635834</c:v>
                </c:pt>
                <c:pt idx="140">
                  <c:v>-3.6080869680956638</c:v>
                </c:pt>
                <c:pt idx="141">
                  <c:v>-3.465771405382903</c:v>
                </c:pt>
                <c:pt idx="142">
                  <c:v>-3.4639968307431031</c:v>
                </c:pt>
                <c:pt idx="143">
                  <c:v>-3.3986131178622729</c:v>
                </c:pt>
                <c:pt idx="144">
                  <c:v>-3.5550192988131957</c:v>
                </c:pt>
                <c:pt idx="145">
                  <c:v>-3.5490010892919357</c:v>
                </c:pt>
                <c:pt idx="146">
                  <c:v>-4.7661737765921366</c:v>
                </c:pt>
                <c:pt idx="147">
                  <c:v>-9.1207022363644867</c:v>
                </c:pt>
                <c:pt idx="148">
                  <c:v>-7.9647674302767095</c:v>
                </c:pt>
                <c:pt idx="149">
                  <c:v>-6.868951843186669</c:v>
                </c:pt>
                <c:pt idx="150">
                  <c:v>-6.8084616727507523</c:v>
                </c:pt>
                <c:pt idx="151">
                  <c:v>-6.4085369467130695</c:v>
                </c:pt>
                <c:pt idx="152">
                  <c:v>-6.8366765598317256</c:v>
                </c:pt>
                <c:pt idx="153">
                  <c:v>-6.4439639082698008</c:v>
                </c:pt>
                <c:pt idx="154">
                  <c:v>-6.6991783446912185</c:v>
                </c:pt>
                <c:pt idx="155">
                  <c:v>-6.6709419815714801</c:v>
                </c:pt>
                <c:pt idx="156">
                  <c:v>-7.0547060050333696</c:v>
                </c:pt>
                <c:pt idx="157">
                  <c:v>-6.9971231430616685</c:v>
                </c:pt>
                <c:pt idx="158">
                  <c:v>-6.8749419752743428</c:v>
                </c:pt>
                <c:pt idx="159">
                  <c:v>-6.7032910394290388</c:v>
                </c:pt>
                <c:pt idx="160">
                  <c:v>-6.8793873606228324</c:v>
                </c:pt>
                <c:pt idx="161">
                  <c:v>-6.7301333586643883</c:v>
                </c:pt>
                <c:pt idx="162">
                  <c:v>-6.6156551967985644</c:v>
                </c:pt>
                <c:pt idx="163">
                  <c:v>-6.5877853744343513</c:v>
                </c:pt>
                <c:pt idx="164">
                  <c:v>-6.6680420645374712</c:v>
                </c:pt>
                <c:pt idx="165">
                  <c:v>-6.6339133909087948</c:v>
                </c:pt>
                <c:pt idx="166">
                  <c:v>-6.3518140304828892</c:v>
                </c:pt>
                <c:pt idx="167">
                  <c:v>-6.2988018744105299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1-2D43-BDAD-09F04C471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032383"/>
        <c:axId val="1413150799"/>
      </c:lineChart>
      <c:dateAx>
        <c:axId val="171003238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150799"/>
        <c:crosses val="autoZero"/>
        <c:auto val="1"/>
        <c:lblOffset val="100"/>
        <c:baseTimeUnit val="months"/>
      </c:dateAx>
      <c:valAx>
        <c:axId val="1413150799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03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Graph'!$D$12:$D$154</c:f>
              <c:numCache>
                <c:formatCode>yyyy\-mm\-dd</c:formatCode>
                <c:ptCount val="14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</c:numCache>
            </c:numRef>
          </c:cat>
          <c:val>
            <c:numRef>
              <c:f>'FRED Graph'!$E$12:$E$154</c:f>
              <c:numCache>
                <c:formatCode>0.0</c:formatCode>
                <c:ptCount val="143"/>
                <c:pt idx="0">
                  <c:v>10547</c:v>
                </c:pt>
                <c:pt idx="1">
                  <c:v>10586.5</c:v>
                </c:pt>
                <c:pt idx="2">
                  <c:v>10637.1</c:v>
                </c:pt>
                <c:pt idx="3">
                  <c:v>10658.8</c:v>
                </c:pt>
                <c:pt idx="4">
                  <c:v>10685.3</c:v>
                </c:pt>
                <c:pt idx="5">
                  <c:v>10711.3</c:v>
                </c:pt>
                <c:pt idx="6">
                  <c:v>10740.7</c:v>
                </c:pt>
                <c:pt idx="7">
                  <c:v>10766.6</c:v>
                </c:pt>
                <c:pt idx="8">
                  <c:v>10776.8</c:v>
                </c:pt>
                <c:pt idx="9">
                  <c:v>10804.2</c:v>
                </c:pt>
                <c:pt idx="10">
                  <c:v>10831.7</c:v>
                </c:pt>
                <c:pt idx="11">
                  <c:v>10846</c:v>
                </c:pt>
                <c:pt idx="12">
                  <c:v>10858.2</c:v>
                </c:pt>
                <c:pt idx="13">
                  <c:v>10855.2</c:v>
                </c:pt>
                <c:pt idx="14">
                  <c:v>10892.7</c:v>
                </c:pt>
                <c:pt idx="15">
                  <c:v>10879.8</c:v>
                </c:pt>
                <c:pt idx="16">
                  <c:v>10867.3</c:v>
                </c:pt>
                <c:pt idx="17">
                  <c:v>10892.5</c:v>
                </c:pt>
                <c:pt idx="18">
                  <c:v>10911.4</c:v>
                </c:pt>
                <c:pt idx="19">
                  <c:v>10904.8</c:v>
                </c:pt>
                <c:pt idx="20">
                  <c:v>10922.8</c:v>
                </c:pt>
                <c:pt idx="21">
                  <c:v>10942.5</c:v>
                </c:pt>
                <c:pt idx="22">
                  <c:v>10924.1</c:v>
                </c:pt>
                <c:pt idx="23">
                  <c:v>10929</c:v>
                </c:pt>
                <c:pt idx="24">
                  <c:v>10971.2</c:v>
                </c:pt>
                <c:pt idx="25">
                  <c:v>11037.6</c:v>
                </c:pt>
                <c:pt idx="26">
                  <c:v>11023.2</c:v>
                </c:pt>
                <c:pt idx="27">
                  <c:v>11033.4</c:v>
                </c:pt>
                <c:pt idx="28">
                  <c:v>11034.1</c:v>
                </c:pt>
                <c:pt idx="29">
                  <c:v>11022.6</c:v>
                </c:pt>
                <c:pt idx="30">
                  <c:v>11045.7</c:v>
                </c:pt>
                <c:pt idx="31">
                  <c:v>11047.9</c:v>
                </c:pt>
                <c:pt idx="32">
                  <c:v>11063.5</c:v>
                </c:pt>
                <c:pt idx="33">
                  <c:v>11062.7</c:v>
                </c:pt>
                <c:pt idx="34">
                  <c:v>11110.9</c:v>
                </c:pt>
                <c:pt idx="35">
                  <c:v>11115.5</c:v>
                </c:pt>
                <c:pt idx="36">
                  <c:v>11158.1</c:v>
                </c:pt>
                <c:pt idx="37">
                  <c:v>11153.4</c:v>
                </c:pt>
                <c:pt idx="38">
                  <c:v>11155</c:v>
                </c:pt>
                <c:pt idx="39">
                  <c:v>11154.2</c:v>
                </c:pt>
                <c:pt idx="40">
                  <c:v>11182.3</c:v>
                </c:pt>
                <c:pt idx="41">
                  <c:v>11181.4</c:v>
                </c:pt>
                <c:pt idx="42">
                  <c:v>11195.4</c:v>
                </c:pt>
                <c:pt idx="43">
                  <c:v>11207.9</c:v>
                </c:pt>
                <c:pt idx="44">
                  <c:v>11239.9</c:v>
                </c:pt>
                <c:pt idx="45">
                  <c:v>11271.4</c:v>
                </c:pt>
                <c:pt idx="46">
                  <c:v>11318.7</c:v>
                </c:pt>
                <c:pt idx="47">
                  <c:v>11322.9</c:v>
                </c:pt>
                <c:pt idx="48">
                  <c:v>11287</c:v>
                </c:pt>
                <c:pt idx="49">
                  <c:v>11350.3</c:v>
                </c:pt>
                <c:pt idx="50">
                  <c:v>11405.6</c:v>
                </c:pt>
                <c:pt idx="51">
                  <c:v>11424.5</c:v>
                </c:pt>
                <c:pt idx="52">
                  <c:v>11444.9</c:v>
                </c:pt>
                <c:pt idx="53">
                  <c:v>11489.7</c:v>
                </c:pt>
                <c:pt idx="54">
                  <c:v>11512.3</c:v>
                </c:pt>
                <c:pt idx="55">
                  <c:v>11590.9</c:v>
                </c:pt>
                <c:pt idx="56">
                  <c:v>11593.8</c:v>
                </c:pt>
                <c:pt idx="57">
                  <c:v>11665.2</c:v>
                </c:pt>
                <c:pt idx="58">
                  <c:v>11696.3</c:v>
                </c:pt>
                <c:pt idx="59">
                  <c:v>11723.2</c:v>
                </c:pt>
                <c:pt idx="60">
                  <c:v>11747.2</c:v>
                </c:pt>
                <c:pt idx="61">
                  <c:v>11773.3</c:v>
                </c:pt>
                <c:pt idx="62">
                  <c:v>11798.4</c:v>
                </c:pt>
                <c:pt idx="63">
                  <c:v>11826.4</c:v>
                </c:pt>
                <c:pt idx="64">
                  <c:v>11859.5</c:v>
                </c:pt>
                <c:pt idx="65">
                  <c:v>11872</c:v>
                </c:pt>
                <c:pt idx="66">
                  <c:v>11917.6</c:v>
                </c:pt>
                <c:pt idx="67">
                  <c:v>11948.3</c:v>
                </c:pt>
                <c:pt idx="68">
                  <c:v>11963.2</c:v>
                </c:pt>
                <c:pt idx="69">
                  <c:v>11970.7</c:v>
                </c:pt>
                <c:pt idx="70">
                  <c:v>11997.4</c:v>
                </c:pt>
                <c:pt idx="71">
                  <c:v>12041.4</c:v>
                </c:pt>
                <c:pt idx="72">
                  <c:v>12053.8</c:v>
                </c:pt>
                <c:pt idx="73">
                  <c:v>12133.3</c:v>
                </c:pt>
                <c:pt idx="74">
                  <c:v>12086.4</c:v>
                </c:pt>
                <c:pt idx="75">
                  <c:v>12122.9</c:v>
                </c:pt>
                <c:pt idx="76">
                  <c:v>12141.9</c:v>
                </c:pt>
                <c:pt idx="77">
                  <c:v>12193.1</c:v>
                </c:pt>
                <c:pt idx="78">
                  <c:v>12206.2</c:v>
                </c:pt>
                <c:pt idx="79">
                  <c:v>12216</c:v>
                </c:pt>
                <c:pt idx="80">
                  <c:v>12249.3</c:v>
                </c:pt>
                <c:pt idx="81">
                  <c:v>12242.7</c:v>
                </c:pt>
                <c:pt idx="82">
                  <c:v>12262.4</c:v>
                </c:pt>
                <c:pt idx="83">
                  <c:v>12344.1</c:v>
                </c:pt>
                <c:pt idx="84">
                  <c:v>12347.6</c:v>
                </c:pt>
                <c:pt idx="85">
                  <c:v>12355.4</c:v>
                </c:pt>
                <c:pt idx="86">
                  <c:v>12413.8</c:v>
                </c:pt>
                <c:pt idx="87">
                  <c:v>12416.5</c:v>
                </c:pt>
                <c:pt idx="88">
                  <c:v>12420.9</c:v>
                </c:pt>
                <c:pt idx="89">
                  <c:v>12452.8</c:v>
                </c:pt>
                <c:pt idx="90">
                  <c:v>12470.1</c:v>
                </c:pt>
                <c:pt idx="91">
                  <c:v>12483.5</c:v>
                </c:pt>
                <c:pt idx="92">
                  <c:v>12547.7</c:v>
                </c:pt>
                <c:pt idx="93">
                  <c:v>12555.2</c:v>
                </c:pt>
                <c:pt idx="94">
                  <c:v>12627.6</c:v>
                </c:pt>
                <c:pt idx="95">
                  <c:v>12713.2</c:v>
                </c:pt>
                <c:pt idx="96">
                  <c:v>12687.7</c:v>
                </c:pt>
                <c:pt idx="97">
                  <c:v>12696.1</c:v>
                </c:pt>
                <c:pt idx="98">
                  <c:v>12739.1</c:v>
                </c:pt>
                <c:pt idx="99">
                  <c:v>12786</c:v>
                </c:pt>
                <c:pt idx="100">
                  <c:v>12821</c:v>
                </c:pt>
                <c:pt idx="101">
                  <c:v>12842.2</c:v>
                </c:pt>
                <c:pt idx="102">
                  <c:v>12878</c:v>
                </c:pt>
                <c:pt idx="103">
                  <c:v>12918.1</c:v>
                </c:pt>
                <c:pt idx="104">
                  <c:v>12905.7</c:v>
                </c:pt>
                <c:pt idx="105">
                  <c:v>12960.5</c:v>
                </c:pt>
                <c:pt idx="106">
                  <c:v>13014</c:v>
                </c:pt>
                <c:pt idx="107">
                  <c:v>12892</c:v>
                </c:pt>
                <c:pt idx="108">
                  <c:v>12948.5</c:v>
                </c:pt>
                <c:pt idx="109">
                  <c:v>12948.2</c:v>
                </c:pt>
                <c:pt idx="110">
                  <c:v>13028.8</c:v>
                </c:pt>
                <c:pt idx="111">
                  <c:v>13055.6</c:v>
                </c:pt>
                <c:pt idx="112">
                  <c:v>13086.5</c:v>
                </c:pt>
                <c:pt idx="113">
                  <c:v>13124.2</c:v>
                </c:pt>
                <c:pt idx="114">
                  <c:v>13161.9</c:v>
                </c:pt>
                <c:pt idx="115">
                  <c:v>13199.4</c:v>
                </c:pt>
                <c:pt idx="116">
                  <c:v>13215.4</c:v>
                </c:pt>
                <c:pt idx="117">
                  <c:v>13223.1</c:v>
                </c:pt>
                <c:pt idx="118">
                  <c:v>13266.6</c:v>
                </c:pt>
                <c:pt idx="119">
                  <c:v>13257.2</c:v>
                </c:pt>
                <c:pt idx="120">
                  <c:v>13307.3</c:v>
                </c:pt>
                <c:pt idx="121">
                  <c:v>13313.2</c:v>
                </c:pt>
                <c:pt idx="122">
                  <c:v>12422.9</c:v>
                </c:pt>
                <c:pt idx="123">
                  <c:v>10910.6</c:v>
                </c:pt>
                <c:pt idx="124">
                  <c:v>11833</c:v>
                </c:pt>
                <c:pt idx="125">
                  <c:v>12525.6</c:v>
                </c:pt>
                <c:pt idx="126">
                  <c:v>12706.4</c:v>
                </c:pt>
                <c:pt idx="127">
                  <c:v>12793.5</c:v>
                </c:pt>
                <c:pt idx="128">
                  <c:v>12962.5</c:v>
                </c:pt>
                <c:pt idx="129">
                  <c:v>13015.6</c:v>
                </c:pt>
                <c:pt idx="130">
                  <c:v>12943.5</c:v>
                </c:pt>
                <c:pt idx="131">
                  <c:v>12824.6</c:v>
                </c:pt>
                <c:pt idx="132">
                  <c:v>13201.3</c:v>
                </c:pt>
                <c:pt idx="133">
                  <c:v>13025.4</c:v>
                </c:pt>
                <c:pt idx="134">
                  <c:v>13621.3</c:v>
                </c:pt>
                <c:pt idx="135">
                  <c:v>13684</c:v>
                </c:pt>
                <c:pt idx="136">
                  <c:v>13616.2</c:v>
                </c:pt>
                <c:pt idx="137">
                  <c:v>13696.6</c:v>
                </c:pt>
                <c:pt idx="138">
                  <c:v>13653.8</c:v>
                </c:pt>
                <c:pt idx="139">
                  <c:v>13753.5</c:v>
                </c:pt>
                <c:pt idx="140">
                  <c:v>13789.9</c:v>
                </c:pt>
                <c:pt idx="141">
                  <c:v>13892.5</c:v>
                </c:pt>
                <c:pt idx="142">
                  <c:v>13896.9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D6-BA49-B6E5-9AC0F5B72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449935"/>
        <c:axId val="1748597231"/>
      </c:lineChart>
      <c:dateAx>
        <c:axId val="174844993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597231"/>
        <c:crosses val="autoZero"/>
        <c:auto val="1"/>
        <c:lblOffset val="100"/>
        <c:baseTimeUnit val="months"/>
      </c:dateAx>
      <c:valAx>
        <c:axId val="1748597231"/>
        <c:scaling>
          <c:orientation val="minMax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4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Real Personal Income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0.000</c:formatCode>
                <c:ptCount val="263"/>
                <c:pt idx="0">
                  <c:v>10861.073</c:v>
                </c:pt>
                <c:pt idx="1">
                  <c:v>10906.014999999999</c:v>
                </c:pt>
                <c:pt idx="2">
                  <c:v>10936.525</c:v>
                </c:pt>
                <c:pt idx="3">
                  <c:v>10996.136</c:v>
                </c:pt>
                <c:pt idx="4">
                  <c:v>11035.828</c:v>
                </c:pt>
                <c:pt idx="5">
                  <c:v>11066.822</c:v>
                </c:pt>
                <c:pt idx="6">
                  <c:v>11124.906000000001</c:v>
                </c:pt>
                <c:pt idx="7">
                  <c:v>11184.673000000001</c:v>
                </c:pt>
                <c:pt idx="8">
                  <c:v>11193.727000000001</c:v>
                </c:pt>
                <c:pt idx="9">
                  <c:v>11220.903</c:v>
                </c:pt>
                <c:pt idx="10">
                  <c:v>11226.227000000001</c:v>
                </c:pt>
                <c:pt idx="11">
                  <c:v>11250.439</c:v>
                </c:pt>
                <c:pt idx="12">
                  <c:v>11323.538</c:v>
                </c:pt>
                <c:pt idx="13">
                  <c:v>11350.432000000001</c:v>
                </c:pt>
                <c:pt idx="14">
                  <c:v>11387.62</c:v>
                </c:pt>
                <c:pt idx="15">
                  <c:v>11358.418</c:v>
                </c:pt>
                <c:pt idx="16">
                  <c:v>11324.681</c:v>
                </c:pt>
                <c:pt idx="17">
                  <c:v>11307.367</c:v>
                </c:pt>
                <c:pt idx="18">
                  <c:v>11305.21</c:v>
                </c:pt>
                <c:pt idx="19">
                  <c:v>11288.466</c:v>
                </c:pt>
                <c:pt idx="20">
                  <c:v>11293.856</c:v>
                </c:pt>
                <c:pt idx="21">
                  <c:v>11270.093999999999</c:v>
                </c:pt>
                <c:pt idx="22">
                  <c:v>11274.709000000001</c:v>
                </c:pt>
                <c:pt idx="23">
                  <c:v>11291.996999999999</c:v>
                </c:pt>
                <c:pt idx="24">
                  <c:v>11310.671</c:v>
                </c:pt>
                <c:pt idx="25">
                  <c:v>11310.977999999999</c:v>
                </c:pt>
                <c:pt idx="26">
                  <c:v>11303.415999999999</c:v>
                </c:pt>
                <c:pt idx="27">
                  <c:v>11318.157999999999</c:v>
                </c:pt>
                <c:pt idx="28">
                  <c:v>11350.189</c:v>
                </c:pt>
                <c:pt idx="29">
                  <c:v>11378.602999999999</c:v>
                </c:pt>
                <c:pt idx="30">
                  <c:v>11345.251</c:v>
                </c:pt>
                <c:pt idx="31">
                  <c:v>11346.165000000001</c:v>
                </c:pt>
                <c:pt idx="32">
                  <c:v>11354.349</c:v>
                </c:pt>
                <c:pt idx="33">
                  <c:v>11375.991</c:v>
                </c:pt>
                <c:pt idx="34">
                  <c:v>11400.204</c:v>
                </c:pt>
                <c:pt idx="35">
                  <c:v>11422.32</c:v>
                </c:pt>
                <c:pt idx="36">
                  <c:v>11384.713</c:v>
                </c:pt>
                <c:pt idx="37">
                  <c:v>11342.643</c:v>
                </c:pt>
                <c:pt idx="38">
                  <c:v>11362.017</c:v>
                </c:pt>
                <c:pt idx="39">
                  <c:v>11415.477999999999</c:v>
                </c:pt>
                <c:pt idx="40">
                  <c:v>11504.258</c:v>
                </c:pt>
                <c:pt idx="41">
                  <c:v>11544.700999999999</c:v>
                </c:pt>
                <c:pt idx="42">
                  <c:v>11556.120999999999</c:v>
                </c:pt>
                <c:pt idx="43">
                  <c:v>11575.046</c:v>
                </c:pt>
                <c:pt idx="44">
                  <c:v>11592.143</c:v>
                </c:pt>
                <c:pt idx="45">
                  <c:v>11636.646000000001</c:v>
                </c:pt>
                <c:pt idx="46">
                  <c:v>11703.597</c:v>
                </c:pt>
                <c:pt idx="47">
                  <c:v>11707.691999999999</c:v>
                </c:pt>
                <c:pt idx="48">
                  <c:v>11684.567999999999</c:v>
                </c:pt>
                <c:pt idx="49">
                  <c:v>11699.682000000001</c:v>
                </c:pt>
                <c:pt idx="50">
                  <c:v>11742.021000000001</c:v>
                </c:pt>
                <c:pt idx="51">
                  <c:v>11780.133</c:v>
                </c:pt>
                <c:pt idx="52">
                  <c:v>11843.425999999999</c:v>
                </c:pt>
                <c:pt idx="53">
                  <c:v>11857.120999999999</c:v>
                </c:pt>
                <c:pt idx="54">
                  <c:v>11901.852000000001</c:v>
                </c:pt>
                <c:pt idx="55">
                  <c:v>11952.18</c:v>
                </c:pt>
                <c:pt idx="56">
                  <c:v>11970.187</c:v>
                </c:pt>
                <c:pt idx="57">
                  <c:v>11979.811</c:v>
                </c:pt>
                <c:pt idx="58">
                  <c:v>11952.449000000001</c:v>
                </c:pt>
                <c:pt idx="59">
                  <c:v>12360.044</c:v>
                </c:pt>
                <c:pt idx="60">
                  <c:v>12030.308999999999</c:v>
                </c:pt>
                <c:pt idx="61">
                  <c:v>12043.195</c:v>
                </c:pt>
                <c:pt idx="62">
                  <c:v>12085.855</c:v>
                </c:pt>
                <c:pt idx="63">
                  <c:v>12127.668</c:v>
                </c:pt>
                <c:pt idx="64">
                  <c:v>12183.116</c:v>
                </c:pt>
                <c:pt idx="65">
                  <c:v>12217.880999999999</c:v>
                </c:pt>
                <c:pt idx="66">
                  <c:v>12239.59</c:v>
                </c:pt>
                <c:pt idx="67">
                  <c:v>12261.516</c:v>
                </c:pt>
                <c:pt idx="68">
                  <c:v>12219.45</c:v>
                </c:pt>
                <c:pt idx="69">
                  <c:v>12284.88</c:v>
                </c:pt>
                <c:pt idx="70">
                  <c:v>12365.114</c:v>
                </c:pt>
                <c:pt idx="71">
                  <c:v>12413.233</c:v>
                </c:pt>
                <c:pt idx="72">
                  <c:v>12574.008</c:v>
                </c:pt>
                <c:pt idx="73">
                  <c:v>12645.305</c:v>
                </c:pt>
                <c:pt idx="74">
                  <c:v>12701.207</c:v>
                </c:pt>
                <c:pt idx="75">
                  <c:v>12705.491</c:v>
                </c:pt>
                <c:pt idx="76">
                  <c:v>12695.254999999999</c:v>
                </c:pt>
                <c:pt idx="77">
                  <c:v>12712.012000000001</c:v>
                </c:pt>
                <c:pt idx="78">
                  <c:v>12704.463</c:v>
                </c:pt>
                <c:pt idx="79">
                  <c:v>12695.144</c:v>
                </c:pt>
                <c:pt idx="80">
                  <c:v>12772.499</c:v>
                </c:pt>
                <c:pt idx="81">
                  <c:v>12843.406000000001</c:v>
                </c:pt>
                <c:pt idx="82">
                  <c:v>12909.172</c:v>
                </c:pt>
                <c:pt idx="83">
                  <c:v>12984.234</c:v>
                </c:pt>
                <c:pt idx="84">
                  <c:v>13006.171</c:v>
                </c:pt>
                <c:pt idx="85">
                  <c:v>13061.098</c:v>
                </c:pt>
                <c:pt idx="86">
                  <c:v>13108.154</c:v>
                </c:pt>
                <c:pt idx="87">
                  <c:v>13127.29</c:v>
                </c:pt>
                <c:pt idx="88">
                  <c:v>13132.722</c:v>
                </c:pt>
                <c:pt idx="89">
                  <c:v>13126.842000000001</c:v>
                </c:pt>
                <c:pt idx="90">
                  <c:v>13135.377</c:v>
                </c:pt>
                <c:pt idx="91">
                  <c:v>13136.138999999999</c:v>
                </c:pt>
                <c:pt idx="92">
                  <c:v>13156.905000000001</c:v>
                </c:pt>
                <c:pt idx="93">
                  <c:v>13145.838</c:v>
                </c:pt>
                <c:pt idx="94">
                  <c:v>13135.916999999999</c:v>
                </c:pt>
                <c:pt idx="95">
                  <c:v>13183.731</c:v>
                </c:pt>
                <c:pt idx="96">
                  <c:v>13184.557000000001</c:v>
                </c:pt>
                <c:pt idx="97">
                  <c:v>13188.11</c:v>
                </c:pt>
                <c:pt idx="98">
                  <c:v>13197.539000000001</c:v>
                </c:pt>
                <c:pt idx="99">
                  <c:v>13158.395</c:v>
                </c:pt>
                <c:pt idx="100">
                  <c:v>13711.039000000001</c:v>
                </c:pt>
                <c:pt idx="101">
                  <c:v>13379.664000000001</c:v>
                </c:pt>
                <c:pt idx="102">
                  <c:v>13161.127</c:v>
                </c:pt>
                <c:pt idx="103">
                  <c:v>13075.823</c:v>
                </c:pt>
                <c:pt idx="104">
                  <c:v>13082.697</c:v>
                </c:pt>
                <c:pt idx="105">
                  <c:v>13169.564</c:v>
                </c:pt>
                <c:pt idx="106">
                  <c:v>13260.343000000001</c:v>
                </c:pt>
                <c:pt idx="107">
                  <c:v>13170.803</c:v>
                </c:pt>
                <c:pt idx="108">
                  <c:v>13042.103999999999</c:v>
                </c:pt>
                <c:pt idx="109">
                  <c:v>12886.18</c:v>
                </c:pt>
                <c:pt idx="110">
                  <c:v>12848.892</c:v>
                </c:pt>
                <c:pt idx="111">
                  <c:v>12871.558999999999</c:v>
                </c:pt>
                <c:pt idx="112">
                  <c:v>13036.5</c:v>
                </c:pt>
                <c:pt idx="113">
                  <c:v>12812.914000000001</c:v>
                </c:pt>
                <c:pt idx="114">
                  <c:v>12765.298000000001</c:v>
                </c:pt>
                <c:pt idx="115">
                  <c:v>12742.72</c:v>
                </c:pt>
                <c:pt idx="116">
                  <c:v>12775.489</c:v>
                </c:pt>
                <c:pt idx="117">
                  <c:v>12736.508</c:v>
                </c:pt>
                <c:pt idx="118">
                  <c:v>12771.458000000001</c:v>
                </c:pt>
                <c:pt idx="119">
                  <c:v>12831.88</c:v>
                </c:pt>
                <c:pt idx="120">
                  <c:v>12896.558999999999</c:v>
                </c:pt>
                <c:pt idx="121">
                  <c:v>12901.993</c:v>
                </c:pt>
                <c:pt idx="122">
                  <c:v>12950.955</c:v>
                </c:pt>
                <c:pt idx="123">
                  <c:v>13056.69</c:v>
                </c:pt>
                <c:pt idx="124">
                  <c:v>13159.251</c:v>
                </c:pt>
                <c:pt idx="125">
                  <c:v>13175.393</c:v>
                </c:pt>
                <c:pt idx="126">
                  <c:v>13210.27</c:v>
                </c:pt>
                <c:pt idx="127">
                  <c:v>13263.082</c:v>
                </c:pt>
                <c:pt idx="128">
                  <c:v>13272.55</c:v>
                </c:pt>
                <c:pt idx="129">
                  <c:v>13281.308000000001</c:v>
                </c:pt>
                <c:pt idx="130">
                  <c:v>13296.74</c:v>
                </c:pt>
                <c:pt idx="131">
                  <c:v>13376.431</c:v>
                </c:pt>
                <c:pt idx="132">
                  <c:v>13548.864</c:v>
                </c:pt>
                <c:pt idx="133">
                  <c:v>13586.620999999999</c:v>
                </c:pt>
                <c:pt idx="134">
                  <c:v>13553.718000000001</c:v>
                </c:pt>
                <c:pt idx="135">
                  <c:v>13530.436</c:v>
                </c:pt>
                <c:pt idx="136">
                  <c:v>13513.331</c:v>
                </c:pt>
                <c:pt idx="137">
                  <c:v>13569.654</c:v>
                </c:pt>
                <c:pt idx="138">
                  <c:v>13622.766</c:v>
                </c:pt>
                <c:pt idx="139">
                  <c:v>13613.4</c:v>
                </c:pt>
                <c:pt idx="140">
                  <c:v>13595.905000000001</c:v>
                </c:pt>
                <c:pt idx="141">
                  <c:v>13603.839</c:v>
                </c:pt>
                <c:pt idx="142">
                  <c:v>13593.654</c:v>
                </c:pt>
                <c:pt idx="143">
                  <c:v>13721.816999999999</c:v>
                </c:pt>
                <c:pt idx="144">
                  <c:v>13776.848</c:v>
                </c:pt>
                <c:pt idx="145">
                  <c:v>13861.163</c:v>
                </c:pt>
                <c:pt idx="146">
                  <c:v>13913.971</c:v>
                </c:pt>
                <c:pt idx="147">
                  <c:v>13973.636</c:v>
                </c:pt>
                <c:pt idx="148">
                  <c:v>13978.968999999999</c:v>
                </c:pt>
                <c:pt idx="149">
                  <c:v>13979.492</c:v>
                </c:pt>
                <c:pt idx="150">
                  <c:v>13896.050999999999</c:v>
                </c:pt>
                <c:pt idx="151">
                  <c:v>13869.442999999999</c:v>
                </c:pt>
                <c:pt idx="152">
                  <c:v>13975.225</c:v>
                </c:pt>
                <c:pt idx="153">
                  <c:v>14069.32</c:v>
                </c:pt>
                <c:pt idx="154">
                  <c:v>14259.575999999999</c:v>
                </c:pt>
                <c:pt idx="155">
                  <c:v>14610.103999999999</c:v>
                </c:pt>
                <c:pt idx="156">
                  <c:v>13887.401</c:v>
                </c:pt>
                <c:pt idx="157">
                  <c:v>13855.25</c:v>
                </c:pt>
                <c:pt idx="158">
                  <c:v>13904.124</c:v>
                </c:pt>
                <c:pt idx="159">
                  <c:v>13957.849</c:v>
                </c:pt>
                <c:pt idx="160">
                  <c:v>14026.743</c:v>
                </c:pt>
                <c:pt idx="161">
                  <c:v>14028.535</c:v>
                </c:pt>
                <c:pt idx="162">
                  <c:v>14001.477000000001</c:v>
                </c:pt>
                <c:pt idx="163">
                  <c:v>14028.243</c:v>
                </c:pt>
                <c:pt idx="164">
                  <c:v>14082.895</c:v>
                </c:pt>
                <c:pt idx="165">
                  <c:v>14048.788</c:v>
                </c:pt>
                <c:pt idx="166">
                  <c:v>14092.57</c:v>
                </c:pt>
                <c:pt idx="167">
                  <c:v>14131.172</c:v>
                </c:pt>
                <c:pt idx="168">
                  <c:v>14206.305</c:v>
                </c:pt>
                <c:pt idx="169">
                  <c:v>14286.138999999999</c:v>
                </c:pt>
                <c:pt idx="170">
                  <c:v>14360.058000000001</c:v>
                </c:pt>
                <c:pt idx="171">
                  <c:v>14405.213</c:v>
                </c:pt>
                <c:pt idx="172">
                  <c:v>14450.616</c:v>
                </c:pt>
                <c:pt idx="173">
                  <c:v>14510.862999999999</c:v>
                </c:pt>
                <c:pt idx="174">
                  <c:v>14562.405000000001</c:v>
                </c:pt>
                <c:pt idx="175">
                  <c:v>14640.391</c:v>
                </c:pt>
                <c:pt idx="176">
                  <c:v>14695.290999999999</c:v>
                </c:pt>
                <c:pt idx="177">
                  <c:v>14764.112999999999</c:v>
                </c:pt>
                <c:pt idx="178">
                  <c:v>14844.960999999999</c:v>
                </c:pt>
                <c:pt idx="179">
                  <c:v>14943.794</c:v>
                </c:pt>
                <c:pt idx="180">
                  <c:v>15072.911</c:v>
                </c:pt>
                <c:pt idx="181">
                  <c:v>15126.858</c:v>
                </c:pt>
                <c:pt idx="182">
                  <c:v>15095.985000000001</c:v>
                </c:pt>
                <c:pt idx="183">
                  <c:v>15140.893</c:v>
                </c:pt>
                <c:pt idx="184">
                  <c:v>15171.871999999999</c:v>
                </c:pt>
                <c:pt idx="185">
                  <c:v>15178.053</c:v>
                </c:pt>
                <c:pt idx="186">
                  <c:v>15204.326999999999</c:v>
                </c:pt>
                <c:pt idx="187">
                  <c:v>15236.665999999999</c:v>
                </c:pt>
                <c:pt idx="188">
                  <c:v>15279.718999999999</c:v>
                </c:pt>
                <c:pt idx="189">
                  <c:v>15320.816000000001</c:v>
                </c:pt>
                <c:pt idx="190">
                  <c:v>15319.814</c:v>
                </c:pt>
                <c:pt idx="191">
                  <c:v>15385.188</c:v>
                </c:pt>
                <c:pt idx="192">
                  <c:v>15397.111000000001</c:v>
                </c:pt>
                <c:pt idx="193">
                  <c:v>15406.808999999999</c:v>
                </c:pt>
                <c:pt idx="194">
                  <c:v>15406.989</c:v>
                </c:pt>
                <c:pt idx="195">
                  <c:v>15385.934999999999</c:v>
                </c:pt>
                <c:pt idx="196">
                  <c:v>15382.189</c:v>
                </c:pt>
                <c:pt idx="197">
                  <c:v>15395.378000000001</c:v>
                </c:pt>
                <c:pt idx="198">
                  <c:v>15453.227999999999</c:v>
                </c:pt>
                <c:pt idx="199">
                  <c:v>15466.08</c:v>
                </c:pt>
                <c:pt idx="200">
                  <c:v>15501.21</c:v>
                </c:pt>
                <c:pt idx="201">
                  <c:v>15521.629000000001</c:v>
                </c:pt>
                <c:pt idx="202">
                  <c:v>15556.527</c:v>
                </c:pt>
                <c:pt idx="203">
                  <c:v>15591.825000000001</c:v>
                </c:pt>
                <c:pt idx="204">
                  <c:v>15639.669</c:v>
                </c:pt>
                <c:pt idx="205">
                  <c:v>15695.511</c:v>
                </c:pt>
                <c:pt idx="206">
                  <c:v>15752.977999999999</c:v>
                </c:pt>
                <c:pt idx="207">
                  <c:v>15763.02</c:v>
                </c:pt>
                <c:pt idx="208">
                  <c:v>15857.476000000001</c:v>
                </c:pt>
                <c:pt idx="209">
                  <c:v>15867.418</c:v>
                </c:pt>
                <c:pt idx="210">
                  <c:v>15921.093000000001</c:v>
                </c:pt>
                <c:pt idx="211">
                  <c:v>15951.101000000001</c:v>
                </c:pt>
                <c:pt idx="212">
                  <c:v>15983.513999999999</c:v>
                </c:pt>
                <c:pt idx="213">
                  <c:v>16037.593000000001</c:v>
                </c:pt>
                <c:pt idx="214">
                  <c:v>16071.675999999999</c:v>
                </c:pt>
                <c:pt idx="215">
                  <c:v>16114.703</c:v>
                </c:pt>
                <c:pt idx="216">
                  <c:v>16152.138000000001</c:v>
                </c:pt>
                <c:pt idx="217">
                  <c:v>16181.23</c:v>
                </c:pt>
                <c:pt idx="218">
                  <c:v>16215.671</c:v>
                </c:pt>
                <c:pt idx="219">
                  <c:v>16226.395</c:v>
                </c:pt>
                <c:pt idx="220">
                  <c:v>16262.025</c:v>
                </c:pt>
                <c:pt idx="221">
                  <c:v>16312.968999999999</c:v>
                </c:pt>
                <c:pt idx="222">
                  <c:v>16385.766</c:v>
                </c:pt>
                <c:pt idx="223">
                  <c:v>16441.544999999998</c:v>
                </c:pt>
                <c:pt idx="224">
                  <c:v>16426.684000000001</c:v>
                </c:pt>
                <c:pt idx="225">
                  <c:v>16441.011999999999</c:v>
                </c:pt>
                <c:pt idx="226">
                  <c:v>16460.651000000002</c:v>
                </c:pt>
                <c:pt idx="227">
                  <c:v>16641.026000000002</c:v>
                </c:pt>
                <c:pt idx="228">
                  <c:v>16683.407999999999</c:v>
                </c:pt>
                <c:pt idx="229">
                  <c:v>16729.065999999999</c:v>
                </c:pt>
                <c:pt idx="230">
                  <c:v>16740.364000000001</c:v>
                </c:pt>
                <c:pt idx="231">
                  <c:v>16697.855</c:v>
                </c:pt>
                <c:pt idx="232">
                  <c:v>16699.532999999999</c:v>
                </c:pt>
                <c:pt idx="233">
                  <c:v>16710.524000000001</c:v>
                </c:pt>
                <c:pt idx="234">
                  <c:v>16709.062999999998</c:v>
                </c:pt>
                <c:pt idx="235">
                  <c:v>16779.587</c:v>
                </c:pt>
                <c:pt idx="236">
                  <c:v>16805.38</c:v>
                </c:pt>
                <c:pt idx="237">
                  <c:v>16824.363000000001</c:v>
                </c:pt>
                <c:pt idx="238">
                  <c:v>16897.326000000001</c:v>
                </c:pt>
                <c:pt idx="239">
                  <c:v>16856.434000000001</c:v>
                </c:pt>
                <c:pt idx="240">
                  <c:v>17003.205999999998</c:v>
                </c:pt>
                <c:pt idx="241">
                  <c:v>17111.944</c:v>
                </c:pt>
                <c:pt idx="242">
                  <c:v>16828.473000000002</c:v>
                </c:pt>
                <c:pt idx="243">
                  <c:v>19028.422999999999</c:v>
                </c:pt>
                <c:pt idx="244">
                  <c:v>18232.325000000001</c:v>
                </c:pt>
                <c:pt idx="245">
                  <c:v>17984.903999999999</c:v>
                </c:pt>
                <c:pt idx="246">
                  <c:v>18092.922999999999</c:v>
                </c:pt>
                <c:pt idx="247">
                  <c:v>17509.276999999998</c:v>
                </c:pt>
                <c:pt idx="248">
                  <c:v>17608.769</c:v>
                </c:pt>
                <c:pt idx="249">
                  <c:v>17560.993999999999</c:v>
                </c:pt>
                <c:pt idx="250">
                  <c:v>17385.231</c:v>
                </c:pt>
                <c:pt idx="251">
                  <c:v>17432.050999999999</c:v>
                </c:pt>
                <c:pt idx="252">
                  <c:v>19103.243999999999</c:v>
                </c:pt>
                <c:pt idx="253">
                  <c:v>17678.432000000001</c:v>
                </c:pt>
                <c:pt idx="254">
                  <c:v>21267.506000000001</c:v>
                </c:pt>
                <c:pt idx="255">
                  <c:v>18328.956999999999</c:v>
                </c:pt>
                <c:pt idx="256">
                  <c:v>17875.09</c:v>
                </c:pt>
                <c:pt idx="257">
                  <c:v>17827.219000000001</c:v>
                </c:pt>
                <c:pt idx="258">
                  <c:v>17971.007000000001</c:v>
                </c:pt>
                <c:pt idx="259">
                  <c:v>17963.637999999999</c:v>
                </c:pt>
                <c:pt idx="260">
                  <c:v>17725.671999999999</c:v>
                </c:pt>
                <c:pt idx="261">
                  <c:v>17685.510999999999</c:v>
                </c:pt>
                <c:pt idx="262">
                  <c:v>17654.859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3-D549-95B2-7ED73F6B7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890320"/>
        <c:axId val="855984592"/>
      </c:lineChart>
      <c:dateAx>
        <c:axId val="8558903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984592"/>
        <c:crosses val="autoZero"/>
        <c:auto val="1"/>
        <c:lblOffset val="100"/>
        <c:baseTimeUnit val="months"/>
      </c:dateAx>
      <c:valAx>
        <c:axId val="855984592"/>
        <c:scaling>
          <c:orientation val="minMax"/>
          <c:max val="22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89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Persona Savings</c:v>
                </c:pt>
              </c:strCache>
            </c:strRef>
          </c:tx>
          <c:spPr>
            <a:ln w="3810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1C-C445-AB0B-9966CFEC2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Graph'!$A$12:$A$178</c:f>
              <c:numCache>
                <c:formatCode>yyyy\-mm\-dd</c:formatCode>
                <c:ptCount val="167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</c:numCache>
            </c:numRef>
          </c:cat>
          <c:val>
            <c:numRef>
              <c:f>'FRED Graph'!$B$12:$B$178</c:f>
              <c:numCache>
                <c:formatCode>0.0</c:formatCode>
                <c:ptCount val="167"/>
                <c:pt idx="0">
                  <c:v>10.1</c:v>
                </c:pt>
                <c:pt idx="1">
                  <c:v>11.3</c:v>
                </c:pt>
                <c:pt idx="2">
                  <c:v>11.4</c:v>
                </c:pt>
                <c:pt idx="3">
                  <c:v>11.4</c:v>
                </c:pt>
                <c:pt idx="4">
                  <c:v>10.9</c:v>
                </c:pt>
                <c:pt idx="5">
                  <c:v>10.9</c:v>
                </c:pt>
                <c:pt idx="6">
                  <c:v>12.3</c:v>
                </c:pt>
                <c:pt idx="7">
                  <c:v>12.9</c:v>
                </c:pt>
                <c:pt idx="8">
                  <c:v>12.3</c:v>
                </c:pt>
                <c:pt idx="9">
                  <c:v>12.5</c:v>
                </c:pt>
                <c:pt idx="10">
                  <c:v>12.3</c:v>
                </c:pt>
                <c:pt idx="11">
                  <c:v>11</c:v>
                </c:pt>
                <c:pt idx="12">
                  <c:v>11</c:v>
                </c:pt>
                <c:pt idx="13">
                  <c:v>9.8000000000000007</c:v>
                </c:pt>
                <c:pt idx="14">
                  <c:v>9.5</c:v>
                </c:pt>
                <c:pt idx="15">
                  <c:v>10</c:v>
                </c:pt>
                <c:pt idx="16">
                  <c:v>11.1</c:v>
                </c:pt>
                <c:pt idx="17">
                  <c:v>11.3</c:v>
                </c:pt>
                <c:pt idx="18">
                  <c:v>11.7</c:v>
                </c:pt>
                <c:pt idx="19">
                  <c:v>11.3</c:v>
                </c:pt>
                <c:pt idx="20">
                  <c:v>9.3000000000000007</c:v>
                </c:pt>
                <c:pt idx="21">
                  <c:v>10.199999999999999</c:v>
                </c:pt>
                <c:pt idx="22">
                  <c:v>8.1999999999999993</c:v>
                </c:pt>
                <c:pt idx="23">
                  <c:v>8.9</c:v>
                </c:pt>
                <c:pt idx="24">
                  <c:v>9.3000000000000007</c:v>
                </c:pt>
                <c:pt idx="25">
                  <c:v>9.5</c:v>
                </c:pt>
                <c:pt idx="26">
                  <c:v>8.5</c:v>
                </c:pt>
                <c:pt idx="27">
                  <c:v>8.1</c:v>
                </c:pt>
                <c:pt idx="28">
                  <c:v>8.9</c:v>
                </c:pt>
                <c:pt idx="29">
                  <c:v>6.8</c:v>
                </c:pt>
                <c:pt idx="30">
                  <c:v>7.5</c:v>
                </c:pt>
                <c:pt idx="31">
                  <c:v>8.5</c:v>
                </c:pt>
                <c:pt idx="32">
                  <c:v>8.3000000000000007</c:v>
                </c:pt>
                <c:pt idx="33">
                  <c:v>8.6</c:v>
                </c:pt>
                <c:pt idx="34">
                  <c:v>8.6</c:v>
                </c:pt>
                <c:pt idx="35">
                  <c:v>8.5</c:v>
                </c:pt>
                <c:pt idx="36">
                  <c:v>9</c:v>
                </c:pt>
                <c:pt idx="37">
                  <c:v>8.3000000000000007</c:v>
                </c:pt>
                <c:pt idx="38">
                  <c:v>8</c:v>
                </c:pt>
                <c:pt idx="39">
                  <c:v>8.3000000000000007</c:v>
                </c:pt>
                <c:pt idx="40">
                  <c:v>8.3000000000000007</c:v>
                </c:pt>
                <c:pt idx="41">
                  <c:v>8.6999999999999993</c:v>
                </c:pt>
                <c:pt idx="42">
                  <c:v>8.3000000000000007</c:v>
                </c:pt>
                <c:pt idx="43">
                  <c:v>8.1999999999999993</c:v>
                </c:pt>
                <c:pt idx="44">
                  <c:v>8.6999999999999993</c:v>
                </c:pt>
                <c:pt idx="45">
                  <c:v>8.6</c:v>
                </c:pt>
                <c:pt idx="46">
                  <c:v>8.6</c:v>
                </c:pt>
                <c:pt idx="47">
                  <c:v>9.4</c:v>
                </c:pt>
                <c:pt idx="48">
                  <c:v>9.6</c:v>
                </c:pt>
                <c:pt idx="49">
                  <c:v>9.9</c:v>
                </c:pt>
                <c:pt idx="50">
                  <c:v>9.3000000000000007</c:v>
                </c:pt>
                <c:pt idx="51">
                  <c:v>8.9</c:v>
                </c:pt>
                <c:pt idx="52">
                  <c:v>8.8000000000000007</c:v>
                </c:pt>
                <c:pt idx="53">
                  <c:v>8.3000000000000007</c:v>
                </c:pt>
                <c:pt idx="54">
                  <c:v>7.4</c:v>
                </c:pt>
                <c:pt idx="55">
                  <c:v>7.3</c:v>
                </c:pt>
                <c:pt idx="56">
                  <c:v>6.8</c:v>
                </c:pt>
                <c:pt idx="57">
                  <c:v>7</c:v>
                </c:pt>
                <c:pt idx="58">
                  <c:v>6.8</c:v>
                </c:pt>
                <c:pt idx="59">
                  <c:v>7.1</c:v>
                </c:pt>
                <c:pt idx="60">
                  <c:v>7.6</c:v>
                </c:pt>
                <c:pt idx="61">
                  <c:v>6.9</c:v>
                </c:pt>
                <c:pt idx="62">
                  <c:v>6.8</c:v>
                </c:pt>
                <c:pt idx="63">
                  <c:v>6.6</c:v>
                </c:pt>
                <c:pt idx="64">
                  <c:v>6.7</c:v>
                </c:pt>
                <c:pt idx="65">
                  <c:v>6.5</c:v>
                </c:pt>
                <c:pt idx="66">
                  <c:v>6.6</c:v>
                </c:pt>
                <c:pt idx="67">
                  <c:v>6.4</c:v>
                </c:pt>
                <c:pt idx="68">
                  <c:v>6.3</c:v>
                </c:pt>
                <c:pt idx="69">
                  <c:v>6.6</c:v>
                </c:pt>
                <c:pt idx="70">
                  <c:v>6.1</c:v>
                </c:pt>
                <c:pt idx="71">
                  <c:v>6.3</c:v>
                </c:pt>
                <c:pt idx="72">
                  <c:v>7.4</c:v>
                </c:pt>
                <c:pt idx="73">
                  <c:v>7</c:v>
                </c:pt>
                <c:pt idx="74">
                  <c:v>6.7</c:v>
                </c:pt>
                <c:pt idx="75">
                  <c:v>6.1</c:v>
                </c:pt>
                <c:pt idx="76">
                  <c:v>6.2</c:v>
                </c:pt>
                <c:pt idx="77">
                  <c:v>4.8</c:v>
                </c:pt>
                <c:pt idx="78">
                  <c:v>4.5</c:v>
                </c:pt>
                <c:pt idx="79">
                  <c:v>4.4000000000000004</c:v>
                </c:pt>
                <c:pt idx="80">
                  <c:v>4.5999999999999996</c:v>
                </c:pt>
                <c:pt idx="81">
                  <c:v>4.8</c:v>
                </c:pt>
                <c:pt idx="82">
                  <c:v>5</c:v>
                </c:pt>
                <c:pt idx="83">
                  <c:v>4.5999999999999996</c:v>
                </c:pt>
                <c:pt idx="84">
                  <c:v>5.0999999999999996</c:v>
                </c:pt>
                <c:pt idx="85">
                  <c:v>4.7</c:v>
                </c:pt>
                <c:pt idx="86">
                  <c:v>6.4</c:v>
                </c:pt>
                <c:pt idx="87">
                  <c:v>3.5</c:v>
                </c:pt>
                <c:pt idx="88">
                  <c:v>5.6</c:v>
                </c:pt>
                <c:pt idx="89">
                  <c:v>6</c:v>
                </c:pt>
                <c:pt idx="90">
                  <c:v>5.6</c:v>
                </c:pt>
                <c:pt idx="91">
                  <c:v>5.7</c:v>
                </c:pt>
                <c:pt idx="92">
                  <c:v>5.2</c:v>
                </c:pt>
                <c:pt idx="93">
                  <c:v>5.3</c:v>
                </c:pt>
                <c:pt idx="94">
                  <c:v>5.7</c:v>
                </c:pt>
                <c:pt idx="95">
                  <c:v>5.3</c:v>
                </c:pt>
                <c:pt idx="96">
                  <c:v>4.8</c:v>
                </c:pt>
                <c:pt idx="97">
                  <c:v>5.3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3.1</c:v>
                </c:pt>
                <c:pt idx="101">
                  <c:v>2.9</c:v>
                </c:pt>
                <c:pt idx="102">
                  <c:v>2.4</c:v>
                </c:pt>
                <c:pt idx="103">
                  <c:v>3</c:v>
                </c:pt>
                <c:pt idx="104">
                  <c:v>3.9</c:v>
                </c:pt>
                <c:pt idx="105">
                  <c:v>3.7</c:v>
                </c:pt>
                <c:pt idx="106">
                  <c:v>3.2</c:v>
                </c:pt>
                <c:pt idx="107">
                  <c:v>3.4</c:v>
                </c:pt>
                <c:pt idx="108">
                  <c:v>3.6</c:v>
                </c:pt>
                <c:pt idx="109">
                  <c:v>3.6</c:v>
                </c:pt>
                <c:pt idx="110">
                  <c:v>3.2</c:v>
                </c:pt>
                <c:pt idx="111">
                  <c:v>3</c:v>
                </c:pt>
                <c:pt idx="112">
                  <c:v>3.4</c:v>
                </c:pt>
                <c:pt idx="113">
                  <c:v>5.0999999999999996</c:v>
                </c:pt>
                <c:pt idx="114">
                  <c:v>3.9</c:v>
                </c:pt>
                <c:pt idx="115">
                  <c:v>5.9</c:v>
                </c:pt>
                <c:pt idx="116">
                  <c:v>5.9</c:v>
                </c:pt>
                <c:pt idx="117">
                  <c:v>6.9</c:v>
                </c:pt>
                <c:pt idx="118">
                  <c:v>5.2</c:v>
                </c:pt>
                <c:pt idx="119">
                  <c:v>5.5</c:v>
                </c:pt>
                <c:pt idx="120">
                  <c:v>5.7</c:v>
                </c:pt>
                <c:pt idx="121">
                  <c:v>6.5</c:v>
                </c:pt>
                <c:pt idx="122">
                  <c:v>6.5</c:v>
                </c:pt>
                <c:pt idx="123">
                  <c:v>6.3</c:v>
                </c:pt>
                <c:pt idx="124">
                  <c:v>6.9</c:v>
                </c:pt>
                <c:pt idx="125">
                  <c:v>6.6</c:v>
                </c:pt>
                <c:pt idx="126">
                  <c:v>6.8</c:v>
                </c:pt>
                <c:pt idx="127">
                  <c:v>6.9</c:v>
                </c:pt>
                <c:pt idx="128">
                  <c:v>7.9</c:v>
                </c:pt>
                <c:pt idx="129">
                  <c:v>8.6</c:v>
                </c:pt>
                <c:pt idx="130">
                  <c:v>7.8</c:v>
                </c:pt>
                <c:pt idx="131">
                  <c:v>10</c:v>
                </c:pt>
                <c:pt idx="132">
                  <c:v>5.8</c:v>
                </c:pt>
                <c:pt idx="133">
                  <c:v>6.4</c:v>
                </c:pt>
                <c:pt idx="134">
                  <c:v>6.4</c:v>
                </c:pt>
                <c:pt idx="135">
                  <c:v>5.9</c:v>
                </c:pt>
                <c:pt idx="136">
                  <c:v>6.7</c:v>
                </c:pt>
                <c:pt idx="137">
                  <c:v>7</c:v>
                </c:pt>
                <c:pt idx="138">
                  <c:v>7.1</c:v>
                </c:pt>
                <c:pt idx="139">
                  <c:v>7.3</c:v>
                </c:pt>
                <c:pt idx="140">
                  <c:v>7.9</c:v>
                </c:pt>
                <c:pt idx="141">
                  <c:v>7.5</c:v>
                </c:pt>
                <c:pt idx="142">
                  <c:v>7.3</c:v>
                </c:pt>
                <c:pt idx="143">
                  <c:v>7.4</c:v>
                </c:pt>
                <c:pt idx="144">
                  <c:v>7.5</c:v>
                </c:pt>
                <c:pt idx="145">
                  <c:v>6.9</c:v>
                </c:pt>
                <c:pt idx="146">
                  <c:v>6.8</c:v>
                </c:pt>
                <c:pt idx="147">
                  <c:v>6.8</c:v>
                </c:pt>
                <c:pt idx="148">
                  <c:v>7.1</c:v>
                </c:pt>
                <c:pt idx="149">
                  <c:v>7.5</c:v>
                </c:pt>
                <c:pt idx="150">
                  <c:v>7.5</c:v>
                </c:pt>
                <c:pt idx="151">
                  <c:v>7</c:v>
                </c:pt>
                <c:pt idx="152">
                  <c:v>7.5</c:v>
                </c:pt>
                <c:pt idx="153">
                  <c:v>7.5</c:v>
                </c:pt>
                <c:pt idx="154">
                  <c:v>7.6</c:v>
                </c:pt>
                <c:pt idx="155">
                  <c:v>7.9</c:v>
                </c:pt>
                <c:pt idx="156">
                  <c:v>8.6</c:v>
                </c:pt>
                <c:pt idx="157">
                  <c:v>7.4</c:v>
                </c:pt>
                <c:pt idx="158">
                  <c:v>7.2</c:v>
                </c:pt>
                <c:pt idx="159">
                  <c:v>7.4</c:v>
                </c:pt>
                <c:pt idx="160">
                  <c:v>9.6999999999999993</c:v>
                </c:pt>
                <c:pt idx="161">
                  <c:v>26.1</c:v>
                </c:pt>
                <c:pt idx="162">
                  <c:v>16</c:v>
                </c:pt>
                <c:pt idx="163">
                  <c:v>13.6</c:v>
                </c:pt>
                <c:pt idx="164">
                  <c:v>20.5</c:v>
                </c:pt>
                <c:pt idx="165">
                  <c:v>10.9</c:v>
                </c:pt>
                <c:pt idx="166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1C-C445-AB0B-9966CFEC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891440"/>
        <c:axId val="845491248"/>
      </c:lineChart>
      <c:dateAx>
        <c:axId val="84589144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91248"/>
        <c:crosses val="autoZero"/>
        <c:auto val="1"/>
        <c:lblOffset val="100"/>
        <c:baseTimeUnit val="months"/>
      </c:dateAx>
      <c:valAx>
        <c:axId val="8454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Retail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 Saels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35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5A-BC4C-9643-AADE64E31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Sheet1!$A$2:$A$358</c:f>
              <c:numCache>
                <c:formatCode>yyyy\-mm\-dd</c:formatCode>
                <c:ptCount val="357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</c:numCache>
            </c:numRef>
          </c:cat>
          <c:val>
            <c:numRef>
              <c:f>Sheet1!$B$2:$B$358</c:f>
              <c:numCache>
                <c:formatCode>0</c:formatCode>
                <c:ptCount val="357"/>
                <c:pt idx="0">
                  <c:v>164095</c:v>
                </c:pt>
                <c:pt idx="1">
                  <c:v>164213</c:v>
                </c:pt>
                <c:pt idx="2">
                  <c:v>163721</c:v>
                </c:pt>
                <c:pt idx="3">
                  <c:v>164709</c:v>
                </c:pt>
                <c:pt idx="4">
                  <c:v>165612</c:v>
                </c:pt>
                <c:pt idx="5">
                  <c:v>166077</c:v>
                </c:pt>
                <c:pt idx="6">
                  <c:v>167257</c:v>
                </c:pt>
                <c:pt idx="7">
                  <c:v>167800</c:v>
                </c:pt>
                <c:pt idx="8">
                  <c:v>169400</c:v>
                </c:pt>
                <c:pt idx="9">
                  <c:v>170625</c:v>
                </c:pt>
                <c:pt idx="10">
                  <c:v>171003</c:v>
                </c:pt>
                <c:pt idx="11">
                  <c:v>173105</c:v>
                </c:pt>
                <c:pt idx="12">
                  <c:v>175108</c:v>
                </c:pt>
                <c:pt idx="13">
                  <c:v>173744</c:v>
                </c:pt>
                <c:pt idx="14">
                  <c:v>172306</c:v>
                </c:pt>
                <c:pt idx="15">
                  <c:v>176749</c:v>
                </c:pt>
                <c:pt idx="16">
                  <c:v>178426</c:v>
                </c:pt>
                <c:pt idx="17">
                  <c:v>178157</c:v>
                </c:pt>
                <c:pt idx="18">
                  <c:v>180743</c:v>
                </c:pt>
                <c:pt idx="19">
                  <c:v>180707</c:v>
                </c:pt>
                <c:pt idx="20">
                  <c:v>181773</c:v>
                </c:pt>
                <c:pt idx="21">
                  <c:v>182884</c:v>
                </c:pt>
                <c:pt idx="22">
                  <c:v>184747</c:v>
                </c:pt>
                <c:pt idx="23">
                  <c:v>186399</c:v>
                </c:pt>
                <c:pt idx="24">
                  <c:v>185142</c:v>
                </c:pt>
                <c:pt idx="25">
                  <c:v>188074</c:v>
                </c:pt>
                <c:pt idx="26">
                  <c:v>191579</c:v>
                </c:pt>
                <c:pt idx="27">
                  <c:v>191639</c:v>
                </c:pt>
                <c:pt idx="28">
                  <c:v>190929</c:v>
                </c:pt>
                <c:pt idx="29">
                  <c:v>193130</c:v>
                </c:pt>
                <c:pt idx="30">
                  <c:v>193743</c:v>
                </c:pt>
                <c:pt idx="31">
                  <c:v>196163</c:v>
                </c:pt>
                <c:pt idx="32">
                  <c:v>197765</c:v>
                </c:pt>
                <c:pt idx="33">
                  <c:v>199571</c:v>
                </c:pt>
                <c:pt idx="34">
                  <c:v>199731</c:v>
                </c:pt>
                <c:pt idx="35">
                  <c:v>200702</c:v>
                </c:pt>
                <c:pt idx="36">
                  <c:v>201573</c:v>
                </c:pt>
                <c:pt idx="37">
                  <c:v>198399</c:v>
                </c:pt>
                <c:pt idx="38">
                  <c:v>200247</c:v>
                </c:pt>
                <c:pt idx="39">
                  <c:v>201032</c:v>
                </c:pt>
                <c:pt idx="40">
                  <c:v>202986</c:v>
                </c:pt>
                <c:pt idx="41">
                  <c:v>205500</c:v>
                </c:pt>
                <c:pt idx="42">
                  <c:v>204920</c:v>
                </c:pt>
                <c:pt idx="43">
                  <c:v>206521</c:v>
                </c:pt>
                <c:pt idx="44">
                  <c:v>207006</c:v>
                </c:pt>
                <c:pt idx="45">
                  <c:v>206176</c:v>
                </c:pt>
                <c:pt idx="46">
                  <c:v>208664</c:v>
                </c:pt>
                <c:pt idx="47">
                  <c:v>210399</c:v>
                </c:pt>
                <c:pt idx="48">
                  <c:v>208699</c:v>
                </c:pt>
                <c:pt idx="49">
                  <c:v>212008</c:v>
                </c:pt>
                <c:pt idx="50">
                  <c:v>213891</c:v>
                </c:pt>
                <c:pt idx="51">
                  <c:v>214676</c:v>
                </c:pt>
                <c:pt idx="52">
                  <c:v>216299</c:v>
                </c:pt>
                <c:pt idx="53">
                  <c:v>216068</c:v>
                </c:pt>
                <c:pt idx="54">
                  <c:v>216332</c:v>
                </c:pt>
                <c:pt idx="55">
                  <c:v>216358</c:v>
                </c:pt>
                <c:pt idx="56">
                  <c:v>219256</c:v>
                </c:pt>
                <c:pt idx="57">
                  <c:v>221060</c:v>
                </c:pt>
                <c:pt idx="58">
                  <c:v>220963</c:v>
                </c:pt>
                <c:pt idx="59">
                  <c:v>221991</c:v>
                </c:pt>
                <c:pt idx="60">
                  <c:v>223481</c:v>
                </c:pt>
                <c:pt idx="61">
                  <c:v>225422</c:v>
                </c:pt>
                <c:pt idx="62">
                  <c:v>226161</c:v>
                </c:pt>
                <c:pt idx="63">
                  <c:v>224615</c:v>
                </c:pt>
                <c:pt idx="64">
                  <c:v>222929</c:v>
                </c:pt>
                <c:pt idx="65">
                  <c:v>226057</c:v>
                </c:pt>
                <c:pt idx="66">
                  <c:v>228703</c:v>
                </c:pt>
                <c:pt idx="67">
                  <c:v>229309</c:v>
                </c:pt>
                <c:pt idx="68">
                  <c:v>230312</c:v>
                </c:pt>
                <c:pt idx="69">
                  <c:v>229836</c:v>
                </c:pt>
                <c:pt idx="70">
                  <c:v>230440</c:v>
                </c:pt>
                <c:pt idx="71">
                  <c:v>231181</c:v>
                </c:pt>
                <c:pt idx="72">
                  <c:v>231587</c:v>
                </c:pt>
                <c:pt idx="73">
                  <c:v>231684</c:v>
                </c:pt>
                <c:pt idx="74">
                  <c:v>233083</c:v>
                </c:pt>
                <c:pt idx="75">
                  <c:v>235986</c:v>
                </c:pt>
                <c:pt idx="76">
                  <c:v>237075</c:v>
                </c:pt>
                <c:pt idx="77">
                  <c:v>238971</c:v>
                </c:pt>
                <c:pt idx="78">
                  <c:v>237411</c:v>
                </c:pt>
                <c:pt idx="79">
                  <c:v>236379</c:v>
                </c:pt>
                <c:pt idx="80">
                  <c:v>238550</c:v>
                </c:pt>
                <c:pt idx="81">
                  <c:v>242549</c:v>
                </c:pt>
                <c:pt idx="82">
                  <c:v>244291</c:v>
                </c:pt>
                <c:pt idx="83">
                  <c:v>246530</c:v>
                </c:pt>
                <c:pt idx="84">
                  <c:v>246868</c:v>
                </c:pt>
                <c:pt idx="85">
                  <c:v>249520</c:v>
                </c:pt>
                <c:pt idx="86">
                  <c:v>250667</c:v>
                </c:pt>
                <c:pt idx="87">
                  <c:v>252477</c:v>
                </c:pt>
                <c:pt idx="88">
                  <c:v>254735</c:v>
                </c:pt>
                <c:pt idx="89">
                  <c:v>255449</c:v>
                </c:pt>
                <c:pt idx="90">
                  <c:v>257456</c:v>
                </c:pt>
                <c:pt idx="91">
                  <c:v>260230</c:v>
                </c:pt>
                <c:pt idx="92">
                  <c:v>261317</c:v>
                </c:pt>
                <c:pt idx="93">
                  <c:v>261818</c:v>
                </c:pt>
                <c:pt idx="94">
                  <c:v>264965</c:v>
                </c:pt>
                <c:pt idx="95">
                  <c:v>269863</c:v>
                </c:pt>
                <c:pt idx="96">
                  <c:v>268044</c:v>
                </c:pt>
                <c:pt idx="97">
                  <c:v>272020</c:v>
                </c:pt>
                <c:pt idx="98">
                  <c:v>275192</c:v>
                </c:pt>
                <c:pt idx="99">
                  <c:v>271046</c:v>
                </c:pt>
                <c:pt idx="100">
                  <c:v>271394</c:v>
                </c:pt>
                <c:pt idx="101">
                  <c:v>273422</c:v>
                </c:pt>
                <c:pt idx="102">
                  <c:v>272630</c:v>
                </c:pt>
                <c:pt idx="103">
                  <c:v>272918</c:v>
                </c:pt>
                <c:pt idx="104">
                  <c:v>277548</c:v>
                </c:pt>
                <c:pt idx="105">
                  <c:v>276927</c:v>
                </c:pt>
                <c:pt idx="106">
                  <c:v>276029</c:v>
                </c:pt>
                <c:pt idx="107">
                  <c:v>275791</c:v>
                </c:pt>
                <c:pt idx="108">
                  <c:v>278834</c:v>
                </c:pt>
                <c:pt idx="109">
                  <c:v>278773</c:v>
                </c:pt>
                <c:pt idx="110">
                  <c:v>276450</c:v>
                </c:pt>
                <c:pt idx="111">
                  <c:v>280808</c:v>
                </c:pt>
                <c:pt idx="112">
                  <c:v>281496</c:v>
                </c:pt>
                <c:pt idx="113">
                  <c:v>280401</c:v>
                </c:pt>
                <c:pt idx="114">
                  <c:v>279504</c:v>
                </c:pt>
                <c:pt idx="115">
                  <c:v>281413</c:v>
                </c:pt>
                <c:pt idx="116">
                  <c:v>276084</c:v>
                </c:pt>
                <c:pt idx="117">
                  <c:v>294540</c:v>
                </c:pt>
                <c:pt idx="118">
                  <c:v>287111</c:v>
                </c:pt>
                <c:pt idx="119">
                  <c:v>283705</c:v>
                </c:pt>
                <c:pt idx="120">
                  <c:v>283508</c:v>
                </c:pt>
                <c:pt idx="121">
                  <c:v>285054</c:v>
                </c:pt>
                <c:pt idx="122">
                  <c:v>284262</c:v>
                </c:pt>
                <c:pt idx="123">
                  <c:v>288833</c:v>
                </c:pt>
                <c:pt idx="124">
                  <c:v>284951</c:v>
                </c:pt>
                <c:pt idx="125">
                  <c:v>287372</c:v>
                </c:pt>
                <c:pt idx="126">
                  <c:v>290385</c:v>
                </c:pt>
                <c:pt idx="127">
                  <c:v>292650</c:v>
                </c:pt>
                <c:pt idx="128">
                  <c:v>288410</c:v>
                </c:pt>
                <c:pt idx="129">
                  <c:v>289576</c:v>
                </c:pt>
                <c:pt idx="130">
                  <c:v>291484</c:v>
                </c:pt>
                <c:pt idx="131">
                  <c:v>293947</c:v>
                </c:pt>
                <c:pt idx="132">
                  <c:v>295248</c:v>
                </c:pt>
                <c:pt idx="133">
                  <c:v>291167</c:v>
                </c:pt>
                <c:pt idx="134">
                  <c:v>296325</c:v>
                </c:pt>
                <c:pt idx="135">
                  <c:v>295600</c:v>
                </c:pt>
                <c:pt idx="136">
                  <c:v>296410</c:v>
                </c:pt>
                <c:pt idx="137">
                  <c:v>299626</c:v>
                </c:pt>
                <c:pt idx="138">
                  <c:v>302747</c:v>
                </c:pt>
                <c:pt idx="139">
                  <c:v>307809</c:v>
                </c:pt>
                <c:pt idx="140">
                  <c:v>305933</c:v>
                </c:pt>
                <c:pt idx="141">
                  <c:v>304809</c:v>
                </c:pt>
                <c:pt idx="142">
                  <c:v>308527</c:v>
                </c:pt>
                <c:pt idx="143">
                  <c:v>307407</c:v>
                </c:pt>
                <c:pt idx="144">
                  <c:v>309254</c:v>
                </c:pt>
                <c:pt idx="145">
                  <c:v>311393</c:v>
                </c:pt>
                <c:pt idx="146">
                  <c:v>316912</c:v>
                </c:pt>
                <c:pt idx="147">
                  <c:v>313512</c:v>
                </c:pt>
                <c:pt idx="148">
                  <c:v>318964</c:v>
                </c:pt>
                <c:pt idx="149">
                  <c:v>314958</c:v>
                </c:pt>
                <c:pt idx="150">
                  <c:v>318549</c:v>
                </c:pt>
                <c:pt idx="151">
                  <c:v>318977</c:v>
                </c:pt>
                <c:pt idx="152">
                  <c:v>324569</c:v>
                </c:pt>
                <c:pt idx="153">
                  <c:v>326740</c:v>
                </c:pt>
                <c:pt idx="154">
                  <c:v>327836</c:v>
                </c:pt>
                <c:pt idx="155">
                  <c:v>331874</c:v>
                </c:pt>
                <c:pt idx="156">
                  <c:v>328696</c:v>
                </c:pt>
                <c:pt idx="157">
                  <c:v>333026</c:v>
                </c:pt>
                <c:pt idx="158">
                  <c:v>333581</c:v>
                </c:pt>
                <c:pt idx="159">
                  <c:v>336583</c:v>
                </c:pt>
                <c:pt idx="160">
                  <c:v>334522</c:v>
                </c:pt>
                <c:pt idx="161">
                  <c:v>343998</c:v>
                </c:pt>
                <c:pt idx="162">
                  <c:v>346576</c:v>
                </c:pt>
                <c:pt idx="163">
                  <c:v>343307</c:v>
                </c:pt>
                <c:pt idx="164">
                  <c:v>343956</c:v>
                </c:pt>
                <c:pt idx="165">
                  <c:v>344097</c:v>
                </c:pt>
                <c:pt idx="166">
                  <c:v>347325</c:v>
                </c:pt>
                <c:pt idx="167">
                  <c:v>347405</c:v>
                </c:pt>
                <c:pt idx="168">
                  <c:v>357331</c:v>
                </c:pt>
                <c:pt idx="169">
                  <c:v>354706</c:v>
                </c:pt>
                <c:pt idx="170">
                  <c:v>355665</c:v>
                </c:pt>
                <c:pt idx="171">
                  <c:v>357423</c:v>
                </c:pt>
                <c:pt idx="172">
                  <c:v>356704</c:v>
                </c:pt>
                <c:pt idx="173">
                  <c:v>357879</c:v>
                </c:pt>
                <c:pt idx="174">
                  <c:v>359006</c:v>
                </c:pt>
                <c:pt idx="175">
                  <c:v>360691</c:v>
                </c:pt>
                <c:pt idx="176">
                  <c:v>358961</c:v>
                </c:pt>
                <c:pt idx="177">
                  <c:v>358462</c:v>
                </c:pt>
                <c:pt idx="178">
                  <c:v>359266</c:v>
                </c:pt>
                <c:pt idx="179">
                  <c:v>363730</c:v>
                </c:pt>
                <c:pt idx="180">
                  <c:v>363616</c:v>
                </c:pt>
                <c:pt idx="181">
                  <c:v>364006</c:v>
                </c:pt>
                <c:pt idx="182">
                  <c:v>367158</c:v>
                </c:pt>
                <c:pt idx="183">
                  <c:v>366187</c:v>
                </c:pt>
                <c:pt idx="184">
                  <c:v>370934</c:v>
                </c:pt>
                <c:pt idx="185">
                  <c:v>368154</c:v>
                </c:pt>
                <c:pt idx="186">
                  <c:v>369614</c:v>
                </c:pt>
                <c:pt idx="187">
                  <c:v>371358</c:v>
                </c:pt>
                <c:pt idx="188">
                  <c:v>372869</c:v>
                </c:pt>
                <c:pt idx="189">
                  <c:v>375289</c:v>
                </c:pt>
                <c:pt idx="190">
                  <c:v>378860</c:v>
                </c:pt>
                <c:pt idx="191">
                  <c:v>374298</c:v>
                </c:pt>
                <c:pt idx="192">
                  <c:v>375236</c:v>
                </c:pt>
                <c:pt idx="193">
                  <c:v>371833</c:v>
                </c:pt>
                <c:pt idx="194">
                  <c:v>372745</c:v>
                </c:pt>
                <c:pt idx="195">
                  <c:v>372572</c:v>
                </c:pt>
                <c:pt idx="196">
                  <c:v>376036</c:v>
                </c:pt>
                <c:pt idx="197">
                  <c:v>376455</c:v>
                </c:pt>
                <c:pt idx="198">
                  <c:v>375038</c:v>
                </c:pt>
                <c:pt idx="199">
                  <c:v>372284</c:v>
                </c:pt>
                <c:pt idx="200">
                  <c:v>366729</c:v>
                </c:pt>
                <c:pt idx="201">
                  <c:v>352950</c:v>
                </c:pt>
                <c:pt idx="202">
                  <c:v>339350</c:v>
                </c:pt>
                <c:pt idx="203">
                  <c:v>332091</c:v>
                </c:pt>
                <c:pt idx="204">
                  <c:v>336929</c:v>
                </c:pt>
                <c:pt idx="205">
                  <c:v>335576</c:v>
                </c:pt>
                <c:pt idx="206">
                  <c:v>329747</c:v>
                </c:pt>
                <c:pt idx="207">
                  <c:v>331352</c:v>
                </c:pt>
                <c:pt idx="208">
                  <c:v>334256</c:v>
                </c:pt>
                <c:pt idx="209">
                  <c:v>339883</c:v>
                </c:pt>
                <c:pt idx="210">
                  <c:v>340517</c:v>
                </c:pt>
                <c:pt idx="211">
                  <c:v>346668</c:v>
                </c:pt>
                <c:pt idx="212">
                  <c:v>338507</c:v>
                </c:pt>
                <c:pt idx="213">
                  <c:v>341654</c:v>
                </c:pt>
                <c:pt idx="214">
                  <c:v>344375</c:v>
                </c:pt>
                <c:pt idx="215">
                  <c:v>346072</c:v>
                </c:pt>
                <c:pt idx="216">
                  <c:v>345959</c:v>
                </c:pt>
                <c:pt idx="217">
                  <c:v>346895</c:v>
                </c:pt>
                <c:pt idx="218">
                  <c:v>354379</c:v>
                </c:pt>
                <c:pt idx="219">
                  <c:v>357365</c:v>
                </c:pt>
                <c:pt idx="220">
                  <c:v>354299</c:v>
                </c:pt>
                <c:pt idx="221">
                  <c:v>353763</c:v>
                </c:pt>
                <c:pt idx="222">
                  <c:v>354665</c:v>
                </c:pt>
                <c:pt idx="223">
                  <c:v>356810</c:v>
                </c:pt>
                <c:pt idx="224">
                  <c:v>359465</c:v>
                </c:pt>
                <c:pt idx="225">
                  <c:v>363340</c:v>
                </c:pt>
                <c:pt idx="226">
                  <c:v>367455</c:v>
                </c:pt>
                <c:pt idx="227">
                  <c:v>369135</c:v>
                </c:pt>
                <c:pt idx="228">
                  <c:v>372057</c:v>
                </c:pt>
                <c:pt idx="229">
                  <c:v>375092</c:v>
                </c:pt>
                <c:pt idx="230">
                  <c:v>378582</c:v>
                </c:pt>
                <c:pt idx="231">
                  <c:v>380508</c:v>
                </c:pt>
                <c:pt idx="232">
                  <c:v>380353</c:v>
                </c:pt>
                <c:pt idx="233">
                  <c:v>383140</c:v>
                </c:pt>
                <c:pt idx="234">
                  <c:v>382889</c:v>
                </c:pt>
                <c:pt idx="235">
                  <c:v>384006</c:v>
                </c:pt>
                <c:pt idx="236">
                  <c:v>387509</c:v>
                </c:pt>
                <c:pt idx="237">
                  <c:v>390086</c:v>
                </c:pt>
                <c:pt idx="238">
                  <c:v>391541</c:v>
                </c:pt>
                <c:pt idx="239">
                  <c:v>391608</c:v>
                </c:pt>
                <c:pt idx="240">
                  <c:v>395720</c:v>
                </c:pt>
                <c:pt idx="241">
                  <c:v>400329</c:v>
                </c:pt>
                <c:pt idx="242">
                  <c:v>401661</c:v>
                </c:pt>
                <c:pt idx="243">
                  <c:v>400214</c:v>
                </c:pt>
                <c:pt idx="244">
                  <c:v>399331</c:v>
                </c:pt>
                <c:pt idx="245">
                  <c:v>395585</c:v>
                </c:pt>
                <c:pt idx="246">
                  <c:v>397567</c:v>
                </c:pt>
                <c:pt idx="247">
                  <c:v>402162</c:v>
                </c:pt>
                <c:pt idx="248">
                  <c:v>405555</c:v>
                </c:pt>
                <c:pt idx="249">
                  <c:v>405699</c:v>
                </c:pt>
                <c:pt idx="250">
                  <c:v>407396</c:v>
                </c:pt>
                <c:pt idx="251">
                  <c:v>409026</c:v>
                </c:pt>
                <c:pt idx="252">
                  <c:v>412155</c:v>
                </c:pt>
                <c:pt idx="253">
                  <c:v>417159</c:v>
                </c:pt>
                <c:pt idx="254">
                  <c:v>414092</c:v>
                </c:pt>
                <c:pt idx="255">
                  <c:v>412237</c:v>
                </c:pt>
                <c:pt idx="256">
                  <c:v>414309</c:v>
                </c:pt>
                <c:pt idx="257">
                  <c:v>415742</c:v>
                </c:pt>
                <c:pt idx="258">
                  <c:v>418604</c:v>
                </c:pt>
                <c:pt idx="259">
                  <c:v>417644</c:v>
                </c:pt>
                <c:pt idx="260">
                  <c:v>417849</c:v>
                </c:pt>
                <c:pt idx="261">
                  <c:v>419599</c:v>
                </c:pt>
                <c:pt idx="262">
                  <c:v>420658</c:v>
                </c:pt>
                <c:pt idx="263">
                  <c:v>423362</c:v>
                </c:pt>
                <c:pt idx="264">
                  <c:v>418947</c:v>
                </c:pt>
                <c:pt idx="265">
                  <c:v>425005</c:v>
                </c:pt>
                <c:pt idx="266">
                  <c:v>429658</c:v>
                </c:pt>
                <c:pt idx="267">
                  <c:v>433826</c:v>
                </c:pt>
                <c:pt idx="268">
                  <c:v>434640</c:v>
                </c:pt>
                <c:pt idx="269">
                  <c:v>435816</c:v>
                </c:pt>
                <c:pt idx="270">
                  <c:v>436442</c:v>
                </c:pt>
                <c:pt idx="271">
                  <c:v>439680</c:v>
                </c:pt>
                <c:pt idx="272">
                  <c:v>438842</c:v>
                </c:pt>
                <c:pt idx="273">
                  <c:v>440164</c:v>
                </c:pt>
                <c:pt idx="274">
                  <c:v>441536</c:v>
                </c:pt>
                <c:pt idx="275">
                  <c:v>439077</c:v>
                </c:pt>
                <c:pt idx="276">
                  <c:v>436482</c:v>
                </c:pt>
                <c:pt idx="277">
                  <c:v>435847</c:v>
                </c:pt>
                <c:pt idx="278">
                  <c:v>442487</c:v>
                </c:pt>
                <c:pt idx="279">
                  <c:v>443095</c:v>
                </c:pt>
                <c:pt idx="280">
                  <c:v>446529</c:v>
                </c:pt>
                <c:pt idx="281">
                  <c:v>447343</c:v>
                </c:pt>
                <c:pt idx="282">
                  <c:v>450350</c:v>
                </c:pt>
                <c:pt idx="283">
                  <c:v>450521</c:v>
                </c:pt>
                <c:pt idx="284">
                  <c:v>448635</c:v>
                </c:pt>
                <c:pt idx="285">
                  <c:v>447262</c:v>
                </c:pt>
                <c:pt idx="286">
                  <c:v>449121</c:v>
                </c:pt>
                <c:pt idx="287">
                  <c:v>450792</c:v>
                </c:pt>
                <c:pt idx="288">
                  <c:v>447794</c:v>
                </c:pt>
                <c:pt idx="289">
                  <c:v>452342</c:v>
                </c:pt>
                <c:pt idx="290">
                  <c:v>450830</c:v>
                </c:pt>
                <c:pt idx="291">
                  <c:v>452430</c:v>
                </c:pt>
                <c:pt idx="292">
                  <c:v>454443</c:v>
                </c:pt>
                <c:pt idx="293">
                  <c:v>459052</c:v>
                </c:pt>
                <c:pt idx="294">
                  <c:v>458060</c:v>
                </c:pt>
                <c:pt idx="295">
                  <c:v>458771</c:v>
                </c:pt>
                <c:pt idx="296">
                  <c:v>461324</c:v>
                </c:pt>
                <c:pt idx="297">
                  <c:v>462770</c:v>
                </c:pt>
                <c:pt idx="298">
                  <c:v>462407</c:v>
                </c:pt>
                <c:pt idx="299">
                  <c:v>468061</c:v>
                </c:pt>
                <c:pt idx="300">
                  <c:v>473484</c:v>
                </c:pt>
                <c:pt idx="301">
                  <c:v>472995</c:v>
                </c:pt>
                <c:pt idx="302">
                  <c:v>471999</c:v>
                </c:pt>
                <c:pt idx="303">
                  <c:v>474363</c:v>
                </c:pt>
                <c:pt idx="304">
                  <c:v>472010</c:v>
                </c:pt>
                <c:pt idx="305">
                  <c:v>473768</c:v>
                </c:pt>
                <c:pt idx="306">
                  <c:v>473959</c:v>
                </c:pt>
                <c:pt idx="307">
                  <c:v>474703</c:v>
                </c:pt>
                <c:pt idx="308">
                  <c:v>484385</c:v>
                </c:pt>
                <c:pt idx="309">
                  <c:v>485059</c:v>
                </c:pt>
                <c:pt idx="310">
                  <c:v>490007</c:v>
                </c:pt>
                <c:pt idx="311">
                  <c:v>492401</c:v>
                </c:pt>
                <c:pt idx="312">
                  <c:v>491492</c:v>
                </c:pt>
                <c:pt idx="313">
                  <c:v>493759</c:v>
                </c:pt>
                <c:pt idx="314">
                  <c:v>493373</c:v>
                </c:pt>
                <c:pt idx="315">
                  <c:v>495025</c:v>
                </c:pt>
                <c:pt idx="316">
                  <c:v>500719</c:v>
                </c:pt>
                <c:pt idx="317">
                  <c:v>499631</c:v>
                </c:pt>
                <c:pt idx="318">
                  <c:v>502962</c:v>
                </c:pt>
                <c:pt idx="319">
                  <c:v>501913</c:v>
                </c:pt>
                <c:pt idx="320">
                  <c:v>500362</c:v>
                </c:pt>
                <c:pt idx="321">
                  <c:v>506010</c:v>
                </c:pt>
                <c:pt idx="322">
                  <c:v>506973</c:v>
                </c:pt>
                <c:pt idx="323">
                  <c:v>496593</c:v>
                </c:pt>
                <c:pt idx="324">
                  <c:v>502724</c:v>
                </c:pt>
                <c:pt idx="325">
                  <c:v>502627</c:v>
                </c:pt>
                <c:pt idx="326">
                  <c:v>510320</c:v>
                </c:pt>
                <c:pt idx="327">
                  <c:v>512326</c:v>
                </c:pt>
                <c:pt idx="328">
                  <c:v>513870</c:v>
                </c:pt>
                <c:pt idx="329">
                  <c:v>515911</c:v>
                </c:pt>
                <c:pt idx="330">
                  <c:v>519447</c:v>
                </c:pt>
                <c:pt idx="331">
                  <c:v>521833</c:v>
                </c:pt>
                <c:pt idx="332">
                  <c:v>518605</c:v>
                </c:pt>
                <c:pt idx="333">
                  <c:v>521114</c:v>
                </c:pt>
                <c:pt idx="334">
                  <c:v>522805</c:v>
                </c:pt>
                <c:pt idx="335">
                  <c:v>523862</c:v>
                </c:pt>
                <c:pt idx="336">
                  <c:v>526930</c:v>
                </c:pt>
                <c:pt idx="337">
                  <c:v>525810</c:v>
                </c:pt>
                <c:pt idx="338">
                  <c:v>480407</c:v>
                </c:pt>
                <c:pt idx="339">
                  <c:v>409819</c:v>
                </c:pt>
                <c:pt idx="340">
                  <c:v>484295</c:v>
                </c:pt>
                <c:pt idx="341">
                  <c:v>526187</c:v>
                </c:pt>
                <c:pt idx="342">
                  <c:v>533517</c:v>
                </c:pt>
                <c:pt idx="343">
                  <c:v>537980</c:v>
                </c:pt>
                <c:pt idx="344">
                  <c:v>548856</c:v>
                </c:pt>
                <c:pt idx="345">
                  <c:v>550038</c:v>
                </c:pt>
                <c:pt idx="346">
                  <c:v>542583</c:v>
                </c:pt>
                <c:pt idx="347">
                  <c:v>535972</c:v>
                </c:pt>
                <c:pt idx="348">
                  <c:v>576466</c:v>
                </c:pt>
                <c:pt idx="349">
                  <c:v>559970</c:v>
                </c:pt>
                <c:pt idx="350">
                  <c:v>623119</c:v>
                </c:pt>
                <c:pt idx="351">
                  <c:v>628751</c:v>
                </c:pt>
                <c:pt idx="352">
                  <c:v>620119</c:v>
                </c:pt>
                <c:pt idx="353">
                  <c:v>625405</c:v>
                </c:pt>
                <c:pt idx="354">
                  <c:v>615250</c:v>
                </c:pt>
                <c:pt idx="355">
                  <c:v>620850</c:v>
                </c:pt>
                <c:pt idx="356">
                  <c:v>625416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5A-BC4C-9643-AADE64E31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Sheet1!$A$2:$A$358</c:f>
              <c:numCache>
                <c:formatCode>yyyy\-mm\-dd</c:formatCode>
                <c:ptCount val="357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</c:numCache>
            </c:numRef>
          </c:cat>
          <c:val>
            <c:numRef>
              <c:f>Sheet1!$C$2:$C$358</c:f>
              <c:numCache>
                <c:formatCode>General</c:formatCode>
                <c:ptCount val="357"/>
                <c:pt idx="0">
                  <c:v>164095</c:v>
                </c:pt>
                <c:pt idx="1">
                  <c:v>164968.87148004258</c:v>
                </c:pt>
                <c:pt idx="2">
                  <c:v>165845.66192039306</c:v>
                </c:pt>
                <c:pt idx="3">
                  <c:v>166725.36844388343</c:v>
                </c:pt>
                <c:pt idx="4">
                  <c:v>167607.98806632022</c:v>
                </c:pt>
                <c:pt idx="5">
                  <c:v>168493.51769604205</c:v>
                </c:pt>
                <c:pt idx="6">
                  <c:v>169381.95413348012</c:v>
                </c:pt>
                <c:pt idx="7">
                  <c:v>170273.29407072265</c:v>
                </c:pt>
                <c:pt idx="8">
                  <c:v>171167.53409108229</c:v>
                </c:pt>
                <c:pt idx="9">
                  <c:v>172064.67066866683</c:v>
                </c:pt>
                <c:pt idx="10">
                  <c:v>172964.70016795385</c:v>
                </c:pt>
                <c:pt idx="11">
                  <c:v>173867.61884336857</c:v>
                </c:pt>
                <c:pt idx="12">
                  <c:v>174773.42283886514</c:v>
                </c:pt>
                <c:pt idx="13">
                  <c:v>175682.10818751197</c:v>
                </c:pt>
                <c:pt idx="14">
                  <c:v>176593.67081108029</c:v>
                </c:pt>
                <c:pt idx="15">
                  <c:v>177508.10651963658</c:v>
                </c:pt>
                <c:pt idx="16">
                  <c:v>178425.41101113881</c:v>
                </c:pt>
                <c:pt idx="17">
                  <c:v>179345.57987103629</c:v>
                </c:pt>
                <c:pt idx="18">
                  <c:v>180268.60857187354</c:v>
                </c:pt>
                <c:pt idx="19">
                  <c:v>181194.49247289781</c:v>
                </c:pt>
                <c:pt idx="20">
                  <c:v>182123.22681967073</c:v>
                </c:pt>
                <c:pt idx="21">
                  <c:v>183054.80674368399</c:v>
                </c:pt>
                <c:pt idx="22">
                  <c:v>183989.22726197849</c:v>
                </c:pt>
                <c:pt idx="23">
                  <c:v>184926.48327676838</c:v>
                </c:pt>
                <c:pt idx="24">
                  <c:v>185866.56957506837</c:v>
                </c:pt>
                <c:pt idx="25">
                  <c:v>186809.48082832585</c:v>
                </c:pt>
                <c:pt idx="26">
                  <c:v>187755.2115920567</c:v>
                </c:pt>
                <c:pt idx="27">
                  <c:v>188703.7563054857</c:v>
                </c:pt>
                <c:pt idx="28">
                  <c:v>189655.10929119101</c:v>
                </c:pt>
                <c:pt idx="29">
                  <c:v>190609.26475475283</c:v>
                </c:pt>
                <c:pt idx="30">
                  <c:v>191566.21678440695</c:v>
                </c:pt>
                <c:pt idx="31">
                  <c:v>192525.959350702</c:v>
                </c:pt>
                <c:pt idx="32">
                  <c:v>193488.48630616177</c:v>
                </c:pt>
                <c:pt idx="33">
                  <c:v>194453.79138495165</c:v>
                </c:pt>
                <c:pt idx="34">
                  <c:v>195421.8682025497</c:v>
                </c:pt>
                <c:pt idx="35">
                  <c:v>196392.71025542237</c:v>
                </c:pt>
                <c:pt idx="36">
                  <c:v>197366.31092070474</c:v>
                </c:pt>
                <c:pt idx="37">
                  <c:v>198342.66345588557</c:v>
                </c:pt>
                <c:pt idx="38">
                  <c:v>199321.76099849693</c:v>
                </c:pt>
                <c:pt idx="39">
                  <c:v>200303.59656580852</c:v>
                </c:pt>
                <c:pt idx="40">
                  <c:v>201288.16305452702</c:v>
                </c:pt>
                <c:pt idx="41">
                  <c:v>202275.45324050006</c:v>
                </c:pt>
                <c:pt idx="42">
                  <c:v>203265.4597784252</c:v>
                </c:pt>
                <c:pt idx="43">
                  <c:v>204258.17520156378</c:v>
                </c:pt>
                <c:pt idx="44">
                  <c:v>205253.59192145974</c:v>
                </c:pt>
                <c:pt idx="45">
                  <c:v>206251.70222766339</c:v>
                </c:pt>
                <c:pt idx="46">
                  <c:v>207252.49828746036</c:v>
                </c:pt>
                <c:pt idx="47">
                  <c:v>208255.97214560554</c:v>
                </c:pt>
                <c:pt idx="48">
                  <c:v>209262.1157240622</c:v>
                </c:pt>
                <c:pt idx="49">
                  <c:v>210270.9208217462</c:v>
                </c:pt>
                <c:pt idx="50">
                  <c:v>211282.37911427551</c:v>
                </c:pt>
                <c:pt idx="51">
                  <c:v>212296.482153725</c:v>
                </c:pt>
                <c:pt idx="52">
                  <c:v>213313.22136838635</c:v>
                </c:pt>
                <c:pt idx="53">
                  <c:v>214332.58806253358</c:v>
                </c:pt>
                <c:pt idx="54">
                  <c:v>215354.57341619363</c:v>
                </c:pt>
                <c:pt idx="55">
                  <c:v>216379.16848492273</c:v>
                </c:pt>
                <c:pt idx="56">
                  <c:v>217406.36419958773</c:v>
                </c:pt>
                <c:pt idx="57">
                  <c:v>218436.15136615353</c:v>
                </c:pt>
                <c:pt idx="58">
                  <c:v>219468.52066547552</c:v>
                </c:pt>
                <c:pt idx="59">
                  <c:v>220503.46265309793</c:v>
                </c:pt>
                <c:pt idx="60">
                  <c:v>221540.96775905759</c:v>
                </c:pt>
                <c:pt idx="61">
                  <c:v>222581.0262876935</c:v>
                </c:pt>
                <c:pt idx="62">
                  <c:v>223623.62841746194</c:v>
                </c:pt>
                <c:pt idx="63">
                  <c:v>224668.76420075749</c:v>
                </c:pt>
                <c:pt idx="64">
                  <c:v>225716.42356373961</c:v>
                </c:pt>
                <c:pt idx="65">
                  <c:v>226766.59630616521</c:v>
                </c:pt>
                <c:pt idx="66">
                  <c:v>227819.27210122702</c:v>
                </c:pt>
                <c:pt idx="67">
                  <c:v>228874.44049539766</c:v>
                </c:pt>
                <c:pt idx="68">
                  <c:v>229932.09090827996</c:v>
                </c:pt>
                <c:pt idx="69">
                  <c:v>230992.21263246299</c:v>
                </c:pt>
                <c:pt idx="70">
                  <c:v>232054.79483338402</c:v>
                </c:pt>
                <c:pt idx="71">
                  <c:v>233119.82654919691</c:v>
                </c:pt>
                <c:pt idx="72">
                  <c:v>234187.29669064598</c:v>
                </c:pt>
                <c:pt idx="73">
                  <c:v>235257.19404094658</c:v>
                </c:pt>
                <c:pt idx="74">
                  <c:v>236329.50725567125</c:v>
                </c:pt>
                <c:pt idx="75">
                  <c:v>237404.22486264259</c:v>
                </c:pt>
                <c:pt idx="76">
                  <c:v>238481.33526183173</c:v>
                </c:pt>
                <c:pt idx="77">
                  <c:v>239560.82672526367</c:v>
                </c:pt>
                <c:pt idx="78">
                  <c:v>240642.68739692838</c:v>
                </c:pt>
                <c:pt idx="79">
                  <c:v>241726.90529269859</c:v>
                </c:pt>
                <c:pt idx="80">
                  <c:v>242813.46830025356</c:v>
                </c:pt>
                <c:pt idx="81">
                  <c:v>243902.3641790096</c:v>
                </c:pt>
                <c:pt idx="82">
                  <c:v>244993.58056005678</c:v>
                </c:pt>
                <c:pt idx="83">
                  <c:v>246087.10494610199</c:v>
                </c:pt>
                <c:pt idx="84">
                  <c:v>247182.9247114188</c:v>
                </c:pt>
                <c:pt idx="85">
                  <c:v>248281.02710180357</c:v>
                </c:pt>
                <c:pt idx="86">
                  <c:v>249381.39923453805</c:v>
                </c:pt>
                <c:pt idx="87">
                  <c:v>250484.02809835895</c:v>
                </c:pt>
                <c:pt idx="88">
                  <c:v>251588.90055343334</c:v>
                </c:pt>
                <c:pt idx="89">
                  <c:v>252696.00333134178</c:v>
                </c:pt>
                <c:pt idx="90">
                  <c:v>253805.32303506695</c:v>
                </c:pt>
                <c:pt idx="91">
                  <c:v>254916.84613898993</c:v>
                </c:pt>
                <c:pt idx="92">
                  <c:v>256030.55898889262</c:v>
                </c:pt>
                <c:pt idx="93">
                  <c:v>257146.44780196689</c:v>
                </c:pt>
                <c:pt idx="94">
                  <c:v>258264.4986668312</c:v>
                </c:pt>
                <c:pt idx="95">
                  <c:v>259384.69754355311</c:v>
                </c:pt>
                <c:pt idx="96">
                  <c:v>260507.03026367922</c:v>
                </c:pt>
                <c:pt idx="97">
                  <c:v>261631.48253027181</c:v>
                </c:pt>
                <c:pt idx="98">
                  <c:v>262758.03991795238</c:v>
                </c:pt>
                <c:pt idx="99">
                  <c:v>263886.68787295202</c:v>
                </c:pt>
                <c:pt idx="100">
                  <c:v>265017.41171316901</c:v>
                </c:pt>
                <c:pt idx="101">
                  <c:v>266150.19662823289</c:v>
                </c:pt>
                <c:pt idx="102">
                  <c:v>267285.02767957619</c:v>
                </c:pt>
                <c:pt idx="103">
                  <c:v>268421.88980051246</c:v>
                </c:pt>
                <c:pt idx="104">
                  <c:v>269560.767796322</c:v>
                </c:pt>
                <c:pt idx="105">
                  <c:v>270701.64634434436</c:v>
                </c:pt>
                <c:pt idx="106">
                  <c:v>271844.50999407779</c:v>
                </c:pt>
                <c:pt idx="107">
                  <c:v>272989.34316728602</c:v>
                </c:pt>
                <c:pt idx="108">
                  <c:v>274136.13015811233</c:v>
                </c:pt>
                <c:pt idx="109">
                  <c:v>275284.85513320047</c:v>
                </c:pt>
                <c:pt idx="110">
                  <c:v>276435.50213182275</c:v>
                </c:pt>
                <c:pt idx="111">
                  <c:v>277588.05506601592</c:v>
                </c:pt>
                <c:pt idx="112">
                  <c:v>278742.49772072356</c:v>
                </c:pt>
                <c:pt idx="113">
                  <c:v>279898.81375394593</c:v>
                </c:pt>
                <c:pt idx="114">
                  <c:v>281056.98669689754</c:v>
                </c:pt>
                <c:pt idx="115">
                  <c:v>282216.99995417136</c:v>
                </c:pt>
                <c:pt idx="116">
                  <c:v>283378.83680391102</c:v>
                </c:pt>
                <c:pt idx="117">
                  <c:v>284542.48039798968</c:v>
                </c:pt>
                <c:pt idx="118">
                  <c:v>285707.91376219649</c:v>
                </c:pt>
                <c:pt idx="119">
                  <c:v>286875.11979643098</c:v>
                </c:pt>
                <c:pt idx="120">
                  <c:v>288044.0812749039</c:v>
                </c:pt>
                <c:pt idx="121">
                  <c:v>289214.78084634623</c:v>
                </c:pt>
                <c:pt idx="122">
                  <c:v>290387.201034225</c:v>
                </c:pt>
                <c:pt idx="123">
                  <c:v>291561.32423696731</c:v>
                </c:pt>
                <c:pt idx="124">
                  <c:v>292737.13272819121</c:v>
                </c:pt>
                <c:pt idx="125">
                  <c:v>293914.60865694372</c:v>
                </c:pt>
                <c:pt idx="126">
                  <c:v>295093.73404794774</c:v>
                </c:pt>
                <c:pt idx="127">
                  <c:v>296274.49080185511</c:v>
                </c:pt>
                <c:pt idx="128">
                  <c:v>297456.86069550744</c:v>
                </c:pt>
                <c:pt idx="129">
                  <c:v>298640.82538220502</c:v>
                </c:pt>
                <c:pt idx="130">
                  <c:v>299826.36639198288</c:v>
                </c:pt>
                <c:pt idx="131">
                  <c:v>301013.46513189439</c:v>
                </c:pt>
                <c:pt idx="132">
                  <c:v>302202.10288630263</c:v>
                </c:pt>
                <c:pt idx="133">
                  <c:v>303392.26081717911</c:v>
                </c:pt>
                <c:pt idx="134">
                  <c:v>304583.91996441019</c:v>
                </c:pt>
                <c:pt idx="135">
                  <c:v>305777.06124611135</c:v>
                </c:pt>
                <c:pt idx="136">
                  <c:v>306971.66545894858</c:v>
                </c:pt>
                <c:pt idx="137">
                  <c:v>308167.71327846783</c:v>
                </c:pt>
                <c:pt idx="138">
                  <c:v>309365.18525943183</c:v>
                </c:pt>
                <c:pt idx="139">
                  <c:v>310564.06183616474</c:v>
                </c:pt>
                <c:pt idx="140">
                  <c:v>311764.3233229043</c:v>
                </c:pt>
                <c:pt idx="141">
                  <c:v>312965.94991416158</c:v>
                </c:pt>
                <c:pt idx="142">
                  <c:v>314168.92168508889</c:v>
                </c:pt>
                <c:pt idx="143">
                  <c:v>315373.21859185473</c:v>
                </c:pt>
                <c:pt idx="144">
                  <c:v>316578.82047202659</c:v>
                </c:pt>
                <c:pt idx="145">
                  <c:v>317785.7070449618</c:v>
                </c:pt>
                <c:pt idx="146">
                  <c:v>318993.85791220557</c:v>
                </c:pt>
                <c:pt idx="147">
                  <c:v>320203.25255789701</c:v>
                </c:pt>
                <c:pt idx="148">
                  <c:v>321413.87034918292</c:v>
                </c:pt>
                <c:pt idx="149">
                  <c:v>322625.69053663895</c:v>
                </c:pt>
                <c:pt idx="150">
                  <c:v>323838.69225469872</c:v>
                </c:pt>
                <c:pt idx="151">
                  <c:v>325052.8545220907</c:v>
                </c:pt>
                <c:pt idx="152">
                  <c:v>326268.15624228254</c:v>
                </c:pt>
                <c:pt idx="153">
                  <c:v>327484.57620393339</c:v>
                </c:pt>
                <c:pt idx="154">
                  <c:v>328702.09308135364</c:v>
                </c:pt>
                <c:pt idx="155">
                  <c:v>329920.68543497269</c:v>
                </c:pt>
                <c:pt idx="156">
                  <c:v>331140.33171181387</c:v>
                </c:pt>
                <c:pt idx="157">
                  <c:v>332361.01024597819</c:v>
                </c:pt>
                <c:pt idx="158">
                  <c:v>333582.69925913418</c:v>
                </c:pt>
                <c:pt idx="159">
                  <c:v>334805.3768610172</c:v>
                </c:pt>
                <c:pt idx="160">
                  <c:v>336029.02104993456</c:v>
                </c:pt>
                <c:pt idx="161">
                  <c:v>337253.60971328046</c:v>
                </c:pt>
                <c:pt idx="162">
                  <c:v>338479.12062805635</c:v>
                </c:pt>
                <c:pt idx="163">
                  <c:v>339705.53146140109</c:v>
                </c:pt>
                <c:pt idx="164">
                  <c:v>340932.81977112725</c:v>
                </c:pt>
                <c:pt idx="165">
                  <c:v>342160.9630062661</c:v>
                </c:pt>
                <c:pt idx="166">
                  <c:v>343389.93850761937</c:v>
                </c:pt>
                <c:pt idx="167">
                  <c:v>344619.72350831918</c:v>
                </c:pt>
                <c:pt idx="168">
                  <c:v>345850.29513439612</c:v>
                </c:pt>
                <c:pt idx="169">
                  <c:v>347081.63040535379</c:v>
                </c:pt>
                <c:pt idx="170">
                  <c:v>348313.70623475214</c:v>
                </c:pt>
                <c:pt idx="171">
                  <c:v>349546.49943079741</c:v>
                </c:pt>
                <c:pt idx="172">
                  <c:v>350779.98669694079</c:v>
                </c:pt>
                <c:pt idx="173">
                  <c:v>352014.14463248348</c:v>
                </c:pt>
                <c:pt idx="174">
                  <c:v>353248.94973319065</c:v>
                </c:pt>
                <c:pt idx="175">
                  <c:v>354484.37839191157</c:v>
                </c:pt>
                <c:pt idx="176">
                  <c:v>355720.40689920867</c:v>
                </c:pt>
                <c:pt idx="177">
                  <c:v>356957.01144399319</c:v>
                </c:pt>
                <c:pt idx="178">
                  <c:v>358194.16811416886</c:v>
                </c:pt>
                <c:pt idx="179">
                  <c:v>359431.85289728292</c:v>
                </c:pt>
                <c:pt idx="180">
                  <c:v>360670.04168118472</c:v>
                </c:pt>
                <c:pt idx="181">
                  <c:v>361908.71025469195</c:v>
                </c:pt>
                <c:pt idx="182">
                  <c:v>363147.83430826396</c:v>
                </c:pt>
                <c:pt idx="183">
                  <c:v>364387.38943468296</c:v>
                </c:pt>
                <c:pt idx="184">
                  <c:v>365627.35112974251</c:v>
                </c:pt>
                <c:pt idx="185">
                  <c:v>366867.69479294372</c:v>
                </c:pt>
                <c:pt idx="186">
                  <c:v>368108.39572819805</c:v>
                </c:pt>
                <c:pt idx="187">
                  <c:v>369349.42914453859</c:v>
                </c:pt>
                <c:pt idx="188">
                  <c:v>370590.77015683777</c:v>
                </c:pt>
                <c:pt idx="189">
                  <c:v>371832.39378653327</c:v>
                </c:pt>
                <c:pt idx="190">
                  <c:v>373074.27496236045</c:v>
                </c:pt>
                <c:pt idx="191">
                  <c:v>374316.38852109294</c:v>
                </c:pt>
                <c:pt idx="192">
                  <c:v>375558.70920828951</c:v>
                </c:pt>
                <c:pt idx="193">
                  <c:v>376801.2116790493</c:v>
                </c:pt>
                <c:pt idx="194">
                  <c:v>378043.87049877347</c:v>
                </c:pt>
                <c:pt idx="195">
                  <c:v>379286.66014393431</c:v>
                </c:pt>
                <c:pt idx="196">
                  <c:v>380529.55500285211</c:v>
                </c:pt>
                <c:pt idx="197">
                  <c:v>381772.52937647823</c:v>
                </c:pt>
                <c:pt idx="198">
                  <c:v>383015.55747918569</c:v>
                </c:pt>
                <c:pt idx="199">
                  <c:v>384258.61343956756</c:v>
                </c:pt>
                <c:pt idx="200">
                  <c:v>385501.6713012415</c:v>
                </c:pt>
                <c:pt idx="201">
                  <c:v>386744.70502366178</c:v>
                </c:pt>
                <c:pt idx="202">
                  <c:v>387987.68848293828</c:v>
                </c:pt>
                <c:pt idx="203">
                  <c:v>389230.59547266277</c:v>
                </c:pt>
                <c:pt idx="204">
                  <c:v>390473.39970474137</c:v>
                </c:pt>
                <c:pt idx="205">
                  <c:v>391716.07481023524</c:v>
                </c:pt>
                <c:pt idx="206">
                  <c:v>392958.594340207</c:v>
                </c:pt>
                <c:pt idx="207">
                  <c:v>394200.93176657474</c:v>
                </c:pt>
                <c:pt idx="208">
                  <c:v>395443.06048297236</c:v>
                </c:pt>
                <c:pt idx="209">
                  <c:v>396684.95380561723</c:v>
                </c:pt>
                <c:pt idx="210">
                  <c:v>397926.58497418475</c:v>
                </c:pt>
                <c:pt idx="211">
                  <c:v>399167.92715268885</c:v>
                </c:pt>
                <c:pt idx="212">
                  <c:v>400408.95343036985</c:v>
                </c:pt>
                <c:pt idx="213">
                  <c:v>401649.63682258927</c:v>
                </c:pt>
                <c:pt idx="214">
                  <c:v>402889.95027173054</c:v>
                </c:pt>
                <c:pt idx="215">
                  <c:v>404129.86664810666</c:v>
                </c:pt>
                <c:pt idx="216">
                  <c:v>405369.35875087493</c:v>
                </c:pt>
                <c:pt idx="217">
                  <c:v>406608.39930895728</c:v>
                </c:pt>
                <c:pt idx="218">
                  <c:v>407846.96098196809</c:v>
                </c:pt>
                <c:pt idx="219">
                  <c:v>409085.01636114763</c:v>
                </c:pt>
                <c:pt idx="220">
                  <c:v>410322.53797030222</c:v>
                </c:pt>
                <c:pt idx="221">
                  <c:v>411559.49826675165</c:v>
                </c:pt>
                <c:pt idx="222">
                  <c:v>412795.86964228115</c:v>
                </c:pt>
                <c:pt idx="223">
                  <c:v>414031.62442410132</c:v>
                </c:pt>
                <c:pt idx="224">
                  <c:v>415266.73487581353</c:v>
                </c:pt>
                <c:pt idx="225">
                  <c:v>416501.17319838161</c:v>
                </c:pt>
                <c:pt idx="226">
                  <c:v>417734.91153111018</c:v>
                </c:pt>
                <c:pt idx="227">
                  <c:v>418967.92195262841</c:v>
                </c:pt>
                <c:pt idx="228">
                  <c:v>420200.17648188031</c:v>
                </c:pt>
                <c:pt idx="229">
                  <c:v>421431.64707912103</c:v>
                </c:pt>
                <c:pt idx="230">
                  <c:v>422662.30564691941</c:v>
                </c:pt>
                <c:pt idx="231">
                  <c:v>423892.12403116561</c:v>
                </c:pt>
                <c:pt idx="232">
                  <c:v>425121.07402208616</c:v>
                </c:pt>
                <c:pt idx="233">
                  <c:v>426349.1273552631</c:v>
                </c:pt>
                <c:pt idx="234">
                  <c:v>427576.2557126605</c:v>
                </c:pt>
                <c:pt idx="235">
                  <c:v>428802.43072365579</c:v>
                </c:pt>
                <c:pt idx="236">
                  <c:v>430027.62396607688</c:v>
                </c:pt>
                <c:pt idx="237">
                  <c:v>431251.80696724594</c:v>
                </c:pt>
                <c:pt idx="238">
                  <c:v>432474.95120502752</c:v>
                </c:pt>
                <c:pt idx="239">
                  <c:v>433697.02810888295</c:v>
                </c:pt>
                <c:pt idx="240">
                  <c:v>434918.00906092994</c:v>
                </c:pt>
                <c:pt idx="241">
                  <c:v>436137.86539700849</c:v>
                </c:pt>
                <c:pt idx="242">
                  <c:v>437356.56840775057</c:v>
                </c:pt>
                <c:pt idx="243">
                  <c:v>438574.08933965722</c:v>
                </c:pt>
                <c:pt idx="244">
                  <c:v>439790.39939617942</c:v>
                </c:pt>
                <c:pt idx="245">
                  <c:v>441005.46973880474</c:v>
                </c:pt>
                <c:pt idx="246">
                  <c:v>442219.27148814924</c:v>
                </c:pt>
                <c:pt idx="247">
                  <c:v>443431.7757250549</c:v>
                </c:pt>
                <c:pt idx="248">
                  <c:v>444642.95349169127</c:v>
                </c:pt>
                <c:pt idx="249">
                  <c:v>445852.7757926631</c:v>
                </c:pt>
                <c:pt idx="250">
                  <c:v>447061.21359612199</c:v>
                </c:pt>
                <c:pt idx="251">
                  <c:v>448268.23783488438</c:v>
                </c:pt>
                <c:pt idx="252">
                  <c:v>449473.81940755283</c:v>
                </c:pt>
                <c:pt idx="253">
                  <c:v>450677.92917964316</c:v>
                </c:pt>
                <c:pt idx="254">
                  <c:v>451880.53798471636</c:v>
                </c:pt>
                <c:pt idx="255">
                  <c:v>453081.61662551417</c:v>
                </c:pt>
                <c:pt idx="256">
                  <c:v>454281.1358751012</c:v>
                </c:pt>
                <c:pt idx="257">
                  <c:v>455479.06647800922</c:v>
                </c:pt>
                <c:pt idx="258">
                  <c:v>456675.37915138842</c:v>
                </c:pt>
                <c:pt idx="259">
                  <c:v>457870.04458616138</c:v>
                </c:pt>
                <c:pt idx="260">
                  <c:v>459063.03344818234</c:v>
                </c:pt>
                <c:pt idx="261">
                  <c:v>460254.31637940003</c:v>
                </c:pt>
                <c:pt idx="262">
                  <c:v>461443.86399902625</c:v>
                </c:pt>
                <c:pt idx="263">
                  <c:v>462631.64690470707</c:v>
                </c:pt>
                <c:pt idx="264">
                  <c:v>463817.63567369868</c:v>
                </c:pt>
                <c:pt idx="265">
                  <c:v>465001.80086404824</c:v>
                </c:pt>
                <c:pt idx="266">
                  <c:v>466184.11301577784</c:v>
                </c:pt>
                <c:pt idx="267">
                  <c:v>467364.54265207174</c:v>
                </c:pt>
                <c:pt idx="268">
                  <c:v>468543.06028046994</c:v>
                </c:pt>
                <c:pt idx="269">
                  <c:v>469719.63639406307</c:v>
                </c:pt>
                <c:pt idx="270">
                  <c:v>470894.24147269223</c:v>
                </c:pt>
                <c:pt idx="271">
                  <c:v>472066.84598415252</c:v>
                </c:pt>
                <c:pt idx="272">
                  <c:v>473237.42038539995</c:v>
                </c:pt>
                <c:pt idx="273">
                  <c:v>474405.93512376247</c:v>
                </c:pt>
                <c:pt idx="274">
                  <c:v>475572.36063815322</c:v>
                </c:pt>
                <c:pt idx="275">
                  <c:v>476736.66736028926</c:v>
                </c:pt>
                <c:pt idx="276">
                  <c:v>477898.82571591146</c:v>
                </c:pt>
                <c:pt idx="277">
                  <c:v>479058.80612600961</c:v>
                </c:pt>
                <c:pt idx="278">
                  <c:v>480216.57900804892</c:v>
                </c:pt>
                <c:pt idx="279">
                  <c:v>481372.11477720208</c:v>
                </c:pt>
                <c:pt idx="280">
                  <c:v>482525.38384758169</c:v>
                </c:pt>
                <c:pt idx="281">
                  <c:v>483676.3566334779</c:v>
                </c:pt>
                <c:pt idx="282">
                  <c:v>484825.00355059782</c:v>
                </c:pt>
                <c:pt idx="283">
                  <c:v>485971.29501730826</c:v>
                </c:pt>
                <c:pt idx="284">
                  <c:v>487115.20145588106</c:v>
                </c:pt>
                <c:pt idx="285">
                  <c:v>488256.69329374179</c:v>
                </c:pt>
                <c:pt idx="286">
                  <c:v>489395.74096472014</c:v>
                </c:pt>
                <c:pt idx="287">
                  <c:v>490532.31491030328</c:v>
                </c:pt>
                <c:pt idx="288">
                  <c:v>491666.3855808925</c:v>
                </c:pt>
                <c:pt idx="289">
                  <c:v>492797.9234370612</c:v>
                </c:pt>
                <c:pt idx="290">
                  <c:v>493926.89895081631</c:v>
                </c:pt>
                <c:pt idx="291">
                  <c:v>495053.28260686068</c:v>
                </c:pt>
                <c:pt idx="292">
                  <c:v>496177.04490385886</c:v>
                </c:pt>
                <c:pt idx="293">
                  <c:v>497298.15635570505</c:v>
                </c:pt>
                <c:pt idx="294">
                  <c:v>498416.58749279194</c:v>
                </c:pt>
                <c:pt idx="295">
                  <c:v>499532.30886328343</c:v>
                </c:pt>
                <c:pt idx="296">
                  <c:v>500645.29103438719</c:v>
                </c:pt>
                <c:pt idx="297">
                  <c:v>501755.50459363079</c:v>
                </c:pt>
                <c:pt idx="298">
                  <c:v>502862.9201501389</c:v>
                </c:pt>
                <c:pt idx="299">
                  <c:v>503967.50833591161</c:v>
                </c:pt>
                <c:pt idx="300">
                  <c:v>505069.23980710597</c:v>
                </c:pt>
                <c:pt idx="301">
                  <c:v>506168.08524531766</c:v>
                </c:pt>
                <c:pt idx="302">
                  <c:v>507264.01535886468</c:v>
                </c:pt>
                <c:pt idx="303">
                  <c:v>508357.00088407192</c:v>
                </c:pt>
                <c:pt idx="304">
                  <c:v>509447.0125865583</c:v>
                </c:pt>
                <c:pt idx="305">
                  <c:v>510534.02126252407</c:v>
                </c:pt>
                <c:pt idx="306">
                  <c:v>511617.99774003896</c:v>
                </c:pt>
                <c:pt idx="307">
                  <c:v>512698.91288033332</c:v>
                </c:pt>
                <c:pt idx="308">
                  <c:v>513776.73757908761</c:v>
                </c:pt>
                <c:pt idx="309">
                  <c:v>514851.44276772492</c:v>
                </c:pt>
                <c:pt idx="310">
                  <c:v>515922.99941470363</c:v>
                </c:pt>
                <c:pt idx="311">
                  <c:v>516991.37852681027</c:v>
                </c:pt>
                <c:pt idx="312">
                  <c:v>518056.55115045473</c:v>
                </c:pt>
                <c:pt idx="313">
                  <c:v>519118.48837296333</c:v>
                </c:pt>
                <c:pt idx="314">
                  <c:v>520177.16132387583</c:v>
                </c:pt>
                <c:pt idx="315">
                  <c:v>521232.54117623973</c:v>
                </c:pt>
                <c:pt idx="316">
                  <c:v>522284.59914790728</c:v>
                </c:pt>
                <c:pt idx="317">
                  <c:v>523333.30650283117</c:v>
                </c:pt>
                <c:pt idx="318">
                  <c:v>524378.63455236144</c:v>
                </c:pt>
                <c:pt idx="319">
                  <c:v>525420.55465654226</c:v>
                </c:pt>
                <c:pt idx="320">
                  <c:v>526459.03822540818</c:v>
                </c:pt>
                <c:pt idx="321">
                  <c:v>527494.05672028172</c:v>
                </c:pt>
                <c:pt idx="322">
                  <c:v>528525.58165506902</c:v>
                </c:pt>
                <c:pt idx="323">
                  <c:v>529553.58459755708</c:v>
                </c:pt>
                <c:pt idx="324">
                  <c:v>530578.03717070934</c:v>
                </c:pt>
                <c:pt idx="325">
                  <c:v>531598.91105396091</c:v>
                </c:pt>
                <c:pt idx="326">
                  <c:v>532616.17798451532</c:v>
                </c:pt>
                <c:pt idx="327">
                  <c:v>533629.80975863838</c:v>
                </c:pt>
                <c:pt idx="328">
                  <c:v>534639.77823295258</c:v>
                </c:pt>
                <c:pt idx="329">
                  <c:v>535646.05532573024</c:v>
                </c:pt>
                <c:pt idx="330">
                  <c:v>536648.61301818653</c:v>
                </c:pt>
                <c:pt idx="331">
                  <c:v>537647.42335577181</c:v>
                </c:pt>
                <c:pt idx="332">
                  <c:v>538642.4584494615</c:v>
                </c:pt>
                <c:pt idx="333">
                  <c:v>539633.69047704688</c:v>
                </c:pt>
                <c:pt idx="334">
                  <c:v>540621.09168442374</c:v>
                </c:pt>
                <c:pt idx="335">
                  <c:v>541604.63438687916</c:v>
                </c:pt>
                <c:pt idx="336">
                  <c:v>542584.29097037937</c:v>
                </c:pt>
                <c:pt idx="337">
                  <c:v>543560.03389285342</c:v>
                </c:pt>
                <c:pt idx="338">
                  <c:v>544531.83568547748</c:v>
                </c:pt>
                <c:pt idx="339">
                  <c:v>545499.66895395657</c:v>
                </c:pt>
                <c:pt idx="340">
                  <c:v>546463.50637980481</c:v>
                </c:pt>
                <c:pt idx="341">
                  <c:v>547423.32072162465</c:v>
                </c:pt>
                <c:pt idx="342">
                  <c:v>548379.08481638378</c:v>
                </c:pt>
                <c:pt idx="343">
                  <c:v>549330.77158068994</c:v>
                </c:pt>
                <c:pt idx="344">
                  <c:v>550278.35401206429</c:v>
                </c:pt>
                <c:pt idx="345">
                  <c:v>551221.80519021256</c:v>
                </c:pt>
                <c:pt idx="346">
                  <c:v>552161.0982782942</c:v>
                </c:pt>
                <c:pt idx="347">
                  <c:v>553096.2065241891</c:v>
                </c:pt>
                <c:pt idx="348">
                  <c:v>554027.10326176265</c:v>
                </c:pt>
                <c:pt idx="349">
                  <c:v>554953.76191212737</c:v>
                </c:pt>
                <c:pt idx="350">
                  <c:v>555876.15598490334</c:v>
                </c:pt>
                <c:pt idx="351">
                  <c:v>556794.25907947461</c:v>
                </c:pt>
                <c:pt idx="352">
                  <c:v>557708.04488624516</c:v>
                </c:pt>
                <c:pt idx="353">
                  <c:v>558617.4871878901</c:v>
                </c:pt>
                <c:pt idx="354">
                  <c:v>559522.55986060516</c:v>
                </c:pt>
                <c:pt idx="355">
                  <c:v>560423.23687535268</c:v>
                </c:pt>
                <c:pt idx="356">
                  <c:v>561319.49229910586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5A-BC4C-9643-AADE64E31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111824"/>
        <c:axId val="414120848"/>
      </c:lineChart>
      <c:dateAx>
        <c:axId val="43111182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20848"/>
        <c:crosses val="autoZero"/>
        <c:auto val="1"/>
        <c:lblOffset val="100"/>
        <c:baseTimeUnit val="months"/>
      </c:dateAx>
      <c:valAx>
        <c:axId val="414120848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1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Sheet1!$AC$1</c:f>
              <c:strCache>
                <c:ptCount val="1"/>
                <c:pt idx="0">
                  <c:v>Low Inc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Sheet1!$AC$2:$AC$667</c:f>
              <c:numCache>
                <c:formatCode>General</c:formatCode>
                <c:ptCount val="666"/>
                <c:pt idx="0">
                  <c:v>-2.2499999999999998E-3</c:v>
                </c:pt>
                <c:pt idx="1">
                  <c:v>-1.9799999999999999E-4</c:v>
                </c:pt>
                <c:pt idx="2">
                  <c:v>1.67E-2</c:v>
                </c:pt>
                <c:pt idx="3">
                  <c:v>2.75E-2</c:v>
                </c:pt>
                <c:pt idx="4">
                  <c:v>6.1500000000000001E-3</c:v>
                </c:pt>
                <c:pt idx="5">
                  <c:v>9.5600000000000008E-3</c:v>
                </c:pt>
                <c:pt idx="6">
                  <c:v>2.0199999999999999E-2</c:v>
                </c:pt>
                <c:pt idx="7">
                  <c:v>3.2399999999999998E-2</c:v>
                </c:pt>
                <c:pt idx="8">
                  <c:v>1.7399999999999999E-2</c:v>
                </c:pt>
                <c:pt idx="9">
                  <c:v>4.3499999999999997E-3</c:v>
                </c:pt>
                <c:pt idx="10">
                  <c:v>-1.1900000000000001E-2</c:v>
                </c:pt>
                <c:pt idx="11">
                  <c:v>1.2500000000000001E-2</c:v>
                </c:pt>
                <c:pt idx="12">
                  <c:v>1.6899999999999998E-2</c:v>
                </c:pt>
                <c:pt idx="13">
                  <c:v>2.4599999999999999E-3</c:v>
                </c:pt>
                <c:pt idx="14">
                  <c:v>-1.2800000000000001E-2</c:v>
                </c:pt>
                <c:pt idx="15">
                  <c:v>-1.47E-2</c:v>
                </c:pt>
                <c:pt idx="16">
                  <c:v>-9.1699999999999993E-3</c:v>
                </c:pt>
                <c:pt idx="17">
                  <c:v>5.8700000000000002E-3</c:v>
                </c:pt>
                <c:pt idx="18">
                  <c:v>9.2399999999999999E-3</c:v>
                </c:pt>
                <c:pt idx="19">
                  <c:v>-2.8E-3</c:v>
                </c:pt>
                <c:pt idx="20">
                  <c:v>-1.95E-2</c:v>
                </c:pt>
                <c:pt idx="21">
                  <c:v>-1.01E-2</c:v>
                </c:pt>
                <c:pt idx="22">
                  <c:v>-5.6799999999999998E-5</c:v>
                </c:pt>
                <c:pt idx="23">
                  <c:v>-4.4999999999999997E-3</c:v>
                </c:pt>
                <c:pt idx="24">
                  <c:v>-1.3599999999999999E-2</c:v>
                </c:pt>
                <c:pt idx="25">
                  <c:v>-1.6299999999999999E-2</c:v>
                </c:pt>
                <c:pt idx="26">
                  <c:v>-4.7299999999999998E-3</c:v>
                </c:pt>
                <c:pt idx="27">
                  <c:v>1.0500000000000001E-2</c:v>
                </c:pt>
                <c:pt idx="28">
                  <c:v>1.1999999999999999E-3</c:v>
                </c:pt>
                <c:pt idx="29">
                  <c:v>-8.3700000000000007E-3</c:v>
                </c:pt>
                <c:pt idx="30">
                  <c:v>-1.57E-3</c:v>
                </c:pt>
                <c:pt idx="31">
                  <c:v>-7.2499999999999995E-4</c:v>
                </c:pt>
                <c:pt idx="32">
                  <c:v>-5.4999999999999997E-3</c:v>
                </c:pt>
                <c:pt idx="33">
                  <c:v>-9.5899999999999996E-3</c:v>
                </c:pt>
                <c:pt idx="34">
                  <c:v>-9.9699999999999997E-3</c:v>
                </c:pt>
                <c:pt idx="35">
                  <c:v>-7.1900000000000002E-3</c:v>
                </c:pt>
                <c:pt idx="36">
                  <c:v>-1.01E-2</c:v>
                </c:pt>
                <c:pt idx="37">
                  <c:v>-9.9799999999999993E-3</c:v>
                </c:pt>
                <c:pt idx="38">
                  <c:v>-1.2800000000000001E-2</c:v>
                </c:pt>
                <c:pt idx="39">
                  <c:v>-1.3299999999999999E-2</c:v>
                </c:pt>
                <c:pt idx="40">
                  <c:v>-2.3E-2</c:v>
                </c:pt>
                <c:pt idx="41">
                  <c:v>-2.7300000000000001E-2</c:v>
                </c:pt>
                <c:pt idx="42">
                  <c:v>-3.5999999999999997E-2</c:v>
                </c:pt>
                <c:pt idx="43">
                  <c:v>-3.7900000000000003E-2</c:v>
                </c:pt>
                <c:pt idx="44">
                  <c:v>-2.9100000000000001E-2</c:v>
                </c:pt>
                <c:pt idx="45">
                  <c:v>-3.44E-2</c:v>
                </c:pt>
                <c:pt idx="46">
                  <c:v>-4.8500000000000001E-2</c:v>
                </c:pt>
                <c:pt idx="47">
                  <c:v>-2.8299999999999999E-2</c:v>
                </c:pt>
                <c:pt idx="48">
                  <c:v>-4.1599999999999998E-2</c:v>
                </c:pt>
                <c:pt idx="49">
                  <c:v>-2.7799999999999998E-2</c:v>
                </c:pt>
                <c:pt idx="50">
                  <c:v>-1.6400000000000001E-2</c:v>
                </c:pt>
                <c:pt idx="51">
                  <c:v>-2.8400000000000002E-2</c:v>
                </c:pt>
                <c:pt idx="52">
                  <c:v>-3.7699999999999997E-2</c:v>
                </c:pt>
                <c:pt idx="53">
                  <c:v>-2.8799999999999999E-2</c:v>
                </c:pt>
                <c:pt idx="54">
                  <c:v>-1.03E-2</c:v>
                </c:pt>
                <c:pt idx="55">
                  <c:v>1.5299999999999999E-2</c:v>
                </c:pt>
                <c:pt idx="56">
                  <c:v>8.1099999999999992E-3</c:v>
                </c:pt>
                <c:pt idx="57">
                  <c:v>-5.1500000000000001E-3</c:v>
                </c:pt>
                <c:pt idx="58">
                  <c:v>-1.06E-2</c:v>
                </c:pt>
                <c:pt idx="59">
                  <c:v>-5.8600000000000001E-5</c:v>
                </c:pt>
                <c:pt idx="60">
                  <c:v>1.2699999999999999E-2</c:v>
                </c:pt>
                <c:pt idx="61">
                  <c:v>2.97E-3</c:v>
                </c:pt>
                <c:pt idx="62">
                  <c:v>-1.7299999999999999E-2</c:v>
                </c:pt>
                <c:pt idx="63">
                  <c:v>-9.9600000000000001E-3</c:v>
                </c:pt>
                <c:pt idx="64">
                  <c:v>-1.46E-2</c:v>
                </c:pt>
                <c:pt idx="65">
                  <c:v>-2.9100000000000001E-2</c:v>
                </c:pt>
                <c:pt idx="66">
                  <c:v>-5.1299999999999998E-2</c:v>
                </c:pt>
                <c:pt idx="67">
                  <c:v>-8.5999999999999993E-2</c:v>
                </c:pt>
                <c:pt idx="68">
                  <c:v>-0.113</c:v>
                </c:pt>
                <c:pt idx="69">
                  <c:v>-0.126</c:v>
                </c:pt>
                <c:pt idx="70">
                  <c:v>-0.16400000000000001</c:v>
                </c:pt>
                <c:pt idx="71">
                  <c:v>-0.188</c:v>
                </c:pt>
                <c:pt idx="72">
                  <c:v>-0.20599999999999999</c:v>
                </c:pt>
                <c:pt idx="73">
                  <c:v>-0.22700000000000001</c:v>
                </c:pt>
                <c:pt idx="74">
                  <c:v>-0.252</c:v>
                </c:pt>
                <c:pt idx="75">
                  <c:v>-0.27100000000000002</c:v>
                </c:pt>
                <c:pt idx="76">
                  <c:v>-0.28899999999999998</c:v>
                </c:pt>
                <c:pt idx="77">
                  <c:v>-0.28899999999999998</c:v>
                </c:pt>
                <c:pt idx="78">
                  <c:v>-0.27300000000000002</c:v>
                </c:pt>
                <c:pt idx="79">
                  <c:v>-0.26300000000000001</c:v>
                </c:pt>
                <c:pt idx="80">
                  <c:v>-0.255</c:v>
                </c:pt>
                <c:pt idx="81">
                  <c:v>-0.25</c:v>
                </c:pt>
                <c:pt idx="82">
                  <c:v>-0.247</c:v>
                </c:pt>
                <c:pt idx="83">
                  <c:v>-0.23699999999999999</c:v>
                </c:pt>
                <c:pt idx="84">
                  <c:v>-0.23</c:v>
                </c:pt>
                <c:pt idx="85">
                  <c:v>-0.24</c:v>
                </c:pt>
                <c:pt idx="86">
                  <c:v>-0.25</c:v>
                </c:pt>
                <c:pt idx="87">
                  <c:v>-0.253</c:v>
                </c:pt>
                <c:pt idx="88">
                  <c:v>-0.255</c:v>
                </c:pt>
                <c:pt idx="89">
                  <c:v>-0.252</c:v>
                </c:pt>
                <c:pt idx="90">
                  <c:v>-0.27400000000000002</c:v>
                </c:pt>
                <c:pt idx="91">
                  <c:v>-0.27400000000000002</c:v>
                </c:pt>
                <c:pt idx="92">
                  <c:v>-0.217</c:v>
                </c:pt>
                <c:pt idx="93">
                  <c:v>-0.182</c:v>
                </c:pt>
                <c:pt idx="94">
                  <c:v>-0.16300000000000001</c:v>
                </c:pt>
                <c:pt idx="95">
                  <c:v>-0.155</c:v>
                </c:pt>
                <c:pt idx="96">
                  <c:v>-0.14699999999999999</c:v>
                </c:pt>
                <c:pt idx="97">
                  <c:v>-0.115</c:v>
                </c:pt>
                <c:pt idx="98">
                  <c:v>-0.106</c:v>
                </c:pt>
                <c:pt idx="99">
                  <c:v>-0.121</c:v>
                </c:pt>
                <c:pt idx="100">
                  <c:v>-0.13700000000000001</c:v>
                </c:pt>
                <c:pt idx="101">
                  <c:v>-0.16400000000000001</c:v>
                </c:pt>
                <c:pt idx="102">
                  <c:v>-0.16</c:v>
                </c:pt>
                <c:pt idx="103">
                  <c:v>-0.153</c:v>
                </c:pt>
                <c:pt idx="104">
                  <c:v>-0.154</c:v>
                </c:pt>
                <c:pt idx="105">
                  <c:v>-0.14699999999999999</c:v>
                </c:pt>
                <c:pt idx="106">
                  <c:v>-0.16</c:v>
                </c:pt>
                <c:pt idx="107">
                  <c:v>-0.152</c:v>
                </c:pt>
                <c:pt idx="108">
                  <c:v>-0.125</c:v>
                </c:pt>
                <c:pt idx="109">
                  <c:v>-0.113</c:v>
                </c:pt>
                <c:pt idx="110">
                  <c:v>-0.111</c:v>
                </c:pt>
                <c:pt idx="111">
                  <c:v>-0.106</c:v>
                </c:pt>
                <c:pt idx="112">
                  <c:v>-9.5100000000000004E-2</c:v>
                </c:pt>
                <c:pt idx="113">
                  <c:v>-9.0800000000000006E-2</c:v>
                </c:pt>
                <c:pt idx="114">
                  <c:v>-9.2299999999999993E-2</c:v>
                </c:pt>
                <c:pt idx="115">
                  <c:v>-0.09</c:v>
                </c:pt>
                <c:pt idx="116">
                  <c:v>-8.9700000000000002E-2</c:v>
                </c:pt>
                <c:pt idx="117">
                  <c:v>-7.3599999999999999E-2</c:v>
                </c:pt>
                <c:pt idx="118">
                  <c:v>-7.6799999999999993E-2</c:v>
                </c:pt>
                <c:pt idx="119">
                  <c:v>-9.64E-2</c:v>
                </c:pt>
                <c:pt idx="120">
                  <c:v>-0.10100000000000001</c:v>
                </c:pt>
                <c:pt idx="121">
                  <c:v>-9.2499999999999999E-2</c:v>
                </c:pt>
                <c:pt idx="122">
                  <c:v>-8.9099999999999999E-2</c:v>
                </c:pt>
                <c:pt idx="123">
                  <c:v>-9.0399999999999994E-2</c:v>
                </c:pt>
                <c:pt idx="124">
                  <c:v>-9.4799999999999995E-2</c:v>
                </c:pt>
                <c:pt idx="125">
                  <c:v>-8.4000000000000005E-2</c:v>
                </c:pt>
                <c:pt idx="126">
                  <c:v>-6.4600000000000005E-2</c:v>
                </c:pt>
                <c:pt idx="127">
                  <c:v>-6.3E-2</c:v>
                </c:pt>
                <c:pt idx="128">
                  <c:v>-6.5600000000000006E-2</c:v>
                </c:pt>
                <c:pt idx="129">
                  <c:v>-5.91E-2</c:v>
                </c:pt>
                <c:pt idx="130">
                  <c:v>-5.0500000000000003E-2</c:v>
                </c:pt>
                <c:pt idx="131">
                  <c:v>-5.2200000000000003E-2</c:v>
                </c:pt>
                <c:pt idx="132">
                  <c:v>-5.8200000000000002E-2</c:v>
                </c:pt>
                <c:pt idx="133">
                  <c:v>-6.13E-2</c:v>
                </c:pt>
                <c:pt idx="134">
                  <c:v>-6.8199999999999997E-2</c:v>
                </c:pt>
                <c:pt idx="135">
                  <c:v>-5.5800000000000002E-2</c:v>
                </c:pt>
                <c:pt idx="136">
                  <c:v>-5.4800000000000001E-2</c:v>
                </c:pt>
                <c:pt idx="137">
                  <c:v>-6.7400000000000002E-2</c:v>
                </c:pt>
                <c:pt idx="138">
                  <c:v>-6.8500000000000005E-2</c:v>
                </c:pt>
                <c:pt idx="139">
                  <c:v>-7.5200000000000003E-2</c:v>
                </c:pt>
                <c:pt idx="140">
                  <c:v>-5.74E-2</c:v>
                </c:pt>
                <c:pt idx="141">
                  <c:v>-4.0899999999999999E-2</c:v>
                </c:pt>
                <c:pt idx="142">
                  <c:v>-6.1800000000000001E-2</c:v>
                </c:pt>
                <c:pt idx="143">
                  <c:v>-6.4399999999999999E-2</c:v>
                </c:pt>
                <c:pt idx="144">
                  <c:v>-4.7300000000000002E-2</c:v>
                </c:pt>
                <c:pt idx="145">
                  <c:v>-3.8100000000000002E-2</c:v>
                </c:pt>
                <c:pt idx="146">
                  <c:v>-1.9599999999999999E-2</c:v>
                </c:pt>
                <c:pt idx="147">
                  <c:v>-2.47E-2</c:v>
                </c:pt>
                <c:pt idx="148">
                  <c:v>-3.5099999999999999E-2</c:v>
                </c:pt>
                <c:pt idx="149">
                  <c:v>-2.6599999999999999E-2</c:v>
                </c:pt>
                <c:pt idx="150">
                  <c:v>-2.2599999999999999E-2</c:v>
                </c:pt>
                <c:pt idx="151">
                  <c:v>-2.5999999999999999E-2</c:v>
                </c:pt>
                <c:pt idx="152">
                  <c:v>-3.1600000000000003E-2</c:v>
                </c:pt>
                <c:pt idx="153">
                  <c:v>-4.0599999999999997E-2</c:v>
                </c:pt>
                <c:pt idx="154">
                  <c:v>-4.1700000000000001E-2</c:v>
                </c:pt>
                <c:pt idx="155">
                  <c:v>-3.2000000000000001E-2</c:v>
                </c:pt>
                <c:pt idx="156">
                  <c:v>-2.3400000000000001E-2</c:v>
                </c:pt>
                <c:pt idx="157">
                  <c:v>-1.6299999999999999E-2</c:v>
                </c:pt>
                <c:pt idx="158">
                  <c:v>-9.1900000000000003E-3</c:v>
                </c:pt>
                <c:pt idx="159">
                  <c:v>2.9500000000000001E-4</c:v>
                </c:pt>
                <c:pt idx="160">
                  <c:v>6.3099999999999996E-3</c:v>
                </c:pt>
                <c:pt idx="161">
                  <c:v>3.7399999999999998E-3</c:v>
                </c:pt>
                <c:pt idx="162">
                  <c:v>-7.1500000000000001E-3</c:v>
                </c:pt>
                <c:pt idx="163">
                  <c:v>-1.8599999999999998E-2</c:v>
                </c:pt>
                <c:pt idx="164">
                  <c:v>-3.61E-2</c:v>
                </c:pt>
                <c:pt idx="165">
                  <c:v>-5.0999999999999997E-2</c:v>
                </c:pt>
                <c:pt idx="166">
                  <c:v>-6.1899999999999997E-2</c:v>
                </c:pt>
                <c:pt idx="167">
                  <c:v>-6.9500000000000006E-2</c:v>
                </c:pt>
                <c:pt idx="168">
                  <c:v>-6.5000000000000002E-2</c:v>
                </c:pt>
                <c:pt idx="169">
                  <c:v>-4.8899999999999999E-2</c:v>
                </c:pt>
                <c:pt idx="170">
                  <c:v>-4.0899999999999999E-2</c:v>
                </c:pt>
                <c:pt idx="171">
                  <c:v>-2.6700000000000002E-2</c:v>
                </c:pt>
                <c:pt idx="172">
                  <c:v>-3.9399999999999998E-2</c:v>
                </c:pt>
                <c:pt idx="173">
                  <c:v>-1.0800000000000001E-2</c:v>
                </c:pt>
                <c:pt idx="174">
                  <c:v>-2.0999999999999999E-3</c:v>
                </c:pt>
                <c:pt idx="175">
                  <c:v>-2.5000000000000001E-3</c:v>
                </c:pt>
                <c:pt idx="176">
                  <c:v>-1.5299999999999999E-3</c:v>
                </c:pt>
                <c:pt idx="177">
                  <c:v>-1.32E-2</c:v>
                </c:pt>
                <c:pt idx="178">
                  <c:v>-2.3800000000000002E-2</c:v>
                </c:pt>
                <c:pt idx="179">
                  <c:v>-1.9699999999999999E-2</c:v>
                </c:pt>
                <c:pt idx="180">
                  <c:v>-2.07E-2</c:v>
                </c:pt>
                <c:pt idx="181">
                  <c:v>-1.5100000000000001E-2</c:v>
                </c:pt>
                <c:pt idx="182">
                  <c:v>-2.58E-2</c:v>
                </c:pt>
                <c:pt idx="183">
                  <c:v>-3.78E-2</c:v>
                </c:pt>
                <c:pt idx="184">
                  <c:v>-2.7099999999999999E-2</c:v>
                </c:pt>
                <c:pt idx="185">
                  <c:v>-2.2499999999999999E-2</c:v>
                </c:pt>
                <c:pt idx="186">
                  <c:v>-2.1700000000000001E-2</c:v>
                </c:pt>
                <c:pt idx="187">
                  <c:v>-2.0199999999999999E-2</c:v>
                </c:pt>
                <c:pt idx="188">
                  <c:v>-1.9099999999999999E-2</c:v>
                </c:pt>
                <c:pt idx="189">
                  <c:v>-2.2100000000000002E-2</c:v>
                </c:pt>
                <c:pt idx="190">
                  <c:v>-2.3699999999999999E-2</c:v>
                </c:pt>
                <c:pt idx="191">
                  <c:v>-2.1299999999999999E-2</c:v>
                </c:pt>
                <c:pt idx="192">
                  <c:v>-1.5599999999999999E-2</c:v>
                </c:pt>
                <c:pt idx="193">
                  <c:v>-1.1599999999999999E-2</c:v>
                </c:pt>
                <c:pt idx="194">
                  <c:v>-1.38E-2</c:v>
                </c:pt>
                <c:pt idx="195">
                  <c:v>-1.7000000000000001E-2</c:v>
                </c:pt>
                <c:pt idx="196">
                  <c:v>-2.0199999999999999E-2</c:v>
                </c:pt>
                <c:pt idx="197">
                  <c:v>-2.12E-2</c:v>
                </c:pt>
                <c:pt idx="198">
                  <c:v>-2.7900000000000001E-2</c:v>
                </c:pt>
                <c:pt idx="199">
                  <c:v>-3.3599999999999998E-2</c:v>
                </c:pt>
                <c:pt idx="200">
                  <c:v>-3.0499999999999999E-2</c:v>
                </c:pt>
                <c:pt idx="201">
                  <c:v>-3.27E-2</c:v>
                </c:pt>
                <c:pt idx="202">
                  <c:v>-4.2099999999999999E-2</c:v>
                </c:pt>
                <c:pt idx="203">
                  <c:v>-2.9600000000000001E-2</c:v>
                </c:pt>
                <c:pt idx="204">
                  <c:v>-2.01E-2</c:v>
                </c:pt>
                <c:pt idx="205">
                  <c:v>-1.77E-2</c:v>
                </c:pt>
                <c:pt idx="206">
                  <c:v>-1.44E-2</c:v>
                </c:pt>
                <c:pt idx="207">
                  <c:v>-1.29E-2</c:v>
                </c:pt>
                <c:pt idx="208">
                  <c:v>-4.9299999999999995E-4</c:v>
                </c:pt>
                <c:pt idx="209">
                  <c:v>1.83E-2</c:v>
                </c:pt>
                <c:pt idx="210">
                  <c:v>1.2699999999999999E-2</c:v>
                </c:pt>
                <c:pt idx="211">
                  <c:v>5.4599999999999996E-3</c:v>
                </c:pt>
                <c:pt idx="212">
                  <c:v>9.4900000000000002E-3</c:v>
                </c:pt>
                <c:pt idx="213">
                  <c:v>1.2699999999999999E-2</c:v>
                </c:pt>
                <c:pt idx="214">
                  <c:v>1.1900000000000001E-2</c:v>
                </c:pt>
                <c:pt idx="215">
                  <c:v>6.5300000000000002E-3</c:v>
                </c:pt>
                <c:pt idx="216">
                  <c:v>2.6900000000000001E-3</c:v>
                </c:pt>
                <c:pt idx="217">
                  <c:v>2.1299999999999999E-3</c:v>
                </c:pt>
                <c:pt idx="218">
                  <c:v>2.3999999999999998E-3</c:v>
                </c:pt>
                <c:pt idx="219">
                  <c:v>5.3499999999999997E-3</c:v>
                </c:pt>
                <c:pt idx="220">
                  <c:v>1.2500000000000001E-2</c:v>
                </c:pt>
                <c:pt idx="221">
                  <c:v>1.24E-2</c:v>
                </c:pt>
                <c:pt idx="222">
                  <c:v>1.8499999999999999E-2</c:v>
                </c:pt>
                <c:pt idx="223">
                  <c:v>1.7600000000000001E-2</c:v>
                </c:pt>
                <c:pt idx="224">
                  <c:v>1.2800000000000001E-2</c:v>
                </c:pt>
                <c:pt idx="225">
                  <c:v>1.46E-2</c:v>
                </c:pt>
                <c:pt idx="226">
                  <c:v>2.0799999999999999E-2</c:v>
                </c:pt>
                <c:pt idx="227">
                  <c:v>2.1399999999999999E-2</c:v>
                </c:pt>
                <c:pt idx="228">
                  <c:v>0.02</c:v>
                </c:pt>
                <c:pt idx="229">
                  <c:v>1.3299999999999999E-2</c:v>
                </c:pt>
                <c:pt idx="230">
                  <c:v>1.9499999999999999E-3</c:v>
                </c:pt>
                <c:pt idx="231">
                  <c:v>6.45E-3</c:v>
                </c:pt>
                <c:pt idx="232">
                  <c:v>2.0199999999999999E-2</c:v>
                </c:pt>
                <c:pt idx="233">
                  <c:v>2.8799999999999999E-2</c:v>
                </c:pt>
                <c:pt idx="234">
                  <c:v>3.78E-2</c:v>
                </c:pt>
                <c:pt idx="235">
                  <c:v>2.92E-2</c:v>
                </c:pt>
                <c:pt idx="236">
                  <c:v>3.8199999999999998E-2</c:v>
                </c:pt>
                <c:pt idx="237">
                  <c:v>5.0599999999999999E-2</c:v>
                </c:pt>
                <c:pt idx="238">
                  <c:v>2.1299999999999999E-2</c:v>
                </c:pt>
                <c:pt idx="239">
                  <c:v>-1.38E-2</c:v>
                </c:pt>
                <c:pt idx="240">
                  <c:v>2.23E-2</c:v>
                </c:pt>
                <c:pt idx="241">
                  <c:v>1.3899999999999999E-2</c:v>
                </c:pt>
                <c:pt idx="242">
                  <c:v>1.03E-2</c:v>
                </c:pt>
                <c:pt idx="243">
                  <c:v>5.5800000000000001E-4</c:v>
                </c:pt>
                <c:pt idx="244">
                  <c:v>-1.43E-2</c:v>
                </c:pt>
                <c:pt idx="245">
                  <c:v>-2.1000000000000001E-2</c:v>
                </c:pt>
                <c:pt idx="246">
                  <c:v>-1.12E-2</c:v>
                </c:pt>
                <c:pt idx="247">
                  <c:v>-2.4799999999999999E-2</c:v>
                </c:pt>
                <c:pt idx="248">
                  <c:v>-2.06E-2</c:v>
                </c:pt>
                <c:pt idx="249">
                  <c:v>-9.1699999999999993E-3</c:v>
                </c:pt>
                <c:pt idx="250">
                  <c:v>4.1099999999999999E-3</c:v>
                </c:pt>
                <c:pt idx="251">
                  <c:v>1.4200000000000001E-2</c:v>
                </c:pt>
                <c:pt idx="252">
                  <c:v>1.3899999999999999E-2</c:v>
                </c:pt>
                <c:pt idx="253">
                  <c:v>8.7500000000000008E-3</c:v>
                </c:pt>
                <c:pt idx="254">
                  <c:v>1.9699999999999999E-2</c:v>
                </c:pt>
                <c:pt idx="255">
                  <c:v>2.5899999999999999E-2</c:v>
                </c:pt>
                <c:pt idx="256">
                  <c:v>2.2800000000000001E-2</c:v>
                </c:pt>
                <c:pt idx="257">
                  <c:v>1.9400000000000001E-2</c:v>
                </c:pt>
                <c:pt idx="258">
                  <c:v>1.7600000000000001E-2</c:v>
                </c:pt>
                <c:pt idx="259">
                  <c:v>1.47E-2</c:v>
                </c:pt>
                <c:pt idx="260">
                  <c:v>1.55E-2</c:v>
                </c:pt>
                <c:pt idx="261">
                  <c:v>8.4899999999999993E-3</c:v>
                </c:pt>
                <c:pt idx="262">
                  <c:v>4.3499999999999997E-3</c:v>
                </c:pt>
                <c:pt idx="263">
                  <c:v>9.4000000000000004E-3</c:v>
                </c:pt>
                <c:pt idx="264">
                  <c:v>6.8100000000000001E-3</c:v>
                </c:pt>
                <c:pt idx="265">
                  <c:v>9.92E-3</c:v>
                </c:pt>
                <c:pt idx="266">
                  <c:v>1.9699999999999999E-2</c:v>
                </c:pt>
                <c:pt idx="267">
                  <c:v>1.89E-2</c:v>
                </c:pt>
                <c:pt idx="268">
                  <c:v>1.41E-2</c:v>
                </c:pt>
                <c:pt idx="269">
                  <c:v>2.07E-2</c:v>
                </c:pt>
                <c:pt idx="270">
                  <c:v>2.64E-2</c:v>
                </c:pt>
                <c:pt idx="271">
                  <c:v>2.35E-2</c:v>
                </c:pt>
                <c:pt idx="272">
                  <c:v>1.9099999999999999E-2</c:v>
                </c:pt>
                <c:pt idx="273">
                  <c:v>1.5800000000000002E-2</c:v>
                </c:pt>
                <c:pt idx="274">
                  <c:v>1.7600000000000001E-2</c:v>
                </c:pt>
                <c:pt idx="275">
                  <c:v>2.1100000000000001E-2</c:v>
                </c:pt>
                <c:pt idx="276">
                  <c:v>2.46E-2</c:v>
                </c:pt>
                <c:pt idx="277">
                  <c:v>9.7099999999999999E-3</c:v>
                </c:pt>
                <c:pt idx="278">
                  <c:v>1.2999999999999999E-2</c:v>
                </c:pt>
                <c:pt idx="279">
                  <c:v>1.9599999999999999E-2</c:v>
                </c:pt>
                <c:pt idx="280">
                  <c:v>1.38E-2</c:v>
                </c:pt>
                <c:pt idx="281">
                  <c:v>1.21E-2</c:v>
                </c:pt>
                <c:pt idx="282">
                  <c:v>8.0700000000000008E-3</c:v>
                </c:pt>
                <c:pt idx="283">
                  <c:v>1.12E-2</c:v>
                </c:pt>
                <c:pt idx="284">
                  <c:v>1.6199999999999999E-2</c:v>
                </c:pt>
                <c:pt idx="285">
                  <c:v>1.9900000000000001E-2</c:v>
                </c:pt>
                <c:pt idx="286">
                  <c:v>1.47E-2</c:v>
                </c:pt>
                <c:pt idx="287">
                  <c:v>6.94E-3</c:v>
                </c:pt>
                <c:pt idx="288">
                  <c:v>1.12E-2</c:v>
                </c:pt>
                <c:pt idx="289">
                  <c:v>9.4699999999999993E-3</c:v>
                </c:pt>
                <c:pt idx="290">
                  <c:v>7.92E-3</c:v>
                </c:pt>
                <c:pt idx="291">
                  <c:v>1.5100000000000001E-2</c:v>
                </c:pt>
                <c:pt idx="292">
                  <c:v>7.4599999999999996E-3</c:v>
                </c:pt>
                <c:pt idx="293">
                  <c:v>-1.34E-2</c:v>
                </c:pt>
                <c:pt idx="294">
                  <c:v>-2.2799999999999999E-3</c:v>
                </c:pt>
                <c:pt idx="295">
                  <c:v>-4.7400000000000003E-3</c:v>
                </c:pt>
                <c:pt idx="296">
                  <c:v>-1.12E-2</c:v>
                </c:pt>
                <c:pt idx="297">
                  <c:v>-1.37E-2</c:v>
                </c:pt>
                <c:pt idx="298">
                  <c:v>-1.41E-2</c:v>
                </c:pt>
                <c:pt idx="299">
                  <c:v>4.9600000000000002E-4</c:v>
                </c:pt>
                <c:pt idx="300">
                  <c:v>2.3900000000000001E-2</c:v>
                </c:pt>
                <c:pt idx="301">
                  <c:v>1.47E-2</c:v>
                </c:pt>
                <c:pt idx="302">
                  <c:v>1.9400000000000001E-2</c:v>
                </c:pt>
                <c:pt idx="303">
                  <c:v>3.8899999999999997E-2</c:v>
                </c:pt>
                <c:pt idx="304">
                  <c:v>3.2300000000000002E-2</c:v>
                </c:pt>
                <c:pt idx="305">
                  <c:v>3.8300000000000001E-2</c:v>
                </c:pt>
                <c:pt idx="306">
                  <c:v>3.7699999999999997E-2</c:v>
                </c:pt>
                <c:pt idx="307">
                  <c:v>3.3000000000000002E-2</c:v>
                </c:pt>
                <c:pt idx="308">
                  <c:v>3.49E-2</c:v>
                </c:pt>
                <c:pt idx="309">
                  <c:v>2.8400000000000002E-2</c:v>
                </c:pt>
                <c:pt idx="310">
                  <c:v>4.2799999999999998E-2</c:v>
                </c:pt>
                <c:pt idx="311">
                  <c:v>3.7199999999999997E-2</c:v>
                </c:pt>
                <c:pt idx="312">
                  <c:v>3.0700000000000002E-2</c:v>
                </c:pt>
                <c:pt idx="313">
                  <c:v>2.5899999999999999E-2</c:v>
                </c:pt>
                <c:pt idx="314">
                  <c:v>3.27E-2</c:v>
                </c:pt>
                <c:pt idx="315">
                  <c:v>2.3099999999999999E-2</c:v>
                </c:pt>
                <c:pt idx="316">
                  <c:v>1.8700000000000001E-2</c:v>
                </c:pt>
                <c:pt idx="317">
                  <c:v>-4.4499999999999998E-2</c:v>
                </c:pt>
                <c:pt idx="318">
                  <c:v>-9.3899999999999997E-2</c:v>
                </c:pt>
                <c:pt idx="319">
                  <c:v>-0.10299999999999999</c:v>
                </c:pt>
                <c:pt idx="320">
                  <c:v>-6.2799999999999995E-2</c:v>
                </c:pt>
                <c:pt idx="321">
                  <c:v>-7.46E-2</c:v>
                </c:pt>
                <c:pt idx="322">
                  <c:v>-0.11600000000000001</c:v>
                </c:pt>
                <c:pt idx="323">
                  <c:v>-3.4799999999999998E-2</c:v>
                </c:pt>
                <c:pt idx="324">
                  <c:v>-1.11E-2</c:v>
                </c:pt>
                <c:pt idx="325">
                  <c:v>9.41E-3</c:v>
                </c:pt>
                <c:pt idx="326">
                  <c:v>2.1499999999999998E-2</c:v>
                </c:pt>
                <c:pt idx="327">
                  <c:v>-1.7500000000000002E-2</c:v>
                </c:pt>
                <c:pt idx="328">
                  <c:v>2.06E-2</c:v>
                </c:pt>
                <c:pt idx="329">
                  <c:v>1.9699999999999999E-2</c:v>
                </c:pt>
                <c:pt idx="330">
                  <c:v>-1.32E-2</c:v>
                </c:pt>
                <c:pt idx="331">
                  <c:v>-1.66E-2</c:v>
                </c:pt>
                <c:pt idx="332">
                  <c:v>2.9299999999999999E-3</c:v>
                </c:pt>
                <c:pt idx="333">
                  <c:v>1.2999999999999999E-3</c:v>
                </c:pt>
                <c:pt idx="334">
                  <c:v>-3.7699999999999999E-3</c:v>
                </c:pt>
                <c:pt idx="335">
                  <c:v>-9.5099999999999994E-3</c:v>
                </c:pt>
                <c:pt idx="336">
                  <c:v>-1.7600000000000001E-2</c:v>
                </c:pt>
                <c:pt idx="337">
                  <c:v>-9.7999999999999997E-3</c:v>
                </c:pt>
                <c:pt idx="338">
                  <c:v>-1.5699999999999999E-2</c:v>
                </c:pt>
                <c:pt idx="339">
                  <c:v>-2.6100000000000002E-2</c:v>
                </c:pt>
                <c:pt idx="340">
                  <c:v>-3.1099999999999999E-2</c:v>
                </c:pt>
                <c:pt idx="341">
                  <c:v>-3.0200000000000001E-2</c:v>
                </c:pt>
                <c:pt idx="342">
                  <c:v>-3.6499999999999998E-2</c:v>
                </c:pt>
                <c:pt idx="343">
                  <c:v>-9.1299999999999992E-3</c:v>
                </c:pt>
                <c:pt idx="344">
                  <c:v>1.4999999999999999E-2</c:v>
                </c:pt>
                <c:pt idx="345">
                  <c:v>3.4000000000000002E-2</c:v>
                </c:pt>
                <c:pt idx="346">
                  <c:v>5.6300000000000003E-2</c:v>
                </c:pt>
                <c:pt idx="347">
                  <c:v>5.5199999999999999E-2</c:v>
                </c:pt>
                <c:pt idx="348">
                  <c:v>7.0300000000000001E-2</c:v>
                </c:pt>
                <c:pt idx="349">
                  <c:v>4.0500000000000001E-2</c:v>
                </c:pt>
                <c:pt idx="350">
                  <c:v>4.5900000000000003E-2</c:v>
                </c:pt>
                <c:pt idx="351">
                  <c:v>0.04</c:v>
                </c:pt>
                <c:pt idx="352">
                  <c:v>2.7699999999999999E-2</c:v>
                </c:pt>
                <c:pt idx="353">
                  <c:v>2.47E-2</c:v>
                </c:pt>
                <c:pt idx="354">
                  <c:v>-7.26E-3</c:v>
                </c:pt>
                <c:pt idx="355">
                  <c:v>-1.4500000000000001E-2</c:v>
                </c:pt>
                <c:pt idx="356">
                  <c:v>4.6399999999999997E-2</c:v>
                </c:pt>
                <c:pt idx="357">
                  <c:v>5.1799999999999999E-2</c:v>
                </c:pt>
                <c:pt idx="358">
                  <c:v>3.7900000000000003E-2</c:v>
                </c:pt>
                <c:pt idx="359">
                  <c:v>9.8699999999999996E-2</c:v>
                </c:pt>
                <c:pt idx="360">
                  <c:v>0.13600000000000001</c:v>
                </c:pt>
                <c:pt idx="361">
                  <c:v>0.13900000000000001</c:v>
                </c:pt>
                <c:pt idx="362">
                  <c:v>0.182</c:v>
                </c:pt>
                <c:pt idx="363">
                  <c:v>0.223</c:v>
                </c:pt>
                <c:pt idx="364">
                  <c:v>0.188</c:v>
                </c:pt>
                <c:pt idx="365">
                  <c:v>0.16400000000000001</c:v>
                </c:pt>
                <c:pt idx="366">
                  <c:v>0.17100000000000001</c:v>
                </c:pt>
                <c:pt idx="367">
                  <c:v>0.18</c:v>
                </c:pt>
                <c:pt idx="368">
                  <c:v>0.19400000000000001</c:v>
                </c:pt>
                <c:pt idx="369">
                  <c:v>0.19700000000000001</c:v>
                </c:pt>
                <c:pt idx="370">
                  <c:v>0.16900000000000001</c:v>
                </c:pt>
                <c:pt idx="371">
                  <c:v>0.14499999999999999</c:v>
                </c:pt>
                <c:pt idx="372">
                  <c:v>0.157</c:v>
                </c:pt>
                <c:pt idx="373">
                  <c:v>0.16</c:v>
                </c:pt>
                <c:pt idx="374">
                  <c:v>0.17199999999999999</c:v>
                </c:pt>
                <c:pt idx="375">
                  <c:v>0.129</c:v>
                </c:pt>
                <c:pt idx="376">
                  <c:v>0.109</c:v>
                </c:pt>
                <c:pt idx="377">
                  <c:v>0.13100000000000001</c:v>
                </c:pt>
                <c:pt idx="378">
                  <c:v>0.11600000000000001</c:v>
                </c:pt>
                <c:pt idx="379">
                  <c:v>8.8700000000000001E-2</c:v>
                </c:pt>
                <c:pt idx="380">
                  <c:v>6.25E-2</c:v>
                </c:pt>
                <c:pt idx="381">
                  <c:v>6.0400000000000002E-2</c:v>
                </c:pt>
                <c:pt idx="382">
                  <c:v>0.08</c:v>
                </c:pt>
                <c:pt idx="383">
                  <c:v>9.9299999999999999E-2</c:v>
                </c:pt>
                <c:pt idx="384">
                  <c:v>7.7399999999999997E-2</c:v>
                </c:pt>
                <c:pt idx="385">
                  <c:v>7.9100000000000004E-2</c:v>
                </c:pt>
                <c:pt idx="386">
                  <c:v>9.0499999999999997E-2</c:v>
                </c:pt>
                <c:pt idx="387">
                  <c:v>0.11899999999999999</c:v>
                </c:pt>
                <c:pt idx="388">
                  <c:v>0.14399999999999999</c:v>
                </c:pt>
                <c:pt idx="389">
                  <c:v>0.14799999999999999</c:v>
                </c:pt>
                <c:pt idx="390">
                  <c:v>0.156</c:v>
                </c:pt>
                <c:pt idx="391">
                  <c:v>0.185</c:v>
                </c:pt>
                <c:pt idx="392">
                  <c:v>0.185</c:v>
                </c:pt>
                <c:pt idx="393">
                  <c:v>0.18099999999999999</c:v>
                </c:pt>
                <c:pt idx="394">
                  <c:v>0.161</c:v>
                </c:pt>
                <c:pt idx="395">
                  <c:v>0.13600000000000001</c:v>
                </c:pt>
                <c:pt idx="396">
                  <c:v>0.128</c:v>
                </c:pt>
                <c:pt idx="397">
                  <c:v>0.11</c:v>
                </c:pt>
                <c:pt idx="398">
                  <c:v>8.0600000000000005E-2</c:v>
                </c:pt>
                <c:pt idx="399">
                  <c:v>5.5899999999999998E-2</c:v>
                </c:pt>
                <c:pt idx="400">
                  <c:v>4.8300000000000003E-2</c:v>
                </c:pt>
                <c:pt idx="401">
                  <c:v>4.2700000000000002E-2</c:v>
                </c:pt>
                <c:pt idx="402">
                  <c:v>4.5100000000000001E-2</c:v>
                </c:pt>
                <c:pt idx="403">
                  <c:v>2.9600000000000001E-2</c:v>
                </c:pt>
                <c:pt idx="404">
                  <c:v>3.1800000000000002E-2</c:v>
                </c:pt>
                <c:pt idx="405">
                  <c:v>4.7E-2</c:v>
                </c:pt>
                <c:pt idx="406">
                  <c:v>3.9600000000000003E-2</c:v>
                </c:pt>
                <c:pt idx="407">
                  <c:v>5.3900000000000003E-2</c:v>
                </c:pt>
                <c:pt idx="408">
                  <c:v>6.0299999999999999E-2</c:v>
                </c:pt>
                <c:pt idx="409">
                  <c:v>6.4299999999999996E-2</c:v>
                </c:pt>
                <c:pt idx="410">
                  <c:v>5.3999999999999999E-2</c:v>
                </c:pt>
                <c:pt idx="411">
                  <c:v>2.46E-2</c:v>
                </c:pt>
                <c:pt idx="412">
                  <c:v>-4.6899999999999997E-3</c:v>
                </c:pt>
                <c:pt idx="413">
                  <c:v>2.2100000000000002E-2</c:v>
                </c:pt>
                <c:pt idx="414">
                  <c:v>3.9399999999999998E-2</c:v>
                </c:pt>
                <c:pt idx="415">
                  <c:v>5.79E-2</c:v>
                </c:pt>
                <c:pt idx="416">
                  <c:v>7.5800000000000006E-2</c:v>
                </c:pt>
                <c:pt idx="417">
                  <c:v>9.5100000000000004E-2</c:v>
                </c:pt>
                <c:pt idx="418">
                  <c:v>0.13</c:v>
                </c:pt>
                <c:pt idx="419">
                  <c:v>0.17199999999999999</c:v>
                </c:pt>
                <c:pt idx="420">
                  <c:v>0.17</c:v>
                </c:pt>
                <c:pt idx="421">
                  <c:v>0.157</c:v>
                </c:pt>
                <c:pt idx="422">
                  <c:v>0.14199999999999999</c:v>
                </c:pt>
                <c:pt idx="423">
                  <c:v>0.128</c:v>
                </c:pt>
                <c:pt idx="424">
                  <c:v>0.125</c:v>
                </c:pt>
                <c:pt idx="425">
                  <c:v>0.13100000000000001</c:v>
                </c:pt>
                <c:pt idx="426">
                  <c:v>0.122</c:v>
                </c:pt>
                <c:pt idx="427">
                  <c:v>0.13700000000000001</c:v>
                </c:pt>
                <c:pt idx="428">
                  <c:v>0.18099999999999999</c:v>
                </c:pt>
                <c:pt idx="429">
                  <c:v>0.23400000000000001</c:v>
                </c:pt>
                <c:pt idx="430">
                  <c:v>0.27600000000000002</c:v>
                </c:pt>
                <c:pt idx="431">
                  <c:v>0.30599999999999999</c:v>
                </c:pt>
                <c:pt idx="432">
                  <c:v>0.316</c:v>
                </c:pt>
                <c:pt idx="433">
                  <c:v>0.33800000000000002</c:v>
                </c:pt>
                <c:pt idx="434">
                  <c:v>0.34100000000000003</c:v>
                </c:pt>
                <c:pt idx="435">
                  <c:v>0.32</c:v>
                </c:pt>
                <c:pt idx="436">
                  <c:v>0.28000000000000003</c:v>
                </c:pt>
                <c:pt idx="437">
                  <c:v>0.255</c:v>
                </c:pt>
                <c:pt idx="438">
                  <c:v>0.23599999999999999</c:v>
                </c:pt>
                <c:pt idx="439">
                  <c:v>0.224</c:v>
                </c:pt>
                <c:pt idx="440">
                  <c:v>0.21</c:v>
                </c:pt>
                <c:pt idx="441">
                  <c:v>0.19900000000000001</c:v>
                </c:pt>
                <c:pt idx="442">
                  <c:v>0.19500000000000001</c:v>
                </c:pt>
                <c:pt idx="443">
                  <c:v>0.20100000000000001</c:v>
                </c:pt>
                <c:pt idx="444">
                  <c:v>0.21</c:v>
                </c:pt>
                <c:pt idx="445">
                  <c:v>0.214</c:v>
                </c:pt>
                <c:pt idx="446">
                  <c:v>0.214</c:v>
                </c:pt>
                <c:pt idx="447">
                  <c:v>0.183</c:v>
                </c:pt>
                <c:pt idx="448">
                  <c:v>0.19600000000000001</c:v>
                </c:pt>
                <c:pt idx="449">
                  <c:v>0.224</c:v>
                </c:pt>
                <c:pt idx="450">
                  <c:v>0.217</c:v>
                </c:pt>
                <c:pt idx="451">
                  <c:v>0.20799999999999999</c:v>
                </c:pt>
                <c:pt idx="452">
                  <c:v>0.20200000000000001</c:v>
                </c:pt>
                <c:pt idx="453">
                  <c:v>0.19700000000000001</c:v>
                </c:pt>
                <c:pt idx="454">
                  <c:v>0.22800000000000001</c:v>
                </c:pt>
                <c:pt idx="455">
                  <c:v>0.22700000000000001</c:v>
                </c:pt>
                <c:pt idx="456">
                  <c:v>0.20100000000000001</c:v>
                </c:pt>
                <c:pt idx="457">
                  <c:v>0.2</c:v>
                </c:pt>
                <c:pt idx="458">
                  <c:v>0.192</c:v>
                </c:pt>
                <c:pt idx="459">
                  <c:v>0.186</c:v>
                </c:pt>
                <c:pt idx="460">
                  <c:v>0.19</c:v>
                </c:pt>
                <c:pt idx="461">
                  <c:v>0.19400000000000001</c:v>
                </c:pt>
                <c:pt idx="462">
                  <c:v>0.188</c:v>
                </c:pt>
                <c:pt idx="463">
                  <c:v>0.18099999999999999</c:v>
                </c:pt>
                <c:pt idx="464">
                  <c:v>0.20499999999999999</c:v>
                </c:pt>
                <c:pt idx="465">
                  <c:v>0.217</c:v>
                </c:pt>
                <c:pt idx="466">
                  <c:v>0.19500000000000001</c:v>
                </c:pt>
                <c:pt idx="467">
                  <c:v>0.188</c:v>
                </c:pt>
                <c:pt idx="468">
                  <c:v>0.18099999999999999</c:v>
                </c:pt>
                <c:pt idx="469">
                  <c:v>0.17499999999999999</c:v>
                </c:pt>
                <c:pt idx="470">
                  <c:v>0.17299999999999999</c:v>
                </c:pt>
                <c:pt idx="471">
                  <c:v>0.14299999999999999</c:v>
                </c:pt>
                <c:pt idx="472">
                  <c:v>0.13900000000000001</c:v>
                </c:pt>
                <c:pt idx="473">
                  <c:v>0.16300000000000001</c:v>
                </c:pt>
                <c:pt idx="474">
                  <c:v>0.158</c:v>
                </c:pt>
                <c:pt idx="475">
                  <c:v>0.15</c:v>
                </c:pt>
                <c:pt idx="476">
                  <c:v>0.16300000000000001</c:v>
                </c:pt>
                <c:pt idx="477">
                  <c:v>0.17699999999999999</c:v>
                </c:pt>
                <c:pt idx="478">
                  <c:v>0.187</c:v>
                </c:pt>
                <c:pt idx="479">
                  <c:v>0.189</c:v>
                </c:pt>
                <c:pt idx="480">
                  <c:v>0.19900000000000001</c:v>
                </c:pt>
                <c:pt idx="481">
                  <c:v>0.22</c:v>
                </c:pt>
                <c:pt idx="482">
                  <c:v>0.22800000000000001</c:v>
                </c:pt>
                <c:pt idx="483">
                  <c:v>0.215</c:v>
                </c:pt>
                <c:pt idx="484">
                  <c:v>0.20300000000000001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0.20599999999999999</c:v>
                </c:pt>
                <c:pt idx="488">
                  <c:v>0.188</c:v>
                </c:pt>
                <c:pt idx="489">
                  <c:v>0.19</c:v>
                </c:pt>
                <c:pt idx="490">
                  <c:v>0.20200000000000001</c:v>
                </c:pt>
                <c:pt idx="491">
                  <c:v>0.21</c:v>
                </c:pt>
                <c:pt idx="492">
                  <c:v>0.20399999999999999</c:v>
                </c:pt>
                <c:pt idx="493">
                  <c:v>0.19700000000000001</c:v>
                </c:pt>
                <c:pt idx="494">
                  <c:v>0.19600000000000001</c:v>
                </c:pt>
                <c:pt idx="495">
                  <c:v>0.19800000000000001</c:v>
                </c:pt>
                <c:pt idx="496">
                  <c:v>0.193</c:v>
                </c:pt>
                <c:pt idx="497">
                  <c:v>0.182</c:v>
                </c:pt>
                <c:pt idx="498">
                  <c:v>0.185</c:v>
                </c:pt>
                <c:pt idx="499">
                  <c:v>0.19700000000000001</c:v>
                </c:pt>
                <c:pt idx="500">
                  <c:v>0.251</c:v>
                </c:pt>
                <c:pt idx="501">
                  <c:v>0.21</c:v>
                </c:pt>
                <c:pt idx="502">
                  <c:v>0.20200000000000001</c:v>
                </c:pt>
                <c:pt idx="503">
                  <c:v>0.20300000000000001</c:v>
                </c:pt>
                <c:pt idx="504">
                  <c:v>0.16300000000000001</c:v>
                </c:pt>
                <c:pt idx="505">
                  <c:v>0.215</c:v>
                </c:pt>
                <c:pt idx="506">
                  <c:v>0.23400000000000001</c:v>
                </c:pt>
                <c:pt idx="507">
                  <c:v>0.224</c:v>
                </c:pt>
                <c:pt idx="508">
                  <c:v>0.21299999999999999</c:v>
                </c:pt>
                <c:pt idx="509">
                  <c:v>0.22500000000000001</c:v>
                </c:pt>
                <c:pt idx="510">
                  <c:v>0.23100000000000001</c:v>
                </c:pt>
                <c:pt idx="511">
                  <c:v>0.24299999999999999</c:v>
                </c:pt>
                <c:pt idx="512">
                  <c:v>0.22900000000000001</c:v>
                </c:pt>
                <c:pt idx="513">
                  <c:v>0.19900000000000001</c:v>
                </c:pt>
                <c:pt idx="514">
                  <c:v>0.2</c:v>
                </c:pt>
                <c:pt idx="515">
                  <c:v>0.19700000000000001</c:v>
                </c:pt>
                <c:pt idx="516">
                  <c:v>0.189</c:v>
                </c:pt>
                <c:pt idx="517">
                  <c:v>0.17699999999999999</c:v>
                </c:pt>
                <c:pt idx="518">
                  <c:v>0.17199999999999999</c:v>
                </c:pt>
                <c:pt idx="519">
                  <c:v>0.17399999999999999</c:v>
                </c:pt>
                <c:pt idx="520">
                  <c:v>0.185</c:v>
                </c:pt>
                <c:pt idx="521">
                  <c:v>0.193</c:v>
                </c:pt>
                <c:pt idx="522">
                  <c:v>0.20499999999999999</c:v>
                </c:pt>
                <c:pt idx="523">
                  <c:v>0.218</c:v>
                </c:pt>
                <c:pt idx="524">
                  <c:v>0.22500000000000001</c:v>
                </c:pt>
                <c:pt idx="525">
                  <c:v>0.221</c:v>
                </c:pt>
                <c:pt idx="526">
                  <c:v>0.217</c:v>
                </c:pt>
                <c:pt idx="527">
                  <c:v>0.20799999999999999</c:v>
                </c:pt>
                <c:pt idx="528">
                  <c:v>0.19900000000000001</c:v>
                </c:pt>
                <c:pt idx="529">
                  <c:v>0.184</c:v>
                </c:pt>
                <c:pt idx="530">
                  <c:v>0.16800000000000001</c:v>
                </c:pt>
                <c:pt idx="531">
                  <c:v>0.158</c:v>
                </c:pt>
                <c:pt idx="532">
                  <c:v>0.158</c:v>
                </c:pt>
                <c:pt idx="533">
                  <c:v>0.155</c:v>
                </c:pt>
                <c:pt idx="534">
                  <c:v>0.16700000000000001</c:v>
                </c:pt>
                <c:pt idx="535">
                  <c:v>0.17699999999999999</c:v>
                </c:pt>
                <c:pt idx="536">
                  <c:v>0.184</c:v>
                </c:pt>
                <c:pt idx="537">
                  <c:v>0.17100000000000001</c:v>
                </c:pt>
                <c:pt idx="538">
                  <c:v>0.23599999999999999</c:v>
                </c:pt>
                <c:pt idx="539">
                  <c:v>0.19800000000000001</c:v>
                </c:pt>
                <c:pt idx="540">
                  <c:v>0.18099999999999999</c:v>
                </c:pt>
                <c:pt idx="541">
                  <c:v>0.18099999999999999</c:v>
                </c:pt>
                <c:pt idx="542">
                  <c:v>0.16400000000000001</c:v>
                </c:pt>
                <c:pt idx="543">
                  <c:v>0.154</c:v>
                </c:pt>
                <c:pt idx="544">
                  <c:v>0.14499999999999999</c:v>
                </c:pt>
                <c:pt idx="545">
                  <c:v>0.14199999999999999</c:v>
                </c:pt>
                <c:pt idx="546">
                  <c:v>0.185</c:v>
                </c:pt>
                <c:pt idx="547">
                  <c:v>0.17499999999999999</c:v>
                </c:pt>
                <c:pt idx="548">
                  <c:v>0.16300000000000001</c:v>
                </c:pt>
                <c:pt idx="549">
                  <c:v>0.17399999999999999</c:v>
                </c:pt>
                <c:pt idx="550">
                  <c:v>0.17599999999999999</c:v>
                </c:pt>
                <c:pt idx="551">
                  <c:v>0.17799999999999999</c:v>
                </c:pt>
                <c:pt idx="552">
                  <c:v>0.183</c:v>
                </c:pt>
                <c:pt idx="553">
                  <c:v>0.183</c:v>
                </c:pt>
                <c:pt idx="554">
                  <c:v>0.183</c:v>
                </c:pt>
                <c:pt idx="555">
                  <c:v>0.18099999999999999</c:v>
                </c:pt>
                <c:pt idx="556">
                  <c:v>0.18099999999999999</c:v>
                </c:pt>
                <c:pt idx="557">
                  <c:v>0.189</c:v>
                </c:pt>
                <c:pt idx="558">
                  <c:v>0.19500000000000001</c:v>
                </c:pt>
                <c:pt idx="559">
                  <c:v>0.193</c:v>
                </c:pt>
                <c:pt idx="560">
                  <c:v>0.183</c:v>
                </c:pt>
                <c:pt idx="561">
                  <c:v>0.17100000000000001</c:v>
                </c:pt>
                <c:pt idx="562">
                  <c:v>0.16700000000000001</c:v>
                </c:pt>
                <c:pt idx="563">
                  <c:v>0.161</c:v>
                </c:pt>
                <c:pt idx="564">
                  <c:v>0.161</c:v>
                </c:pt>
                <c:pt idx="565">
                  <c:v>0.151</c:v>
                </c:pt>
                <c:pt idx="566">
                  <c:v>0.13600000000000001</c:v>
                </c:pt>
                <c:pt idx="567">
                  <c:v>0.14799999999999999</c:v>
                </c:pt>
                <c:pt idx="568">
                  <c:v>0.16</c:v>
                </c:pt>
                <c:pt idx="569">
                  <c:v>0.17399999999999999</c:v>
                </c:pt>
                <c:pt idx="570">
                  <c:v>0.18</c:v>
                </c:pt>
                <c:pt idx="571">
                  <c:v>0.18</c:v>
                </c:pt>
                <c:pt idx="572">
                  <c:v>0.19500000000000001</c:v>
                </c:pt>
                <c:pt idx="573">
                  <c:v>0.221</c:v>
                </c:pt>
                <c:pt idx="574">
                  <c:v>0.221</c:v>
                </c:pt>
                <c:pt idx="575">
                  <c:v>0.217</c:v>
                </c:pt>
                <c:pt idx="576">
                  <c:v>0.20699999999999999</c:v>
                </c:pt>
                <c:pt idx="577">
                  <c:v>0.20699999999999999</c:v>
                </c:pt>
                <c:pt idx="578">
                  <c:v>0.21199999999999999</c:v>
                </c:pt>
                <c:pt idx="579">
                  <c:v>0.20799999999999999</c:v>
                </c:pt>
                <c:pt idx="580">
                  <c:v>0.19400000000000001</c:v>
                </c:pt>
                <c:pt idx="581">
                  <c:v>0.19400000000000001</c:v>
                </c:pt>
                <c:pt idx="582">
                  <c:v>0.193</c:v>
                </c:pt>
                <c:pt idx="583">
                  <c:v>0.193</c:v>
                </c:pt>
                <c:pt idx="584">
                  <c:v>0.19600000000000001</c:v>
                </c:pt>
                <c:pt idx="585">
                  <c:v>0.19</c:v>
                </c:pt>
                <c:pt idx="586">
                  <c:v>0.191</c:v>
                </c:pt>
                <c:pt idx="587">
                  <c:v>0.20100000000000001</c:v>
                </c:pt>
                <c:pt idx="588">
                  <c:v>0.19400000000000001</c:v>
                </c:pt>
                <c:pt idx="589">
                  <c:v>0.19</c:v>
                </c:pt>
                <c:pt idx="590">
                  <c:v>0.191</c:v>
                </c:pt>
                <c:pt idx="591">
                  <c:v>0.192</c:v>
                </c:pt>
                <c:pt idx="592">
                  <c:v>0.19800000000000001</c:v>
                </c:pt>
                <c:pt idx="593">
                  <c:v>0.19500000000000001</c:v>
                </c:pt>
                <c:pt idx="594">
                  <c:v>0.17599999999999999</c:v>
                </c:pt>
                <c:pt idx="595">
                  <c:v>0.161</c:v>
                </c:pt>
                <c:pt idx="596">
                  <c:v>0.16600000000000001</c:v>
                </c:pt>
                <c:pt idx="597">
                  <c:v>0.192</c:v>
                </c:pt>
                <c:pt idx="598">
                  <c:v>0.23699999999999999</c:v>
                </c:pt>
                <c:pt idx="599">
                  <c:v>0.217</c:v>
                </c:pt>
                <c:pt idx="600">
                  <c:v>0.21</c:v>
                </c:pt>
                <c:pt idx="601">
                  <c:v>0.23100000000000001</c:v>
                </c:pt>
                <c:pt idx="602">
                  <c:v>0.20799999999999999</c:v>
                </c:pt>
                <c:pt idx="603">
                  <c:v>0.245</c:v>
                </c:pt>
                <c:pt idx="604">
                  <c:v>0.23200000000000001</c:v>
                </c:pt>
                <c:pt idx="605">
                  <c:v>0.20100000000000001</c:v>
                </c:pt>
                <c:pt idx="606">
                  <c:v>0.185</c:v>
                </c:pt>
                <c:pt idx="607">
                  <c:v>0.189</c:v>
                </c:pt>
                <c:pt idx="608">
                  <c:v>0.17899999999999999</c:v>
                </c:pt>
                <c:pt idx="609">
                  <c:v>0.184</c:v>
                </c:pt>
                <c:pt idx="610">
                  <c:v>0.17799999999999999</c:v>
                </c:pt>
                <c:pt idx="611">
                  <c:v>0.18099999999999999</c:v>
                </c:pt>
                <c:pt idx="612">
                  <c:v>0.193</c:v>
                </c:pt>
                <c:pt idx="613">
                  <c:v>0.20499999999999999</c:v>
                </c:pt>
                <c:pt idx="614">
                  <c:v>0.22</c:v>
                </c:pt>
                <c:pt idx="615">
                  <c:v>0.23200000000000001</c:v>
                </c:pt>
                <c:pt idx="616">
                  <c:v>0.23200000000000001</c:v>
                </c:pt>
                <c:pt idx="617">
                  <c:v>0.23100000000000001</c:v>
                </c:pt>
                <c:pt idx="618">
                  <c:v>0.221</c:v>
                </c:pt>
                <c:pt idx="619">
                  <c:v>0.22800000000000001</c:v>
                </c:pt>
                <c:pt idx="620">
                  <c:v>0.23599999999999999</c:v>
                </c:pt>
                <c:pt idx="621">
                  <c:v>0.23100000000000001</c:v>
                </c:pt>
                <c:pt idx="622">
                  <c:v>0.22700000000000001</c:v>
                </c:pt>
                <c:pt idx="623">
                  <c:v>0.22700000000000001</c:v>
                </c:pt>
                <c:pt idx="624">
                  <c:v>0.22500000000000001</c:v>
                </c:pt>
                <c:pt idx="625">
                  <c:v>0.222</c:v>
                </c:pt>
                <c:pt idx="626">
                  <c:v>0.218</c:v>
                </c:pt>
                <c:pt idx="627">
                  <c:v>0.215</c:v>
                </c:pt>
                <c:pt idx="628">
                  <c:v>0.219</c:v>
                </c:pt>
                <c:pt idx="629">
                  <c:v>0.216</c:v>
                </c:pt>
                <c:pt idx="630">
                  <c:v>0.23</c:v>
                </c:pt>
                <c:pt idx="631">
                  <c:v>0.247</c:v>
                </c:pt>
                <c:pt idx="632">
                  <c:v>0.247</c:v>
                </c:pt>
                <c:pt idx="633">
                  <c:v>0.245</c:v>
                </c:pt>
                <c:pt idx="634">
                  <c:v>0.252</c:v>
                </c:pt>
                <c:pt idx="635">
                  <c:v>0.26300000000000001</c:v>
                </c:pt>
                <c:pt idx="636">
                  <c:v>0.26800000000000002</c:v>
                </c:pt>
                <c:pt idx="637">
                  <c:v>0.251</c:v>
                </c:pt>
                <c:pt idx="638">
                  <c:v>0.25700000000000001</c:v>
                </c:pt>
                <c:pt idx="639">
                  <c:v>0.26600000000000001</c:v>
                </c:pt>
                <c:pt idx="640">
                  <c:v>0.28100000000000003</c:v>
                </c:pt>
                <c:pt idx="641">
                  <c:v>0.27</c:v>
                </c:pt>
                <c:pt idx="642">
                  <c:v>0.26</c:v>
                </c:pt>
                <c:pt idx="643">
                  <c:v>0.26700000000000002</c:v>
                </c:pt>
                <c:pt idx="644">
                  <c:v>0.26300000000000001</c:v>
                </c:pt>
                <c:pt idx="645">
                  <c:v>0.26600000000000001</c:v>
                </c:pt>
                <c:pt idx="646">
                  <c:v>0.26800000000000002</c:v>
                </c:pt>
                <c:pt idx="647">
                  <c:v>0.26900000000000002</c:v>
                </c:pt>
                <c:pt idx="648">
                  <c:v>0.27300000000000002</c:v>
                </c:pt>
                <c:pt idx="649">
                  <c:v>0.28199999999999997</c:v>
                </c:pt>
                <c:pt idx="650">
                  <c:v>0.28399999999999997</c:v>
                </c:pt>
                <c:pt idx="651">
                  <c:v>0.27300000000000002</c:v>
                </c:pt>
                <c:pt idx="652">
                  <c:v>0.26500000000000001</c:v>
                </c:pt>
                <c:pt idx="653">
                  <c:v>0.255</c:v>
                </c:pt>
                <c:pt idx="654">
                  <c:v>0.253</c:v>
                </c:pt>
                <c:pt idx="655">
                  <c:v>0.249</c:v>
                </c:pt>
                <c:pt idx="656">
                  <c:v>0.23400000000000001</c:v>
                </c:pt>
                <c:pt idx="657">
                  <c:v>0.214</c:v>
                </c:pt>
                <c:pt idx="658">
                  <c:v>0.22700000000000001</c:v>
                </c:pt>
                <c:pt idx="659">
                  <c:v>0.24199999999999999</c:v>
                </c:pt>
                <c:pt idx="660">
                  <c:v>0.253</c:v>
                </c:pt>
                <c:pt idx="661">
                  <c:v>0.26300000000000001</c:v>
                </c:pt>
                <c:pt idx="662">
                  <c:v>0.27</c:v>
                </c:pt>
                <c:pt idx="663">
                  <c:v>0.29299999999999998</c:v>
                </c:pt>
                <c:pt idx="664">
                  <c:v>0.32500000000000001</c:v>
                </c:pt>
                <c:pt idx="665">
                  <c:v>0.27700000000000002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0-CB44-ABE3-5A82EAEC146F}"/>
            </c:ext>
          </c:extLst>
        </c:ser>
        <c:ser>
          <c:idx val="1"/>
          <c:order val="1"/>
          <c:tx>
            <c:strRef>
              <c:f>Sheet1!$AD$1</c:f>
              <c:strCache>
                <c:ptCount val="1"/>
                <c:pt idx="0">
                  <c:v>Mid Inc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Sheet1!$AD$2:$AD$667</c:f>
              <c:numCache>
                <c:formatCode>General</c:formatCode>
                <c:ptCount val="666"/>
                <c:pt idx="0">
                  <c:v>-5.1599999999999997E-3</c:v>
                </c:pt>
                <c:pt idx="1">
                  <c:v>-3.3600000000000001E-3</c:v>
                </c:pt>
                <c:pt idx="2">
                  <c:v>1.35E-2</c:v>
                </c:pt>
                <c:pt idx="3">
                  <c:v>2.2100000000000002E-2</c:v>
                </c:pt>
                <c:pt idx="4">
                  <c:v>-5.2999999999999998E-4</c:v>
                </c:pt>
                <c:pt idx="5">
                  <c:v>-1.32E-3</c:v>
                </c:pt>
                <c:pt idx="6">
                  <c:v>8.6899999999999998E-3</c:v>
                </c:pt>
                <c:pt idx="7">
                  <c:v>2.3099999999999999E-2</c:v>
                </c:pt>
                <c:pt idx="8">
                  <c:v>9.3699999999999999E-3</c:v>
                </c:pt>
                <c:pt idx="9">
                  <c:v>-2.9299999999999999E-3</c:v>
                </c:pt>
                <c:pt idx="10">
                  <c:v>-1.3899999999999999E-2</c:v>
                </c:pt>
                <c:pt idx="11">
                  <c:v>9.8799999999999999E-3</c:v>
                </c:pt>
                <c:pt idx="12">
                  <c:v>1.89E-2</c:v>
                </c:pt>
                <c:pt idx="13">
                  <c:v>5.6800000000000002E-3</c:v>
                </c:pt>
                <c:pt idx="14">
                  <c:v>-8.0300000000000007E-3</c:v>
                </c:pt>
                <c:pt idx="15">
                  <c:v>-1.0200000000000001E-2</c:v>
                </c:pt>
                <c:pt idx="16">
                  <c:v>-5.4999999999999997E-3</c:v>
                </c:pt>
                <c:pt idx="17">
                  <c:v>8.0999999999999996E-3</c:v>
                </c:pt>
                <c:pt idx="18">
                  <c:v>1.21E-2</c:v>
                </c:pt>
                <c:pt idx="19">
                  <c:v>1.91E-3</c:v>
                </c:pt>
                <c:pt idx="20">
                  <c:v>-1.0800000000000001E-2</c:v>
                </c:pt>
                <c:pt idx="21">
                  <c:v>-5.6499999999999996E-3</c:v>
                </c:pt>
                <c:pt idx="22">
                  <c:v>2.99E-3</c:v>
                </c:pt>
                <c:pt idx="23">
                  <c:v>4.7699999999999999E-4</c:v>
                </c:pt>
                <c:pt idx="24">
                  <c:v>-1.18E-2</c:v>
                </c:pt>
                <c:pt idx="25">
                  <c:v>-1.29E-2</c:v>
                </c:pt>
                <c:pt idx="26">
                  <c:v>-5.4500000000000002E-4</c:v>
                </c:pt>
                <c:pt idx="27">
                  <c:v>8.8800000000000007E-3</c:v>
                </c:pt>
                <c:pt idx="28">
                  <c:v>2.3999999999999998E-3</c:v>
                </c:pt>
                <c:pt idx="29">
                  <c:v>-4.3899999999999998E-3</c:v>
                </c:pt>
                <c:pt idx="30">
                  <c:v>4.2300000000000003E-3</c:v>
                </c:pt>
                <c:pt idx="31">
                  <c:v>7.4000000000000003E-3</c:v>
                </c:pt>
                <c:pt idx="32">
                  <c:v>3.0100000000000001E-3</c:v>
                </c:pt>
                <c:pt idx="33">
                  <c:v>-3.2000000000000002E-3</c:v>
                </c:pt>
                <c:pt idx="34">
                  <c:v>-7.1699999999999995E-5</c:v>
                </c:pt>
                <c:pt idx="35">
                  <c:v>6.7799999999999996E-3</c:v>
                </c:pt>
                <c:pt idx="36">
                  <c:v>-4.7699999999999999E-4</c:v>
                </c:pt>
                <c:pt idx="37">
                  <c:v>-2.8600000000000001E-3</c:v>
                </c:pt>
                <c:pt idx="38">
                  <c:v>5.31E-4</c:v>
                </c:pt>
                <c:pt idx="39">
                  <c:v>1.2199999999999999E-3</c:v>
                </c:pt>
                <c:pt idx="40">
                  <c:v>-2.2699999999999999E-3</c:v>
                </c:pt>
                <c:pt idx="41">
                  <c:v>-1.3799999999999999E-3</c:v>
                </c:pt>
                <c:pt idx="42">
                  <c:v>-5.5300000000000002E-3</c:v>
                </c:pt>
                <c:pt idx="43">
                  <c:v>-1.03E-2</c:v>
                </c:pt>
                <c:pt idx="44">
                  <c:v>-1.09E-2</c:v>
                </c:pt>
                <c:pt idx="45">
                  <c:v>-1.6899999999999998E-2</c:v>
                </c:pt>
                <c:pt idx="46">
                  <c:v>-3.0200000000000001E-2</c:v>
                </c:pt>
                <c:pt idx="47">
                  <c:v>-1.43E-2</c:v>
                </c:pt>
                <c:pt idx="48">
                  <c:v>-2.8299999999999999E-2</c:v>
                </c:pt>
                <c:pt idx="49">
                  <c:v>-1.6899999999999998E-2</c:v>
                </c:pt>
                <c:pt idx="50">
                  <c:v>-1.29E-2</c:v>
                </c:pt>
                <c:pt idx="51">
                  <c:v>-1.89E-2</c:v>
                </c:pt>
                <c:pt idx="52">
                  <c:v>-2.23E-2</c:v>
                </c:pt>
                <c:pt idx="53">
                  <c:v>-2.0299999999999999E-2</c:v>
                </c:pt>
                <c:pt idx="54">
                  <c:v>-8.4799999999999997E-3</c:v>
                </c:pt>
                <c:pt idx="55">
                  <c:v>7.0600000000000003E-3</c:v>
                </c:pt>
                <c:pt idx="56">
                  <c:v>-4.1200000000000004E-3</c:v>
                </c:pt>
                <c:pt idx="57">
                  <c:v>-9.7900000000000001E-3</c:v>
                </c:pt>
                <c:pt idx="58">
                  <c:v>-1.09E-2</c:v>
                </c:pt>
                <c:pt idx="59">
                  <c:v>5.3300000000000005E-4</c:v>
                </c:pt>
                <c:pt idx="60">
                  <c:v>1.26E-2</c:v>
                </c:pt>
                <c:pt idx="61">
                  <c:v>3.6600000000000001E-3</c:v>
                </c:pt>
                <c:pt idx="62">
                  <c:v>-1.46E-2</c:v>
                </c:pt>
                <c:pt idx="63">
                  <c:v>-8.3300000000000006E-3</c:v>
                </c:pt>
                <c:pt idx="64">
                  <c:v>-1.5299999999999999E-2</c:v>
                </c:pt>
                <c:pt idx="65">
                  <c:v>-3.3700000000000001E-2</c:v>
                </c:pt>
                <c:pt idx="66">
                  <c:v>-6.1699999999999998E-2</c:v>
                </c:pt>
                <c:pt idx="67">
                  <c:v>-9.64E-2</c:v>
                </c:pt>
                <c:pt idx="68">
                  <c:v>-0.128</c:v>
                </c:pt>
                <c:pt idx="69">
                  <c:v>-0.14699999999999999</c:v>
                </c:pt>
                <c:pt idx="70">
                  <c:v>-0.186</c:v>
                </c:pt>
                <c:pt idx="71">
                  <c:v>-0.21299999999999999</c:v>
                </c:pt>
                <c:pt idx="72">
                  <c:v>-0.23300000000000001</c:v>
                </c:pt>
                <c:pt idx="73">
                  <c:v>-0.253</c:v>
                </c:pt>
                <c:pt idx="74">
                  <c:v>-0.27900000000000003</c:v>
                </c:pt>
                <c:pt idx="75">
                  <c:v>-0.29899999999999999</c:v>
                </c:pt>
                <c:pt idx="76">
                  <c:v>-0.313</c:v>
                </c:pt>
                <c:pt idx="77">
                  <c:v>-0.313</c:v>
                </c:pt>
                <c:pt idx="78">
                  <c:v>-0.29899999999999999</c:v>
                </c:pt>
                <c:pt idx="79">
                  <c:v>-0.29099999999999998</c:v>
                </c:pt>
                <c:pt idx="80">
                  <c:v>-0.28899999999999998</c:v>
                </c:pt>
                <c:pt idx="81">
                  <c:v>-0.28699999999999998</c:v>
                </c:pt>
                <c:pt idx="82">
                  <c:v>-0.28399999999999997</c:v>
                </c:pt>
                <c:pt idx="83">
                  <c:v>-0.27800000000000002</c:v>
                </c:pt>
                <c:pt idx="84">
                  <c:v>-0.27400000000000002</c:v>
                </c:pt>
                <c:pt idx="85">
                  <c:v>-0.28299999999999997</c:v>
                </c:pt>
                <c:pt idx="86">
                  <c:v>-0.28999999999999998</c:v>
                </c:pt>
                <c:pt idx="87">
                  <c:v>-0.28899999999999998</c:v>
                </c:pt>
                <c:pt idx="88">
                  <c:v>-0.28799999999999998</c:v>
                </c:pt>
                <c:pt idx="89">
                  <c:v>-0.28399999999999997</c:v>
                </c:pt>
                <c:pt idx="90">
                  <c:v>-0.30599999999999999</c:v>
                </c:pt>
                <c:pt idx="91">
                  <c:v>-0.313</c:v>
                </c:pt>
                <c:pt idx="92">
                  <c:v>-0.27100000000000002</c:v>
                </c:pt>
                <c:pt idx="93">
                  <c:v>-0.251</c:v>
                </c:pt>
                <c:pt idx="94">
                  <c:v>-0.23899999999999999</c:v>
                </c:pt>
                <c:pt idx="95">
                  <c:v>-0.23499999999999999</c:v>
                </c:pt>
                <c:pt idx="96">
                  <c:v>-0.23200000000000001</c:v>
                </c:pt>
                <c:pt idx="97">
                  <c:v>-0.20399999999999999</c:v>
                </c:pt>
                <c:pt idx="98">
                  <c:v>-0.19</c:v>
                </c:pt>
                <c:pt idx="99">
                  <c:v>-0.19</c:v>
                </c:pt>
                <c:pt idx="100">
                  <c:v>-0.19900000000000001</c:v>
                </c:pt>
                <c:pt idx="101">
                  <c:v>-0.223</c:v>
                </c:pt>
                <c:pt idx="102">
                  <c:v>-0.218</c:v>
                </c:pt>
                <c:pt idx="103">
                  <c:v>-0.21199999999999999</c:v>
                </c:pt>
                <c:pt idx="104">
                  <c:v>-0.20799999999999999</c:v>
                </c:pt>
                <c:pt idx="105">
                  <c:v>-0.20300000000000001</c:v>
                </c:pt>
                <c:pt idx="106">
                  <c:v>-0.222</c:v>
                </c:pt>
                <c:pt idx="107">
                  <c:v>-0.214</c:v>
                </c:pt>
                <c:pt idx="108">
                  <c:v>-0.186</c:v>
                </c:pt>
                <c:pt idx="109">
                  <c:v>-0.17699999999999999</c:v>
                </c:pt>
                <c:pt idx="110">
                  <c:v>-0.17299999999999999</c:v>
                </c:pt>
                <c:pt idx="111">
                  <c:v>-0.16700000000000001</c:v>
                </c:pt>
                <c:pt idx="112">
                  <c:v>-0.156</c:v>
                </c:pt>
                <c:pt idx="113">
                  <c:v>-0.151</c:v>
                </c:pt>
                <c:pt idx="114">
                  <c:v>-0.15</c:v>
                </c:pt>
                <c:pt idx="115">
                  <c:v>-0.14499999999999999</c:v>
                </c:pt>
                <c:pt idx="116">
                  <c:v>-0.14199999999999999</c:v>
                </c:pt>
                <c:pt idx="117">
                  <c:v>-0.13100000000000001</c:v>
                </c:pt>
                <c:pt idx="118">
                  <c:v>-0.13900000000000001</c:v>
                </c:pt>
                <c:pt idx="119">
                  <c:v>-0.156</c:v>
                </c:pt>
                <c:pt idx="120">
                  <c:v>-0.16</c:v>
                </c:pt>
                <c:pt idx="121">
                  <c:v>-0.153</c:v>
                </c:pt>
                <c:pt idx="122">
                  <c:v>-0.15</c:v>
                </c:pt>
                <c:pt idx="123">
                  <c:v>-0.151</c:v>
                </c:pt>
                <c:pt idx="124">
                  <c:v>-0.153</c:v>
                </c:pt>
                <c:pt idx="125">
                  <c:v>-0.14199999999999999</c:v>
                </c:pt>
                <c:pt idx="126">
                  <c:v>-0.124</c:v>
                </c:pt>
                <c:pt idx="127">
                  <c:v>-0.12</c:v>
                </c:pt>
                <c:pt idx="128">
                  <c:v>-0.12</c:v>
                </c:pt>
                <c:pt idx="129">
                  <c:v>-0.115</c:v>
                </c:pt>
                <c:pt idx="130">
                  <c:v>-0.108</c:v>
                </c:pt>
                <c:pt idx="131">
                  <c:v>-0.109</c:v>
                </c:pt>
                <c:pt idx="132">
                  <c:v>-0.114</c:v>
                </c:pt>
                <c:pt idx="133">
                  <c:v>-0.12</c:v>
                </c:pt>
                <c:pt idx="134">
                  <c:v>-0.123</c:v>
                </c:pt>
                <c:pt idx="135">
                  <c:v>-0.11</c:v>
                </c:pt>
                <c:pt idx="136">
                  <c:v>-0.113</c:v>
                </c:pt>
                <c:pt idx="137">
                  <c:v>-0.129</c:v>
                </c:pt>
                <c:pt idx="138">
                  <c:v>-0.13</c:v>
                </c:pt>
                <c:pt idx="139">
                  <c:v>-0.13400000000000001</c:v>
                </c:pt>
                <c:pt idx="140">
                  <c:v>-0.115</c:v>
                </c:pt>
                <c:pt idx="141">
                  <c:v>-0.10299999999999999</c:v>
                </c:pt>
                <c:pt idx="142">
                  <c:v>-0.123</c:v>
                </c:pt>
                <c:pt idx="143">
                  <c:v>-0.12</c:v>
                </c:pt>
                <c:pt idx="144">
                  <c:v>-0.10100000000000001</c:v>
                </c:pt>
                <c:pt idx="145">
                  <c:v>-9.2100000000000001E-2</c:v>
                </c:pt>
                <c:pt idx="146">
                  <c:v>-7.8600000000000003E-2</c:v>
                </c:pt>
                <c:pt idx="147">
                  <c:v>-8.2400000000000001E-2</c:v>
                </c:pt>
                <c:pt idx="148">
                  <c:v>-9.0300000000000005E-2</c:v>
                </c:pt>
                <c:pt idx="149">
                  <c:v>-8.3599999999999994E-2</c:v>
                </c:pt>
                <c:pt idx="150">
                  <c:v>-8.1500000000000003E-2</c:v>
                </c:pt>
                <c:pt idx="151">
                  <c:v>-8.3199999999999996E-2</c:v>
                </c:pt>
                <c:pt idx="152">
                  <c:v>-8.5599999999999996E-2</c:v>
                </c:pt>
                <c:pt idx="153">
                  <c:v>-0.09</c:v>
                </c:pt>
                <c:pt idx="154">
                  <c:v>-9.1700000000000004E-2</c:v>
                </c:pt>
                <c:pt idx="155">
                  <c:v>-7.9000000000000001E-2</c:v>
                </c:pt>
                <c:pt idx="156">
                  <c:v>-7.0699999999999999E-2</c:v>
                </c:pt>
                <c:pt idx="157">
                  <c:v>-6.3399999999999998E-2</c:v>
                </c:pt>
                <c:pt idx="158">
                  <c:v>-5.5800000000000002E-2</c:v>
                </c:pt>
                <c:pt idx="159">
                  <c:v>-4.6399999999999997E-2</c:v>
                </c:pt>
                <c:pt idx="160">
                  <c:v>-4.2200000000000001E-2</c:v>
                </c:pt>
                <c:pt idx="161">
                  <c:v>-4.4299999999999999E-2</c:v>
                </c:pt>
                <c:pt idx="162">
                  <c:v>-5.5E-2</c:v>
                </c:pt>
                <c:pt idx="163">
                  <c:v>-6.6100000000000006E-2</c:v>
                </c:pt>
                <c:pt idx="164">
                  <c:v>-7.9799999999999996E-2</c:v>
                </c:pt>
                <c:pt idx="165">
                  <c:v>-8.9399999999999993E-2</c:v>
                </c:pt>
                <c:pt idx="166">
                  <c:v>-9.8599999999999993E-2</c:v>
                </c:pt>
                <c:pt idx="167">
                  <c:v>-0.105</c:v>
                </c:pt>
                <c:pt idx="168">
                  <c:v>-0.1</c:v>
                </c:pt>
                <c:pt idx="169">
                  <c:v>-8.8300000000000003E-2</c:v>
                </c:pt>
                <c:pt idx="170">
                  <c:v>-8.0500000000000002E-2</c:v>
                </c:pt>
                <c:pt idx="171">
                  <c:v>-6.9199999999999998E-2</c:v>
                </c:pt>
                <c:pt idx="172">
                  <c:v>-8.3799999999999999E-2</c:v>
                </c:pt>
                <c:pt idx="173">
                  <c:v>-5.57E-2</c:v>
                </c:pt>
                <c:pt idx="174">
                  <c:v>-4.7399999999999998E-2</c:v>
                </c:pt>
                <c:pt idx="175">
                  <c:v>-4.65E-2</c:v>
                </c:pt>
                <c:pt idx="176">
                  <c:v>-4.7199999999999999E-2</c:v>
                </c:pt>
                <c:pt idx="177">
                  <c:v>-5.7799999999999997E-2</c:v>
                </c:pt>
                <c:pt idx="178">
                  <c:v>-6.5500000000000003E-2</c:v>
                </c:pt>
                <c:pt idx="179">
                  <c:v>-6.6400000000000001E-2</c:v>
                </c:pt>
                <c:pt idx="180">
                  <c:v>-6.8199999999999997E-2</c:v>
                </c:pt>
                <c:pt idx="181">
                  <c:v>-6.1400000000000003E-2</c:v>
                </c:pt>
                <c:pt idx="182">
                  <c:v>-7.0999999999999994E-2</c:v>
                </c:pt>
                <c:pt idx="183">
                  <c:v>-7.4899999999999994E-2</c:v>
                </c:pt>
                <c:pt idx="184">
                  <c:v>-6.4100000000000004E-2</c:v>
                </c:pt>
                <c:pt idx="185">
                  <c:v>-6.0499999999999998E-2</c:v>
                </c:pt>
                <c:pt idx="186">
                  <c:v>-6.08E-2</c:v>
                </c:pt>
                <c:pt idx="187">
                  <c:v>-6.2700000000000006E-2</c:v>
                </c:pt>
                <c:pt idx="188">
                  <c:v>-6.2600000000000003E-2</c:v>
                </c:pt>
                <c:pt idx="189">
                  <c:v>-6.3200000000000006E-2</c:v>
                </c:pt>
                <c:pt idx="190">
                  <c:v>-6.8500000000000005E-2</c:v>
                </c:pt>
                <c:pt idx="191">
                  <c:v>-7.0300000000000001E-2</c:v>
                </c:pt>
                <c:pt idx="192">
                  <c:v>-6.59E-2</c:v>
                </c:pt>
                <c:pt idx="193">
                  <c:v>-5.8799999999999998E-2</c:v>
                </c:pt>
                <c:pt idx="194">
                  <c:v>-5.7500000000000002E-2</c:v>
                </c:pt>
                <c:pt idx="195">
                  <c:v>-5.8299999999999998E-2</c:v>
                </c:pt>
                <c:pt idx="196">
                  <c:v>-6.08E-2</c:v>
                </c:pt>
                <c:pt idx="197">
                  <c:v>-6.2300000000000001E-2</c:v>
                </c:pt>
                <c:pt idx="198">
                  <c:v>-6.3600000000000004E-2</c:v>
                </c:pt>
                <c:pt idx="199">
                  <c:v>-6.9199999999999998E-2</c:v>
                </c:pt>
                <c:pt idx="200">
                  <c:v>-7.0699999999999999E-2</c:v>
                </c:pt>
                <c:pt idx="201">
                  <c:v>-7.2800000000000004E-2</c:v>
                </c:pt>
                <c:pt idx="202">
                  <c:v>-7.8200000000000006E-2</c:v>
                </c:pt>
                <c:pt idx="203">
                  <c:v>-7.0400000000000004E-2</c:v>
                </c:pt>
                <c:pt idx="204">
                  <c:v>-6.6500000000000004E-2</c:v>
                </c:pt>
                <c:pt idx="205">
                  <c:v>-6.7699999999999996E-2</c:v>
                </c:pt>
                <c:pt idx="206">
                  <c:v>-6.2399999999999997E-2</c:v>
                </c:pt>
                <c:pt idx="207">
                  <c:v>-5.9499999999999997E-2</c:v>
                </c:pt>
                <c:pt idx="208">
                  <c:v>-5.0099999999999999E-2</c:v>
                </c:pt>
                <c:pt idx="209">
                  <c:v>-3.85E-2</c:v>
                </c:pt>
                <c:pt idx="210">
                  <c:v>-4.3099999999999999E-2</c:v>
                </c:pt>
                <c:pt idx="211">
                  <c:v>-4.4400000000000002E-2</c:v>
                </c:pt>
                <c:pt idx="212">
                  <c:v>-4.0500000000000001E-2</c:v>
                </c:pt>
                <c:pt idx="213">
                  <c:v>-4.1500000000000002E-2</c:v>
                </c:pt>
                <c:pt idx="214">
                  <c:v>-4.19E-2</c:v>
                </c:pt>
                <c:pt idx="215">
                  <c:v>-4.5400000000000003E-2</c:v>
                </c:pt>
                <c:pt idx="216">
                  <c:v>-4.8800000000000003E-2</c:v>
                </c:pt>
                <c:pt idx="217">
                  <c:v>-4.5900000000000003E-2</c:v>
                </c:pt>
                <c:pt idx="218">
                  <c:v>-4.5400000000000003E-2</c:v>
                </c:pt>
                <c:pt idx="219">
                  <c:v>-4.2900000000000001E-2</c:v>
                </c:pt>
                <c:pt idx="220">
                  <c:v>-3.9899999999999998E-2</c:v>
                </c:pt>
                <c:pt idx="221">
                  <c:v>-3.7400000000000003E-2</c:v>
                </c:pt>
                <c:pt idx="222">
                  <c:v>-3.0700000000000002E-2</c:v>
                </c:pt>
                <c:pt idx="223">
                  <c:v>-2.64E-2</c:v>
                </c:pt>
                <c:pt idx="224">
                  <c:v>-2.9399999999999999E-2</c:v>
                </c:pt>
                <c:pt idx="225">
                  <c:v>-2.81E-2</c:v>
                </c:pt>
                <c:pt idx="226">
                  <c:v>-2.3E-2</c:v>
                </c:pt>
                <c:pt idx="227">
                  <c:v>-1.7600000000000001E-2</c:v>
                </c:pt>
                <c:pt idx="228">
                  <c:v>-2.0299999999999999E-2</c:v>
                </c:pt>
                <c:pt idx="229">
                  <c:v>-2.52E-2</c:v>
                </c:pt>
                <c:pt idx="230">
                  <c:v>-3.5299999999999998E-2</c:v>
                </c:pt>
                <c:pt idx="231">
                  <c:v>-3.2899999999999999E-2</c:v>
                </c:pt>
                <c:pt idx="232">
                  <c:v>-1.77E-2</c:v>
                </c:pt>
                <c:pt idx="233">
                  <c:v>-1.1299999999999999E-2</c:v>
                </c:pt>
                <c:pt idx="234">
                  <c:v>-7.5900000000000004E-3</c:v>
                </c:pt>
                <c:pt idx="235">
                  <c:v>-1.7500000000000002E-2</c:v>
                </c:pt>
                <c:pt idx="236">
                  <c:v>-1.09E-2</c:v>
                </c:pt>
                <c:pt idx="237">
                  <c:v>-8.4499999999999992E-3</c:v>
                </c:pt>
                <c:pt idx="238">
                  <c:v>-3.27E-2</c:v>
                </c:pt>
                <c:pt idx="239">
                  <c:v>-6.0100000000000001E-2</c:v>
                </c:pt>
                <c:pt idx="240">
                  <c:v>-2.0500000000000001E-2</c:v>
                </c:pt>
                <c:pt idx="241">
                  <c:v>-2.52E-2</c:v>
                </c:pt>
                <c:pt idx="242">
                  <c:v>-2.8299999999999999E-2</c:v>
                </c:pt>
                <c:pt idx="243">
                  <c:v>-3.4799999999999998E-2</c:v>
                </c:pt>
                <c:pt idx="244">
                  <c:v>-4.6300000000000001E-2</c:v>
                </c:pt>
                <c:pt idx="245">
                  <c:v>-5.3900000000000003E-2</c:v>
                </c:pt>
                <c:pt idx="246">
                  <c:v>-4.53E-2</c:v>
                </c:pt>
                <c:pt idx="247">
                  <c:v>-5.79E-2</c:v>
                </c:pt>
                <c:pt idx="248">
                  <c:v>-5.2299999999999999E-2</c:v>
                </c:pt>
                <c:pt idx="249">
                  <c:v>-4.0500000000000001E-2</c:v>
                </c:pt>
                <c:pt idx="250">
                  <c:v>-2.9700000000000001E-2</c:v>
                </c:pt>
                <c:pt idx="251">
                  <c:v>-2.3400000000000001E-2</c:v>
                </c:pt>
                <c:pt idx="252">
                  <c:v>-2.3199999999999998E-2</c:v>
                </c:pt>
                <c:pt idx="253">
                  <c:v>-3.0200000000000001E-2</c:v>
                </c:pt>
                <c:pt idx="254">
                  <c:v>-2.2100000000000002E-2</c:v>
                </c:pt>
                <c:pt idx="255">
                  <c:v>-2.0799999999999999E-2</c:v>
                </c:pt>
                <c:pt idx="256">
                  <c:v>-2.4299999999999999E-2</c:v>
                </c:pt>
                <c:pt idx="257">
                  <c:v>-2.6499999999999999E-2</c:v>
                </c:pt>
                <c:pt idx="258">
                  <c:v>-2.7199999999999998E-2</c:v>
                </c:pt>
                <c:pt idx="259">
                  <c:v>-2.9899999999999999E-2</c:v>
                </c:pt>
                <c:pt idx="260">
                  <c:v>-2.87E-2</c:v>
                </c:pt>
                <c:pt idx="261">
                  <c:v>-3.2099999999999997E-2</c:v>
                </c:pt>
                <c:pt idx="262">
                  <c:v>-3.4000000000000002E-2</c:v>
                </c:pt>
                <c:pt idx="263">
                  <c:v>-3.2800000000000003E-2</c:v>
                </c:pt>
                <c:pt idx="264">
                  <c:v>-3.2800000000000003E-2</c:v>
                </c:pt>
                <c:pt idx="265">
                  <c:v>-2.9399999999999999E-2</c:v>
                </c:pt>
                <c:pt idx="266">
                  <c:v>-2.23E-2</c:v>
                </c:pt>
                <c:pt idx="267">
                  <c:v>-2.1000000000000001E-2</c:v>
                </c:pt>
                <c:pt idx="268">
                  <c:v>-2.2700000000000001E-2</c:v>
                </c:pt>
                <c:pt idx="269">
                  <c:v>-1.8800000000000001E-2</c:v>
                </c:pt>
                <c:pt idx="270">
                  <c:v>-1.15E-2</c:v>
                </c:pt>
                <c:pt idx="271">
                  <c:v>-1.37E-2</c:v>
                </c:pt>
                <c:pt idx="272">
                  <c:v>-1.7600000000000001E-2</c:v>
                </c:pt>
                <c:pt idx="273">
                  <c:v>-2.2200000000000001E-2</c:v>
                </c:pt>
                <c:pt idx="274">
                  <c:v>-1.52E-2</c:v>
                </c:pt>
                <c:pt idx="275">
                  <c:v>-1.3100000000000001E-2</c:v>
                </c:pt>
                <c:pt idx="276">
                  <c:v>-6.2899999999999996E-3</c:v>
                </c:pt>
                <c:pt idx="277">
                  <c:v>-1.6400000000000001E-2</c:v>
                </c:pt>
                <c:pt idx="278">
                  <c:v>-1.44E-2</c:v>
                </c:pt>
                <c:pt idx="279">
                  <c:v>-1.04E-2</c:v>
                </c:pt>
                <c:pt idx="280">
                  <c:v>-1.55E-2</c:v>
                </c:pt>
                <c:pt idx="281">
                  <c:v>-1.8499999999999999E-2</c:v>
                </c:pt>
                <c:pt idx="282">
                  <c:v>-2.5000000000000001E-2</c:v>
                </c:pt>
                <c:pt idx="283">
                  <c:v>-2.2800000000000001E-2</c:v>
                </c:pt>
                <c:pt idx="284">
                  <c:v>-1.8700000000000001E-2</c:v>
                </c:pt>
                <c:pt idx="285">
                  <c:v>-1.47E-2</c:v>
                </c:pt>
                <c:pt idx="286">
                  <c:v>-1.5800000000000002E-2</c:v>
                </c:pt>
                <c:pt idx="287">
                  <c:v>-2.1000000000000001E-2</c:v>
                </c:pt>
                <c:pt idx="288">
                  <c:v>-2.12E-2</c:v>
                </c:pt>
                <c:pt idx="289">
                  <c:v>-2.3699999999999999E-2</c:v>
                </c:pt>
                <c:pt idx="290">
                  <c:v>-2.4799999999999999E-2</c:v>
                </c:pt>
                <c:pt idx="291">
                  <c:v>-1.9599999999999999E-2</c:v>
                </c:pt>
                <c:pt idx="292">
                  <c:v>-2.5000000000000001E-2</c:v>
                </c:pt>
                <c:pt idx="293">
                  <c:v>-3.7600000000000001E-2</c:v>
                </c:pt>
                <c:pt idx="294">
                  <c:v>-2.69E-2</c:v>
                </c:pt>
                <c:pt idx="295">
                  <c:v>-2.9600000000000001E-2</c:v>
                </c:pt>
                <c:pt idx="296">
                  <c:v>-3.6600000000000001E-2</c:v>
                </c:pt>
                <c:pt idx="297">
                  <c:v>-4.0500000000000001E-2</c:v>
                </c:pt>
                <c:pt idx="298">
                  <c:v>-4.24E-2</c:v>
                </c:pt>
                <c:pt idx="299">
                  <c:v>-3.5200000000000002E-2</c:v>
                </c:pt>
                <c:pt idx="300">
                  <c:v>-2.23E-2</c:v>
                </c:pt>
                <c:pt idx="301">
                  <c:v>-3.2599999999999997E-2</c:v>
                </c:pt>
                <c:pt idx="302">
                  <c:v>-2.7900000000000001E-2</c:v>
                </c:pt>
                <c:pt idx="303">
                  <c:v>-7.9299999999999995E-3</c:v>
                </c:pt>
                <c:pt idx="304">
                  <c:v>-1.26E-2</c:v>
                </c:pt>
                <c:pt idx="305">
                  <c:v>-6.6600000000000001E-3</c:v>
                </c:pt>
                <c:pt idx="306">
                  <c:v>-2.2000000000000001E-3</c:v>
                </c:pt>
                <c:pt idx="307">
                  <c:v>-3.0200000000000001E-3</c:v>
                </c:pt>
                <c:pt idx="308">
                  <c:v>-1.41E-3</c:v>
                </c:pt>
                <c:pt idx="309">
                  <c:v>-2.7899999999999999E-3</c:v>
                </c:pt>
                <c:pt idx="310">
                  <c:v>8.9300000000000004E-3</c:v>
                </c:pt>
                <c:pt idx="311">
                  <c:v>2.4299999999999999E-3</c:v>
                </c:pt>
                <c:pt idx="312">
                  <c:v>5.1699999999999999E-4</c:v>
                </c:pt>
                <c:pt idx="313">
                  <c:v>-1.73E-3</c:v>
                </c:pt>
                <c:pt idx="314">
                  <c:v>3.4299999999999999E-3</c:v>
                </c:pt>
                <c:pt idx="315">
                  <c:v>-3.9899999999999996E-3</c:v>
                </c:pt>
                <c:pt idx="316">
                  <c:v>-7.1700000000000002E-3</c:v>
                </c:pt>
                <c:pt idx="317">
                  <c:v>-6.0900000000000003E-2</c:v>
                </c:pt>
                <c:pt idx="318">
                  <c:v>-0.104</c:v>
                </c:pt>
                <c:pt idx="319">
                  <c:v>-0.124</c:v>
                </c:pt>
                <c:pt idx="320">
                  <c:v>-8.5800000000000001E-2</c:v>
                </c:pt>
                <c:pt idx="321">
                  <c:v>-9.3799999999999994E-2</c:v>
                </c:pt>
                <c:pt idx="322">
                  <c:v>-0.14199999999999999</c:v>
                </c:pt>
                <c:pt idx="323">
                  <c:v>-6.4000000000000001E-2</c:v>
                </c:pt>
                <c:pt idx="324">
                  <c:v>-4.1000000000000002E-2</c:v>
                </c:pt>
                <c:pt idx="325">
                  <c:v>-2.1600000000000001E-2</c:v>
                </c:pt>
                <c:pt idx="326">
                  <c:v>-1.4E-2</c:v>
                </c:pt>
                <c:pt idx="327">
                  <c:v>-5.57E-2</c:v>
                </c:pt>
                <c:pt idx="328">
                  <c:v>-1.29E-2</c:v>
                </c:pt>
                <c:pt idx="329">
                  <c:v>-9.2700000000000005E-3</c:v>
                </c:pt>
                <c:pt idx="330">
                  <c:v>-4.1300000000000003E-2</c:v>
                </c:pt>
                <c:pt idx="331">
                  <c:v>-4.58E-2</c:v>
                </c:pt>
                <c:pt idx="332">
                  <c:v>-2.8500000000000001E-2</c:v>
                </c:pt>
                <c:pt idx="333">
                  <c:v>-2.87E-2</c:v>
                </c:pt>
                <c:pt idx="334">
                  <c:v>-3.2800000000000003E-2</c:v>
                </c:pt>
                <c:pt idx="335">
                  <c:v>-4.02E-2</c:v>
                </c:pt>
                <c:pt idx="336">
                  <c:v>-4.7399999999999998E-2</c:v>
                </c:pt>
                <c:pt idx="337">
                  <c:v>-3.9699999999999999E-2</c:v>
                </c:pt>
                <c:pt idx="338">
                  <c:v>-4.6800000000000001E-2</c:v>
                </c:pt>
                <c:pt idx="339">
                  <c:v>-5.9799999999999999E-2</c:v>
                </c:pt>
                <c:pt idx="340">
                  <c:v>-6.5500000000000003E-2</c:v>
                </c:pt>
                <c:pt idx="341">
                  <c:v>-6.6400000000000001E-2</c:v>
                </c:pt>
                <c:pt idx="342">
                  <c:v>-7.4499999999999997E-2</c:v>
                </c:pt>
                <c:pt idx="343">
                  <c:v>-0.05</c:v>
                </c:pt>
                <c:pt idx="344">
                  <c:v>-2.8500000000000001E-2</c:v>
                </c:pt>
                <c:pt idx="345">
                  <c:v>-1.4500000000000001E-2</c:v>
                </c:pt>
                <c:pt idx="346">
                  <c:v>1.04E-2</c:v>
                </c:pt>
                <c:pt idx="347">
                  <c:v>1.0500000000000001E-2</c:v>
                </c:pt>
                <c:pt idx="348">
                  <c:v>2.1999999999999999E-2</c:v>
                </c:pt>
                <c:pt idx="349">
                  <c:v>-6.3999999999999997E-5</c:v>
                </c:pt>
                <c:pt idx="350">
                  <c:v>6.4000000000000003E-3</c:v>
                </c:pt>
                <c:pt idx="351">
                  <c:v>1.2999999999999999E-3</c:v>
                </c:pt>
                <c:pt idx="352">
                  <c:v>-1.12E-2</c:v>
                </c:pt>
                <c:pt idx="353">
                  <c:v>-1.14E-2</c:v>
                </c:pt>
                <c:pt idx="354">
                  <c:v>-4.3099999999999999E-2</c:v>
                </c:pt>
                <c:pt idx="355">
                  <c:v>-5.3699999999999998E-2</c:v>
                </c:pt>
                <c:pt idx="356">
                  <c:v>-6.9800000000000001E-3</c:v>
                </c:pt>
                <c:pt idx="357">
                  <c:v>-1.6199999999999999E-2</c:v>
                </c:pt>
                <c:pt idx="358">
                  <c:v>-3.7999999999999999E-2</c:v>
                </c:pt>
                <c:pt idx="359">
                  <c:v>1.2699999999999999E-2</c:v>
                </c:pt>
                <c:pt idx="360">
                  <c:v>4.1300000000000003E-2</c:v>
                </c:pt>
                <c:pt idx="361">
                  <c:v>3.9800000000000002E-2</c:v>
                </c:pt>
                <c:pt idx="362">
                  <c:v>7.7399999999999997E-2</c:v>
                </c:pt>
                <c:pt idx="363">
                  <c:v>0.106</c:v>
                </c:pt>
                <c:pt idx="364">
                  <c:v>8.3500000000000005E-2</c:v>
                </c:pt>
                <c:pt idx="365">
                  <c:v>6.8400000000000002E-2</c:v>
                </c:pt>
                <c:pt idx="366">
                  <c:v>7.3599999999999999E-2</c:v>
                </c:pt>
                <c:pt idx="367">
                  <c:v>8.2500000000000004E-2</c:v>
                </c:pt>
                <c:pt idx="368">
                  <c:v>9.5500000000000002E-2</c:v>
                </c:pt>
                <c:pt idx="369">
                  <c:v>9.9699999999999997E-2</c:v>
                </c:pt>
                <c:pt idx="370">
                  <c:v>7.9299999999999995E-2</c:v>
                </c:pt>
                <c:pt idx="371">
                  <c:v>6.4399999999999999E-2</c:v>
                </c:pt>
                <c:pt idx="372">
                  <c:v>7.4899999999999994E-2</c:v>
                </c:pt>
                <c:pt idx="373">
                  <c:v>7.6899999999999996E-2</c:v>
                </c:pt>
                <c:pt idx="374">
                  <c:v>8.6099999999999996E-2</c:v>
                </c:pt>
                <c:pt idx="375">
                  <c:v>5.4100000000000002E-2</c:v>
                </c:pt>
                <c:pt idx="376">
                  <c:v>4.19E-2</c:v>
                </c:pt>
                <c:pt idx="377">
                  <c:v>6.0299999999999999E-2</c:v>
                </c:pt>
                <c:pt idx="378">
                  <c:v>5.0700000000000002E-2</c:v>
                </c:pt>
                <c:pt idx="379">
                  <c:v>2.58E-2</c:v>
                </c:pt>
                <c:pt idx="380">
                  <c:v>6.3600000000000002E-3</c:v>
                </c:pt>
                <c:pt idx="381">
                  <c:v>7.43E-3</c:v>
                </c:pt>
                <c:pt idx="382">
                  <c:v>1.95E-2</c:v>
                </c:pt>
                <c:pt idx="383">
                  <c:v>3.44E-2</c:v>
                </c:pt>
                <c:pt idx="384">
                  <c:v>2.2100000000000002E-2</c:v>
                </c:pt>
                <c:pt idx="385">
                  <c:v>2.0799999999999999E-2</c:v>
                </c:pt>
                <c:pt idx="386">
                  <c:v>3.32E-2</c:v>
                </c:pt>
                <c:pt idx="387">
                  <c:v>5.8400000000000001E-2</c:v>
                </c:pt>
                <c:pt idx="388">
                  <c:v>7.9899999999999999E-2</c:v>
                </c:pt>
                <c:pt idx="389">
                  <c:v>8.9700000000000002E-2</c:v>
                </c:pt>
                <c:pt idx="390">
                  <c:v>9.7799999999999998E-2</c:v>
                </c:pt>
                <c:pt idx="391">
                  <c:v>0.11700000000000001</c:v>
                </c:pt>
                <c:pt idx="392">
                  <c:v>0.11899999999999999</c:v>
                </c:pt>
                <c:pt idx="393">
                  <c:v>0.115</c:v>
                </c:pt>
                <c:pt idx="394">
                  <c:v>9.74E-2</c:v>
                </c:pt>
                <c:pt idx="395">
                  <c:v>7.51E-2</c:v>
                </c:pt>
                <c:pt idx="396">
                  <c:v>6.8900000000000003E-2</c:v>
                </c:pt>
                <c:pt idx="397">
                  <c:v>4.9000000000000002E-2</c:v>
                </c:pt>
                <c:pt idx="398">
                  <c:v>2.5499999999999998E-2</c:v>
                </c:pt>
                <c:pt idx="399">
                  <c:v>1.0500000000000001E-2</c:v>
                </c:pt>
                <c:pt idx="400">
                  <c:v>3.8300000000000001E-3</c:v>
                </c:pt>
                <c:pt idx="401">
                  <c:v>1.8400000000000001E-3</c:v>
                </c:pt>
                <c:pt idx="402">
                  <c:v>3.6700000000000001E-3</c:v>
                </c:pt>
                <c:pt idx="403">
                  <c:v>-7.4900000000000001E-3</c:v>
                </c:pt>
                <c:pt idx="404">
                  <c:v>3.2000000000000002E-3</c:v>
                </c:pt>
                <c:pt idx="405">
                  <c:v>2.1600000000000001E-2</c:v>
                </c:pt>
                <c:pt idx="406">
                  <c:v>2.23E-2</c:v>
                </c:pt>
                <c:pt idx="407">
                  <c:v>3.1399999999999997E-2</c:v>
                </c:pt>
                <c:pt idx="408">
                  <c:v>3.3399999999999999E-2</c:v>
                </c:pt>
                <c:pt idx="409">
                  <c:v>3.6600000000000001E-2</c:v>
                </c:pt>
                <c:pt idx="410">
                  <c:v>3.1E-2</c:v>
                </c:pt>
                <c:pt idx="411">
                  <c:v>1.2500000000000001E-2</c:v>
                </c:pt>
                <c:pt idx="412">
                  <c:v>-8.2500000000000004E-3</c:v>
                </c:pt>
                <c:pt idx="413">
                  <c:v>1.54E-2</c:v>
                </c:pt>
                <c:pt idx="414">
                  <c:v>3.3700000000000001E-2</c:v>
                </c:pt>
                <c:pt idx="415">
                  <c:v>4.99E-2</c:v>
                </c:pt>
                <c:pt idx="416">
                  <c:v>6.5199999999999994E-2</c:v>
                </c:pt>
                <c:pt idx="417">
                  <c:v>8.0699999999999994E-2</c:v>
                </c:pt>
                <c:pt idx="418">
                  <c:v>0.10299999999999999</c:v>
                </c:pt>
                <c:pt idx="419">
                  <c:v>0.13400000000000001</c:v>
                </c:pt>
                <c:pt idx="420">
                  <c:v>0.125</c:v>
                </c:pt>
                <c:pt idx="421">
                  <c:v>0.111</c:v>
                </c:pt>
                <c:pt idx="422">
                  <c:v>0.10100000000000001</c:v>
                </c:pt>
                <c:pt idx="423">
                  <c:v>8.9800000000000005E-2</c:v>
                </c:pt>
                <c:pt idx="424">
                  <c:v>8.5999999999999993E-2</c:v>
                </c:pt>
                <c:pt idx="425">
                  <c:v>8.2900000000000001E-2</c:v>
                </c:pt>
                <c:pt idx="426">
                  <c:v>7.1099999999999997E-2</c:v>
                </c:pt>
                <c:pt idx="427">
                  <c:v>7.9600000000000004E-2</c:v>
                </c:pt>
                <c:pt idx="428">
                  <c:v>0.10299999999999999</c:v>
                </c:pt>
                <c:pt idx="429">
                  <c:v>0.13300000000000001</c:v>
                </c:pt>
                <c:pt idx="430">
                  <c:v>0.158</c:v>
                </c:pt>
                <c:pt idx="431">
                  <c:v>0.17499999999999999</c:v>
                </c:pt>
                <c:pt idx="432">
                  <c:v>0.183</c:v>
                </c:pt>
                <c:pt idx="433">
                  <c:v>0.19800000000000001</c:v>
                </c:pt>
                <c:pt idx="434">
                  <c:v>0.20300000000000001</c:v>
                </c:pt>
                <c:pt idx="435">
                  <c:v>0.19</c:v>
                </c:pt>
                <c:pt idx="436">
                  <c:v>0.16600000000000001</c:v>
                </c:pt>
                <c:pt idx="437">
                  <c:v>0.151</c:v>
                </c:pt>
                <c:pt idx="438">
                  <c:v>0.14299999999999999</c:v>
                </c:pt>
                <c:pt idx="439">
                  <c:v>0.13500000000000001</c:v>
                </c:pt>
                <c:pt idx="440">
                  <c:v>0.127</c:v>
                </c:pt>
                <c:pt idx="441">
                  <c:v>0.12</c:v>
                </c:pt>
                <c:pt idx="442">
                  <c:v>0.122</c:v>
                </c:pt>
                <c:pt idx="443">
                  <c:v>0.13</c:v>
                </c:pt>
                <c:pt idx="444">
                  <c:v>0.13500000000000001</c:v>
                </c:pt>
                <c:pt idx="445">
                  <c:v>0.13700000000000001</c:v>
                </c:pt>
                <c:pt idx="446">
                  <c:v>0.13900000000000001</c:v>
                </c:pt>
                <c:pt idx="447">
                  <c:v>0.106</c:v>
                </c:pt>
                <c:pt idx="448">
                  <c:v>0.11</c:v>
                </c:pt>
                <c:pt idx="449">
                  <c:v>0.13300000000000001</c:v>
                </c:pt>
                <c:pt idx="450">
                  <c:v>0.124</c:v>
                </c:pt>
                <c:pt idx="451">
                  <c:v>0.11600000000000001</c:v>
                </c:pt>
                <c:pt idx="452">
                  <c:v>0.108</c:v>
                </c:pt>
                <c:pt idx="453">
                  <c:v>0.1</c:v>
                </c:pt>
                <c:pt idx="454">
                  <c:v>0.13200000000000001</c:v>
                </c:pt>
                <c:pt idx="455">
                  <c:v>0.13900000000000001</c:v>
                </c:pt>
                <c:pt idx="456">
                  <c:v>0.112</c:v>
                </c:pt>
                <c:pt idx="457">
                  <c:v>0.115</c:v>
                </c:pt>
                <c:pt idx="458">
                  <c:v>0.112</c:v>
                </c:pt>
                <c:pt idx="459">
                  <c:v>0.111</c:v>
                </c:pt>
                <c:pt idx="460">
                  <c:v>0.11899999999999999</c:v>
                </c:pt>
                <c:pt idx="461">
                  <c:v>0.123</c:v>
                </c:pt>
                <c:pt idx="462">
                  <c:v>0.113</c:v>
                </c:pt>
                <c:pt idx="463">
                  <c:v>0.112</c:v>
                </c:pt>
                <c:pt idx="464">
                  <c:v>0.14499999999999999</c:v>
                </c:pt>
                <c:pt idx="465">
                  <c:v>0.151</c:v>
                </c:pt>
                <c:pt idx="466">
                  <c:v>0.126</c:v>
                </c:pt>
                <c:pt idx="467">
                  <c:v>0.11899999999999999</c:v>
                </c:pt>
                <c:pt idx="468">
                  <c:v>0.115</c:v>
                </c:pt>
                <c:pt idx="469">
                  <c:v>0.11700000000000001</c:v>
                </c:pt>
                <c:pt idx="470">
                  <c:v>0.11700000000000001</c:v>
                </c:pt>
                <c:pt idx="471">
                  <c:v>8.3299999999999999E-2</c:v>
                </c:pt>
                <c:pt idx="472">
                  <c:v>8.4599999999999995E-2</c:v>
                </c:pt>
                <c:pt idx="473">
                  <c:v>0.112</c:v>
                </c:pt>
                <c:pt idx="474">
                  <c:v>0.107</c:v>
                </c:pt>
                <c:pt idx="475">
                  <c:v>0.10299999999999999</c:v>
                </c:pt>
                <c:pt idx="476">
                  <c:v>0.115</c:v>
                </c:pt>
                <c:pt idx="477">
                  <c:v>0.127</c:v>
                </c:pt>
                <c:pt idx="478">
                  <c:v>0.13300000000000001</c:v>
                </c:pt>
                <c:pt idx="479">
                  <c:v>0.13400000000000001</c:v>
                </c:pt>
                <c:pt idx="480">
                  <c:v>0.14099999999999999</c:v>
                </c:pt>
                <c:pt idx="481">
                  <c:v>0.16</c:v>
                </c:pt>
                <c:pt idx="482">
                  <c:v>0.16300000000000001</c:v>
                </c:pt>
                <c:pt idx="483">
                  <c:v>0.14799999999999999</c:v>
                </c:pt>
                <c:pt idx="484">
                  <c:v>0.13800000000000001</c:v>
                </c:pt>
                <c:pt idx="485">
                  <c:v>0.14099999999999999</c:v>
                </c:pt>
                <c:pt idx="486">
                  <c:v>0.151</c:v>
                </c:pt>
                <c:pt idx="487">
                  <c:v>0.154</c:v>
                </c:pt>
                <c:pt idx="488">
                  <c:v>0.13900000000000001</c:v>
                </c:pt>
                <c:pt idx="489">
                  <c:v>0.14399999999999999</c:v>
                </c:pt>
                <c:pt idx="490">
                  <c:v>0.16</c:v>
                </c:pt>
                <c:pt idx="491">
                  <c:v>0.16900000000000001</c:v>
                </c:pt>
                <c:pt idx="492">
                  <c:v>0.16600000000000001</c:v>
                </c:pt>
                <c:pt idx="493">
                  <c:v>0.159</c:v>
                </c:pt>
                <c:pt idx="494">
                  <c:v>0.152</c:v>
                </c:pt>
                <c:pt idx="495">
                  <c:v>0.154</c:v>
                </c:pt>
                <c:pt idx="496">
                  <c:v>0.15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0.19700000000000001</c:v>
                </c:pt>
                <c:pt idx="501">
                  <c:v>0.16200000000000001</c:v>
                </c:pt>
                <c:pt idx="502">
                  <c:v>0.152</c:v>
                </c:pt>
                <c:pt idx="503">
                  <c:v>0.151</c:v>
                </c:pt>
                <c:pt idx="504">
                  <c:v>0.111</c:v>
                </c:pt>
                <c:pt idx="505">
                  <c:v>0.16200000000000001</c:v>
                </c:pt>
                <c:pt idx="506">
                  <c:v>0.17899999999999999</c:v>
                </c:pt>
                <c:pt idx="507">
                  <c:v>0.16700000000000001</c:v>
                </c:pt>
                <c:pt idx="508">
                  <c:v>0.155</c:v>
                </c:pt>
                <c:pt idx="509">
                  <c:v>0.16400000000000001</c:v>
                </c:pt>
                <c:pt idx="510">
                  <c:v>0.16700000000000001</c:v>
                </c:pt>
                <c:pt idx="511">
                  <c:v>0.17499999999999999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0.126</c:v>
                </c:pt>
                <c:pt idx="520">
                  <c:v>0.13900000000000001</c:v>
                </c:pt>
                <c:pt idx="521">
                  <c:v>0.14699999999999999</c:v>
                </c:pt>
                <c:pt idx="522">
                  <c:v>0.159</c:v>
                </c:pt>
                <c:pt idx="523">
                  <c:v>0.17199999999999999</c:v>
                </c:pt>
                <c:pt idx="524">
                  <c:v>0.17599999999999999</c:v>
                </c:pt>
                <c:pt idx="525">
                  <c:v>0.17399999999999999</c:v>
                </c:pt>
                <c:pt idx="526">
                  <c:v>0.17299999999999999</c:v>
                </c:pt>
                <c:pt idx="527">
                  <c:v>0.16400000000000001</c:v>
                </c:pt>
                <c:pt idx="528">
                  <c:v>0.156</c:v>
                </c:pt>
                <c:pt idx="529">
                  <c:v>0.14399999999999999</c:v>
                </c:pt>
                <c:pt idx="530">
                  <c:v>0.13200000000000001</c:v>
                </c:pt>
                <c:pt idx="531">
                  <c:v>0.125</c:v>
                </c:pt>
                <c:pt idx="532">
                  <c:v>0.125</c:v>
                </c:pt>
                <c:pt idx="533">
                  <c:v>0.125</c:v>
                </c:pt>
                <c:pt idx="534">
                  <c:v>0.13500000000000001</c:v>
                </c:pt>
                <c:pt idx="535">
                  <c:v>0.14299999999999999</c:v>
                </c:pt>
                <c:pt idx="536">
                  <c:v>0.14799999999999999</c:v>
                </c:pt>
                <c:pt idx="537">
                  <c:v>0.13800000000000001</c:v>
                </c:pt>
                <c:pt idx="538">
                  <c:v>0.19500000000000001</c:v>
                </c:pt>
                <c:pt idx="539">
                  <c:v>0.157</c:v>
                </c:pt>
                <c:pt idx="540">
                  <c:v>0.13400000000000001</c:v>
                </c:pt>
                <c:pt idx="541">
                  <c:v>0.13500000000000001</c:v>
                </c:pt>
                <c:pt idx="542">
                  <c:v>0.12</c:v>
                </c:pt>
                <c:pt idx="543">
                  <c:v>0.112</c:v>
                </c:pt>
                <c:pt idx="544">
                  <c:v>0.106</c:v>
                </c:pt>
                <c:pt idx="545">
                  <c:v>0.104</c:v>
                </c:pt>
                <c:pt idx="546">
                  <c:v>0.14399999999999999</c:v>
                </c:pt>
                <c:pt idx="547">
                  <c:v>0.13700000000000001</c:v>
                </c:pt>
                <c:pt idx="548">
                  <c:v>0.124</c:v>
                </c:pt>
                <c:pt idx="549">
                  <c:v>0.129</c:v>
                </c:pt>
                <c:pt idx="550">
                  <c:v>0.129</c:v>
                </c:pt>
                <c:pt idx="551">
                  <c:v>0.128</c:v>
                </c:pt>
                <c:pt idx="552">
                  <c:v>0.128</c:v>
                </c:pt>
                <c:pt idx="553">
                  <c:v>0.128</c:v>
                </c:pt>
                <c:pt idx="554">
                  <c:v>0.129</c:v>
                </c:pt>
                <c:pt idx="555">
                  <c:v>0.129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0.14799999999999999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0.13800000000000001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0.125</c:v>
                </c:pt>
                <c:pt idx="565">
                  <c:v>0.11700000000000001</c:v>
                </c:pt>
                <c:pt idx="566">
                  <c:v>0.108</c:v>
                </c:pt>
                <c:pt idx="567">
                  <c:v>0.11899999999999999</c:v>
                </c:pt>
                <c:pt idx="568">
                  <c:v>0.128</c:v>
                </c:pt>
                <c:pt idx="569">
                  <c:v>0.13700000000000001</c:v>
                </c:pt>
                <c:pt idx="570">
                  <c:v>0.14099999999999999</c:v>
                </c:pt>
                <c:pt idx="571">
                  <c:v>0.14599999999999999</c:v>
                </c:pt>
                <c:pt idx="572">
                  <c:v>0.156</c:v>
                </c:pt>
                <c:pt idx="573">
                  <c:v>0.17399999999999999</c:v>
                </c:pt>
                <c:pt idx="574">
                  <c:v>0.16900000000000001</c:v>
                </c:pt>
                <c:pt idx="575">
                  <c:v>0.16500000000000001</c:v>
                </c:pt>
                <c:pt idx="576">
                  <c:v>0.159</c:v>
                </c:pt>
                <c:pt idx="577">
                  <c:v>0.158</c:v>
                </c:pt>
                <c:pt idx="578">
                  <c:v>0.157</c:v>
                </c:pt>
                <c:pt idx="579">
                  <c:v>0.155</c:v>
                </c:pt>
                <c:pt idx="580">
                  <c:v>0.14499999999999999</c:v>
                </c:pt>
                <c:pt idx="581">
                  <c:v>0.14599999999999999</c:v>
                </c:pt>
                <c:pt idx="582">
                  <c:v>0.14599999999999999</c:v>
                </c:pt>
                <c:pt idx="583">
                  <c:v>0.14499999999999999</c:v>
                </c:pt>
                <c:pt idx="584">
                  <c:v>0.14899999999999999</c:v>
                </c:pt>
                <c:pt idx="585">
                  <c:v>0.15</c:v>
                </c:pt>
                <c:pt idx="586">
                  <c:v>0.154</c:v>
                </c:pt>
                <c:pt idx="587">
                  <c:v>0.161</c:v>
                </c:pt>
                <c:pt idx="588">
                  <c:v>0.159</c:v>
                </c:pt>
                <c:pt idx="589">
                  <c:v>0.158</c:v>
                </c:pt>
                <c:pt idx="590">
                  <c:v>0.16</c:v>
                </c:pt>
                <c:pt idx="591">
                  <c:v>0.16</c:v>
                </c:pt>
                <c:pt idx="592">
                  <c:v>0.16400000000000001</c:v>
                </c:pt>
                <c:pt idx="593">
                  <c:v>0.159</c:v>
                </c:pt>
                <c:pt idx="594">
                  <c:v>0.14599999999999999</c:v>
                </c:pt>
                <c:pt idx="595">
                  <c:v>0.13300000000000001</c:v>
                </c:pt>
                <c:pt idx="596">
                  <c:v>0.13900000000000001</c:v>
                </c:pt>
                <c:pt idx="597">
                  <c:v>0.159</c:v>
                </c:pt>
                <c:pt idx="598">
                  <c:v>0.2</c:v>
                </c:pt>
                <c:pt idx="599">
                  <c:v>0.17399999999999999</c:v>
                </c:pt>
                <c:pt idx="600">
                  <c:v>0.17</c:v>
                </c:pt>
                <c:pt idx="601">
                  <c:v>0.184</c:v>
                </c:pt>
                <c:pt idx="602">
                  <c:v>0.16</c:v>
                </c:pt>
                <c:pt idx="603">
                  <c:v>0.191</c:v>
                </c:pt>
                <c:pt idx="604">
                  <c:v>0.182</c:v>
                </c:pt>
                <c:pt idx="605">
                  <c:v>0.16500000000000001</c:v>
                </c:pt>
                <c:pt idx="606">
                  <c:v>0.154</c:v>
                </c:pt>
                <c:pt idx="607">
                  <c:v>0.156</c:v>
                </c:pt>
                <c:pt idx="608">
                  <c:v>0.14899999999999999</c:v>
                </c:pt>
                <c:pt idx="609">
                  <c:v>0.151</c:v>
                </c:pt>
                <c:pt idx="610">
                  <c:v>0.14599999999999999</c:v>
                </c:pt>
                <c:pt idx="611">
                  <c:v>0.14599999999999999</c:v>
                </c:pt>
                <c:pt idx="612">
                  <c:v>0.153</c:v>
                </c:pt>
                <c:pt idx="613">
                  <c:v>0.16400000000000001</c:v>
                </c:pt>
                <c:pt idx="614">
                  <c:v>0.17699999999999999</c:v>
                </c:pt>
                <c:pt idx="615">
                  <c:v>0.187</c:v>
                </c:pt>
                <c:pt idx="616">
                  <c:v>0.186</c:v>
                </c:pt>
                <c:pt idx="617">
                  <c:v>0.188</c:v>
                </c:pt>
                <c:pt idx="618">
                  <c:v>0.17899999999999999</c:v>
                </c:pt>
                <c:pt idx="619">
                  <c:v>0.189</c:v>
                </c:pt>
                <c:pt idx="620">
                  <c:v>0.19</c:v>
                </c:pt>
                <c:pt idx="621">
                  <c:v>0.187</c:v>
                </c:pt>
                <c:pt idx="622">
                  <c:v>0.186</c:v>
                </c:pt>
                <c:pt idx="623">
                  <c:v>0.187</c:v>
                </c:pt>
                <c:pt idx="624">
                  <c:v>0.185</c:v>
                </c:pt>
                <c:pt idx="625">
                  <c:v>0.186</c:v>
                </c:pt>
                <c:pt idx="626">
                  <c:v>0.185</c:v>
                </c:pt>
                <c:pt idx="627">
                  <c:v>0.187</c:v>
                </c:pt>
                <c:pt idx="628">
                  <c:v>0.19</c:v>
                </c:pt>
                <c:pt idx="629">
                  <c:v>0.192</c:v>
                </c:pt>
                <c:pt idx="630">
                  <c:v>0.20100000000000001</c:v>
                </c:pt>
                <c:pt idx="631">
                  <c:v>0.21099999999999999</c:v>
                </c:pt>
                <c:pt idx="632">
                  <c:v>0.21299999999999999</c:v>
                </c:pt>
                <c:pt idx="633">
                  <c:v>0.21099999999999999</c:v>
                </c:pt>
                <c:pt idx="634">
                  <c:v>0.221</c:v>
                </c:pt>
                <c:pt idx="635">
                  <c:v>0.23200000000000001</c:v>
                </c:pt>
                <c:pt idx="636">
                  <c:v>0.23300000000000001</c:v>
                </c:pt>
                <c:pt idx="637">
                  <c:v>0.22</c:v>
                </c:pt>
                <c:pt idx="638">
                  <c:v>0.22500000000000001</c:v>
                </c:pt>
                <c:pt idx="639">
                  <c:v>0.23</c:v>
                </c:pt>
                <c:pt idx="640">
                  <c:v>0.23899999999999999</c:v>
                </c:pt>
                <c:pt idx="641">
                  <c:v>0.22600000000000001</c:v>
                </c:pt>
                <c:pt idx="642">
                  <c:v>0.217</c:v>
                </c:pt>
                <c:pt idx="643">
                  <c:v>0.221</c:v>
                </c:pt>
                <c:pt idx="644">
                  <c:v>0.224</c:v>
                </c:pt>
                <c:pt idx="645">
                  <c:v>0.22900000000000001</c:v>
                </c:pt>
                <c:pt idx="646">
                  <c:v>0.23100000000000001</c:v>
                </c:pt>
                <c:pt idx="647">
                  <c:v>0.23300000000000001</c:v>
                </c:pt>
                <c:pt idx="648">
                  <c:v>0.23899999999999999</c:v>
                </c:pt>
                <c:pt idx="649">
                  <c:v>0.246</c:v>
                </c:pt>
                <c:pt idx="650">
                  <c:v>0.248</c:v>
                </c:pt>
                <c:pt idx="651">
                  <c:v>0.23799999999999999</c:v>
                </c:pt>
                <c:pt idx="652">
                  <c:v>0.23</c:v>
                </c:pt>
                <c:pt idx="653">
                  <c:v>0.22500000000000001</c:v>
                </c:pt>
                <c:pt idx="654">
                  <c:v>0.221</c:v>
                </c:pt>
                <c:pt idx="655">
                  <c:v>0.217</c:v>
                </c:pt>
                <c:pt idx="656">
                  <c:v>0.20499999999999999</c:v>
                </c:pt>
                <c:pt idx="657">
                  <c:v>0.192</c:v>
                </c:pt>
                <c:pt idx="658">
                  <c:v>0.20599999999999999</c:v>
                </c:pt>
                <c:pt idx="659">
                  <c:v>0.22</c:v>
                </c:pt>
                <c:pt idx="660">
                  <c:v>0.224</c:v>
                </c:pt>
                <c:pt idx="661">
                  <c:v>0.23200000000000001</c:v>
                </c:pt>
                <c:pt idx="662">
                  <c:v>0.23899999999999999</c:v>
                </c:pt>
                <c:pt idx="663">
                  <c:v>0.25600000000000001</c:v>
                </c:pt>
                <c:pt idx="664">
                  <c:v>0.27800000000000002</c:v>
                </c:pt>
                <c:pt idx="665">
                  <c:v>0.23899999999999999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0-CB44-ABE3-5A82EAEC146F}"/>
            </c:ext>
          </c:extLst>
        </c:ser>
        <c:ser>
          <c:idx val="2"/>
          <c:order val="2"/>
          <c:tx>
            <c:strRef>
              <c:f>Sheet1!$AE$1</c:f>
              <c:strCache>
                <c:ptCount val="1"/>
                <c:pt idx="0">
                  <c:v>High Inc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Sheet1!$AE$2:$AE$667</c:f>
              <c:numCache>
                <c:formatCode>General</c:formatCode>
                <c:ptCount val="666"/>
                <c:pt idx="0">
                  <c:v>-8.6000000000000003E-5</c:v>
                </c:pt>
                <c:pt idx="1">
                  <c:v>1.8699999999999999E-3</c:v>
                </c:pt>
                <c:pt idx="2">
                  <c:v>1.7600000000000001E-2</c:v>
                </c:pt>
                <c:pt idx="3">
                  <c:v>2.2499999999999999E-2</c:v>
                </c:pt>
                <c:pt idx="4">
                  <c:v>6.1999999999999998E-3</c:v>
                </c:pt>
                <c:pt idx="5">
                  <c:v>5.8700000000000002E-3</c:v>
                </c:pt>
                <c:pt idx="6">
                  <c:v>1.11E-2</c:v>
                </c:pt>
                <c:pt idx="7">
                  <c:v>2.3900000000000001E-2</c:v>
                </c:pt>
                <c:pt idx="8">
                  <c:v>1.26E-2</c:v>
                </c:pt>
                <c:pt idx="9">
                  <c:v>-1.3500000000000001E-3</c:v>
                </c:pt>
                <c:pt idx="10">
                  <c:v>-1.0999999999999999E-2</c:v>
                </c:pt>
                <c:pt idx="11">
                  <c:v>6.7499999999999999E-3</c:v>
                </c:pt>
                <c:pt idx="12">
                  <c:v>1.26E-2</c:v>
                </c:pt>
                <c:pt idx="13">
                  <c:v>6.3600000000000002E-3</c:v>
                </c:pt>
                <c:pt idx="14">
                  <c:v>-6.8199999999999997E-3</c:v>
                </c:pt>
                <c:pt idx="15">
                  <c:v>-1.0500000000000001E-2</c:v>
                </c:pt>
                <c:pt idx="16">
                  <c:v>-1.14E-2</c:v>
                </c:pt>
                <c:pt idx="17">
                  <c:v>-1.24E-3</c:v>
                </c:pt>
                <c:pt idx="18">
                  <c:v>3.14E-3</c:v>
                </c:pt>
                <c:pt idx="19">
                  <c:v>-3.48E-3</c:v>
                </c:pt>
                <c:pt idx="20">
                  <c:v>-1.61E-2</c:v>
                </c:pt>
                <c:pt idx="21">
                  <c:v>-7.5599999999999999E-3</c:v>
                </c:pt>
                <c:pt idx="22">
                  <c:v>3.88E-4</c:v>
                </c:pt>
                <c:pt idx="23">
                  <c:v>3.3300000000000001E-3</c:v>
                </c:pt>
                <c:pt idx="24">
                  <c:v>-2.64E-3</c:v>
                </c:pt>
                <c:pt idx="25">
                  <c:v>-1.89E-3</c:v>
                </c:pt>
                <c:pt idx="26">
                  <c:v>8.9499999999999996E-3</c:v>
                </c:pt>
                <c:pt idx="27">
                  <c:v>1.8200000000000001E-2</c:v>
                </c:pt>
                <c:pt idx="28">
                  <c:v>5.5100000000000001E-3</c:v>
                </c:pt>
                <c:pt idx="29">
                  <c:v>-1.41E-3</c:v>
                </c:pt>
                <c:pt idx="30">
                  <c:v>5.2500000000000003E-3</c:v>
                </c:pt>
                <c:pt idx="31">
                  <c:v>7.8200000000000006E-3</c:v>
                </c:pt>
                <c:pt idx="32">
                  <c:v>2.5100000000000001E-3</c:v>
                </c:pt>
                <c:pt idx="33">
                  <c:v>-3.5799999999999998E-3</c:v>
                </c:pt>
                <c:pt idx="34">
                  <c:v>3.6000000000000002E-4</c:v>
                </c:pt>
                <c:pt idx="35">
                  <c:v>1.11E-2</c:v>
                </c:pt>
                <c:pt idx="36">
                  <c:v>6.2500000000000003E-3</c:v>
                </c:pt>
                <c:pt idx="37">
                  <c:v>4.7299999999999998E-3</c:v>
                </c:pt>
                <c:pt idx="38">
                  <c:v>8.2699999999999996E-3</c:v>
                </c:pt>
                <c:pt idx="39">
                  <c:v>1.06E-2</c:v>
                </c:pt>
                <c:pt idx="40">
                  <c:v>1.1599999999999999E-2</c:v>
                </c:pt>
                <c:pt idx="41">
                  <c:v>1.35E-2</c:v>
                </c:pt>
                <c:pt idx="42">
                  <c:v>9.7800000000000005E-3</c:v>
                </c:pt>
                <c:pt idx="43">
                  <c:v>1.6100000000000001E-3</c:v>
                </c:pt>
                <c:pt idx="44">
                  <c:v>-5.3E-3</c:v>
                </c:pt>
                <c:pt idx="45">
                  <c:v>-1.2500000000000001E-2</c:v>
                </c:pt>
                <c:pt idx="46">
                  <c:v>-2.6599999999999999E-2</c:v>
                </c:pt>
                <c:pt idx="47">
                  <c:v>-1.29E-2</c:v>
                </c:pt>
                <c:pt idx="48">
                  <c:v>-3.15E-2</c:v>
                </c:pt>
                <c:pt idx="49">
                  <c:v>-1.54E-2</c:v>
                </c:pt>
                <c:pt idx="50">
                  <c:v>-1.2800000000000001E-2</c:v>
                </c:pt>
                <c:pt idx="51">
                  <c:v>-1.4E-2</c:v>
                </c:pt>
                <c:pt idx="52">
                  <c:v>-9.7900000000000001E-3</c:v>
                </c:pt>
                <c:pt idx="53">
                  <c:v>-1.14E-2</c:v>
                </c:pt>
                <c:pt idx="54">
                  <c:v>-4.3099999999999996E-3</c:v>
                </c:pt>
                <c:pt idx="55">
                  <c:v>7.4700000000000001E-3</c:v>
                </c:pt>
                <c:pt idx="56">
                  <c:v>-1.14E-2</c:v>
                </c:pt>
                <c:pt idx="57">
                  <c:v>-1.7399999999999999E-2</c:v>
                </c:pt>
                <c:pt idx="58">
                  <c:v>-1.7999999999999999E-2</c:v>
                </c:pt>
                <c:pt idx="59">
                  <c:v>-7.7600000000000004E-3</c:v>
                </c:pt>
                <c:pt idx="60">
                  <c:v>3.47E-3</c:v>
                </c:pt>
                <c:pt idx="61">
                  <c:v>-7.6699999999999997E-3</c:v>
                </c:pt>
                <c:pt idx="62">
                  <c:v>-2.7799999999999998E-2</c:v>
                </c:pt>
                <c:pt idx="63">
                  <c:v>-2.1999999999999999E-2</c:v>
                </c:pt>
                <c:pt idx="64">
                  <c:v>-3.44E-2</c:v>
                </c:pt>
                <c:pt idx="65">
                  <c:v>-5.9299999999999999E-2</c:v>
                </c:pt>
                <c:pt idx="66">
                  <c:v>-9.5600000000000004E-2</c:v>
                </c:pt>
                <c:pt idx="67">
                  <c:v>-0.13800000000000001</c:v>
                </c:pt>
                <c:pt idx="68">
                  <c:v>-0.17299999999999999</c:v>
                </c:pt>
                <c:pt idx="69">
                  <c:v>-0.19700000000000001</c:v>
                </c:pt>
                <c:pt idx="70">
                  <c:v>-0.24199999999999999</c:v>
                </c:pt>
                <c:pt idx="71">
                  <c:v>-0.26700000000000002</c:v>
                </c:pt>
                <c:pt idx="72">
                  <c:v>-0.28399999999999997</c:v>
                </c:pt>
                <c:pt idx="73">
                  <c:v>-0.30299999999999999</c:v>
                </c:pt>
                <c:pt idx="74">
                  <c:v>-0.32800000000000001</c:v>
                </c:pt>
                <c:pt idx="75">
                  <c:v>-0.34799999999999998</c:v>
                </c:pt>
                <c:pt idx="76">
                  <c:v>-0.36099999999999999</c:v>
                </c:pt>
                <c:pt idx="77">
                  <c:v>-0.35799999999999998</c:v>
                </c:pt>
                <c:pt idx="78">
                  <c:v>-0.34799999999999998</c:v>
                </c:pt>
                <c:pt idx="79">
                  <c:v>-0.34399999999999997</c:v>
                </c:pt>
                <c:pt idx="80">
                  <c:v>-0.34399999999999997</c:v>
                </c:pt>
                <c:pt idx="81">
                  <c:v>-0.34100000000000003</c:v>
                </c:pt>
                <c:pt idx="82">
                  <c:v>-0.33600000000000002</c:v>
                </c:pt>
                <c:pt idx="83">
                  <c:v>-0.33100000000000002</c:v>
                </c:pt>
                <c:pt idx="84">
                  <c:v>-0.33100000000000002</c:v>
                </c:pt>
                <c:pt idx="85">
                  <c:v>-0.33800000000000002</c:v>
                </c:pt>
                <c:pt idx="86">
                  <c:v>-0.34200000000000003</c:v>
                </c:pt>
                <c:pt idx="87">
                  <c:v>-0.34</c:v>
                </c:pt>
                <c:pt idx="88">
                  <c:v>-0.33800000000000002</c:v>
                </c:pt>
                <c:pt idx="89">
                  <c:v>-0.33400000000000002</c:v>
                </c:pt>
                <c:pt idx="90">
                  <c:v>-0.35399999999999998</c:v>
                </c:pt>
                <c:pt idx="91">
                  <c:v>-0.36499999999999999</c:v>
                </c:pt>
                <c:pt idx="92">
                  <c:v>-0.34200000000000003</c:v>
                </c:pt>
                <c:pt idx="93">
                  <c:v>-0.33600000000000002</c:v>
                </c:pt>
                <c:pt idx="94">
                  <c:v>-0.33500000000000002</c:v>
                </c:pt>
                <c:pt idx="95">
                  <c:v>-0.33600000000000002</c:v>
                </c:pt>
                <c:pt idx="96">
                  <c:v>-0.33600000000000002</c:v>
                </c:pt>
                <c:pt idx="97">
                  <c:v>-0.313</c:v>
                </c:pt>
                <c:pt idx="98">
                  <c:v>-0.29899999999999999</c:v>
                </c:pt>
                <c:pt idx="99">
                  <c:v>-0.28999999999999998</c:v>
                </c:pt>
                <c:pt idx="100">
                  <c:v>-0.28799999999999998</c:v>
                </c:pt>
                <c:pt idx="101">
                  <c:v>-0.30099999999999999</c:v>
                </c:pt>
                <c:pt idx="102">
                  <c:v>-0.29699999999999999</c:v>
                </c:pt>
                <c:pt idx="103">
                  <c:v>-0.29299999999999998</c:v>
                </c:pt>
                <c:pt idx="104">
                  <c:v>-0.28899999999999998</c:v>
                </c:pt>
                <c:pt idx="105">
                  <c:v>-0.28499999999999998</c:v>
                </c:pt>
                <c:pt idx="106">
                  <c:v>-0.30099999999999999</c:v>
                </c:pt>
                <c:pt idx="107">
                  <c:v>-0.29399999999999998</c:v>
                </c:pt>
                <c:pt idx="108">
                  <c:v>-0.27200000000000002</c:v>
                </c:pt>
                <c:pt idx="109">
                  <c:v>-0.26400000000000001</c:v>
                </c:pt>
                <c:pt idx="110">
                  <c:v>-0.25900000000000001</c:v>
                </c:pt>
                <c:pt idx="111">
                  <c:v>-0.251</c:v>
                </c:pt>
                <c:pt idx="112">
                  <c:v>-0.23899999999999999</c:v>
                </c:pt>
                <c:pt idx="113">
                  <c:v>-0.23699999999999999</c:v>
                </c:pt>
                <c:pt idx="114">
                  <c:v>-0.23499999999999999</c:v>
                </c:pt>
                <c:pt idx="115">
                  <c:v>-0.22800000000000001</c:v>
                </c:pt>
                <c:pt idx="116">
                  <c:v>-0.223</c:v>
                </c:pt>
                <c:pt idx="117">
                  <c:v>-0.21299999999999999</c:v>
                </c:pt>
                <c:pt idx="118">
                  <c:v>-0.22</c:v>
                </c:pt>
                <c:pt idx="119">
                  <c:v>-0.23699999999999999</c:v>
                </c:pt>
                <c:pt idx="120">
                  <c:v>-0.23799999999999999</c:v>
                </c:pt>
                <c:pt idx="121">
                  <c:v>-0.23</c:v>
                </c:pt>
                <c:pt idx="122">
                  <c:v>-0.22900000000000001</c:v>
                </c:pt>
                <c:pt idx="123">
                  <c:v>-0.22500000000000001</c:v>
                </c:pt>
                <c:pt idx="124">
                  <c:v>-0.22600000000000001</c:v>
                </c:pt>
                <c:pt idx="125">
                  <c:v>-0.216</c:v>
                </c:pt>
                <c:pt idx="126">
                  <c:v>-0.19700000000000001</c:v>
                </c:pt>
                <c:pt idx="127">
                  <c:v>-0.193</c:v>
                </c:pt>
                <c:pt idx="128">
                  <c:v>-0.192</c:v>
                </c:pt>
                <c:pt idx="129">
                  <c:v>-0.187</c:v>
                </c:pt>
                <c:pt idx="130">
                  <c:v>-0.18099999999999999</c:v>
                </c:pt>
                <c:pt idx="131">
                  <c:v>-0.183</c:v>
                </c:pt>
                <c:pt idx="132">
                  <c:v>-0.187</c:v>
                </c:pt>
                <c:pt idx="133">
                  <c:v>-0.19600000000000001</c:v>
                </c:pt>
                <c:pt idx="134">
                  <c:v>-0.19400000000000001</c:v>
                </c:pt>
                <c:pt idx="135">
                  <c:v>-0.185</c:v>
                </c:pt>
                <c:pt idx="136">
                  <c:v>-0.189</c:v>
                </c:pt>
                <c:pt idx="137">
                  <c:v>-0.20499999999999999</c:v>
                </c:pt>
                <c:pt idx="138">
                  <c:v>-0.20399999999999999</c:v>
                </c:pt>
                <c:pt idx="139">
                  <c:v>-0.20499999999999999</c:v>
                </c:pt>
                <c:pt idx="140">
                  <c:v>-0.183</c:v>
                </c:pt>
                <c:pt idx="141">
                  <c:v>-0.17199999999999999</c:v>
                </c:pt>
                <c:pt idx="142">
                  <c:v>-0.188</c:v>
                </c:pt>
                <c:pt idx="143">
                  <c:v>-0.183</c:v>
                </c:pt>
                <c:pt idx="144">
                  <c:v>-0.16800000000000001</c:v>
                </c:pt>
                <c:pt idx="145">
                  <c:v>-0.16</c:v>
                </c:pt>
                <c:pt idx="146">
                  <c:v>-0.14899999999999999</c:v>
                </c:pt>
                <c:pt idx="147">
                  <c:v>-0.154</c:v>
                </c:pt>
                <c:pt idx="148">
                  <c:v>-0.161</c:v>
                </c:pt>
                <c:pt idx="149">
                  <c:v>-0.154</c:v>
                </c:pt>
                <c:pt idx="150">
                  <c:v>-0.14799999999999999</c:v>
                </c:pt>
                <c:pt idx="151">
                  <c:v>-0.14499999999999999</c:v>
                </c:pt>
                <c:pt idx="152">
                  <c:v>-0.14399999999999999</c:v>
                </c:pt>
                <c:pt idx="153">
                  <c:v>-0.14799999999999999</c:v>
                </c:pt>
                <c:pt idx="154">
                  <c:v>-0.14699999999999999</c:v>
                </c:pt>
                <c:pt idx="155">
                  <c:v>-0.13400000000000001</c:v>
                </c:pt>
                <c:pt idx="156">
                  <c:v>-0.126</c:v>
                </c:pt>
                <c:pt idx="157">
                  <c:v>-0.12</c:v>
                </c:pt>
                <c:pt idx="158">
                  <c:v>-0.111</c:v>
                </c:pt>
                <c:pt idx="159">
                  <c:v>-0.104</c:v>
                </c:pt>
                <c:pt idx="160">
                  <c:v>-9.9699999999999997E-2</c:v>
                </c:pt>
                <c:pt idx="161">
                  <c:v>-0.10100000000000001</c:v>
                </c:pt>
                <c:pt idx="162">
                  <c:v>-0.111</c:v>
                </c:pt>
                <c:pt idx="163">
                  <c:v>-0.12</c:v>
                </c:pt>
                <c:pt idx="164">
                  <c:v>-0.13300000000000001</c:v>
                </c:pt>
                <c:pt idx="165">
                  <c:v>-0.14099999999999999</c:v>
                </c:pt>
                <c:pt idx="166">
                  <c:v>-0.14599999999999999</c:v>
                </c:pt>
                <c:pt idx="167">
                  <c:v>-0.14899999999999999</c:v>
                </c:pt>
                <c:pt idx="168">
                  <c:v>-0.14599999999999999</c:v>
                </c:pt>
                <c:pt idx="169">
                  <c:v>-0.13300000000000001</c:v>
                </c:pt>
                <c:pt idx="170">
                  <c:v>-0.125</c:v>
                </c:pt>
                <c:pt idx="171">
                  <c:v>-0.113</c:v>
                </c:pt>
                <c:pt idx="172">
                  <c:v>-0.123</c:v>
                </c:pt>
                <c:pt idx="173">
                  <c:v>-9.8500000000000004E-2</c:v>
                </c:pt>
                <c:pt idx="174">
                  <c:v>-9.3200000000000005E-2</c:v>
                </c:pt>
                <c:pt idx="175">
                  <c:v>-8.77E-2</c:v>
                </c:pt>
                <c:pt idx="176">
                  <c:v>-9.06E-2</c:v>
                </c:pt>
                <c:pt idx="177">
                  <c:v>-9.8100000000000007E-2</c:v>
                </c:pt>
                <c:pt idx="178">
                  <c:v>-0.10299999999999999</c:v>
                </c:pt>
                <c:pt idx="179">
                  <c:v>-0.104</c:v>
                </c:pt>
                <c:pt idx="180">
                  <c:v>-0.105</c:v>
                </c:pt>
                <c:pt idx="181">
                  <c:v>-0.1</c:v>
                </c:pt>
                <c:pt idx="182">
                  <c:v>-0.107</c:v>
                </c:pt>
                <c:pt idx="183">
                  <c:v>-0.11</c:v>
                </c:pt>
                <c:pt idx="184">
                  <c:v>-9.7199999999999995E-2</c:v>
                </c:pt>
                <c:pt idx="185">
                  <c:v>-9.3200000000000005E-2</c:v>
                </c:pt>
                <c:pt idx="186">
                  <c:v>-9.4100000000000003E-2</c:v>
                </c:pt>
                <c:pt idx="187">
                  <c:v>-9.8900000000000002E-2</c:v>
                </c:pt>
                <c:pt idx="188">
                  <c:v>-0.1</c:v>
                </c:pt>
                <c:pt idx="189">
                  <c:v>-9.9599999999999994E-2</c:v>
                </c:pt>
                <c:pt idx="190">
                  <c:v>-0.104</c:v>
                </c:pt>
                <c:pt idx="191">
                  <c:v>-0.113</c:v>
                </c:pt>
                <c:pt idx="192">
                  <c:v>-0.113</c:v>
                </c:pt>
                <c:pt idx="193">
                  <c:v>-0.105</c:v>
                </c:pt>
                <c:pt idx="194">
                  <c:v>-0.10199999999999999</c:v>
                </c:pt>
                <c:pt idx="195">
                  <c:v>-0.1</c:v>
                </c:pt>
                <c:pt idx="196">
                  <c:v>-0.10299999999999999</c:v>
                </c:pt>
                <c:pt idx="197">
                  <c:v>-0.106</c:v>
                </c:pt>
                <c:pt idx="198">
                  <c:v>-0.104</c:v>
                </c:pt>
                <c:pt idx="199">
                  <c:v>-0.107</c:v>
                </c:pt>
                <c:pt idx="200">
                  <c:v>-0.106</c:v>
                </c:pt>
                <c:pt idx="201">
                  <c:v>-0.112</c:v>
                </c:pt>
                <c:pt idx="202">
                  <c:v>-0.11600000000000001</c:v>
                </c:pt>
                <c:pt idx="203">
                  <c:v>-0.106</c:v>
                </c:pt>
                <c:pt idx="204">
                  <c:v>-0.104</c:v>
                </c:pt>
                <c:pt idx="205">
                  <c:v>-0.105</c:v>
                </c:pt>
                <c:pt idx="206">
                  <c:v>-9.8000000000000004E-2</c:v>
                </c:pt>
                <c:pt idx="207">
                  <c:v>-9.8199999999999996E-2</c:v>
                </c:pt>
                <c:pt idx="208">
                  <c:v>-8.8700000000000001E-2</c:v>
                </c:pt>
                <c:pt idx="209">
                  <c:v>-7.8700000000000006E-2</c:v>
                </c:pt>
                <c:pt idx="210">
                  <c:v>-8.4500000000000006E-2</c:v>
                </c:pt>
                <c:pt idx="211">
                  <c:v>-8.1900000000000001E-2</c:v>
                </c:pt>
                <c:pt idx="212">
                  <c:v>-7.85E-2</c:v>
                </c:pt>
                <c:pt idx="213">
                  <c:v>-7.9799999999999996E-2</c:v>
                </c:pt>
                <c:pt idx="214">
                  <c:v>-8.0399999999999999E-2</c:v>
                </c:pt>
                <c:pt idx="215">
                  <c:v>-8.2600000000000007E-2</c:v>
                </c:pt>
                <c:pt idx="216">
                  <c:v>-8.4900000000000003E-2</c:v>
                </c:pt>
                <c:pt idx="217">
                  <c:v>-8.3099999999999993E-2</c:v>
                </c:pt>
                <c:pt idx="218">
                  <c:v>-8.3199999999999996E-2</c:v>
                </c:pt>
                <c:pt idx="219">
                  <c:v>-8.1900000000000001E-2</c:v>
                </c:pt>
                <c:pt idx="220">
                  <c:v>-8.1100000000000005E-2</c:v>
                </c:pt>
                <c:pt idx="221">
                  <c:v>-7.7600000000000002E-2</c:v>
                </c:pt>
                <c:pt idx="222">
                  <c:v>-7.0499999999999993E-2</c:v>
                </c:pt>
                <c:pt idx="223">
                  <c:v>-6.8099999999999994E-2</c:v>
                </c:pt>
                <c:pt idx="224">
                  <c:v>-7.46E-2</c:v>
                </c:pt>
                <c:pt idx="225">
                  <c:v>-7.5700000000000003E-2</c:v>
                </c:pt>
                <c:pt idx="226">
                  <c:v>-6.9400000000000003E-2</c:v>
                </c:pt>
                <c:pt idx="227">
                  <c:v>-6.4799999999999996E-2</c:v>
                </c:pt>
                <c:pt idx="228">
                  <c:v>-6.7599999999999993E-2</c:v>
                </c:pt>
                <c:pt idx="229">
                  <c:v>-7.0199999999999999E-2</c:v>
                </c:pt>
                <c:pt idx="230">
                  <c:v>-7.5700000000000003E-2</c:v>
                </c:pt>
                <c:pt idx="231">
                  <c:v>-6.5199999999999994E-2</c:v>
                </c:pt>
                <c:pt idx="232">
                  <c:v>-5.0200000000000002E-2</c:v>
                </c:pt>
                <c:pt idx="233">
                  <c:v>-4.1500000000000002E-2</c:v>
                </c:pt>
                <c:pt idx="234">
                  <c:v>-3.6600000000000001E-2</c:v>
                </c:pt>
                <c:pt idx="235">
                  <c:v>-5.1200000000000002E-2</c:v>
                </c:pt>
                <c:pt idx="236">
                  <c:v>-4.7600000000000003E-2</c:v>
                </c:pt>
                <c:pt idx="237">
                  <c:v>-3.0499999999999999E-2</c:v>
                </c:pt>
                <c:pt idx="238">
                  <c:v>-6.2700000000000006E-2</c:v>
                </c:pt>
                <c:pt idx="239">
                  <c:v>-9.6500000000000002E-2</c:v>
                </c:pt>
                <c:pt idx="240">
                  <c:v>-7.4800000000000005E-2</c:v>
                </c:pt>
                <c:pt idx="241">
                  <c:v>-7.8200000000000006E-2</c:v>
                </c:pt>
                <c:pt idx="242">
                  <c:v>-8.2199999999999995E-2</c:v>
                </c:pt>
                <c:pt idx="243">
                  <c:v>-8.5999999999999993E-2</c:v>
                </c:pt>
                <c:pt idx="244">
                  <c:v>-9.5799999999999996E-2</c:v>
                </c:pt>
                <c:pt idx="245">
                  <c:v>-0.10199999999999999</c:v>
                </c:pt>
                <c:pt idx="246">
                  <c:v>-9.0399999999999994E-2</c:v>
                </c:pt>
                <c:pt idx="247">
                  <c:v>-9.6799999999999997E-2</c:v>
                </c:pt>
                <c:pt idx="248">
                  <c:v>-8.77E-2</c:v>
                </c:pt>
                <c:pt idx="249">
                  <c:v>-7.1599999999999997E-2</c:v>
                </c:pt>
                <c:pt idx="250">
                  <c:v>-5.8700000000000002E-2</c:v>
                </c:pt>
                <c:pt idx="251">
                  <c:v>-5.0200000000000002E-2</c:v>
                </c:pt>
                <c:pt idx="252">
                  <c:v>-5.04E-2</c:v>
                </c:pt>
                <c:pt idx="253">
                  <c:v>-5.79E-2</c:v>
                </c:pt>
                <c:pt idx="254">
                  <c:v>-5.1700000000000003E-2</c:v>
                </c:pt>
                <c:pt idx="255">
                  <c:v>-5.0200000000000002E-2</c:v>
                </c:pt>
                <c:pt idx="256">
                  <c:v>-5.5300000000000002E-2</c:v>
                </c:pt>
                <c:pt idx="257">
                  <c:v>-5.91E-2</c:v>
                </c:pt>
                <c:pt idx="258">
                  <c:v>-5.9400000000000001E-2</c:v>
                </c:pt>
                <c:pt idx="259">
                  <c:v>-5.9499999999999997E-2</c:v>
                </c:pt>
                <c:pt idx="260">
                  <c:v>-5.9400000000000001E-2</c:v>
                </c:pt>
                <c:pt idx="261">
                  <c:v>-6.5100000000000005E-2</c:v>
                </c:pt>
                <c:pt idx="262">
                  <c:v>-6.7900000000000002E-2</c:v>
                </c:pt>
                <c:pt idx="263">
                  <c:v>-6.6900000000000001E-2</c:v>
                </c:pt>
                <c:pt idx="264">
                  <c:v>-6.6500000000000004E-2</c:v>
                </c:pt>
                <c:pt idx="265">
                  <c:v>-6.6199999999999995E-2</c:v>
                </c:pt>
                <c:pt idx="266">
                  <c:v>-6.1400000000000003E-2</c:v>
                </c:pt>
                <c:pt idx="267">
                  <c:v>-5.91E-2</c:v>
                </c:pt>
                <c:pt idx="268">
                  <c:v>-5.9400000000000001E-2</c:v>
                </c:pt>
                <c:pt idx="269">
                  <c:v>-5.45E-2</c:v>
                </c:pt>
                <c:pt idx="270">
                  <c:v>-4.7199999999999999E-2</c:v>
                </c:pt>
                <c:pt idx="271">
                  <c:v>-4.7199999999999999E-2</c:v>
                </c:pt>
                <c:pt idx="272">
                  <c:v>-4.65E-2</c:v>
                </c:pt>
                <c:pt idx="273">
                  <c:v>-5.1200000000000002E-2</c:v>
                </c:pt>
                <c:pt idx="274">
                  <c:v>-4.3299999999999998E-2</c:v>
                </c:pt>
                <c:pt idx="275">
                  <c:v>-4.2900000000000001E-2</c:v>
                </c:pt>
                <c:pt idx="276">
                  <c:v>-3.5999999999999997E-2</c:v>
                </c:pt>
                <c:pt idx="277">
                  <c:v>-4.3999999999999997E-2</c:v>
                </c:pt>
                <c:pt idx="278">
                  <c:v>-4.4600000000000001E-2</c:v>
                </c:pt>
                <c:pt idx="279">
                  <c:v>-4.2500000000000003E-2</c:v>
                </c:pt>
                <c:pt idx="280">
                  <c:v>-4.5600000000000002E-2</c:v>
                </c:pt>
                <c:pt idx="281">
                  <c:v>-4.8399999999999999E-2</c:v>
                </c:pt>
                <c:pt idx="282">
                  <c:v>-5.33E-2</c:v>
                </c:pt>
                <c:pt idx="283">
                  <c:v>-4.9599999999999998E-2</c:v>
                </c:pt>
                <c:pt idx="284">
                  <c:v>-4.5900000000000003E-2</c:v>
                </c:pt>
                <c:pt idx="285">
                  <c:v>-4.0800000000000003E-2</c:v>
                </c:pt>
                <c:pt idx="286">
                  <c:v>-3.9100000000000003E-2</c:v>
                </c:pt>
                <c:pt idx="287">
                  <c:v>-4.5100000000000001E-2</c:v>
                </c:pt>
                <c:pt idx="288">
                  <c:v>-4.5499999999999999E-2</c:v>
                </c:pt>
                <c:pt idx="289">
                  <c:v>-4.6699999999999998E-2</c:v>
                </c:pt>
                <c:pt idx="290">
                  <c:v>-4.7E-2</c:v>
                </c:pt>
                <c:pt idx="291">
                  <c:v>-4.3400000000000001E-2</c:v>
                </c:pt>
                <c:pt idx="292">
                  <c:v>-4.9599999999999998E-2</c:v>
                </c:pt>
                <c:pt idx="293">
                  <c:v>-6.4799999999999996E-2</c:v>
                </c:pt>
                <c:pt idx="294">
                  <c:v>-4.7300000000000002E-2</c:v>
                </c:pt>
                <c:pt idx="295">
                  <c:v>-4.9799999999999997E-2</c:v>
                </c:pt>
                <c:pt idx="296">
                  <c:v>-5.9799999999999999E-2</c:v>
                </c:pt>
                <c:pt idx="297">
                  <c:v>-6.6199999999999995E-2</c:v>
                </c:pt>
                <c:pt idx="298">
                  <c:v>-6.7599999999999993E-2</c:v>
                </c:pt>
                <c:pt idx="299">
                  <c:v>-6.3100000000000003E-2</c:v>
                </c:pt>
                <c:pt idx="300">
                  <c:v>-5.04E-2</c:v>
                </c:pt>
                <c:pt idx="301">
                  <c:v>-6.2700000000000006E-2</c:v>
                </c:pt>
                <c:pt idx="302">
                  <c:v>-5.8200000000000002E-2</c:v>
                </c:pt>
                <c:pt idx="303">
                  <c:v>-3.5099999999999999E-2</c:v>
                </c:pt>
                <c:pt idx="304">
                  <c:v>-4.2999999999999997E-2</c:v>
                </c:pt>
                <c:pt idx="305">
                  <c:v>-3.78E-2</c:v>
                </c:pt>
                <c:pt idx="306">
                  <c:v>-3.0700000000000002E-2</c:v>
                </c:pt>
                <c:pt idx="307">
                  <c:v>-3.0599999999999999E-2</c:v>
                </c:pt>
                <c:pt idx="308">
                  <c:v>-3.0499999999999999E-2</c:v>
                </c:pt>
                <c:pt idx="309">
                  <c:v>-3.15E-2</c:v>
                </c:pt>
                <c:pt idx="310">
                  <c:v>-1.66E-2</c:v>
                </c:pt>
                <c:pt idx="311">
                  <c:v>-2.0899999999999998E-2</c:v>
                </c:pt>
                <c:pt idx="312">
                  <c:v>-2.1100000000000001E-2</c:v>
                </c:pt>
                <c:pt idx="313">
                  <c:v>-2.3E-2</c:v>
                </c:pt>
                <c:pt idx="314">
                  <c:v>-1.7999999999999999E-2</c:v>
                </c:pt>
                <c:pt idx="315">
                  <c:v>-2.3699999999999999E-2</c:v>
                </c:pt>
                <c:pt idx="316">
                  <c:v>-2.3900000000000001E-2</c:v>
                </c:pt>
                <c:pt idx="317">
                  <c:v>-7.3499999999999996E-2</c:v>
                </c:pt>
                <c:pt idx="318">
                  <c:v>-0.10299999999999999</c:v>
                </c:pt>
                <c:pt idx="319">
                  <c:v>-0.128</c:v>
                </c:pt>
                <c:pt idx="320">
                  <c:v>-0.10299999999999999</c:v>
                </c:pt>
                <c:pt idx="321">
                  <c:v>-0.107</c:v>
                </c:pt>
                <c:pt idx="322">
                  <c:v>-0.16600000000000001</c:v>
                </c:pt>
                <c:pt idx="323">
                  <c:v>-7.8299999999999995E-2</c:v>
                </c:pt>
                <c:pt idx="324">
                  <c:v>-5.6000000000000001E-2</c:v>
                </c:pt>
                <c:pt idx="325">
                  <c:v>-3.7999999999999999E-2</c:v>
                </c:pt>
                <c:pt idx="326">
                  <c:v>-3.3300000000000003E-2</c:v>
                </c:pt>
                <c:pt idx="327">
                  <c:v>-6.4000000000000001E-2</c:v>
                </c:pt>
                <c:pt idx="328">
                  <c:v>-3.1E-2</c:v>
                </c:pt>
                <c:pt idx="329">
                  <c:v>-2.6800000000000001E-2</c:v>
                </c:pt>
                <c:pt idx="330">
                  <c:v>-5.4899999999999997E-2</c:v>
                </c:pt>
                <c:pt idx="331">
                  <c:v>-6.1899999999999997E-2</c:v>
                </c:pt>
                <c:pt idx="332">
                  <c:v>-4.6800000000000001E-2</c:v>
                </c:pt>
                <c:pt idx="333">
                  <c:v>-4.87E-2</c:v>
                </c:pt>
                <c:pt idx="334">
                  <c:v>-5.1299999999999998E-2</c:v>
                </c:pt>
                <c:pt idx="335">
                  <c:v>-5.8799999999999998E-2</c:v>
                </c:pt>
                <c:pt idx="336">
                  <c:v>-6.5199999999999994E-2</c:v>
                </c:pt>
                <c:pt idx="337">
                  <c:v>-5.8299999999999998E-2</c:v>
                </c:pt>
                <c:pt idx="338">
                  <c:v>-6.6900000000000001E-2</c:v>
                </c:pt>
                <c:pt idx="339">
                  <c:v>-8.1799999999999998E-2</c:v>
                </c:pt>
                <c:pt idx="340">
                  <c:v>-8.72E-2</c:v>
                </c:pt>
                <c:pt idx="341">
                  <c:v>-8.9700000000000002E-2</c:v>
                </c:pt>
                <c:pt idx="342">
                  <c:v>-9.9299999999999999E-2</c:v>
                </c:pt>
                <c:pt idx="343">
                  <c:v>-8.0500000000000002E-2</c:v>
                </c:pt>
                <c:pt idx="344">
                  <c:v>-6.4000000000000001E-2</c:v>
                </c:pt>
                <c:pt idx="345">
                  <c:v>-5.4300000000000001E-2</c:v>
                </c:pt>
                <c:pt idx="346">
                  <c:v>-3.1800000000000002E-2</c:v>
                </c:pt>
                <c:pt idx="347">
                  <c:v>-3.1699999999999999E-2</c:v>
                </c:pt>
                <c:pt idx="348">
                  <c:v>-2.4799999999999999E-2</c:v>
                </c:pt>
                <c:pt idx="349">
                  <c:v>-0.03</c:v>
                </c:pt>
                <c:pt idx="350">
                  <c:v>-2.3699999999999999E-2</c:v>
                </c:pt>
                <c:pt idx="351">
                  <c:v>-2.5499999999999998E-2</c:v>
                </c:pt>
                <c:pt idx="352">
                  <c:v>-3.2800000000000003E-2</c:v>
                </c:pt>
                <c:pt idx="353">
                  <c:v>-2.0299999999999999E-2</c:v>
                </c:pt>
                <c:pt idx="354">
                  <c:v>-5.6000000000000001E-2</c:v>
                </c:pt>
                <c:pt idx="355">
                  <c:v>-6.88E-2</c:v>
                </c:pt>
                <c:pt idx="356">
                  <c:v>-4.5199999999999997E-2</c:v>
                </c:pt>
                <c:pt idx="357">
                  <c:v>-6.1600000000000002E-2</c:v>
                </c:pt>
                <c:pt idx="358">
                  <c:v>-8.8400000000000006E-2</c:v>
                </c:pt>
                <c:pt idx="359">
                  <c:v>-5.4300000000000001E-2</c:v>
                </c:pt>
                <c:pt idx="360">
                  <c:v>-3.6400000000000002E-2</c:v>
                </c:pt>
                <c:pt idx="361">
                  <c:v>-4.0300000000000002E-2</c:v>
                </c:pt>
                <c:pt idx="362">
                  <c:v>-5.8100000000000001E-3</c:v>
                </c:pt>
                <c:pt idx="363">
                  <c:v>1.06E-2</c:v>
                </c:pt>
                <c:pt idx="364">
                  <c:v>-7.1199999999999996E-3</c:v>
                </c:pt>
                <c:pt idx="365">
                  <c:v>-1.9599999999999999E-2</c:v>
                </c:pt>
                <c:pt idx="366">
                  <c:v>-1.49E-2</c:v>
                </c:pt>
                <c:pt idx="367">
                  <c:v>-6.3400000000000001E-3</c:v>
                </c:pt>
                <c:pt idx="368">
                  <c:v>5.3499999999999997E-3</c:v>
                </c:pt>
                <c:pt idx="369">
                  <c:v>8.8199999999999997E-3</c:v>
                </c:pt>
                <c:pt idx="370">
                  <c:v>-3.2200000000000002E-3</c:v>
                </c:pt>
                <c:pt idx="371">
                  <c:v>-1.0500000000000001E-2</c:v>
                </c:pt>
                <c:pt idx="372">
                  <c:v>-6.28E-3</c:v>
                </c:pt>
                <c:pt idx="373">
                  <c:v>-4.0899999999999999E-3</c:v>
                </c:pt>
                <c:pt idx="374">
                  <c:v>6.3299999999999997E-3</c:v>
                </c:pt>
                <c:pt idx="375">
                  <c:v>-1.9599999999999999E-2</c:v>
                </c:pt>
                <c:pt idx="376">
                  <c:v>-2.5999999999999999E-2</c:v>
                </c:pt>
                <c:pt idx="377">
                  <c:v>-1.09E-2</c:v>
                </c:pt>
                <c:pt idx="378">
                  <c:v>-1.7399999999999999E-2</c:v>
                </c:pt>
                <c:pt idx="379">
                  <c:v>-3.4200000000000001E-2</c:v>
                </c:pt>
                <c:pt idx="380">
                  <c:v>-5.3499999999999999E-2</c:v>
                </c:pt>
                <c:pt idx="381">
                  <c:v>-5.4699999999999999E-2</c:v>
                </c:pt>
                <c:pt idx="382">
                  <c:v>-5.04E-2</c:v>
                </c:pt>
                <c:pt idx="383">
                  <c:v>-4.1099999999999998E-2</c:v>
                </c:pt>
                <c:pt idx="384">
                  <c:v>-5.0200000000000002E-2</c:v>
                </c:pt>
                <c:pt idx="385">
                  <c:v>-5.33E-2</c:v>
                </c:pt>
                <c:pt idx="386">
                  <c:v>-4.4999999999999998E-2</c:v>
                </c:pt>
                <c:pt idx="387">
                  <c:v>-1.8800000000000001E-2</c:v>
                </c:pt>
                <c:pt idx="388">
                  <c:v>4.1700000000000001E-3</c:v>
                </c:pt>
                <c:pt idx="389">
                  <c:v>1.9900000000000001E-2</c:v>
                </c:pt>
                <c:pt idx="390">
                  <c:v>3.56E-2</c:v>
                </c:pt>
                <c:pt idx="391">
                  <c:v>4.9700000000000001E-2</c:v>
                </c:pt>
                <c:pt idx="392">
                  <c:v>5.6500000000000002E-2</c:v>
                </c:pt>
                <c:pt idx="393">
                  <c:v>5.8700000000000002E-2</c:v>
                </c:pt>
                <c:pt idx="394">
                  <c:v>4.19E-2</c:v>
                </c:pt>
                <c:pt idx="395">
                  <c:v>2.3199999999999998E-2</c:v>
                </c:pt>
                <c:pt idx="396">
                  <c:v>1.9E-2</c:v>
                </c:pt>
                <c:pt idx="397">
                  <c:v>-2.98E-3</c:v>
                </c:pt>
                <c:pt idx="398">
                  <c:v>-2.06E-2</c:v>
                </c:pt>
                <c:pt idx="399">
                  <c:v>-2.8899999999999999E-2</c:v>
                </c:pt>
                <c:pt idx="400">
                  <c:v>-3.2599999999999997E-2</c:v>
                </c:pt>
                <c:pt idx="401">
                  <c:v>-3.3099999999999997E-2</c:v>
                </c:pt>
                <c:pt idx="402">
                  <c:v>-3.9399999999999998E-2</c:v>
                </c:pt>
                <c:pt idx="403">
                  <c:v>-5.6599999999999998E-2</c:v>
                </c:pt>
                <c:pt idx="404">
                  <c:v>-4.2500000000000003E-2</c:v>
                </c:pt>
                <c:pt idx="405">
                  <c:v>-2.1299999999999999E-2</c:v>
                </c:pt>
                <c:pt idx="406">
                  <c:v>-1.9900000000000001E-2</c:v>
                </c:pt>
                <c:pt idx="407">
                  <c:v>-1.7600000000000001E-2</c:v>
                </c:pt>
                <c:pt idx="408">
                  <c:v>-1.84E-2</c:v>
                </c:pt>
                <c:pt idx="409">
                  <c:v>-8.5500000000000003E-3</c:v>
                </c:pt>
                <c:pt idx="410">
                  <c:v>-8.1399999999999997E-3</c:v>
                </c:pt>
                <c:pt idx="411">
                  <c:v>-2.3599999999999999E-2</c:v>
                </c:pt>
                <c:pt idx="412">
                  <c:v>-4.0399999999999998E-2</c:v>
                </c:pt>
                <c:pt idx="413">
                  <c:v>-1.9900000000000001E-2</c:v>
                </c:pt>
                <c:pt idx="414">
                  <c:v>2.6800000000000001E-3</c:v>
                </c:pt>
                <c:pt idx="415">
                  <c:v>1.8800000000000001E-2</c:v>
                </c:pt>
                <c:pt idx="416">
                  <c:v>3.2899999999999999E-2</c:v>
                </c:pt>
                <c:pt idx="417">
                  <c:v>5.2999999999999999E-2</c:v>
                </c:pt>
                <c:pt idx="418">
                  <c:v>7.2800000000000004E-2</c:v>
                </c:pt>
                <c:pt idx="419">
                  <c:v>9.5600000000000004E-2</c:v>
                </c:pt>
                <c:pt idx="420">
                  <c:v>8.3599999999999994E-2</c:v>
                </c:pt>
                <c:pt idx="421">
                  <c:v>6.6699999999999995E-2</c:v>
                </c:pt>
                <c:pt idx="422">
                  <c:v>5.7700000000000001E-2</c:v>
                </c:pt>
                <c:pt idx="423">
                  <c:v>4.9799999999999997E-2</c:v>
                </c:pt>
                <c:pt idx="424">
                  <c:v>4.0599999999999997E-2</c:v>
                </c:pt>
                <c:pt idx="425">
                  <c:v>3.0700000000000002E-2</c:v>
                </c:pt>
                <c:pt idx="426">
                  <c:v>1.7899999999999999E-2</c:v>
                </c:pt>
                <c:pt idx="427">
                  <c:v>2.12E-2</c:v>
                </c:pt>
                <c:pt idx="428">
                  <c:v>3.04E-2</c:v>
                </c:pt>
                <c:pt idx="429">
                  <c:v>4.0599999999999997E-2</c:v>
                </c:pt>
                <c:pt idx="430">
                  <c:v>4.87E-2</c:v>
                </c:pt>
                <c:pt idx="431">
                  <c:v>5.9900000000000002E-2</c:v>
                </c:pt>
                <c:pt idx="432">
                  <c:v>6.5500000000000003E-2</c:v>
                </c:pt>
                <c:pt idx="433">
                  <c:v>7.7499999999999999E-2</c:v>
                </c:pt>
                <c:pt idx="434">
                  <c:v>8.3699999999999997E-2</c:v>
                </c:pt>
                <c:pt idx="435">
                  <c:v>7.7499999999999999E-2</c:v>
                </c:pt>
                <c:pt idx="436">
                  <c:v>6.7100000000000007E-2</c:v>
                </c:pt>
                <c:pt idx="437">
                  <c:v>6.5799999999999997E-2</c:v>
                </c:pt>
                <c:pt idx="438">
                  <c:v>6.2300000000000001E-2</c:v>
                </c:pt>
                <c:pt idx="439">
                  <c:v>5.67E-2</c:v>
                </c:pt>
                <c:pt idx="440">
                  <c:v>4.5900000000000003E-2</c:v>
                </c:pt>
                <c:pt idx="441">
                  <c:v>3.9899999999999998E-2</c:v>
                </c:pt>
                <c:pt idx="442">
                  <c:v>4.8599999999999997E-2</c:v>
                </c:pt>
                <c:pt idx="443">
                  <c:v>6.2199999999999998E-2</c:v>
                </c:pt>
                <c:pt idx="444">
                  <c:v>6.5199999999999994E-2</c:v>
                </c:pt>
                <c:pt idx="445">
                  <c:v>6.6199999999999995E-2</c:v>
                </c:pt>
                <c:pt idx="446">
                  <c:v>7.1400000000000005E-2</c:v>
                </c:pt>
                <c:pt idx="447">
                  <c:v>4.3900000000000002E-2</c:v>
                </c:pt>
                <c:pt idx="448">
                  <c:v>4.5699999999999998E-2</c:v>
                </c:pt>
                <c:pt idx="449">
                  <c:v>5.9900000000000002E-2</c:v>
                </c:pt>
                <c:pt idx="450">
                  <c:v>4.82E-2</c:v>
                </c:pt>
                <c:pt idx="451">
                  <c:v>4.1099999999999998E-2</c:v>
                </c:pt>
                <c:pt idx="452">
                  <c:v>3.56E-2</c:v>
                </c:pt>
                <c:pt idx="453">
                  <c:v>2.75E-2</c:v>
                </c:pt>
                <c:pt idx="454">
                  <c:v>5.9700000000000003E-2</c:v>
                </c:pt>
                <c:pt idx="455">
                  <c:v>6.8599999999999994E-2</c:v>
                </c:pt>
                <c:pt idx="456">
                  <c:v>4.9500000000000002E-2</c:v>
                </c:pt>
                <c:pt idx="457">
                  <c:v>5.2600000000000001E-2</c:v>
                </c:pt>
                <c:pt idx="458">
                  <c:v>5.0999999999999997E-2</c:v>
                </c:pt>
                <c:pt idx="459">
                  <c:v>5.1299999999999998E-2</c:v>
                </c:pt>
                <c:pt idx="460">
                  <c:v>6.0600000000000001E-2</c:v>
                </c:pt>
                <c:pt idx="461">
                  <c:v>6.5500000000000003E-2</c:v>
                </c:pt>
                <c:pt idx="462">
                  <c:v>5.5899999999999998E-2</c:v>
                </c:pt>
                <c:pt idx="463">
                  <c:v>5.7299999999999997E-2</c:v>
                </c:pt>
                <c:pt idx="464">
                  <c:v>9.0399999999999994E-2</c:v>
                </c:pt>
                <c:pt idx="465">
                  <c:v>9.74E-2</c:v>
                </c:pt>
                <c:pt idx="466">
                  <c:v>7.6799999999999993E-2</c:v>
                </c:pt>
                <c:pt idx="467">
                  <c:v>6.9000000000000006E-2</c:v>
                </c:pt>
                <c:pt idx="468">
                  <c:v>6.59E-2</c:v>
                </c:pt>
                <c:pt idx="469">
                  <c:v>7.4499999999999997E-2</c:v>
                </c:pt>
                <c:pt idx="470">
                  <c:v>7.4499999999999997E-2</c:v>
                </c:pt>
                <c:pt idx="471">
                  <c:v>4.1399999999999999E-2</c:v>
                </c:pt>
                <c:pt idx="472">
                  <c:v>4.4299999999999999E-2</c:v>
                </c:pt>
                <c:pt idx="473">
                  <c:v>6.8500000000000005E-2</c:v>
                </c:pt>
                <c:pt idx="474">
                  <c:v>6.0400000000000002E-2</c:v>
                </c:pt>
                <c:pt idx="475">
                  <c:v>5.9700000000000003E-2</c:v>
                </c:pt>
                <c:pt idx="476">
                  <c:v>7.1800000000000003E-2</c:v>
                </c:pt>
                <c:pt idx="477">
                  <c:v>8.5999999999999993E-2</c:v>
                </c:pt>
                <c:pt idx="478">
                  <c:v>9.4500000000000001E-2</c:v>
                </c:pt>
                <c:pt idx="479">
                  <c:v>9.6299999999999997E-2</c:v>
                </c:pt>
                <c:pt idx="480">
                  <c:v>0.106</c:v>
                </c:pt>
                <c:pt idx="481">
                  <c:v>0.129</c:v>
                </c:pt>
                <c:pt idx="482">
                  <c:v>0.129</c:v>
                </c:pt>
                <c:pt idx="483">
                  <c:v>0.114</c:v>
                </c:pt>
                <c:pt idx="484">
                  <c:v>0.10100000000000001</c:v>
                </c:pt>
                <c:pt idx="485">
                  <c:v>0.106</c:v>
                </c:pt>
                <c:pt idx="486">
                  <c:v>0.11600000000000001</c:v>
                </c:pt>
                <c:pt idx="487">
                  <c:v>0.11700000000000001</c:v>
                </c:pt>
                <c:pt idx="488">
                  <c:v>0.107</c:v>
                </c:pt>
                <c:pt idx="489">
                  <c:v>0.115</c:v>
                </c:pt>
                <c:pt idx="490">
                  <c:v>0.13600000000000001</c:v>
                </c:pt>
                <c:pt idx="491">
                  <c:v>0.151</c:v>
                </c:pt>
                <c:pt idx="492">
                  <c:v>0.14699999999999999</c:v>
                </c:pt>
                <c:pt idx="493">
                  <c:v>0.14000000000000001</c:v>
                </c:pt>
                <c:pt idx="494">
                  <c:v>0.13500000000000001</c:v>
                </c:pt>
                <c:pt idx="495">
                  <c:v>0.13700000000000001</c:v>
                </c:pt>
                <c:pt idx="496">
                  <c:v>0.13100000000000001</c:v>
                </c:pt>
                <c:pt idx="497">
                  <c:v>0.114</c:v>
                </c:pt>
                <c:pt idx="498">
                  <c:v>0.111</c:v>
                </c:pt>
                <c:pt idx="499">
                  <c:v>0.12</c:v>
                </c:pt>
                <c:pt idx="500">
                  <c:v>0.16400000000000001</c:v>
                </c:pt>
                <c:pt idx="501">
                  <c:v>0.127</c:v>
                </c:pt>
                <c:pt idx="502">
                  <c:v>0.11700000000000001</c:v>
                </c:pt>
                <c:pt idx="503">
                  <c:v>0.11799999999999999</c:v>
                </c:pt>
                <c:pt idx="504">
                  <c:v>8.6199999999999999E-2</c:v>
                </c:pt>
                <c:pt idx="505">
                  <c:v>0.13400000000000001</c:v>
                </c:pt>
                <c:pt idx="506">
                  <c:v>0.14799999999999999</c:v>
                </c:pt>
                <c:pt idx="507">
                  <c:v>0.13800000000000001</c:v>
                </c:pt>
                <c:pt idx="508">
                  <c:v>0.13200000000000001</c:v>
                </c:pt>
                <c:pt idx="509">
                  <c:v>0.13900000000000001</c:v>
                </c:pt>
                <c:pt idx="510">
                  <c:v>0.14000000000000001</c:v>
                </c:pt>
                <c:pt idx="511">
                  <c:v>0.14399999999999999</c:v>
                </c:pt>
                <c:pt idx="512">
                  <c:v>0.126</c:v>
                </c:pt>
                <c:pt idx="513">
                  <c:v>0.10299999999999999</c:v>
                </c:pt>
                <c:pt idx="514">
                  <c:v>0.105</c:v>
                </c:pt>
                <c:pt idx="515">
                  <c:v>0.10199999999999999</c:v>
                </c:pt>
                <c:pt idx="516">
                  <c:v>9.7299999999999998E-2</c:v>
                </c:pt>
                <c:pt idx="517">
                  <c:v>9.3200000000000005E-2</c:v>
                </c:pt>
                <c:pt idx="518">
                  <c:v>9.5299999999999996E-2</c:v>
                </c:pt>
                <c:pt idx="519">
                  <c:v>0.10299999999999999</c:v>
                </c:pt>
                <c:pt idx="520">
                  <c:v>0.114</c:v>
                </c:pt>
                <c:pt idx="521">
                  <c:v>0.11899999999999999</c:v>
                </c:pt>
                <c:pt idx="522">
                  <c:v>0.13100000000000001</c:v>
                </c:pt>
                <c:pt idx="523">
                  <c:v>0.14399999999999999</c:v>
                </c:pt>
                <c:pt idx="524">
                  <c:v>0.14399999999999999</c:v>
                </c:pt>
                <c:pt idx="525">
                  <c:v>0.14099999999999999</c:v>
                </c:pt>
                <c:pt idx="526">
                  <c:v>0.14099999999999999</c:v>
                </c:pt>
                <c:pt idx="527">
                  <c:v>0.13500000000000001</c:v>
                </c:pt>
                <c:pt idx="528">
                  <c:v>0.13</c:v>
                </c:pt>
                <c:pt idx="529">
                  <c:v>0.12</c:v>
                </c:pt>
                <c:pt idx="530">
                  <c:v>0.107</c:v>
                </c:pt>
                <c:pt idx="531">
                  <c:v>0.105</c:v>
                </c:pt>
                <c:pt idx="532">
                  <c:v>0.108</c:v>
                </c:pt>
                <c:pt idx="533">
                  <c:v>0.105</c:v>
                </c:pt>
                <c:pt idx="534">
                  <c:v>0.115</c:v>
                </c:pt>
                <c:pt idx="535">
                  <c:v>0.121</c:v>
                </c:pt>
                <c:pt idx="536">
                  <c:v>0.124</c:v>
                </c:pt>
                <c:pt idx="537">
                  <c:v>0.11899999999999999</c:v>
                </c:pt>
                <c:pt idx="538">
                  <c:v>0.17100000000000001</c:v>
                </c:pt>
                <c:pt idx="539">
                  <c:v>0.129</c:v>
                </c:pt>
                <c:pt idx="540">
                  <c:v>0.113</c:v>
                </c:pt>
                <c:pt idx="541">
                  <c:v>0.112</c:v>
                </c:pt>
                <c:pt idx="542">
                  <c:v>0.10199999999999999</c:v>
                </c:pt>
                <c:pt idx="543">
                  <c:v>9.7600000000000006E-2</c:v>
                </c:pt>
                <c:pt idx="544">
                  <c:v>9.4E-2</c:v>
                </c:pt>
                <c:pt idx="545">
                  <c:v>9.1700000000000004E-2</c:v>
                </c:pt>
                <c:pt idx="546">
                  <c:v>0.13</c:v>
                </c:pt>
                <c:pt idx="547">
                  <c:v>0.122</c:v>
                </c:pt>
                <c:pt idx="548">
                  <c:v>0.111</c:v>
                </c:pt>
                <c:pt idx="549">
                  <c:v>0.112</c:v>
                </c:pt>
                <c:pt idx="550">
                  <c:v>0.109</c:v>
                </c:pt>
                <c:pt idx="551">
                  <c:v>0.105</c:v>
                </c:pt>
                <c:pt idx="552">
                  <c:v>0.104</c:v>
                </c:pt>
                <c:pt idx="553">
                  <c:v>0.10299999999999999</c:v>
                </c:pt>
                <c:pt idx="554">
                  <c:v>0.105</c:v>
                </c:pt>
                <c:pt idx="555">
                  <c:v>0.106</c:v>
                </c:pt>
                <c:pt idx="556">
                  <c:v>0.108</c:v>
                </c:pt>
                <c:pt idx="557">
                  <c:v>0.114</c:v>
                </c:pt>
                <c:pt idx="558">
                  <c:v>0.123</c:v>
                </c:pt>
                <c:pt idx="559">
                  <c:v>0.125</c:v>
                </c:pt>
                <c:pt idx="560">
                  <c:v>0.123</c:v>
                </c:pt>
                <c:pt idx="561">
                  <c:v>0.11700000000000001</c:v>
                </c:pt>
                <c:pt idx="562">
                  <c:v>0.114</c:v>
                </c:pt>
                <c:pt idx="563">
                  <c:v>0.113</c:v>
                </c:pt>
                <c:pt idx="564">
                  <c:v>0.108</c:v>
                </c:pt>
                <c:pt idx="565">
                  <c:v>0.10199999999999999</c:v>
                </c:pt>
                <c:pt idx="566">
                  <c:v>8.8599999999999998E-2</c:v>
                </c:pt>
                <c:pt idx="567">
                  <c:v>9.9299999999999999E-2</c:v>
                </c:pt>
                <c:pt idx="568">
                  <c:v>0.111</c:v>
                </c:pt>
                <c:pt idx="569">
                  <c:v>0.11899999999999999</c:v>
                </c:pt>
                <c:pt idx="570">
                  <c:v>0.125</c:v>
                </c:pt>
                <c:pt idx="571">
                  <c:v>0.13600000000000001</c:v>
                </c:pt>
                <c:pt idx="572">
                  <c:v>0.14199999999999999</c:v>
                </c:pt>
                <c:pt idx="573">
                  <c:v>0.158</c:v>
                </c:pt>
                <c:pt idx="574">
                  <c:v>0.152</c:v>
                </c:pt>
                <c:pt idx="575">
                  <c:v>0.14799999999999999</c:v>
                </c:pt>
                <c:pt idx="576">
                  <c:v>0.14199999999999999</c:v>
                </c:pt>
                <c:pt idx="577">
                  <c:v>0.13900000000000001</c:v>
                </c:pt>
                <c:pt idx="578">
                  <c:v>0.13200000000000001</c:v>
                </c:pt>
                <c:pt idx="579">
                  <c:v>0.13</c:v>
                </c:pt>
                <c:pt idx="580">
                  <c:v>0.123</c:v>
                </c:pt>
                <c:pt idx="581">
                  <c:v>0.126</c:v>
                </c:pt>
                <c:pt idx="582">
                  <c:v>0.125</c:v>
                </c:pt>
                <c:pt idx="583">
                  <c:v>0.123</c:v>
                </c:pt>
                <c:pt idx="584">
                  <c:v>0.125</c:v>
                </c:pt>
                <c:pt idx="585">
                  <c:v>0.13</c:v>
                </c:pt>
                <c:pt idx="586">
                  <c:v>0.13500000000000001</c:v>
                </c:pt>
                <c:pt idx="587">
                  <c:v>0.14199999999999999</c:v>
                </c:pt>
                <c:pt idx="588">
                  <c:v>0.13600000000000001</c:v>
                </c:pt>
                <c:pt idx="589">
                  <c:v>0.13200000000000001</c:v>
                </c:pt>
                <c:pt idx="590">
                  <c:v>0.13400000000000001</c:v>
                </c:pt>
                <c:pt idx="591">
                  <c:v>0.13700000000000001</c:v>
                </c:pt>
                <c:pt idx="592">
                  <c:v>0.13900000000000001</c:v>
                </c:pt>
                <c:pt idx="593">
                  <c:v>0.13500000000000001</c:v>
                </c:pt>
                <c:pt idx="594">
                  <c:v>0.126</c:v>
                </c:pt>
                <c:pt idx="595">
                  <c:v>0.126</c:v>
                </c:pt>
                <c:pt idx="596">
                  <c:v>0.14000000000000001</c:v>
                </c:pt>
                <c:pt idx="597">
                  <c:v>0.16</c:v>
                </c:pt>
                <c:pt idx="598">
                  <c:v>0.19800000000000001</c:v>
                </c:pt>
                <c:pt idx="599">
                  <c:v>0.17499999999999999</c:v>
                </c:pt>
                <c:pt idx="600">
                  <c:v>0.17</c:v>
                </c:pt>
                <c:pt idx="601">
                  <c:v>0.182</c:v>
                </c:pt>
                <c:pt idx="602">
                  <c:v>0.14699999999999999</c:v>
                </c:pt>
                <c:pt idx="603">
                  <c:v>0.16500000000000001</c:v>
                </c:pt>
                <c:pt idx="604">
                  <c:v>0.152</c:v>
                </c:pt>
                <c:pt idx="605">
                  <c:v>0.13300000000000001</c:v>
                </c:pt>
                <c:pt idx="606">
                  <c:v>0.123</c:v>
                </c:pt>
                <c:pt idx="607">
                  <c:v>0.125</c:v>
                </c:pt>
                <c:pt idx="608">
                  <c:v>0.11700000000000001</c:v>
                </c:pt>
                <c:pt idx="609">
                  <c:v>0.124</c:v>
                </c:pt>
                <c:pt idx="610">
                  <c:v>0.124</c:v>
                </c:pt>
                <c:pt idx="611">
                  <c:v>0.127</c:v>
                </c:pt>
                <c:pt idx="612">
                  <c:v>0.13500000000000001</c:v>
                </c:pt>
                <c:pt idx="613">
                  <c:v>0.14799999999999999</c:v>
                </c:pt>
                <c:pt idx="614">
                  <c:v>0.16200000000000001</c:v>
                </c:pt>
                <c:pt idx="615">
                  <c:v>0.17199999999999999</c:v>
                </c:pt>
                <c:pt idx="616">
                  <c:v>0.17299999999999999</c:v>
                </c:pt>
                <c:pt idx="617">
                  <c:v>0.17799999999999999</c:v>
                </c:pt>
                <c:pt idx="618">
                  <c:v>0.17299999999999999</c:v>
                </c:pt>
                <c:pt idx="619">
                  <c:v>0.18099999999999999</c:v>
                </c:pt>
                <c:pt idx="620">
                  <c:v>0.184</c:v>
                </c:pt>
                <c:pt idx="621">
                  <c:v>0.18099999999999999</c:v>
                </c:pt>
                <c:pt idx="622">
                  <c:v>0.18099999999999999</c:v>
                </c:pt>
                <c:pt idx="623">
                  <c:v>0.18099999999999999</c:v>
                </c:pt>
                <c:pt idx="624">
                  <c:v>0.17899999999999999</c:v>
                </c:pt>
                <c:pt idx="625">
                  <c:v>0.17899999999999999</c:v>
                </c:pt>
                <c:pt idx="626">
                  <c:v>0.17899999999999999</c:v>
                </c:pt>
                <c:pt idx="627">
                  <c:v>0.17599999999999999</c:v>
                </c:pt>
                <c:pt idx="628">
                  <c:v>0.18</c:v>
                </c:pt>
                <c:pt idx="629">
                  <c:v>0.183</c:v>
                </c:pt>
                <c:pt idx="630">
                  <c:v>0.191</c:v>
                </c:pt>
                <c:pt idx="631">
                  <c:v>0.19900000000000001</c:v>
                </c:pt>
                <c:pt idx="632">
                  <c:v>0.20399999999999999</c:v>
                </c:pt>
                <c:pt idx="633">
                  <c:v>0.20200000000000001</c:v>
                </c:pt>
                <c:pt idx="634">
                  <c:v>0.215</c:v>
                </c:pt>
                <c:pt idx="635">
                  <c:v>0.22600000000000001</c:v>
                </c:pt>
                <c:pt idx="636">
                  <c:v>0.22800000000000001</c:v>
                </c:pt>
                <c:pt idx="637">
                  <c:v>0.223</c:v>
                </c:pt>
                <c:pt idx="638">
                  <c:v>0.224</c:v>
                </c:pt>
                <c:pt idx="639">
                  <c:v>0.22600000000000001</c:v>
                </c:pt>
                <c:pt idx="640">
                  <c:v>0.23100000000000001</c:v>
                </c:pt>
                <c:pt idx="641">
                  <c:v>0.216</c:v>
                </c:pt>
                <c:pt idx="642">
                  <c:v>0.20799999999999999</c:v>
                </c:pt>
                <c:pt idx="643">
                  <c:v>0.21</c:v>
                </c:pt>
                <c:pt idx="644">
                  <c:v>0.21199999999999999</c:v>
                </c:pt>
                <c:pt idx="645">
                  <c:v>0.216</c:v>
                </c:pt>
                <c:pt idx="646">
                  <c:v>0.218</c:v>
                </c:pt>
                <c:pt idx="647">
                  <c:v>0.223</c:v>
                </c:pt>
                <c:pt idx="648">
                  <c:v>0.23499999999999999</c:v>
                </c:pt>
                <c:pt idx="649">
                  <c:v>0.24399999999999999</c:v>
                </c:pt>
                <c:pt idx="650">
                  <c:v>0.245</c:v>
                </c:pt>
                <c:pt idx="651">
                  <c:v>0.23499999999999999</c:v>
                </c:pt>
                <c:pt idx="652">
                  <c:v>0.22700000000000001</c:v>
                </c:pt>
                <c:pt idx="653">
                  <c:v>0.223</c:v>
                </c:pt>
                <c:pt idx="654">
                  <c:v>0.221</c:v>
                </c:pt>
                <c:pt idx="655">
                  <c:v>0.21299999999999999</c:v>
                </c:pt>
                <c:pt idx="656">
                  <c:v>0.19900000000000001</c:v>
                </c:pt>
                <c:pt idx="657">
                  <c:v>0.184</c:v>
                </c:pt>
                <c:pt idx="658">
                  <c:v>0.19800000000000001</c:v>
                </c:pt>
                <c:pt idx="659">
                  <c:v>0.217</c:v>
                </c:pt>
                <c:pt idx="660">
                  <c:v>0.221</c:v>
                </c:pt>
                <c:pt idx="661">
                  <c:v>0.22600000000000001</c:v>
                </c:pt>
                <c:pt idx="662">
                  <c:v>0.23599999999999999</c:v>
                </c:pt>
                <c:pt idx="663">
                  <c:v>0.25700000000000001</c:v>
                </c:pt>
                <c:pt idx="664">
                  <c:v>0.28199999999999997</c:v>
                </c:pt>
                <c:pt idx="665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F0-CB44-ABE3-5A82EAEC1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482799"/>
        <c:axId val="1748488479"/>
      </c:lineChart>
      <c:dateAx>
        <c:axId val="174848279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8479"/>
        <c:crosses val="autoZero"/>
        <c:auto val="1"/>
        <c:lblOffset val="100"/>
        <c:baseTimeUnit val="days"/>
      </c:dateAx>
      <c:valAx>
        <c:axId val="174848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SC!$G$1</c:f>
              <c:strCache>
                <c:ptCount val="1"/>
                <c:pt idx="0">
                  <c:v>Spending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SC!$F$2:$F$667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SC!$G$2:$G$667</c:f>
              <c:numCache>
                <c:formatCode>General</c:formatCode>
                <c:ptCount val="666"/>
                <c:pt idx="0">
                  <c:v>-5.3E-3</c:v>
                </c:pt>
                <c:pt idx="1">
                  <c:v>-1.72E-3</c:v>
                </c:pt>
                <c:pt idx="2">
                  <c:v>2.5600000000000001E-2</c:v>
                </c:pt>
                <c:pt idx="3">
                  <c:v>4.6800000000000001E-2</c:v>
                </c:pt>
                <c:pt idx="4">
                  <c:v>2.18E-2</c:v>
                </c:pt>
                <c:pt idx="5">
                  <c:v>3.3300000000000003E-2</c:v>
                </c:pt>
                <c:pt idx="6">
                  <c:v>4.1399999999999999E-2</c:v>
                </c:pt>
                <c:pt idx="7">
                  <c:v>5.28E-2</c:v>
                </c:pt>
                <c:pt idx="8">
                  <c:v>2.4799999999999999E-2</c:v>
                </c:pt>
                <c:pt idx="9">
                  <c:v>-8.9400000000000005E-4</c:v>
                </c:pt>
                <c:pt idx="10">
                  <c:v>-1.44E-2</c:v>
                </c:pt>
                <c:pt idx="11">
                  <c:v>1.12E-2</c:v>
                </c:pt>
                <c:pt idx="12">
                  <c:v>1.4200000000000001E-2</c:v>
                </c:pt>
                <c:pt idx="13">
                  <c:v>8.0599999999999995E-3</c:v>
                </c:pt>
                <c:pt idx="14">
                  <c:v>1.3699999999999999E-3</c:v>
                </c:pt>
                <c:pt idx="15">
                  <c:v>8.1700000000000002E-3</c:v>
                </c:pt>
                <c:pt idx="16">
                  <c:v>3.2399999999999998E-3</c:v>
                </c:pt>
                <c:pt idx="17">
                  <c:v>-6.78E-4</c:v>
                </c:pt>
                <c:pt idx="18">
                  <c:v>-9.5899999999999996E-3</c:v>
                </c:pt>
                <c:pt idx="19">
                  <c:v>-2.3800000000000002E-2</c:v>
                </c:pt>
                <c:pt idx="20">
                  <c:v>-4.07E-2</c:v>
                </c:pt>
                <c:pt idx="21">
                  <c:v>-2.6200000000000001E-2</c:v>
                </c:pt>
                <c:pt idx="22">
                  <c:v>-2.3800000000000002E-2</c:v>
                </c:pt>
                <c:pt idx="23">
                  <c:v>-2.3400000000000001E-2</c:v>
                </c:pt>
                <c:pt idx="24">
                  <c:v>-3.5000000000000003E-2</c:v>
                </c:pt>
                <c:pt idx="25">
                  <c:v>-2.4899999999999999E-2</c:v>
                </c:pt>
                <c:pt idx="26">
                  <c:v>-2.23E-2</c:v>
                </c:pt>
                <c:pt idx="27">
                  <c:v>-1.17E-2</c:v>
                </c:pt>
                <c:pt idx="28">
                  <c:v>-2.5700000000000001E-2</c:v>
                </c:pt>
                <c:pt idx="29">
                  <c:v>-2.6100000000000002E-2</c:v>
                </c:pt>
                <c:pt idx="30">
                  <c:v>-2.1600000000000001E-2</c:v>
                </c:pt>
                <c:pt idx="31">
                  <c:v>-1.7399999999999999E-2</c:v>
                </c:pt>
                <c:pt idx="32">
                  <c:v>-2.23E-2</c:v>
                </c:pt>
                <c:pt idx="33">
                  <c:v>-2.5700000000000001E-2</c:v>
                </c:pt>
                <c:pt idx="34">
                  <c:v>-2.7E-2</c:v>
                </c:pt>
                <c:pt idx="35">
                  <c:v>-2.4199999999999999E-2</c:v>
                </c:pt>
                <c:pt idx="36">
                  <c:v>-2.2700000000000001E-2</c:v>
                </c:pt>
                <c:pt idx="37">
                  <c:v>-2.2100000000000002E-2</c:v>
                </c:pt>
                <c:pt idx="38">
                  <c:v>-1.95E-2</c:v>
                </c:pt>
                <c:pt idx="39">
                  <c:v>-2.47E-2</c:v>
                </c:pt>
                <c:pt idx="40">
                  <c:v>-2.1299999999999999E-2</c:v>
                </c:pt>
                <c:pt idx="41">
                  <c:v>-2.5100000000000001E-2</c:v>
                </c:pt>
                <c:pt idx="42">
                  <c:v>-3.5999999999999997E-2</c:v>
                </c:pt>
                <c:pt idx="43">
                  <c:v>-4.9299999999999997E-2</c:v>
                </c:pt>
                <c:pt idx="44">
                  <c:v>-5.1799999999999999E-2</c:v>
                </c:pt>
                <c:pt idx="45">
                  <c:v>-5.6000000000000001E-2</c:v>
                </c:pt>
                <c:pt idx="46">
                  <c:v>-6.2799999999999995E-2</c:v>
                </c:pt>
                <c:pt idx="47">
                  <c:v>-4.24E-2</c:v>
                </c:pt>
                <c:pt idx="48">
                  <c:v>-6.7299999999999999E-2</c:v>
                </c:pt>
                <c:pt idx="49">
                  <c:v>-4.48E-2</c:v>
                </c:pt>
                <c:pt idx="50">
                  <c:v>-2.86E-2</c:v>
                </c:pt>
                <c:pt idx="51">
                  <c:v>-3.5700000000000003E-2</c:v>
                </c:pt>
                <c:pt idx="52">
                  <c:v>-4.3299999999999998E-2</c:v>
                </c:pt>
                <c:pt idx="53">
                  <c:v>-3.7600000000000001E-2</c:v>
                </c:pt>
                <c:pt idx="54">
                  <c:v>-2.29E-2</c:v>
                </c:pt>
                <c:pt idx="55">
                  <c:v>7.9399999999999991E-3</c:v>
                </c:pt>
                <c:pt idx="56">
                  <c:v>-9.0500000000000008E-3</c:v>
                </c:pt>
                <c:pt idx="57">
                  <c:v>-2.2499999999999999E-2</c:v>
                </c:pt>
                <c:pt idx="58">
                  <c:v>-1.9400000000000001E-2</c:v>
                </c:pt>
                <c:pt idx="59">
                  <c:v>-5.7400000000000003E-3</c:v>
                </c:pt>
                <c:pt idx="60">
                  <c:v>-1.8699999999999999E-4</c:v>
                </c:pt>
                <c:pt idx="61">
                  <c:v>-9.4199999999999996E-3</c:v>
                </c:pt>
                <c:pt idx="62">
                  <c:v>-3.1E-2</c:v>
                </c:pt>
                <c:pt idx="63">
                  <c:v>-1.9599999999999999E-2</c:v>
                </c:pt>
                <c:pt idx="64">
                  <c:v>-1.8599999999999998E-2</c:v>
                </c:pt>
                <c:pt idx="65">
                  <c:v>-2.5999999999999999E-2</c:v>
                </c:pt>
                <c:pt idx="66">
                  <c:v>-5.0099999999999999E-2</c:v>
                </c:pt>
                <c:pt idx="67">
                  <c:v>-8.0399999999999999E-2</c:v>
                </c:pt>
                <c:pt idx="68">
                  <c:v>-0.104</c:v>
                </c:pt>
                <c:pt idx="69">
                  <c:v>-0.123</c:v>
                </c:pt>
                <c:pt idx="70">
                  <c:v>-0.16800000000000001</c:v>
                </c:pt>
                <c:pt idx="71">
                  <c:v>-0.20300000000000001</c:v>
                </c:pt>
                <c:pt idx="72">
                  <c:v>-0.223</c:v>
                </c:pt>
                <c:pt idx="73">
                  <c:v>-0.23799999999999999</c:v>
                </c:pt>
                <c:pt idx="74">
                  <c:v>-0.25800000000000001</c:v>
                </c:pt>
                <c:pt idx="75">
                  <c:v>-0.27500000000000002</c:v>
                </c:pt>
                <c:pt idx="76">
                  <c:v>-0.28399999999999997</c:v>
                </c:pt>
                <c:pt idx="77">
                  <c:v>-0.27800000000000002</c:v>
                </c:pt>
                <c:pt idx="78">
                  <c:v>-0.26200000000000001</c:v>
                </c:pt>
                <c:pt idx="79">
                  <c:v>-0.254</c:v>
                </c:pt>
                <c:pt idx="80">
                  <c:v>-0.248</c:v>
                </c:pt>
                <c:pt idx="81">
                  <c:v>-0.24199999999999999</c:v>
                </c:pt>
                <c:pt idx="82">
                  <c:v>-0.23599999999999999</c:v>
                </c:pt>
                <c:pt idx="83">
                  <c:v>-0.22600000000000001</c:v>
                </c:pt>
                <c:pt idx="84">
                  <c:v>-0.221</c:v>
                </c:pt>
                <c:pt idx="85">
                  <c:v>-0.223</c:v>
                </c:pt>
                <c:pt idx="86">
                  <c:v>-0.23200000000000001</c:v>
                </c:pt>
                <c:pt idx="87">
                  <c:v>-0.23499999999999999</c:v>
                </c:pt>
                <c:pt idx="88">
                  <c:v>-0.24299999999999999</c:v>
                </c:pt>
                <c:pt idx="89">
                  <c:v>-0.25</c:v>
                </c:pt>
                <c:pt idx="90">
                  <c:v>-0.27900000000000003</c:v>
                </c:pt>
                <c:pt idx="91">
                  <c:v>-0.29599999999999999</c:v>
                </c:pt>
                <c:pt idx="92">
                  <c:v>-0.28799999999999998</c:v>
                </c:pt>
                <c:pt idx="93">
                  <c:v>-0.27</c:v>
                </c:pt>
                <c:pt idx="94">
                  <c:v>-0.251</c:v>
                </c:pt>
                <c:pt idx="95">
                  <c:v>-0.23499999999999999</c:v>
                </c:pt>
                <c:pt idx="96">
                  <c:v>-0.223</c:v>
                </c:pt>
                <c:pt idx="97">
                  <c:v>-0.186</c:v>
                </c:pt>
                <c:pt idx="98">
                  <c:v>-0.17399999999999999</c:v>
                </c:pt>
                <c:pt idx="99">
                  <c:v>-0.154</c:v>
                </c:pt>
                <c:pt idx="100">
                  <c:v>-0.155</c:v>
                </c:pt>
                <c:pt idx="101">
                  <c:v>-0.17199999999999999</c:v>
                </c:pt>
                <c:pt idx="102">
                  <c:v>-0.17399999999999999</c:v>
                </c:pt>
                <c:pt idx="103">
                  <c:v>-0.17499999999999999</c:v>
                </c:pt>
                <c:pt idx="104">
                  <c:v>-0.18</c:v>
                </c:pt>
                <c:pt idx="105">
                  <c:v>-0.16300000000000001</c:v>
                </c:pt>
                <c:pt idx="106">
                  <c:v>-0.17699999999999999</c:v>
                </c:pt>
                <c:pt idx="107">
                  <c:v>-0.17199999999999999</c:v>
                </c:pt>
                <c:pt idx="108">
                  <c:v>-0.152</c:v>
                </c:pt>
                <c:pt idx="109">
                  <c:v>-0.13800000000000001</c:v>
                </c:pt>
                <c:pt idx="110">
                  <c:v>-0.13100000000000001</c:v>
                </c:pt>
                <c:pt idx="111">
                  <c:v>-0.13100000000000001</c:v>
                </c:pt>
                <c:pt idx="112">
                  <c:v>-0.11899999999999999</c:v>
                </c:pt>
                <c:pt idx="113">
                  <c:v>-0.108</c:v>
                </c:pt>
                <c:pt idx="114">
                  <c:v>-0.1</c:v>
                </c:pt>
                <c:pt idx="115">
                  <c:v>-9.5899999999999999E-2</c:v>
                </c:pt>
                <c:pt idx="116">
                  <c:v>-9.74E-2</c:v>
                </c:pt>
                <c:pt idx="117">
                  <c:v>-8.2199999999999995E-2</c:v>
                </c:pt>
                <c:pt idx="118">
                  <c:v>-8.6099999999999996E-2</c:v>
                </c:pt>
                <c:pt idx="119">
                  <c:v>-0.10199999999999999</c:v>
                </c:pt>
                <c:pt idx="120">
                  <c:v>-0.106</c:v>
                </c:pt>
                <c:pt idx="121">
                  <c:v>-0.10100000000000001</c:v>
                </c:pt>
                <c:pt idx="122">
                  <c:v>-9.9199999999999997E-2</c:v>
                </c:pt>
                <c:pt idx="123">
                  <c:v>-9.4799999999999995E-2</c:v>
                </c:pt>
                <c:pt idx="124">
                  <c:v>-9.9099999999999994E-2</c:v>
                </c:pt>
                <c:pt idx="125">
                  <c:v>-8.4199999999999997E-2</c:v>
                </c:pt>
                <c:pt idx="126">
                  <c:v>-6.8400000000000002E-2</c:v>
                </c:pt>
                <c:pt idx="127">
                  <c:v>-6.7599999999999993E-2</c:v>
                </c:pt>
                <c:pt idx="128">
                  <c:v>-7.4499999999999997E-2</c:v>
                </c:pt>
                <c:pt idx="129">
                  <c:v>-7.1800000000000003E-2</c:v>
                </c:pt>
                <c:pt idx="130">
                  <c:v>-6.1899999999999997E-2</c:v>
                </c:pt>
                <c:pt idx="131">
                  <c:v>-5.9900000000000002E-2</c:v>
                </c:pt>
                <c:pt idx="132">
                  <c:v>-6.1199999999999997E-2</c:v>
                </c:pt>
                <c:pt idx="133">
                  <c:v>-5.8000000000000003E-2</c:v>
                </c:pt>
                <c:pt idx="134">
                  <c:v>-6.4000000000000001E-2</c:v>
                </c:pt>
                <c:pt idx="135">
                  <c:v>-6.7900000000000002E-2</c:v>
                </c:pt>
                <c:pt idx="136">
                  <c:v>-7.0900000000000005E-2</c:v>
                </c:pt>
                <c:pt idx="137">
                  <c:v>-7.1400000000000005E-2</c:v>
                </c:pt>
                <c:pt idx="138">
                  <c:v>-7.5899999999999995E-2</c:v>
                </c:pt>
                <c:pt idx="139">
                  <c:v>-8.8400000000000006E-2</c:v>
                </c:pt>
                <c:pt idx="140">
                  <c:v>-7.3300000000000004E-2</c:v>
                </c:pt>
                <c:pt idx="141">
                  <c:v>-6.1100000000000002E-2</c:v>
                </c:pt>
                <c:pt idx="142">
                  <c:v>-5.4600000000000003E-2</c:v>
                </c:pt>
                <c:pt idx="143">
                  <c:v>-4.48E-2</c:v>
                </c:pt>
                <c:pt idx="144">
                  <c:v>-4.3099999999999999E-2</c:v>
                </c:pt>
                <c:pt idx="145">
                  <c:v>-3.1E-2</c:v>
                </c:pt>
                <c:pt idx="146">
                  <c:v>-3.32E-3</c:v>
                </c:pt>
                <c:pt idx="147">
                  <c:v>-9.9500000000000005E-3</c:v>
                </c:pt>
                <c:pt idx="148">
                  <c:v>-2.1000000000000001E-2</c:v>
                </c:pt>
                <c:pt idx="149">
                  <c:v>-1.7999999999999999E-2</c:v>
                </c:pt>
                <c:pt idx="150">
                  <c:v>-2.1100000000000001E-2</c:v>
                </c:pt>
                <c:pt idx="151">
                  <c:v>-2.4799999999999999E-2</c:v>
                </c:pt>
                <c:pt idx="152">
                  <c:v>-3.44E-2</c:v>
                </c:pt>
                <c:pt idx="153">
                  <c:v>-5.6899999999999999E-2</c:v>
                </c:pt>
                <c:pt idx="154">
                  <c:v>-5.4600000000000003E-2</c:v>
                </c:pt>
                <c:pt idx="155">
                  <c:v>-4.4299999999999999E-2</c:v>
                </c:pt>
                <c:pt idx="156">
                  <c:v>-3.9699999999999999E-2</c:v>
                </c:pt>
                <c:pt idx="157">
                  <c:v>-3.5700000000000003E-2</c:v>
                </c:pt>
                <c:pt idx="158">
                  <c:v>-2.9000000000000001E-2</c:v>
                </c:pt>
                <c:pt idx="159">
                  <c:v>-1.09E-2</c:v>
                </c:pt>
                <c:pt idx="160">
                  <c:v>2.5300000000000001E-3</c:v>
                </c:pt>
                <c:pt idx="161">
                  <c:v>1.1000000000000001E-3</c:v>
                </c:pt>
                <c:pt idx="162">
                  <c:v>-1.35E-2</c:v>
                </c:pt>
                <c:pt idx="163">
                  <c:v>-2.8299999999999999E-2</c:v>
                </c:pt>
                <c:pt idx="164">
                  <c:v>-4.2500000000000003E-2</c:v>
                </c:pt>
                <c:pt idx="165">
                  <c:v>-4.3099999999999999E-2</c:v>
                </c:pt>
                <c:pt idx="166">
                  <c:v>-6.1899999999999997E-2</c:v>
                </c:pt>
                <c:pt idx="167">
                  <c:v>-7.9100000000000004E-2</c:v>
                </c:pt>
                <c:pt idx="168">
                  <c:v>-7.7299999999999994E-2</c:v>
                </c:pt>
                <c:pt idx="169">
                  <c:v>-5.8000000000000003E-2</c:v>
                </c:pt>
                <c:pt idx="170">
                  <c:v>-4.7300000000000002E-2</c:v>
                </c:pt>
                <c:pt idx="171">
                  <c:v>-2.0899999999999998E-2</c:v>
                </c:pt>
                <c:pt idx="172">
                  <c:v>-4.5499999999999999E-2</c:v>
                </c:pt>
                <c:pt idx="173">
                  <c:v>4.1999999999999997E-3</c:v>
                </c:pt>
                <c:pt idx="174">
                  <c:v>4.5300000000000002E-3</c:v>
                </c:pt>
                <c:pt idx="175">
                  <c:v>-6.1899999999999998E-4</c:v>
                </c:pt>
                <c:pt idx="176">
                  <c:v>-9.9900000000000006E-3</c:v>
                </c:pt>
                <c:pt idx="177">
                  <c:v>-1.35E-2</c:v>
                </c:pt>
                <c:pt idx="178">
                  <c:v>-3.2800000000000003E-2</c:v>
                </c:pt>
                <c:pt idx="179">
                  <c:v>-3.6499999999999998E-2</c:v>
                </c:pt>
                <c:pt idx="180">
                  <c:v>-3.1800000000000002E-2</c:v>
                </c:pt>
                <c:pt idx="181">
                  <c:v>-2.0199999999999999E-2</c:v>
                </c:pt>
                <c:pt idx="182">
                  <c:v>-3.3700000000000001E-2</c:v>
                </c:pt>
                <c:pt idx="183">
                  <c:v>-3.2000000000000001E-2</c:v>
                </c:pt>
                <c:pt idx="184">
                  <c:v>-2.41E-2</c:v>
                </c:pt>
                <c:pt idx="185">
                  <c:v>-2.3199999999999998E-2</c:v>
                </c:pt>
                <c:pt idx="186">
                  <c:v>-1.9900000000000001E-2</c:v>
                </c:pt>
                <c:pt idx="187">
                  <c:v>-1.7500000000000002E-2</c:v>
                </c:pt>
                <c:pt idx="188">
                  <c:v>-9.9299999999999996E-3</c:v>
                </c:pt>
                <c:pt idx="189">
                  <c:v>-3.4299999999999999E-3</c:v>
                </c:pt>
                <c:pt idx="190">
                  <c:v>-8.0800000000000004E-3</c:v>
                </c:pt>
                <c:pt idx="191">
                  <c:v>-1.12E-2</c:v>
                </c:pt>
                <c:pt idx="192">
                  <c:v>-3.0699999999999998E-3</c:v>
                </c:pt>
                <c:pt idx="193">
                  <c:v>-1.7099999999999999E-3</c:v>
                </c:pt>
                <c:pt idx="194">
                  <c:v>-3.29E-3</c:v>
                </c:pt>
                <c:pt idx="195">
                  <c:v>-8.0199999999999998E-4</c:v>
                </c:pt>
                <c:pt idx="196">
                  <c:v>-3.8300000000000001E-3</c:v>
                </c:pt>
                <c:pt idx="197">
                  <c:v>-6.6E-3</c:v>
                </c:pt>
                <c:pt idx="198">
                  <c:v>-8.6599999999999993E-3</c:v>
                </c:pt>
                <c:pt idx="199">
                  <c:v>-1.8200000000000001E-2</c:v>
                </c:pt>
                <c:pt idx="200">
                  <c:v>-1.6299999999999999E-2</c:v>
                </c:pt>
                <c:pt idx="201">
                  <c:v>-2.1100000000000001E-2</c:v>
                </c:pt>
                <c:pt idx="202">
                  <c:v>-3.6799999999999999E-2</c:v>
                </c:pt>
                <c:pt idx="203">
                  <c:v>-3.8899999999999997E-2</c:v>
                </c:pt>
                <c:pt idx="204">
                  <c:v>-3.04E-2</c:v>
                </c:pt>
                <c:pt idx="205">
                  <c:v>-3.0800000000000001E-2</c:v>
                </c:pt>
                <c:pt idx="206">
                  <c:v>-2.5000000000000001E-2</c:v>
                </c:pt>
                <c:pt idx="207">
                  <c:v>-2.0299999999999999E-2</c:v>
                </c:pt>
                <c:pt idx="208">
                  <c:v>-5.7800000000000004E-3</c:v>
                </c:pt>
                <c:pt idx="209">
                  <c:v>1.35E-2</c:v>
                </c:pt>
                <c:pt idx="210">
                  <c:v>2.23E-2</c:v>
                </c:pt>
                <c:pt idx="211">
                  <c:v>2.1000000000000001E-2</c:v>
                </c:pt>
                <c:pt idx="212">
                  <c:v>3.2199999999999999E-2</c:v>
                </c:pt>
                <c:pt idx="213">
                  <c:v>3.5099999999999999E-2</c:v>
                </c:pt>
                <c:pt idx="214">
                  <c:v>3.6900000000000002E-2</c:v>
                </c:pt>
                <c:pt idx="215">
                  <c:v>1.9699999999999999E-2</c:v>
                </c:pt>
                <c:pt idx="216">
                  <c:v>1.2800000000000001E-2</c:v>
                </c:pt>
                <c:pt idx="217">
                  <c:v>1.2699999999999999E-2</c:v>
                </c:pt>
                <c:pt idx="218">
                  <c:v>8.2299999999999995E-3</c:v>
                </c:pt>
                <c:pt idx="219">
                  <c:v>6.77E-3</c:v>
                </c:pt>
                <c:pt idx="220">
                  <c:v>1.17E-2</c:v>
                </c:pt>
                <c:pt idx="221">
                  <c:v>1.1299999999999999E-2</c:v>
                </c:pt>
                <c:pt idx="222">
                  <c:v>3.2199999999999999E-2</c:v>
                </c:pt>
                <c:pt idx="223">
                  <c:v>3.49E-2</c:v>
                </c:pt>
                <c:pt idx="224">
                  <c:v>2.7799999999999998E-2</c:v>
                </c:pt>
                <c:pt idx="225">
                  <c:v>3.4500000000000003E-2</c:v>
                </c:pt>
                <c:pt idx="226">
                  <c:v>4.2799999999999998E-2</c:v>
                </c:pt>
                <c:pt idx="227">
                  <c:v>5.16E-2</c:v>
                </c:pt>
                <c:pt idx="228">
                  <c:v>4.8599999999999997E-2</c:v>
                </c:pt>
                <c:pt idx="229">
                  <c:v>4.3900000000000002E-2</c:v>
                </c:pt>
                <c:pt idx="230">
                  <c:v>2.75E-2</c:v>
                </c:pt>
                <c:pt idx="231">
                  <c:v>2.7199999999999998E-2</c:v>
                </c:pt>
                <c:pt idx="232">
                  <c:v>5.11E-2</c:v>
                </c:pt>
                <c:pt idx="233">
                  <c:v>5.91E-2</c:v>
                </c:pt>
                <c:pt idx="234">
                  <c:v>7.0000000000000007E-2</c:v>
                </c:pt>
                <c:pt idx="235">
                  <c:v>6.2700000000000006E-2</c:v>
                </c:pt>
                <c:pt idx="236">
                  <c:v>0.108</c:v>
                </c:pt>
                <c:pt idx="237">
                  <c:v>6.3899999999999998E-2</c:v>
                </c:pt>
                <c:pt idx="238">
                  <c:v>2.98E-2</c:v>
                </c:pt>
                <c:pt idx="239">
                  <c:v>1.44E-2</c:v>
                </c:pt>
                <c:pt idx="240">
                  <c:v>0.17899999999999999</c:v>
                </c:pt>
                <c:pt idx="241">
                  <c:v>0.17499999999999999</c:v>
                </c:pt>
                <c:pt idx="242">
                  <c:v>0.14499999999999999</c:v>
                </c:pt>
                <c:pt idx="243">
                  <c:v>9.1899999999999996E-2</c:v>
                </c:pt>
                <c:pt idx="244">
                  <c:v>7.5499999999999998E-2</c:v>
                </c:pt>
                <c:pt idx="245">
                  <c:v>4.6300000000000001E-2</c:v>
                </c:pt>
                <c:pt idx="246">
                  <c:v>4.3700000000000003E-2</c:v>
                </c:pt>
                <c:pt idx="247">
                  <c:v>3.0700000000000002E-2</c:v>
                </c:pt>
                <c:pt idx="248">
                  <c:v>1.78E-2</c:v>
                </c:pt>
                <c:pt idx="249">
                  <c:v>2.0899999999999998E-2</c:v>
                </c:pt>
                <c:pt idx="250">
                  <c:v>3.0599999999999999E-2</c:v>
                </c:pt>
                <c:pt idx="251">
                  <c:v>3.1199999999999999E-2</c:v>
                </c:pt>
                <c:pt idx="252">
                  <c:v>2.9100000000000001E-2</c:v>
                </c:pt>
                <c:pt idx="253">
                  <c:v>2.2100000000000002E-2</c:v>
                </c:pt>
                <c:pt idx="254">
                  <c:v>3.3300000000000003E-2</c:v>
                </c:pt>
                <c:pt idx="255">
                  <c:v>4.4699999999999997E-2</c:v>
                </c:pt>
                <c:pt idx="256">
                  <c:v>3.3599999999999998E-2</c:v>
                </c:pt>
                <c:pt idx="257">
                  <c:v>2.8000000000000001E-2</c:v>
                </c:pt>
                <c:pt idx="258">
                  <c:v>2.1399999999999999E-2</c:v>
                </c:pt>
                <c:pt idx="259">
                  <c:v>1.9900000000000001E-2</c:v>
                </c:pt>
                <c:pt idx="260">
                  <c:v>1.84E-2</c:v>
                </c:pt>
                <c:pt idx="261">
                  <c:v>5.8999999999999999E-3</c:v>
                </c:pt>
                <c:pt idx="262">
                  <c:v>6.7000000000000002E-3</c:v>
                </c:pt>
                <c:pt idx="263">
                  <c:v>2.1399999999999999E-2</c:v>
                </c:pt>
                <c:pt idx="264">
                  <c:v>1.95E-2</c:v>
                </c:pt>
                <c:pt idx="265">
                  <c:v>2.0199999999999999E-2</c:v>
                </c:pt>
                <c:pt idx="266">
                  <c:v>3.5700000000000003E-2</c:v>
                </c:pt>
                <c:pt idx="267">
                  <c:v>3.8800000000000001E-2</c:v>
                </c:pt>
                <c:pt idx="268">
                  <c:v>4.53E-2</c:v>
                </c:pt>
                <c:pt idx="269">
                  <c:v>5.6399999999999999E-2</c:v>
                </c:pt>
                <c:pt idx="270">
                  <c:v>5.3100000000000001E-2</c:v>
                </c:pt>
                <c:pt idx="271">
                  <c:v>5.3499999999999999E-2</c:v>
                </c:pt>
                <c:pt idx="272">
                  <c:v>5.8200000000000002E-2</c:v>
                </c:pt>
                <c:pt idx="273">
                  <c:v>5.0700000000000002E-2</c:v>
                </c:pt>
                <c:pt idx="274">
                  <c:v>6.6900000000000001E-2</c:v>
                </c:pt>
                <c:pt idx="275">
                  <c:v>5.3800000000000001E-2</c:v>
                </c:pt>
                <c:pt idx="276">
                  <c:v>5.5300000000000002E-2</c:v>
                </c:pt>
                <c:pt idx="277">
                  <c:v>4.6399999999999997E-2</c:v>
                </c:pt>
                <c:pt idx="278">
                  <c:v>4.6199999999999998E-2</c:v>
                </c:pt>
                <c:pt idx="279">
                  <c:v>4.0599999999999997E-2</c:v>
                </c:pt>
                <c:pt idx="280">
                  <c:v>3.27E-2</c:v>
                </c:pt>
                <c:pt idx="281">
                  <c:v>2.8500000000000001E-2</c:v>
                </c:pt>
                <c:pt idx="282">
                  <c:v>2.46E-2</c:v>
                </c:pt>
                <c:pt idx="283">
                  <c:v>2.7300000000000001E-2</c:v>
                </c:pt>
                <c:pt idx="284">
                  <c:v>3.0599999999999999E-2</c:v>
                </c:pt>
                <c:pt idx="285">
                  <c:v>3.2399999999999998E-2</c:v>
                </c:pt>
                <c:pt idx="286">
                  <c:v>3.4799999999999998E-2</c:v>
                </c:pt>
                <c:pt idx="287">
                  <c:v>2.2200000000000001E-2</c:v>
                </c:pt>
                <c:pt idx="288">
                  <c:v>1.9099999999999999E-2</c:v>
                </c:pt>
                <c:pt idx="289">
                  <c:v>1.8200000000000001E-2</c:v>
                </c:pt>
                <c:pt idx="290">
                  <c:v>1.41E-2</c:v>
                </c:pt>
                <c:pt idx="291">
                  <c:v>3.6700000000000003E-2</c:v>
                </c:pt>
                <c:pt idx="292">
                  <c:v>3.27E-2</c:v>
                </c:pt>
                <c:pt idx="293">
                  <c:v>1.8200000000000001E-2</c:v>
                </c:pt>
                <c:pt idx="294">
                  <c:v>3.3099999999999997E-2</c:v>
                </c:pt>
                <c:pt idx="295">
                  <c:v>4.0099999999999997E-2</c:v>
                </c:pt>
                <c:pt idx="296">
                  <c:v>3.8199999999999998E-2</c:v>
                </c:pt>
                <c:pt idx="297">
                  <c:v>3.85E-2</c:v>
                </c:pt>
                <c:pt idx="298">
                  <c:v>2.12E-2</c:v>
                </c:pt>
                <c:pt idx="299">
                  <c:v>2.9399999999999999E-2</c:v>
                </c:pt>
                <c:pt idx="300">
                  <c:v>4.58E-2</c:v>
                </c:pt>
                <c:pt idx="301">
                  <c:v>3.0099999999999998E-2</c:v>
                </c:pt>
                <c:pt idx="302">
                  <c:v>2.7799999999999998E-2</c:v>
                </c:pt>
                <c:pt idx="303">
                  <c:v>3.8899999999999997E-2</c:v>
                </c:pt>
                <c:pt idx="304">
                  <c:v>3.5799999999999998E-2</c:v>
                </c:pt>
                <c:pt idx="305">
                  <c:v>4.5999999999999999E-2</c:v>
                </c:pt>
                <c:pt idx="306">
                  <c:v>5.4100000000000002E-2</c:v>
                </c:pt>
                <c:pt idx="307">
                  <c:v>5.1400000000000001E-2</c:v>
                </c:pt>
                <c:pt idx="308">
                  <c:v>5.91E-2</c:v>
                </c:pt>
                <c:pt idx="309">
                  <c:v>5.8900000000000001E-2</c:v>
                </c:pt>
                <c:pt idx="310">
                  <c:v>7.0800000000000002E-2</c:v>
                </c:pt>
                <c:pt idx="311">
                  <c:v>6.9099999999999995E-2</c:v>
                </c:pt>
                <c:pt idx="312">
                  <c:v>6.8699999999999997E-2</c:v>
                </c:pt>
                <c:pt idx="313">
                  <c:v>6.59E-2</c:v>
                </c:pt>
                <c:pt idx="314">
                  <c:v>7.1800000000000003E-2</c:v>
                </c:pt>
                <c:pt idx="315">
                  <c:v>7.1499999999999994E-2</c:v>
                </c:pt>
                <c:pt idx="316">
                  <c:v>7.5800000000000006E-2</c:v>
                </c:pt>
                <c:pt idx="317">
                  <c:v>2.7900000000000001E-2</c:v>
                </c:pt>
                <c:pt idx="318">
                  <c:v>-1.26E-2</c:v>
                </c:pt>
                <c:pt idx="319">
                  <c:v>-2.5700000000000001E-2</c:v>
                </c:pt>
                <c:pt idx="320">
                  <c:v>-2.4799999999999999E-2</c:v>
                </c:pt>
                <c:pt idx="321">
                  <c:v>-2.7099999999999999E-2</c:v>
                </c:pt>
                <c:pt idx="322">
                  <c:v>-9.6500000000000002E-2</c:v>
                </c:pt>
                <c:pt idx="323">
                  <c:v>4.1599999999999996E-3</c:v>
                </c:pt>
                <c:pt idx="324">
                  <c:v>2.58E-2</c:v>
                </c:pt>
                <c:pt idx="325">
                  <c:v>4.5600000000000002E-2</c:v>
                </c:pt>
                <c:pt idx="326">
                  <c:v>3.78E-2</c:v>
                </c:pt>
                <c:pt idx="327">
                  <c:v>3.5299999999999998E-2</c:v>
                </c:pt>
                <c:pt idx="328">
                  <c:v>7.4300000000000005E-2</c:v>
                </c:pt>
                <c:pt idx="329">
                  <c:v>4.1599999999999998E-2</c:v>
                </c:pt>
                <c:pt idx="330">
                  <c:v>1.9199999999999998E-2</c:v>
                </c:pt>
                <c:pt idx="331">
                  <c:v>4.4900000000000001E-3</c:v>
                </c:pt>
                <c:pt idx="332">
                  <c:v>2.24E-2</c:v>
                </c:pt>
                <c:pt idx="333">
                  <c:v>3.1699999999999999E-2</c:v>
                </c:pt>
                <c:pt idx="334">
                  <c:v>2.8400000000000002E-2</c:v>
                </c:pt>
                <c:pt idx="335">
                  <c:v>2.9600000000000001E-2</c:v>
                </c:pt>
                <c:pt idx="336">
                  <c:v>2.2499999999999999E-2</c:v>
                </c:pt>
                <c:pt idx="337">
                  <c:v>3.2000000000000001E-2</c:v>
                </c:pt>
                <c:pt idx="338">
                  <c:v>1.9699999999999999E-2</c:v>
                </c:pt>
                <c:pt idx="339">
                  <c:v>1.6899999999999998E-2</c:v>
                </c:pt>
                <c:pt idx="340">
                  <c:v>1.32E-2</c:v>
                </c:pt>
                <c:pt idx="341">
                  <c:v>1.52E-2</c:v>
                </c:pt>
                <c:pt idx="342">
                  <c:v>1.48E-3</c:v>
                </c:pt>
                <c:pt idx="343">
                  <c:v>2.2800000000000001E-2</c:v>
                </c:pt>
                <c:pt idx="344">
                  <c:v>4.4299999999999999E-2</c:v>
                </c:pt>
                <c:pt idx="345">
                  <c:v>7.0499999999999993E-2</c:v>
                </c:pt>
                <c:pt idx="346">
                  <c:v>6.8000000000000005E-2</c:v>
                </c:pt>
                <c:pt idx="347">
                  <c:v>6.13E-2</c:v>
                </c:pt>
                <c:pt idx="348">
                  <c:v>7.7299999999999994E-2</c:v>
                </c:pt>
                <c:pt idx="349">
                  <c:v>9.8900000000000002E-2</c:v>
                </c:pt>
                <c:pt idx="350">
                  <c:v>9.6500000000000002E-2</c:v>
                </c:pt>
                <c:pt idx="351">
                  <c:v>7.6799999999999993E-2</c:v>
                </c:pt>
                <c:pt idx="352">
                  <c:v>6.8199999999999997E-2</c:v>
                </c:pt>
                <c:pt idx="353">
                  <c:v>7.2599999999999998E-2</c:v>
                </c:pt>
                <c:pt idx="354">
                  <c:v>3.3799999999999997E-2</c:v>
                </c:pt>
                <c:pt idx="355">
                  <c:v>1.5800000000000002E-2</c:v>
                </c:pt>
                <c:pt idx="356">
                  <c:v>2.1700000000000001E-2</c:v>
                </c:pt>
                <c:pt idx="357">
                  <c:v>2.7699999999999999E-2</c:v>
                </c:pt>
                <c:pt idx="358">
                  <c:v>1.0500000000000001E-2</c:v>
                </c:pt>
                <c:pt idx="359">
                  <c:v>7.6499999999999999E-2</c:v>
                </c:pt>
                <c:pt idx="360">
                  <c:v>9.7900000000000001E-2</c:v>
                </c:pt>
                <c:pt idx="361">
                  <c:v>0.113</c:v>
                </c:pt>
                <c:pt idx="362">
                  <c:v>0.161</c:v>
                </c:pt>
                <c:pt idx="363">
                  <c:v>0.187</c:v>
                </c:pt>
                <c:pt idx="364">
                  <c:v>0.159</c:v>
                </c:pt>
                <c:pt idx="365">
                  <c:v>0.14799999999999999</c:v>
                </c:pt>
                <c:pt idx="366">
                  <c:v>0.153</c:v>
                </c:pt>
                <c:pt idx="367">
                  <c:v>0.156</c:v>
                </c:pt>
                <c:pt idx="368">
                  <c:v>0.192</c:v>
                </c:pt>
                <c:pt idx="369">
                  <c:v>0.20699999999999999</c:v>
                </c:pt>
                <c:pt idx="370">
                  <c:v>0.17799999999999999</c:v>
                </c:pt>
                <c:pt idx="371">
                  <c:v>0.159</c:v>
                </c:pt>
                <c:pt idx="372">
                  <c:v>0.16700000000000001</c:v>
                </c:pt>
                <c:pt idx="373">
                  <c:v>0.155</c:v>
                </c:pt>
                <c:pt idx="374">
                  <c:v>0.16300000000000001</c:v>
                </c:pt>
                <c:pt idx="375">
                  <c:v>0.11</c:v>
                </c:pt>
                <c:pt idx="376">
                  <c:v>9.5500000000000002E-2</c:v>
                </c:pt>
                <c:pt idx="377">
                  <c:v>0.125</c:v>
                </c:pt>
                <c:pt idx="378">
                  <c:v>0.105</c:v>
                </c:pt>
                <c:pt idx="379">
                  <c:v>8.1299999999999997E-2</c:v>
                </c:pt>
                <c:pt idx="380">
                  <c:v>6.7000000000000004E-2</c:v>
                </c:pt>
                <c:pt idx="381">
                  <c:v>7.5600000000000001E-2</c:v>
                </c:pt>
                <c:pt idx="382">
                  <c:v>8.1500000000000003E-2</c:v>
                </c:pt>
                <c:pt idx="383">
                  <c:v>7.8899999999999998E-2</c:v>
                </c:pt>
                <c:pt idx="384">
                  <c:v>4.8000000000000001E-2</c:v>
                </c:pt>
                <c:pt idx="385">
                  <c:v>6.3399999999999998E-2</c:v>
                </c:pt>
                <c:pt idx="386">
                  <c:v>8.0299999999999996E-2</c:v>
                </c:pt>
                <c:pt idx="387">
                  <c:v>0.109</c:v>
                </c:pt>
                <c:pt idx="388">
                  <c:v>0.124</c:v>
                </c:pt>
                <c:pt idx="389">
                  <c:v>0.13100000000000001</c:v>
                </c:pt>
                <c:pt idx="390">
                  <c:v>0.15</c:v>
                </c:pt>
                <c:pt idx="391">
                  <c:v>0.18099999999999999</c:v>
                </c:pt>
                <c:pt idx="392">
                  <c:v>0.16600000000000001</c:v>
                </c:pt>
                <c:pt idx="393">
                  <c:v>0.155</c:v>
                </c:pt>
                <c:pt idx="394">
                  <c:v>0.13800000000000001</c:v>
                </c:pt>
                <c:pt idx="395">
                  <c:v>0.125</c:v>
                </c:pt>
                <c:pt idx="396">
                  <c:v>0.114</c:v>
                </c:pt>
                <c:pt idx="397">
                  <c:v>8.3699999999999997E-2</c:v>
                </c:pt>
                <c:pt idx="398">
                  <c:v>5.6899999999999999E-2</c:v>
                </c:pt>
                <c:pt idx="399">
                  <c:v>4.6800000000000001E-2</c:v>
                </c:pt>
                <c:pt idx="400">
                  <c:v>4.6600000000000003E-2</c:v>
                </c:pt>
                <c:pt idx="401">
                  <c:v>4.5199999999999997E-2</c:v>
                </c:pt>
                <c:pt idx="402">
                  <c:v>4.4200000000000003E-2</c:v>
                </c:pt>
                <c:pt idx="403">
                  <c:v>4.7E-2</c:v>
                </c:pt>
                <c:pt idx="404">
                  <c:v>6.8900000000000003E-2</c:v>
                </c:pt>
                <c:pt idx="405">
                  <c:v>8.8900000000000007E-2</c:v>
                </c:pt>
                <c:pt idx="406">
                  <c:v>9.4700000000000006E-2</c:v>
                </c:pt>
                <c:pt idx="407">
                  <c:v>8.4900000000000003E-2</c:v>
                </c:pt>
                <c:pt idx="408">
                  <c:v>8.0199999999999994E-2</c:v>
                </c:pt>
                <c:pt idx="409">
                  <c:v>8.2699999999999996E-2</c:v>
                </c:pt>
                <c:pt idx="410">
                  <c:v>7.0699999999999999E-2</c:v>
                </c:pt>
                <c:pt idx="411">
                  <c:v>4.3099999999999999E-2</c:v>
                </c:pt>
                <c:pt idx="412">
                  <c:v>1.7299999999999999E-2</c:v>
                </c:pt>
                <c:pt idx="413">
                  <c:v>4.0899999999999999E-2</c:v>
                </c:pt>
                <c:pt idx="414">
                  <c:v>7.0900000000000005E-2</c:v>
                </c:pt>
                <c:pt idx="415">
                  <c:v>0.10100000000000001</c:v>
                </c:pt>
                <c:pt idx="416">
                  <c:v>0.123</c:v>
                </c:pt>
                <c:pt idx="417">
                  <c:v>0.15</c:v>
                </c:pt>
                <c:pt idx="418">
                  <c:v>0.185</c:v>
                </c:pt>
                <c:pt idx="419">
                  <c:v>0.22500000000000001</c:v>
                </c:pt>
                <c:pt idx="420">
                  <c:v>0.22</c:v>
                </c:pt>
                <c:pt idx="421">
                  <c:v>0.20300000000000001</c:v>
                </c:pt>
                <c:pt idx="422">
                  <c:v>0.183</c:v>
                </c:pt>
                <c:pt idx="423">
                  <c:v>0.16800000000000001</c:v>
                </c:pt>
                <c:pt idx="424">
                  <c:v>0.154</c:v>
                </c:pt>
                <c:pt idx="425">
                  <c:v>0.14599999999999999</c:v>
                </c:pt>
                <c:pt idx="426">
                  <c:v>0.129</c:v>
                </c:pt>
                <c:pt idx="427">
                  <c:v>0.14299999999999999</c:v>
                </c:pt>
                <c:pt idx="428">
                  <c:v>0.17699999999999999</c:v>
                </c:pt>
                <c:pt idx="429">
                  <c:v>0.214</c:v>
                </c:pt>
                <c:pt idx="430">
                  <c:v>0.23100000000000001</c:v>
                </c:pt>
                <c:pt idx="431">
                  <c:v>0.251</c:v>
                </c:pt>
                <c:pt idx="432">
                  <c:v>0.26700000000000002</c:v>
                </c:pt>
                <c:pt idx="433">
                  <c:v>0.29199999999999998</c:v>
                </c:pt>
                <c:pt idx="434">
                  <c:v>0.28999999999999998</c:v>
                </c:pt>
                <c:pt idx="435">
                  <c:v>0.27300000000000002</c:v>
                </c:pt>
                <c:pt idx="436">
                  <c:v>0.247</c:v>
                </c:pt>
                <c:pt idx="437">
                  <c:v>0.23799999999999999</c:v>
                </c:pt>
                <c:pt idx="438">
                  <c:v>0.22600000000000001</c:v>
                </c:pt>
                <c:pt idx="439">
                  <c:v>0.20899999999999999</c:v>
                </c:pt>
                <c:pt idx="440">
                  <c:v>0.188</c:v>
                </c:pt>
                <c:pt idx="441">
                  <c:v>0.17699999999999999</c:v>
                </c:pt>
                <c:pt idx="442">
                  <c:v>0.17499999999999999</c:v>
                </c:pt>
                <c:pt idx="443">
                  <c:v>0.183</c:v>
                </c:pt>
                <c:pt idx="444">
                  <c:v>0.19500000000000001</c:v>
                </c:pt>
                <c:pt idx="445">
                  <c:v>0.20599999999999999</c:v>
                </c:pt>
                <c:pt idx="446">
                  <c:v>0.20899999999999999</c:v>
                </c:pt>
                <c:pt idx="447">
                  <c:v>0.17799999999999999</c:v>
                </c:pt>
                <c:pt idx="448">
                  <c:v>0.2</c:v>
                </c:pt>
                <c:pt idx="449">
                  <c:v>0.21099999999999999</c:v>
                </c:pt>
                <c:pt idx="450">
                  <c:v>0.21299999999999999</c:v>
                </c:pt>
                <c:pt idx="451">
                  <c:v>0.21299999999999999</c:v>
                </c:pt>
                <c:pt idx="452">
                  <c:v>0.20699999999999999</c:v>
                </c:pt>
                <c:pt idx="453">
                  <c:v>0.19700000000000001</c:v>
                </c:pt>
                <c:pt idx="454">
                  <c:v>0.23300000000000001</c:v>
                </c:pt>
                <c:pt idx="455">
                  <c:v>0.22</c:v>
                </c:pt>
                <c:pt idx="456">
                  <c:v>0.20499999999999999</c:v>
                </c:pt>
                <c:pt idx="457">
                  <c:v>0.2</c:v>
                </c:pt>
                <c:pt idx="458">
                  <c:v>0.17399999999999999</c:v>
                </c:pt>
                <c:pt idx="459">
                  <c:v>0.16200000000000001</c:v>
                </c:pt>
                <c:pt idx="460">
                  <c:v>0.16400000000000001</c:v>
                </c:pt>
                <c:pt idx="461">
                  <c:v>0.16200000000000001</c:v>
                </c:pt>
                <c:pt idx="462">
                  <c:v>0.159</c:v>
                </c:pt>
                <c:pt idx="463">
                  <c:v>0.153</c:v>
                </c:pt>
                <c:pt idx="464">
                  <c:v>0.17899999999999999</c:v>
                </c:pt>
                <c:pt idx="465">
                  <c:v>0.193</c:v>
                </c:pt>
                <c:pt idx="466">
                  <c:v>0.19400000000000001</c:v>
                </c:pt>
                <c:pt idx="467">
                  <c:v>0.17899999999999999</c:v>
                </c:pt>
                <c:pt idx="468">
                  <c:v>0.17799999999999999</c:v>
                </c:pt>
                <c:pt idx="469">
                  <c:v>0.17100000000000001</c:v>
                </c:pt>
                <c:pt idx="470">
                  <c:v>0.17699999999999999</c:v>
                </c:pt>
                <c:pt idx="471">
                  <c:v>0.14000000000000001</c:v>
                </c:pt>
                <c:pt idx="472">
                  <c:v>0.14099999999999999</c:v>
                </c:pt>
                <c:pt idx="473">
                  <c:v>0.14799999999999999</c:v>
                </c:pt>
                <c:pt idx="474">
                  <c:v>0.151</c:v>
                </c:pt>
                <c:pt idx="475">
                  <c:v>0.14399999999999999</c:v>
                </c:pt>
                <c:pt idx="476">
                  <c:v>0.154</c:v>
                </c:pt>
                <c:pt idx="477">
                  <c:v>0.16900000000000001</c:v>
                </c:pt>
                <c:pt idx="478">
                  <c:v>0.18</c:v>
                </c:pt>
                <c:pt idx="479">
                  <c:v>0.187</c:v>
                </c:pt>
                <c:pt idx="480">
                  <c:v>0.19700000000000001</c:v>
                </c:pt>
                <c:pt idx="481">
                  <c:v>0.219</c:v>
                </c:pt>
                <c:pt idx="482">
                  <c:v>0.224</c:v>
                </c:pt>
                <c:pt idx="483">
                  <c:v>0.217</c:v>
                </c:pt>
                <c:pt idx="484">
                  <c:v>0.20799999999999999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0.20499999999999999</c:v>
                </c:pt>
                <c:pt idx="488">
                  <c:v>0.186</c:v>
                </c:pt>
                <c:pt idx="489">
                  <c:v>0.19400000000000001</c:v>
                </c:pt>
                <c:pt idx="490">
                  <c:v>0.20499999999999999</c:v>
                </c:pt>
                <c:pt idx="491">
                  <c:v>0.21299999999999999</c:v>
                </c:pt>
                <c:pt idx="492">
                  <c:v>0.219</c:v>
                </c:pt>
                <c:pt idx="493">
                  <c:v>0.21299999999999999</c:v>
                </c:pt>
                <c:pt idx="494">
                  <c:v>0.20699999999999999</c:v>
                </c:pt>
                <c:pt idx="495">
                  <c:v>0.215</c:v>
                </c:pt>
                <c:pt idx="496">
                  <c:v>0.20799999999999999</c:v>
                </c:pt>
                <c:pt idx="497">
                  <c:v>0.19400000000000001</c:v>
                </c:pt>
                <c:pt idx="498">
                  <c:v>0.19</c:v>
                </c:pt>
                <c:pt idx="499">
                  <c:v>0.19600000000000001</c:v>
                </c:pt>
                <c:pt idx="500">
                  <c:v>0.25700000000000001</c:v>
                </c:pt>
                <c:pt idx="501">
                  <c:v>0.21199999999999999</c:v>
                </c:pt>
                <c:pt idx="502">
                  <c:v>0.222</c:v>
                </c:pt>
                <c:pt idx="503">
                  <c:v>0.219</c:v>
                </c:pt>
                <c:pt idx="504">
                  <c:v>0.16600000000000001</c:v>
                </c:pt>
                <c:pt idx="505">
                  <c:v>0.223</c:v>
                </c:pt>
                <c:pt idx="506">
                  <c:v>0.23100000000000001</c:v>
                </c:pt>
                <c:pt idx="507">
                  <c:v>0.22</c:v>
                </c:pt>
                <c:pt idx="508">
                  <c:v>0.21099999999999999</c:v>
                </c:pt>
                <c:pt idx="509">
                  <c:v>0.20200000000000001</c:v>
                </c:pt>
                <c:pt idx="510">
                  <c:v>0.214</c:v>
                </c:pt>
                <c:pt idx="511">
                  <c:v>0.22600000000000001</c:v>
                </c:pt>
                <c:pt idx="512">
                  <c:v>0.20699999999999999</c:v>
                </c:pt>
                <c:pt idx="513">
                  <c:v>0.187</c:v>
                </c:pt>
                <c:pt idx="514">
                  <c:v>0.189</c:v>
                </c:pt>
                <c:pt idx="515">
                  <c:v>0.187</c:v>
                </c:pt>
                <c:pt idx="516">
                  <c:v>0.187</c:v>
                </c:pt>
                <c:pt idx="517">
                  <c:v>0.17399999999999999</c:v>
                </c:pt>
                <c:pt idx="518">
                  <c:v>0.17399999999999999</c:v>
                </c:pt>
                <c:pt idx="519">
                  <c:v>0.184</c:v>
                </c:pt>
                <c:pt idx="520">
                  <c:v>0.20100000000000001</c:v>
                </c:pt>
                <c:pt idx="521">
                  <c:v>0.21</c:v>
                </c:pt>
                <c:pt idx="522">
                  <c:v>0.222</c:v>
                </c:pt>
                <c:pt idx="523">
                  <c:v>0.23100000000000001</c:v>
                </c:pt>
                <c:pt idx="524">
                  <c:v>0.245</c:v>
                </c:pt>
                <c:pt idx="525">
                  <c:v>0.246</c:v>
                </c:pt>
                <c:pt idx="526">
                  <c:v>0.24399999999999999</c:v>
                </c:pt>
                <c:pt idx="527">
                  <c:v>0.22800000000000001</c:v>
                </c:pt>
                <c:pt idx="528">
                  <c:v>0.222</c:v>
                </c:pt>
                <c:pt idx="529">
                  <c:v>0.20399999999999999</c:v>
                </c:pt>
                <c:pt idx="530">
                  <c:v>0.193</c:v>
                </c:pt>
                <c:pt idx="531">
                  <c:v>0.17299999999999999</c:v>
                </c:pt>
                <c:pt idx="532">
                  <c:v>0.157</c:v>
                </c:pt>
                <c:pt idx="533">
                  <c:v>0.153</c:v>
                </c:pt>
                <c:pt idx="534">
                  <c:v>0.16900000000000001</c:v>
                </c:pt>
                <c:pt idx="535">
                  <c:v>0.17299999999999999</c:v>
                </c:pt>
                <c:pt idx="536">
                  <c:v>0.192</c:v>
                </c:pt>
                <c:pt idx="537">
                  <c:v>0.16800000000000001</c:v>
                </c:pt>
                <c:pt idx="538">
                  <c:v>0.26600000000000001</c:v>
                </c:pt>
                <c:pt idx="539">
                  <c:v>0.219</c:v>
                </c:pt>
                <c:pt idx="540">
                  <c:v>0.20599999999999999</c:v>
                </c:pt>
                <c:pt idx="541">
                  <c:v>0.20399999999999999</c:v>
                </c:pt>
                <c:pt idx="542">
                  <c:v>0.19</c:v>
                </c:pt>
                <c:pt idx="543">
                  <c:v>0.17199999999999999</c:v>
                </c:pt>
                <c:pt idx="544">
                  <c:v>0.153</c:v>
                </c:pt>
                <c:pt idx="545">
                  <c:v>0.161</c:v>
                </c:pt>
                <c:pt idx="546">
                  <c:v>0.20699999999999999</c:v>
                </c:pt>
                <c:pt idx="547">
                  <c:v>0.185</c:v>
                </c:pt>
                <c:pt idx="548">
                  <c:v>0.17499999999999999</c:v>
                </c:pt>
                <c:pt idx="549">
                  <c:v>0.185</c:v>
                </c:pt>
                <c:pt idx="550">
                  <c:v>0.18099999999999999</c:v>
                </c:pt>
                <c:pt idx="551">
                  <c:v>0.184</c:v>
                </c:pt>
                <c:pt idx="552">
                  <c:v>0.188</c:v>
                </c:pt>
                <c:pt idx="553">
                  <c:v>0.193</c:v>
                </c:pt>
                <c:pt idx="554">
                  <c:v>0.19500000000000001</c:v>
                </c:pt>
                <c:pt idx="555">
                  <c:v>0.192</c:v>
                </c:pt>
                <c:pt idx="556">
                  <c:v>0.191</c:v>
                </c:pt>
                <c:pt idx="557">
                  <c:v>0.20599999999999999</c:v>
                </c:pt>
                <c:pt idx="558">
                  <c:v>0.214</c:v>
                </c:pt>
                <c:pt idx="559">
                  <c:v>0.21099999999999999</c:v>
                </c:pt>
                <c:pt idx="560">
                  <c:v>0.20499999999999999</c:v>
                </c:pt>
                <c:pt idx="561">
                  <c:v>0.19500000000000001</c:v>
                </c:pt>
                <c:pt idx="562">
                  <c:v>0.188</c:v>
                </c:pt>
                <c:pt idx="563">
                  <c:v>0.19</c:v>
                </c:pt>
                <c:pt idx="564">
                  <c:v>0.187</c:v>
                </c:pt>
                <c:pt idx="565">
                  <c:v>0.16500000000000001</c:v>
                </c:pt>
                <c:pt idx="566">
                  <c:v>0.14899999999999999</c:v>
                </c:pt>
                <c:pt idx="567">
                  <c:v>0.161</c:v>
                </c:pt>
                <c:pt idx="568">
                  <c:v>0.17399999999999999</c:v>
                </c:pt>
                <c:pt idx="569">
                  <c:v>0.19</c:v>
                </c:pt>
                <c:pt idx="570">
                  <c:v>0.2</c:v>
                </c:pt>
                <c:pt idx="571">
                  <c:v>0.20799999999999999</c:v>
                </c:pt>
                <c:pt idx="572">
                  <c:v>0.23699999999999999</c:v>
                </c:pt>
                <c:pt idx="573">
                  <c:v>0.26200000000000001</c:v>
                </c:pt>
                <c:pt idx="574">
                  <c:v>0.26100000000000001</c:v>
                </c:pt>
                <c:pt idx="575">
                  <c:v>0.26</c:v>
                </c:pt>
                <c:pt idx="576">
                  <c:v>0.25</c:v>
                </c:pt>
                <c:pt idx="577">
                  <c:v>0.252</c:v>
                </c:pt>
                <c:pt idx="578">
                  <c:v>0.25</c:v>
                </c:pt>
                <c:pt idx="579">
                  <c:v>0.24199999999999999</c:v>
                </c:pt>
                <c:pt idx="580">
                  <c:v>0.222</c:v>
                </c:pt>
                <c:pt idx="581">
                  <c:v>0.224</c:v>
                </c:pt>
                <c:pt idx="582">
                  <c:v>0.214</c:v>
                </c:pt>
                <c:pt idx="583">
                  <c:v>0.20799999999999999</c:v>
                </c:pt>
                <c:pt idx="584">
                  <c:v>0.20499999999999999</c:v>
                </c:pt>
                <c:pt idx="585">
                  <c:v>0.20200000000000001</c:v>
                </c:pt>
                <c:pt idx="586">
                  <c:v>0.20899999999999999</c:v>
                </c:pt>
                <c:pt idx="587">
                  <c:v>0.22700000000000001</c:v>
                </c:pt>
                <c:pt idx="588">
                  <c:v>0.217</c:v>
                </c:pt>
                <c:pt idx="589">
                  <c:v>0.217</c:v>
                </c:pt>
                <c:pt idx="590">
                  <c:v>0.22500000000000001</c:v>
                </c:pt>
                <c:pt idx="591">
                  <c:v>0.22600000000000001</c:v>
                </c:pt>
                <c:pt idx="592">
                  <c:v>0.22900000000000001</c:v>
                </c:pt>
                <c:pt idx="593">
                  <c:v>0.218</c:v>
                </c:pt>
                <c:pt idx="594">
                  <c:v>0.20100000000000001</c:v>
                </c:pt>
                <c:pt idx="595">
                  <c:v>0.17399999999999999</c:v>
                </c:pt>
                <c:pt idx="596">
                  <c:v>0.17</c:v>
                </c:pt>
                <c:pt idx="597">
                  <c:v>0.16800000000000001</c:v>
                </c:pt>
                <c:pt idx="598">
                  <c:v>0.19700000000000001</c:v>
                </c:pt>
                <c:pt idx="599">
                  <c:v>0.191</c:v>
                </c:pt>
                <c:pt idx="600">
                  <c:v>0.20699999999999999</c:v>
                </c:pt>
                <c:pt idx="601">
                  <c:v>0.26300000000000001</c:v>
                </c:pt>
                <c:pt idx="602">
                  <c:v>0.27700000000000002</c:v>
                </c:pt>
                <c:pt idx="603">
                  <c:v>0.36099999999999999</c:v>
                </c:pt>
                <c:pt idx="604">
                  <c:v>0.38</c:v>
                </c:pt>
                <c:pt idx="605">
                  <c:v>0.35799999999999998</c:v>
                </c:pt>
                <c:pt idx="606">
                  <c:v>0.35099999999999998</c:v>
                </c:pt>
                <c:pt idx="607">
                  <c:v>0.33700000000000002</c:v>
                </c:pt>
                <c:pt idx="608">
                  <c:v>0.28799999999999998</c:v>
                </c:pt>
                <c:pt idx="609">
                  <c:v>0.26400000000000001</c:v>
                </c:pt>
                <c:pt idx="610">
                  <c:v>0.24299999999999999</c:v>
                </c:pt>
                <c:pt idx="611">
                  <c:v>0.245</c:v>
                </c:pt>
                <c:pt idx="612">
                  <c:v>0.24299999999999999</c:v>
                </c:pt>
                <c:pt idx="613">
                  <c:v>0.245</c:v>
                </c:pt>
                <c:pt idx="614">
                  <c:v>0.248</c:v>
                </c:pt>
                <c:pt idx="615">
                  <c:v>0.25600000000000001</c:v>
                </c:pt>
                <c:pt idx="616">
                  <c:v>0.252</c:v>
                </c:pt>
                <c:pt idx="617">
                  <c:v>0.249</c:v>
                </c:pt>
                <c:pt idx="618">
                  <c:v>0.23699999999999999</c:v>
                </c:pt>
                <c:pt idx="619">
                  <c:v>0.247</c:v>
                </c:pt>
                <c:pt idx="620">
                  <c:v>0.249</c:v>
                </c:pt>
                <c:pt idx="621">
                  <c:v>0.24299999999999999</c:v>
                </c:pt>
                <c:pt idx="622">
                  <c:v>0.23799999999999999</c:v>
                </c:pt>
                <c:pt idx="623">
                  <c:v>0.24299999999999999</c:v>
                </c:pt>
                <c:pt idx="624">
                  <c:v>0.24299999999999999</c:v>
                </c:pt>
                <c:pt idx="625">
                  <c:v>0.24399999999999999</c:v>
                </c:pt>
                <c:pt idx="626">
                  <c:v>0.24</c:v>
                </c:pt>
                <c:pt idx="627">
                  <c:v>0.246</c:v>
                </c:pt>
                <c:pt idx="628">
                  <c:v>0.25</c:v>
                </c:pt>
                <c:pt idx="629">
                  <c:v>0.247</c:v>
                </c:pt>
                <c:pt idx="630">
                  <c:v>0.26200000000000001</c:v>
                </c:pt>
                <c:pt idx="631">
                  <c:v>0.27600000000000002</c:v>
                </c:pt>
                <c:pt idx="632">
                  <c:v>0.28100000000000003</c:v>
                </c:pt>
                <c:pt idx="633">
                  <c:v>0.28399999999999997</c:v>
                </c:pt>
                <c:pt idx="634">
                  <c:v>0.29499999999999998</c:v>
                </c:pt>
                <c:pt idx="635">
                  <c:v>0.307</c:v>
                </c:pt>
                <c:pt idx="636">
                  <c:v>0.318</c:v>
                </c:pt>
                <c:pt idx="637">
                  <c:v>0.29699999999999999</c:v>
                </c:pt>
                <c:pt idx="638">
                  <c:v>0.31900000000000001</c:v>
                </c:pt>
                <c:pt idx="639">
                  <c:v>0.32100000000000001</c:v>
                </c:pt>
                <c:pt idx="640">
                  <c:v>0.33200000000000002</c:v>
                </c:pt>
                <c:pt idx="641">
                  <c:v>0.309</c:v>
                </c:pt>
                <c:pt idx="642">
                  <c:v>0.28999999999999998</c:v>
                </c:pt>
                <c:pt idx="643">
                  <c:v>0.28899999999999998</c:v>
                </c:pt>
                <c:pt idx="644">
                  <c:v>0.27800000000000002</c:v>
                </c:pt>
                <c:pt idx="645">
                  <c:v>0.29399999999999998</c:v>
                </c:pt>
                <c:pt idx="646">
                  <c:v>0.29299999999999998</c:v>
                </c:pt>
                <c:pt idx="647">
                  <c:v>0.29199999999999998</c:v>
                </c:pt>
                <c:pt idx="648">
                  <c:v>0.29699999999999999</c:v>
                </c:pt>
                <c:pt idx="649">
                  <c:v>0.31</c:v>
                </c:pt>
                <c:pt idx="650">
                  <c:v>0.314</c:v>
                </c:pt>
                <c:pt idx="651">
                  <c:v>0.29799999999999999</c:v>
                </c:pt>
                <c:pt idx="652">
                  <c:v>0.27800000000000002</c:v>
                </c:pt>
                <c:pt idx="653">
                  <c:v>0.26900000000000002</c:v>
                </c:pt>
                <c:pt idx="654">
                  <c:v>0.26300000000000001</c:v>
                </c:pt>
                <c:pt idx="655">
                  <c:v>0.26600000000000001</c:v>
                </c:pt>
                <c:pt idx="656">
                  <c:v>0.26400000000000001</c:v>
                </c:pt>
                <c:pt idx="657">
                  <c:v>0.245</c:v>
                </c:pt>
                <c:pt idx="658">
                  <c:v>0.26700000000000002</c:v>
                </c:pt>
                <c:pt idx="659">
                  <c:v>0.28899999999999998</c:v>
                </c:pt>
                <c:pt idx="660">
                  <c:v>0.309</c:v>
                </c:pt>
                <c:pt idx="661">
                  <c:v>0.32500000000000001</c:v>
                </c:pt>
                <c:pt idx="662">
                  <c:v>0.33</c:v>
                </c:pt>
                <c:pt idx="663">
                  <c:v>0.34499999999999997</c:v>
                </c:pt>
                <c:pt idx="664">
                  <c:v>0.374</c:v>
                </c:pt>
                <c:pt idx="665">
                  <c:v>0.30099999999999999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CE-B84B-8983-335CE3CDB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1122751"/>
        <c:axId val="1331091471"/>
      </c:lineChart>
      <c:dateAx>
        <c:axId val="133112275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091471"/>
        <c:crosses val="autoZero"/>
        <c:auto val="1"/>
        <c:lblOffset val="100"/>
        <c:baseTimeUnit val="days"/>
      </c:dateAx>
      <c:valAx>
        <c:axId val="1331091471"/>
        <c:scaling>
          <c:orientation val="minMax"/>
          <c:max val="0.4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12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Graph'!$F$11</c:f>
              <c:strCache>
                <c:ptCount val="1"/>
                <c:pt idx="0">
                  <c:v>Durable 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Graph'!$F$12:$F$250</c:f>
              <c:numCache>
                <c:formatCode>0.0</c:formatCode>
                <c:ptCount val="239"/>
                <c:pt idx="0">
                  <c:v>62.625810000000001</c:v>
                </c:pt>
                <c:pt idx="1">
                  <c:v>63.432259999999999</c:v>
                </c:pt>
                <c:pt idx="2">
                  <c:v>62.896769999999997</c:v>
                </c:pt>
                <c:pt idx="3">
                  <c:v>64.612899999999996</c:v>
                </c:pt>
                <c:pt idx="4">
                  <c:v>62.109679999999997</c:v>
                </c:pt>
                <c:pt idx="5">
                  <c:v>62.451610000000002</c:v>
                </c:pt>
                <c:pt idx="6">
                  <c:v>64.619349999999997</c:v>
                </c:pt>
                <c:pt idx="7">
                  <c:v>65.787099999999995</c:v>
                </c:pt>
                <c:pt idx="8">
                  <c:v>63.477420000000002</c:v>
                </c:pt>
                <c:pt idx="9">
                  <c:v>62.574190000000002</c:v>
                </c:pt>
                <c:pt idx="10">
                  <c:v>63.12903</c:v>
                </c:pt>
                <c:pt idx="11">
                  <c:v>65.154839999999993</c:v>
                </c:pt>
                <c:pt idx="12">
                  <c:v>63.393549999999998</c:v>
                </c:pt>
                <c:pt idx="13">
                  <c:v>61.703229999999998</c:v>
                </c:pt>
                <c:pt idx="14">
                  <c:v>63.522579999999998</c:v>
                </c:pt>
                <c:pt idx="15">
                  <c:v>64.767740000000003</c:v>
                </c:pt>
                <c:pt idx="16">
                  <c:v>64.883870000000002</c:v>
                </c:pt>
                <c:pt idx="17">
                  <c:v>65.412899999999993</c:v>
                </c:pt>
                <c:pt idx="18">
                  <c:v>66.122579999999999</c:v>
                </c:pt>
                <c:pt idx="19">
                  <c:v>68.341939999999994</c:v>
                </c:pt>
                <c:pt idx="20">
                  <c:v>67.167739999999995</c:v>
                </c:pt>
                <c:pt idx="21">
                  <c:v>66.851609999999994</c:v>
                </c:pt>
                <c:pt idx="22">
                  <c:v>67.967740000000006</c:v>
                </c:pt>
                <c:pt idx="23">
                  <c:v>67.838710000000006</c:v>
                </c:pt>
                <c:pt idx="24">
                  <c:v>67.619349999999997</c:v>
                </c:pt>
                <c:pt idx="25">
                  <c:v>68.722579999999994</c:v>
                </c:pt>
                <c:pt idx="26">
                  <c:v>69.638710000000003</c:v>
                </c:pt>
                <c:pt idx="27">
                  <c:v>68.567740000000001</c:v>
                </c:pt>
                <c:pt idx="28">
                  <c:v>70.419349999999994</c:v>
                </c:pt>
                <c:pt idx="29">
                  <c:v>67.329030000000003</c:v>
                </c:pt>
                <c:pt idx="30">
                  <c:v>69.477419999999995</c:v>
                </c:pt>
                <c:pt idx="31">
                  <c:v>69.612899999999996</c:v>
                </c:pt>
                <c:pt idx="32">
                  <c:v>70.922579999999996</c:v>
                </c:pt>
                <c:pt idx="33">
                  <c:v>70.877420000000001</c:v>
                </c:pt>
                <c:pt idx="34">
                  <c:v>70.961290000000005</c:v>
                </c:pt>
                <c:pt idx="35">
                  <c:v>72.425809999999998</c:v>
                </c:pt>
                <c:pt idx="36">
                  <c:v>70.735479999999995</c:v>
                </c:pt>
                <c:pt idx="37">
                  <c:v>71.81935</c:v>
                </c:pt>
                <c:pt idx="38">
                  <c:v>72.270970000000005</c:v>
                </c:pt>
                <c:pt idx="39">
                  <c:v>73.729029999999995</c:v>
                </c:pt>
                <c:pt idx="40">
                  <c:v>72.025810000000007</c:v>
                </c:pt>
                <c:pt idx="41">
                  <c:v>74.490319999999997</c:v>
                </c:pt>
                <c:pt idx="42">
                  <c:v>77.56129</c:v>
                </c:pt>
                <c:pt idx="43">
                  <c:v>73.516130000000004</c:v>
                </c:pt>
                <c:pt idx="44">
                  <c:v>71.858059999999995</c:v>
                </c:pt>
                <c:pt idx="45">
                  <c:v>70.941940000000002</c:v>
                </c:pt>
                <c:pt idx="46">
                  <c:v>72.025810000000007</c:v>
                </c:pt>
                <c:pt idx="47">
                  <c:v>72.787099999999995</c:v>
                </c:pt>
                <c:pt idx="48">
                  <c:v>75.348389999999995</c:v>
                </c:pt>
                <c:pt idx="49">
                  <c:v>73.774190000000004</c:v>
                </c:pt>
                <c:pt idx="50">
                  <c:v>74.25806</c:v>
                </c:pt>
                <c:pt idx="51">
                  <c:v>74.25806</c:v>
                </c:pt>
                <c:pt idx="52">
                  <c:v>74.012900000000002</c:v>
                </c:pt>
                <c:pt idx="53">
                  <c:v>74.161289999999994</c:v>
                </c:pt>
                <c:pt idx="54">
                  <c:v>75.400000000000006</c:v>
                </c:pt>
                <c:pt idx="55">
                  <c:v>73.935479999999998</c:v>
                </c:pt>
                <c:pt idx="56">
                  <c:v>75.283869999999993</c:v>
                </c:pt>
                <c:pt idx="57">
                  <c:v>75.374189999999999</c:v>
                </c:pt>
                <c:pt idx="58">
                  <c:v>75.122579999999999</c:v>
                </c:pt>
                <c:pt idx="59">
                  <c:v>75.838710000000006</c:v>
                </c:pt>
                <c:pt idx="60">
                  <c:v>76.354839999999996</c:v>
                </c:pt>
                <c:pt idx="61">
                  <c:v>75.812899999999999</c:v>
                </c:pt>
                <c:pt idx="62">
                  <c:v>76.032259999999994</c:v>
                </c:pt>
                <c:pt idx="63">
                  <c:v>76.206450000000004</c:v>
                </c:pt>
                <c:pt idx="64">
                  <c:v>77.270970000000005</c:v>
                </c:pt>
                <c:pt idx="65">
                  <c:v>76.012900000000002</c:v>
                </c:pt>
                <c:pt idx="66">
                  <c:v>76.174189999999996</c:v>
                </c:pt>
                <c:pt idx="67">
                  <c:v>76.929029999999997</c:v>
                </c:pt>
                <c:pt idx="68">
                  <c:v>77.587100000000007</c:v>
                </c:pt>
                <c:pt idx="69">
                  <c:v>78</c:v>
                </c:pt>
                <c:pt idx="70">
                  <c:v>77.270970000000005</c:v>
                </c:pt>
                <c:pt idx="71">
                  <c:v>76.12903</c:v>
                </c:pt>
                <c:pt idx="72">
                  <c:v>75.380650000000003</c:v>
                </c:pt>
                <c:pt idx="73">
                  <c:v>74.090320000000006</c:v>
                </c:pt>
                <c:pt idx="74">
                  <c:v>73.787099999999995</c:v>
                </c:pt>
                <c:pt idx="75">
                  <c:v>73.490319999999997</c:v>
                </c:pt>
                <c:pt idx="76">
                  <c:v>73.787099999999995</c:v>
                </c:pt>
                <c:pt idx="77">
                  <c:v>72.929029999999997</c:v>
                </c:pt>
                <c:pt idx="78">
                  <c:v>70.967740000000006</c:v>
                </c:pt>
                <c:pt idx="79">
                  <c:v>71.890320000000003</c:v>
                </c:pt>
                <c:pt idx="80">
                  <c:v>69.238709999999998</c:v>
                </c:pt>
                <c:pt idx="81">
                  <c:v>66.232259999999997</c:v>
                </c:pt>
                <c:pt idx="82">
                  <c:v>64.670969999999997</c:v>
                </c:pt>
                <c:pt idx="83">
                  <c:v>64.193550000000002</c:v>
                </c:pt>
                <c:pt idx="84">
                  <c:v>66</c:v>
                </c:pt>
                <c:pt idx="85">
                  <c:v>64.916129999999995</c:v>
                </c:pt>
                <c:pt idx="86">
                  <c:v>63.496769999999998</c:v>
                </c:pt>
                <c:pt idx="87">
                  <c:v>63.148389999999999</c:v>
                </c:pt>
                <c:pt idx="88">
                  <c:v>64.445160000000001</c:v>
                </c:pt>
                <c:pt idx="89">
                  <c:v>64.929029999999997</c:v>
                </c:pt>
                <c:pt idx="90">
                  <c:v>65.858059999999995</c:v>
                </c:pt>
                <c:pt idx="91">
                  <c:v>70.264520000000005</c:v>
                </c:pt>
                <c:pt idx="92">
                  <c:v>64.219350000000006</c:v>
                </c:pt>
                <c:pt idx="93">
                  <c:v>64.748390000000001</c:v>
                </c:pt>
                <c:pt idx="94">
                  <c:v>65.638710000000003</c:v>
                </c:pt>
                <c:pt idx="95">
                  <c:v>65.909679999999994</c:v>
                </c:pt>
                <c:pt idx="96">
                  <c:v>64.909679999999994</c:v>
                </c:pt>
                <c:pt idx="97">
                  <c:v>64.851609999999994</c:v>
                </c:pt>
                <c:pt idx="98">
                  <c:v>67.87097</c:v>
                </c:pt>
                <c:pt idx="99">
                  <c:v>67.483869999999996</c:v>
                </c:pt>
                <c:pt idx="100">
                  <c:v>67.206450000000004</c:v>
                </c:pt>
                <c:pt idx="101">
                  <c:v>67.361289999999997</c:v>
                </c:pt>
                <c:pt idx="102">
                  <c:v>67.580650000000006</c:v>
                </c:pt>
                <c:pt idx="103">
                  <c:v>67.980649999999997</c:v>
                </c:pt>
                <c:pt idx="104">
                  <c:v>68.135480000000001</c:v>
                </c:pt>
                <c:pt idx="105">
                  <c:v>69.625810000000001</c:v>
                </c:pt>
                <c:pt idx="106">
                  <c:v>69.516130000000004</c:v>
                </c:pt>
                <c:pt idx="107">
                  <c:v>69.593549999999993</c:v>
                </c:pt>
                <c:pt idx="108">
                  <c:v>70</c:v>
                </c:pt>
                <c:pt idx="109">
                  <c:v>69.922579999999996</c:v>
                </c:pt>
                <c:pt idx="110">
                  <c:v>70.645160000000004</c:v>
                </c:pt>
                <c:pt idx="111">
                  <c:v>70.380650000000003</c:v>
                </c:pt>
                <c:pt idx="112">
                  <c:v>69.754840000000002</c:v>
                </c:pt>
                <c:pt idx="113">
                  <c:v>69.458060000000003</c:v>
                </c:pt>
                <c:pt idx="114">
                  <c:v>70.045159999999996</c:v>
                </c:pt>
                <c:pt idx="115">
                  <c:v>70.012900000000002</c:v>
                </c:pt>
                <c:pt idx="116">
                  <c:v>71.051609999999997</c:v>
                </c:pt>
                <c:pt idx="117">
                  <c:v>71.896770000000004</c:v>
                </c:pt>
                <c:pt idx="118">
                  <c:v>71.477419999999995</c:v>
                </c:pt>
                <c:pt idx="119">
                  <c:v>71.929029999999997</c:v>
                </c:pt>
                <c:pt idx="120">
                  <c:v>72.929029999999997</c:v>
                </c:pt>
                <c:pt idx="121">
                  <c:v>73.929029999999997</c:v>
                </c:pt>
                <c:pt idx="122">
                  <c:v>73.419349999999994</c:v>
                </c:pt>
                <c:pt idx="123">
                  <c:v>73.380650000000003</c:v>
                </c:pt>
                <c:pt idx="124">
                  <c:v>73.122579999999999</c:v>
                </c:pt>
                <c:pt idx="125">
                  <c:v>72.896770000000004</c:v>
                </c:pt>
                <c:pt idx="126">
                  <c:v>73.206450000000004</c:v>
                </c:pt>
                <c:pt idx="127">
                  <c:v>73.445160000000001</c:v>
                </c:pt>
                <c:pt idx="128">
                  <c:v>74.316130000000001</c:v>
                </c:pt>
                <c:pt idx="129">
                  <c:v>73.625810000000001</c:v>
                </c:pt>
                <c:pt idx="130">
                  <c:v>75.445160000000001</c:v>
                </c:pt>
                <c:pt idx="131">
                  <c:v>76.135480000000001</c:v>
                </c:pt>
                <c:pt idx="132">
                  <c:v>76.941940000000002</c:v>
                </c:pt>
                <c:pt idx="133">
                  <c:v>76.980649999999997</c:v>
                </c:pt>
                <c:pt idx="134">
                  <c:v>76.161289999999994</c:v>
                </c:pt>
                <c:pt idx="135">
                  <c:v>76.277420000000006</c:v>
                </c:pt>
                <c:pt idx="136">
                  <c:v>76.587100000000007</c:v>
                </c:pt>
                <c:pt idx="137">
                  <c:v>76.574190000000002</c:v>
                </c:pt>
                <c:pt idx="138">
                  <c:v>76.825810000000004</c:v>
                </c:pt>
                <c:pt idx="139">
                  <c:v>76.625810000000001</c:v>
                </c:pt>
                <c:pt idx="140">
                  <c:v>76.664519999999996</c:v>
                </c:pt>
                <c:pt idx="141">
                  <c:v>76.864519999999999</c:v>
                </c:pt>
                <c:pt idx="142">
                  <c:v>77.529030000000006</c:v>
                </c:pt>
                <c:pt idx="143">
                  <c:v>76.8</c:v>
                </c:pt>
                <c:pt idx="144">
                  <c:v>75.735479999999995</c:v>
                </c:pt>
                <c:pt idx="145">
                  <c:v>77.722579999999994</c:v>
                </c:pt>
                <c:pt idx="146">
                  <c:v>79.477419999999995</c:v>
                </c:pt>
                <c:pt idx="147">
                  <c:v>79.374189999999999</c:v>
                </c:pt>
                <c:pt idx="148">
                  <c:v>79.909679999999994</c:v>
                </c:pt>
                <c:pt idx="149">
                  <c:v>80.606449999999995</c:v>
                </c:pt>
                <c:pt idx="150">
                  <c:v>80.541939999999997</c:v>
                </c:pt>
                <c:pt idx="151">
                  <c:v>81.2</c:v>
                </c:pt>
                <c:pt idx="152">
                  <c:v>81.277420000000006</c:v>
                </c:pt>
                <c:pt idx="153">
                  <c:v>81.529030000000006</c:v>
                </c:pt>
                <c:pt idx="154">
                  <c:v>82.116129999999998</c:v>
                </c:pt>
                <c:pt idx="155">
                  <c:v>82.109679999999997</c:v>
                </c:pt>
                <c:pt idx="156">
                  <c:v>82.148390000000006</c:v>
                </c:pt>
                <c:pt idx="157">
                  <c:v>82.367739999999998</c:v>
                </c:pt>
                <c:pt idx="158">
                  <c:v>83.961290000000005</c:v>
                </c:pt>
                <c:pt idx="159">
                  <c:v>84.374189999999999</c:v>
                </c:pt>
                <c:pt idx="160">
                  <c:v>84.6</c:v>
                </c:pt>
                <c:pt idx="161">
                  <c:v>84.503230000000002</c:v>
                </c:pt>
                <c:pt idx="162">
                  <c:v>84.935479999999998</c:v>
                </c:pt>
                <c:pt idx="163">
                  <c:v>85.322580000000002</c:v>
                </c:pt>
                <c:pt idx="164">
                  <c:v>84.941940000000002</c:v>
                </c:pt>
                <c:pt idx="165">
                  <c:v>84.43871</c:v>
                </c:pt>
                <c:pt idx="166">
                  <c:v>85.354839999999996</c:v>
                </c:pt>
                <c:pt idx="167">
                  <c:v>85.4</c:v>
                </c:pt>
                <c:pt idx="168">
                  <c:v>85.174189999999996</c:v>
                </c:pt>
                <c:pt idx="169">
                  <c:v>86.625810000000001</c:v>
                </c:pt>
                <c:pt idx="170">
                  <c:v>85.374189999999999</c:v>
                </c:pt>
                <c:pt idx="171">
                  <c:v>85.748390000000001</c:v>
                </c:pt>
                <c:pt idx="172">
                  <c:v>85.851609999999994</c:v>
                </c:pt>
                <c:pt idx="173">
                  <c:v>86.961290000000005</c:v>
                </c:pt>
                <c:pt idx="174">
                  <c:v>87.387100000000004</c:v>
                </c:pt>
                <c:pt idx="175">
                  <c:v>87.2</c:v>
                </c:pt>
                <c:pt idx="176">
                  <c:v>87.612899999999996</c:v>
                </c:pt>
                <c:pt idx="177">
                  <c:v>87.909679999999994</c:v>
                </c:pt>
                <c:pt idx="178">
                  <c:v>86.754840000000002</c:v>
                </c:pt>
                <c:pt idx="179">
                  <c:v>88.838710000000006</c:v>
                </c:pt>
                <c:pt idx="180">
                  <c:v>88.419349999999994</c:v>
                </c:pt>
                <c:pt idx="181">
                  <c:v>88.709680000000006</c:v>
                </c:pt>
                <c:pt idx="182">
                  <c:v>88.161289999999994</c:v>
                </c:pt>
                <c:pt idx="183">
                  <c:v>88.670969999999997</c:v>
                </c:pt>
                <c:pt idx="184">
                  <c:v>88.535480000000007</c:v>
                </c:pt>
                <c:pt idx="185">
                  <c:v>89.30968</c:v>
                </c:pt>
                <c:pt idx="186">
                  <c:v>89.748390000000001</c:v>
                </c:pt>
                <c:pt idx="187">
                  <c:v>89.341939999999994</c:v>
                </c:pt>
                <c:pt idx="188">
                  <c:v>91.43871</c:v>
                </c:pt>
                <c:pt idx="189">
                  <c:v>91.967740000000006</c:v>
                </c:pt>
                <c:pt idx="190">
                  <c:v>93.148390000000006</c:v>
                </c:pt>
                <c:pt idx="191">
                  <c:v>93.812899999999999</c:v>
                </c:pt>
                <c:pt idx="192">
                  <c:v>93.058059999999998</c:v>
                </c:pt>
                <c:pt idx="193">
                  <c:v>93.74194</c:v>
                </c:pt>
                <c:pt idx="194">
                  <c:v>93.722579999999994</c:v>
                </c:pt>
                <c:pt idx="195">
                  <c:v>94.625810000000001</c:v>
                </c:pt>
                <c:pt idx="196">
                  <c:v>95.212900000000005</c:v>
                </c:pt>
                <c:pt idx="197">
                  <c:v>94.916129999999995</c:v>
                </c:pt>
                <c:pt idx="198">
                  <c:v>95.296769999999995</c:v>
                </c:pt>
                <c:pt idx="199">
                  <c:v>95.651610000000005</c:v>
                </c:pt>
                <c:pt idx="200">
                  <c:v>95.161289999999994</c:v>
                </c:pt>
                <c:pt idx="201">
                  <c:v>95.535480000000007</c:v>
                </c:pt>
                <c:pt idx="202">
                  <c:v>97.096770000000006</c:v>
                </c:pt>
                <c:pt idx="203">
                  <c:v>93.393550000000005</c:v>
                </c:pt>
                <c:pt idx="204">
                  <c:v>94.412899999999993</c:v>
                </c:pt>
                <c:pt idx="205">
                  <c:v>94.335480000000004</c:v>
                </c:pt>
                <c:pt idx="206">
                  <c:v>96.406450000000007</c:v>
                </c:pt>
                <c:pt idx="207">
                  <c:v>96.574190000000002</c:v>
                </c:pt>
                <c:pt idx="208">
                  <c:v>97.43871</c:v>
                </c:pt>
                <c:pt idx="209">
                  <c:v>98.103229999999996</c:v>
                </c:pt>
                <c:pt idx="210">
                  <c:v>98.283869999999993</c:v>
                </c:pt>
                <c:pt idx="211">
                  <c:v>98.606449999999995</c:v>
                </c:pt>
                <c:pt idx="212">
                  <c:v>99.516130000000004</c:v>
                </c:pt>
                <c:pt idx="213">
                  <c:v>98.703230000000005</c:v>
                </c:pt>
                <c:pt idx="214">
                  <c:v>99.812899999999999</c:v>
                </c:pt>
                <c:pt idx="215">
                  <c:v>99.393550000000005</c:v>
                </c:pt>
                <c:pt idx="216">
                  <c:v>100.05161</c:v>
                </c:pt>
                <c:pt idx="217">
                  <c:v>100</c:v>
                </c:pt>
                <c:pt idx="218">
                  <c:v>87.348389999999995</c:v>
                </c:pt>
                <c:pt idx="219">
                  <c:v>77.122579999999999</c:v>
                </c:pt>
                <c:pt idx="220">
                  <c:v>98.87097</c:v>
                </c:pt>
                <c:pt idx="221">
                  <c:v>108.1871</c:v>
                </c:pt>
                <c:pt idx="222">
                  <c:v>111.67097</c:v>
                </c:pt>
                <c:pt idx="223">
                  <c:v>113.1871</c:v>
                </c:pt>
                <c:pt idx="224">
                  <c:v>114.49032</c:v>
                </c:pt>
                <c:pt idx="225">
                  <c:v>115.74194</c:v>
                </c:pt>
                <c:pt idx="226">
                  <c:v>113.7871</c:v>
                </c:pt>
                <c:pt idx="227">
                  <c:v>110.96129000000001</c:v>
                </c:pt>
                <c:pt idx="228">
                  <c:v>123.39355</c:v>
                </c:pt>
                <c:pt idx="229">
                  <c:v>118.50968</c:v>
                </c:pt>
                <c:pt idx="230">
                  <c:v>137.03226000000001</c:v>
                </c:pt>
                <c:pt idx="231">
                  <c:v>138.72902999999999</c:v>
                </c:pt>
                <c:pt idx="232">
                  <c:v>133.27097000000001</c:v>
                </c:pt>
                <c:pt idx="233">
                  <c:v>132.93548000000001</c:v>
                </c:pt>
                <c:pt idx="234">
                  <c:v>127.72902999999999</c:v>
                </c:pt>
                <c:pt idx="235">
                  <c:v>128.84515999999999</c:v>
                </c:pt>
                <c:pt idx="236">
                  <c:v>129.58064999999999</c:v>
                </c:pt>
                <c:pt idx="237">
                  <c:v>135.17419000000001</c:v>
                </c:pt>
                <c:pt idx="238">
                  <c:v>134.37419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3-944E-85E5-9407ECD83CF7}"/>
            </c:ext>
          </c:extLst>
        </c:ser>
        <c:ser>
          <c:idx val="1"/>
          <c:order val="1"/>
          <c:tx>
            <c:strRef>
              <c:f>'FRED Graph'!$G$11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Graph'!$G$12:$G$250</c:f>
              <c:numCache>
                <c:formatCode>0.0</c:formatCode>
                <c:ptCount val="239"/>
                <c:pt idx="0">
                  <c:v>71.418880000000001</c:v>
                </c:pt>
                <c:pt idx="1">
                  <c:v>71.558059999999998</c:v>
                </c:pt>
                <c:pt idx="2">
                  <c:v>71.650450000000006</c:v>
                </c:pt>
                <c:pt idx="3">
                  <c:v>71.90307</c:v>
                </c:pt>
                <c:pt idx="4">
                  <c:v>72.031720000000007</c:v>
                </c:pt>
                <c:pt idx="5">
                  <c:v>72.053939999999997</c:v>
                </c:pt>
                <c:pt idx="6">
                  <c:v>72.320589999999996</c:v>
                </c:pt>
                <c:pt idx="7">
                  <c:v>72.26679</c:v>
                </c:pt>
                <c:pt idx="8">
                  <c:v>72.280829999999995</c:v>
                </c:pt>
                <c:pt idx="9">
                  <c:v>72.699520000000007</c:v>
                </c:pt>
                <c:pt idx="10">
                  <c:v>72.691339999999997</c:v>
                </c:pt>
                <c:pt idx="11">
                  <c:v>72.864429999999999</c:v>
                </c:pt>
                <c:pt idx="12">
                  <c:v>73.096000000000004</c:v>
                </c:pt>
                <c:pt idx="13">
                  <c:v>73.044539999999998</c:v>
                </c:pt>
                <c:pt idx="14">
                  <c:v>73.108860000000007</c:v>
                </c:pt>
                <c:pt idx="15">
                  <c:v>73.29365</c:v>
                </c:pt>
                <c:pt idx="16">
                  <c:v>73.575509999999994</c:v>
                </c:pt>
                <c:pt idx="17">
                  <c:v>73.667900000000003</c:v>
                </c:pt>
                <c:pt idx="18">
                  <c:v>73.914670000000001</c:v>
                </c:pt>
                <c:pt idx="19">
                  <c:v>74.076070000000001</c:v>
                </c:pt>
                <c:pt idx="20">
                  <c:v>74.007059999999996</c:v>
                </c:pt>
                <c:pt idx="21">
                  <c:v>74.251499999999993</c:v>
                </c:pt>
                <c:pt idx="22">
                  <c:v>74.398859999999999</c:v>
                </c:pt>
                <c:pt idx="23">
                  <c:v>74.621070000000003</c:v>
                </c:pt>
                <c:pt idx="24">
                  <c:v>74.864329999999995</c:v>
                </c:pt>
                <c:pt idx="25">
                  <c:v>75.099410000000006</c:v>
                </c:pt>
                <c:pt idx="26">
                  <c:v>75.157889999999995</c:v>
                </c:pt>
                <c:pt idx="27">
                  <c:v>75.39179</c:v>
                </c:pt>
                <c:pt idx="28">
                  <c:v>75.501729999999995</c:v>
                </c:pt>
                <c:pt idx="29">
                  <c:v>75.706400000000002</c:v>
                </c:pt>
                <c:pt idx="30">
                  <c:v>76.102869999999996</c:v>
                </c:pt>
                <c:pt idx="31">
                  <c:v>76.267780000000002</c:v>
                </c:pt>
                <c:pt idx="32">
                  <c:v>76.613960000000006</c:v>
                </c:pt>
                <c:pt idx="33">
                  <c:v>76.865409999999997</c:v>
                </c:pt>
                <c:pt idx="34">
                  <c:v>77.074759999999998</c:v>
                </c:pt>
                <c:pt idx="35">
                  <c:v>77.377669999999995</c:v>
                </c:pt>
                <c:pt idx="36">
                  <c:v>77.282929999999993</c:v>
                </c:pt>
                <c:pt idx="37">
                  <c:v>77.542569999999998</c:v>
                </c:pt>
                <c:pt idx="38">
                  <c:v>77.795190000000005</c:v>
                </c:pt>
                <c:pt idx="39">
                  <c:v>77.98115</c:v>
                </c:pt>
                <c:pt idx="40">
                  <c:v>78.208039999999997</c:v>
                </c:pt>
                <c:pt idx="41">
                  <c:v>78.54486</c:v>
                </c:pt>
                <c:pt idx="42">
                  <c:v>78.703919999999997</c:v>
                </c:pt>
                <c:pt idx="43">
                  <c:v>78.845429999999993</c:v>
                </c:pt>
                <c:pt idx="44">
                  <c:v>78.974080000000001</c:v>
                </c:pt>
                <c:pt idx="45">
                  <c:v>78.920280000000005</c:v>
                </c:pt>
                <c:pt idx="46">
                  <c:v>79.155360000000002</c:v>
                </c:pt>
                <c:pt idx="47">
                  <c:v>79.390439999999998</c:v>
                </c:pt>
                <c:pt idx="48">
                  <c:v>79.251260000000002</c:v>
                </c:pt>
                <c:pt idx="49">
                  <c:v>79.626679999999993</c:v>
                </c:pt>
                <c:pt idx="50">
                  <c:v>79.931929999999994</c:v>
                </c:pt>
                <c:pt idx="51">
                  <c:v>79.998599999999996</c:v>
                </c:pt>
                <c:pt idx="52">
                  <c:v>80.276949999999999</c:v>
                </c:pt>
                <c:pt idx="53">
                  <c:v>80.252390000000005</c:v>
                </c:pt>
                <c:pt idx="54">
                  <c:v>80.506180000000001</c:v>
                </c:pt>
                <c:pt idx="55">
                  <c:v>80.501499999999993</c:v>
                </c:pt>
                <c:pt idx="56">
                  <c:v>80.757630000000006</c:v>
                </c:pt>
                <c:pt idx="57">
                  <c:v>81.040649999999999</c:v>
                </c:pt>
                <c:pt idx="58">
                  <c:v>81.151759999999996</c:v>
                </c:pt>
                <c:pt idx="59">
                  <c:v>81.304969999999997</c:v>
                </c:pt>
                <c:pt idx="60">
                  <c:v>81.531859999999995</c:v>
                </c:pt>
                <c:pt idx="61">
                  <c:v>81.693250000000006</c:v>
                </c:pt>
                <c:pt idx="62">
                  <c:v>81.665189999999996</c:v>
                </c:pt>
                <c:pt idx="63">
                  <c:v>81.832430000000002</c:v>
                </c:pt>
                <c:pt idx="64">
                  <c:v>81.764600000000002</c:v>
                </c:pt>
                <c:pt idx="65">
                  <c:v>81.971599999999995</c:v>
                </c:pt>
                <c:pt idx="66">
                  <c:v>82.116630000000001</c:v>
                </c:pt>
                <c:pt idx="67">
                  <c:v>82.621870000000001</c:v>
                </c:pt>
                <c:pt idx="68">
                  <c:v>82.518950000000004</c:v>
                </c:pt>
                <c:pt idx="69">
                  <c:v>82.633560000000003</c:v>
                </c:pt>
                <c:pt idx="70">
                  <c:v>82.883840000000006</c:v>
                </c:pt>
                <c:pt idx="71">
                  <c:v>82.971559999999997</c:v>
                </c:pt>
                <c:pt idx="72">
                  <c:v>83.287329999999997</c:v>
                </c:pt>
                <c:pt idx="73">
                  <c:v>83.359840000000005</c:v>
                </c:pt>
                <c:pt idx="74">
                  <c:v>83.475629999999995</c:v>
                </c:pt>
                <c:pt idx="75">
                  <c:v>83.699010000000001</c:v>
                </c:pt>
                <c:pt idx="76">
                  <c:v>83.806610000000006</c:v>
                </c:pt>
                <c:pt idx="77">
                  <c:v>83.852220000000003</c:v>
                </c:pt>
                <c:pt idx="78">
                  <c:v>83.759820000000005</c:v>
                </c:pt>
                <c:pt idx="79">
                  <c:v>83.612459999999999</c:v>
                </c:pt>
                <c:pt idx="80">
                  <c:v>83.759820000000005</c:v>
                </c:pt>
                <c:pt idx="81">
                  <c:v>83.969170000000005</c:v>
                </c:pt>
                <c:pt idx="82">
                  <c:v>83.840519999999998</c:v>
                </c:pt>
                <c:pt idx="83">
                  <c:v>83.732919999999993</c:v>
                </c:pt>
                <c:pt idx="84">
                  <c:v>83.707189999999997</c:v>
                </c:pt>
                <c:pt idx="85">
                  <c:v>83.42183</c:v>
                </c:pt>
                <c:pt idx="86">
                  <c:v>83.424170000000004</c:v>
                </c:pt>
                <c:pt idx="87">
                  <c:v>83.263940000000005</c:v>
                </c:pt>
                <c:pt idx="88">
                  <c:v>83.062780000000004</c:v>
                </c:pt>
                <c:pt idx="89">
                  <c:v>83.15634</c:v>
                </c:pt>
                <c:pt idx="90">
                  <c:v>83.197280000000006</c:v>
                </c:pt>
                <c:pt idx="91">
                  <c:v>83.34581</c:v>
                </c:pt>
                <c:pt idx="92">
                  <c:v>83.349320000000006</c:v>
                </c:pt>
                <c:pt idx="93">
                  <c:v>83.335279999999997</c:v>
                </c:pt>
                <c:pt idx="94">
                  <c:v>83.120090000000005</c:v>
                </c:pt>
                <c:pt idx="95">
                  <c:v>83.673280000000005</c:v>
                </c:pt>
                <c:pt idx="96">
                  <c:v>83.591409999999996</c:v>
                </c:pt>
                <c:pt idx="97">
                  <c:v>83.897829999999999</c:v>
                </c:pt>
                <c:pt idx="98">
                  <c:v>83.88964</c:v>
                </c:pt>
                <c:pt idx="99">
                  <c:v>84.027649999999994</c:v>
                </c:pt>
                <c:pt idx="100">
                  <c:v>84.467389999999995</c:v>
                </c:pt>
                <c:pt idx="101">
                  <c:v>84.583179999999999</c:v>
                </c:pt>
                <c:pt idx="102">
                  <c:v>84.88843</c:v>
                </c:pt>
                <c:pt idx="103">
                  <c:v>84.996020000000001</c:v>
                </c:pt>
                <c:pt idx="104">
                  <c:v>84.952749999999995</c:v>
                </c:pt>
                <c:pt idx="105">
                  <c:v>84.977310000000003</c:v>
                </c:pt>
                <c:pt idx="106">
                  <c:v>85.150400000000005</c:v>
                </c:pt>
                <c:pt idx="107">
                  <c:v>85.324659999999994</c:v>
                </c:pt>
                <c:pt idx="108">
                  <c:v>85.295419999999993</c:v>
                </c:pt>
                <c:pt idx="109">
                  <c:v>85.365600000000001</c:v>
                </c:pt>
                <c:pt idx="110">
                  <c:v>85.617050000000006</c:v>
                </c:pt>
                <c:pt idx="111">
                  <c:v>85.54804</c:v>
                </c:pt>
                <c:pt idx="112">
                  <c:v>85.750370000000004</c:v>
                </c:pt>
                <c:pt idx="113">
                  <c:v>85.832239999999999</c:v>
                </c:pt>
                <c:pt idx="114">
                  <c:v>86.110590000000002</c:v>
                </c:pt>
                <c:pt idx="115">
                  <c:v>86.102400000000003</c:v>
                </c:pt>
                <c:pt idx="116">
                  <c:v>86.035740000000004</c:v>
                </c:pt>
                <c:pt idx="117">
                  <c:v>86.0989</c:v>
                </c:pt>
                <c:pt idx="118">
                  <c:v>85.953869999999995</c:v>
                </c:pt>
                <c:pt idx="119">
                  <c:v>85.949200000000005</c:v>
                </c:pt>
                <c:pt idx="120">
                  <c:v>86.133979999999994</c:v>
                </c:pt>
                <c:pt idx="121">
                  <c:v>86.502390000000005</c:v>
                </c:pt>
                <c:pt idx="122">
                  <c:v>86.536299999999997</c:v>
                </c:pt>
                <c:pt idx="123">
                  <c:v>86.652090000000001</c:v>
                </c:pt>
                <c:pt idx="124">
                  <c:v>86.618170000000006</c:v>
                </c:pt>
                <c:pt idx="125">
                  <c:v>86.607640000000004</c:v>
                </c:pt>
                <c:pt idx="126">
                  <c:v>86.773719999999997</c:v>
                </c:pt>
                <c:pt idx="127">
                  <c:v>86.595950000000002</c:v>
                </c:pt>
                <c:pt idx="128">
                  <c:v>86.733949999999993</c:v>
                </c:pt>
                <c:pt idx="129">
                  <c:v>86.828689999999995</c:v>
                </c:pt>
                <c:pt idx="130">
                  <c:v>86.995930000000001</c:v>
                </c:pt>
                <c:pt idx="131">
                  <c:v>86.91874</c:v>
                </c:pt>
                <c:pt idx="132">
                  <c:v>86.79477</c:v>
                </c:pt>
                <c:pt idx="133">
                  <c:v>86.838040000000007</c:v>
                </c:pt>
                <c:pt idx="134">
                  <c:v>86.992419999999996</c:v>
                </c:pt>
                <c:pt idx="135">
                  <c:v>87.007630000000006</c:v>
                </c:pt>
                <c:pt idx="136">
                  <c:v>87.026340000000005</c:v>
                </c:pt>
                <c:pt idx="137">
                  <c:v>87.098849999999999</c:v>
                </c:pt>
                <c:pt idx="138">
                  <c:v>87.019319999999993</c:v>
                </c:pt>
                <c:pt idx="139">
                  <c:v>87.25206</c:v>
                </c:pt>
                <c:pt idx="140">
                  <c:v>87.400589999999994</c:v>
                </c:pt>
                <c:pt idx="141">
                  <c:v>87.640339999999995</c:v>
                </c:pt>
                <c:pt idx="142">
                  <c:v>87.935069999999996</c:v>
                </c:pt>
                <c:pt idx="143">
                  <c:v>88.009919999999994</c:v>
                </c:pt>
                <c:pt idx="144">
                  <c:v>87.963139999999996</c:v>
                </c:pt>
                <c:pt idx="145">
                  <c:v>87.964309999999998</c:v>
                </c:pt>
                <c:pt idx="146">
                  <c:v>88.30932</c:v>
                </c:pt>
                <c:pt idx="147">
                  <c:v>88.330370000000002</c:v>
                </c:pt>
                <c:pt idx="148">
                  <c:v>88.495279999999994</c:v>
                </c:pt>
                <c:pt idx="149">
                  <c:v>88.754909999999995</c:v>
                </c:pt>
                <c:pt idx="150">
                  <c:v>88.902270000000001</c:v>
                </c:pt>
                <c:pt idx="151">
                  <c:v>89.47184</c:v>
                </c:pt>
                <c:pt idx="152">
                  <c:v>89.601659999999995</c:v>
                </c:pt>
                <c:pt idx="153">
                  <c:v>90.12912</c:v>
                </c:pt>
                <c:pt idx="154">
                  <c:v>90.200460000000007</c:v>
                </c:pt>
                <c:pt idx="155">
                  <c:v>90.348990000000001</c:v>
                </c:pt>
                <c:pt idx="156">
                  <c:v>90.490499999999997</c:v>
                </c:pt>
                <c:pt idx="157">
                  <c:v>90.703360000000004</c:v>
                </c:pt>
                <c:pt idx="158">
                  <c:v>90.613299999999995</c:v>
                </c:pt>
                <c:pt idx="159">
                  <c:v>90.884640000000005</c:v>
                </c:pt>
                <c:pt idx="160">
                  <c:v>91.083460000000002</c:v>
                </c:pt>
                <c:pt idx="161">
                  <c:v>91.192220000000006</c:v>
                </c:pt>
                <c:pt idx="162">
                  <c:v>91.413269999999997</c:v>
                </c:pt>
                <c:pt idx="163">
                  <c:v>91.615600000000001</c:v>
                </c:pt>
                <c:pt idx="164">
                  <c:v>91.75009</c:v>
                </c:pt>
                <c:pt idx="165">
                  <c:v>92.021429999999995</c:v>
                </c:pt>
                <c:pt idx="166">
                  <c:v>91.983999999999995</c:v>
                </c:pt>
                <c:pt idx="167">
                  <c:v>92.303280000000001</c:v>
                </c:pt>
                <c:pt idx="168">
                  <c:v>92.476380000000006</c:v>
                </c:pt>
                <c:pt idx="169">
                  <c:v>92.881029999999996</c:v>
                </c:pt>
                <c:pt idx="170">
                  <c:v>92.634259999999998</c:v>
                </c:pt>
                <c:pt idx="171">
                  <c:v>92.925479999999993</c:v>
                </c:pt>
                <c:pt idx="172">
                  <c:v>92.945359999999994</c:v>
                </c:pt>
                <c:pt idx="173">
                  <c:v>93.066990000000004</c:v>
                </c:pt>
                <c:pt idx="174">
                  <c:v>93.210840000000005</c:v>
                </c:pt>
                <c:pt idx="175">
                  <c:v>93.279849999999996</c:v>
                </c:pt>
                <c:pt idx="176">
                  <c:v>93.569890000000001</c:v>
                </c:pt>
                <c:pt idx="177">
                  <c:v>93.485680000000002</c:v>
                </c:pt>
                <c:pt idx="178">
                  <c:v>93.769880000000001</c:v>
                </c:pt>
                <c:pt idx="179">
                  <c:v>94.092669999999998</c:v>
                </c:pt>
                <c:pt idx="180">
                  <c:v>94.257580000000004</c:v>
                </c:pt>
                <c:pt idx="181">
                  <c:v>94.199100000000001</c:v>
                </c:pt>
                <c:pt idx="182">
                  <c:v>94.760480000000001</c:v>
                </c:pt>
                <c:pt idx="183">
                  <c:v>94.530079999999998</c:v>
                </c:pt>
                <c:pt idx="184">
                  <c:v>94.597909999999999</c:v>
                </c:pt>
                <c:pt idx="185">
                  <c:v>94.651709999999994</c:v>
                </c:pt>
                <c:pt idx="186">
                  <c:v>94.810770000000005</c:v>
                </c:pt>
                <c:pt idx="187">
                  <c:v>94.857550000000003</c:v>
                </c:pt>
                <c:pt idx="188">
                  <c:v>95.050520000000006</c:v>
                </c:pt>
                <c:pt idx="189">
                  <c:v>95.117189999999994</c:v>
                </c:pt>
                <c:pt idx="190">
                  <c:v>95.415419999999997</c:v>
                </c:pt>
                <c:pt idx="191">
                  <c:v>95.965100000000007</c:v>
                </c:pt>
                <c:pt idx="192">
                  <c:v>96.059830000000005</c:v>
                </c:pt>
                <c:pt idx="193">
                  <c:v>96.003699999999995</c:v>
                </c:pt>
                <c:pt idx="194">
                  <c:v>96.479699999999994</c:v>
                </c:pt>
                <c:pt idx="195">
                  <c:v>96.780270000000002</c:v>
                </c:pt>
                <c:pt idx="196">
                  <c:v>96.748689999999996</c:v>
                </c:pt>
                <c:pt idx="197">
                  <c:v>97.241060000000004</c:v>
                </c:pt>
                <c:pt idx="198">
                  <c:v>97.386089999999996</c:v>
                </c:pt>
                <c:pt idx="199">
                  <c:v>97.639880000000005</c:v>
                </c:pt>
                <c:pt idx="200">
                  <c:v>97.58023</c:v>
                </c:pt>
                <c:pt idx="201">
                  <c:v>97.957989999999995</c:v>
                </c:pt>
                <c:pt idx="202">
                  <c:v>97.993080000000006</c:v>
                </c:pt>
                <c:pt idx="203">
                  <c:v>97.78022</c:v>
                </c:pt>
                <c:pt idx="204">
                  <c:v>97.807119999999998</c:v>
                </c:pt>
                <c:pt idx="205">
                  <c:v>97.896000000000001</c:v>
                </c:pt>
                <c:pt idx="206">
                  <c:v>98.242189999999994</c:v>
                </c:pt>
                <c:pt idx="207">
                  <c:v>98.300659999999993</c:v>
                </c:pt>
                <c:pt idx="208">
                  <c:v>98.460890000000006</c:v>
                </c:pt>
                <c:pt idx="209">
                  <c:v>98.669070000000005</c:v>
                </c:pt>
                <c:pt idx="210">
                  <c:v>98.880750000000006</c:v>
                </c:pt>
                <c:pt idx="211">
                  <c:v>99.06671</c:v>
                </c:pt>
                <c:pt idx="212">
                  <c:v>99.265529999999998</c:v>
                </c:pt>
                <c:pt idx="213">
                  <c:v>99.31465</c:v>
                </c:pt>
                <c:pt idx="214">
                  <c:v>99.618729999999999</c:v>
                </c:pt>
                <c:pt idx="215">
                  <c:v>99.505290000000002</c:v>
                </c:pt>
                <c:pt idx="216">
                  <c:v>99.919300000000007</c:v>
                </c:pt>
                <c:pt idx="217">
                  <c:v>100</c:v>
                </c:pt>
                <c:pt idx="218">
                  <c:v>90.74897</c:v>
                </c:pt>
                <c:pt idx="219">
                  <c:v>79.696860000000001</c:v>
                </c:pt>
                <c:pt idx="220">
                  <c:v>84.273250000000004</c:v>
                </c:pt>
                <c:pt idx="221">
                  <c:v>89.257810000000006</c:v>
                </c:pt>
                <c:pt idx="222">
                  <c:v>90.440209999999993</c:v>
                </c:pt>
                <c:pt idx="223">
                  <c:v>91.423789999999997</c:v>
                </c:pt>
                <c:pt idx="224">
                  <c:v>92.33954</c:v>
                </c:pt>
                <c:pt idx="225">
                  <c:v>92.805009999999996</c:v>
                </c:pt>
                <c:pt idx="226">
                  <c:v>92.593329999999995</c:v>
                </c:pt>
                <c:pt idx="227">
                  <c:v>92.376959999999997</c:v>
                </c:pt>
                <c:pt idx="228">
                  <c:v>93.117279999999994</c:v>
                </c:pt>
                <c:pt idx="229">
                  <c:v>92.847120000000004</c:v>
                </c:pt>
                <c:pt idx="230">
                  <c:v>94.493819999999999</c:v>
                </c:pt>
                <c:pt idx="231">
                  <c:v>95.402550000000005</c:v>
                </c:pt>
                <c:pt idx="232">
                  <c:v>96.06568</c:v>
                </c:pt>
                <c:pt idx="233">
                  <c:v>96.738159999999993</c:v>
                </c:pt>
                <c:pt idx="234">
                  <c:v>97.556839999999994</c:v>
                </c:pt>
                <c:pt idx="235">
                  <c:v>98.026989999999998</c:v>
                </c:pt>
                <c:pt idx="236">
                  <c:v>98.384870000000006</c:v>
                </c:pt>
                <c:pt idx="237">
                  <c:v>98.734560000000002</c:v>
                </c:pt>
                <c:pt idx="238">
                  <c:v>99.191850000000002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3-944E-85E5-9407ECD8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210032"/>
        <c:axId val="766574560"/>
      </c:lineChart>
      <c:dateAx>
        <c:axId val="8452100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574560"/>
        <c:crosses val="autoZero"/>
        <c:auto val="1"/>
        <c:lblOffset val="100"/>
        <c:baseTimeUnit val="months"/>
      </c:dateAx>
      <c:valAx>
        <c:axId val="766574560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2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7021567956172E-2"/>
          <c:y val="1.316542439265975E-2"/>
          <c:w val="0.94951795427745445"/>
          <c:h val="0.94726658196101876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Graph'!$E$12</c:f>
              <c:strCache>
                <c:ptCount val="1"/>
                <c:pt idx="0">
                  <c:v>Inflation 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22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23-D74D-B5C1-82C0AE52CF8B}"/>
                </c:ext>
              </c:extLst>
            </c:dLbl>
            <c:dLbl>
              <c:idx val="623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23-D74D-B5C1-82C0AE52C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Graph'!$D$13:$D$636</c:f>
              <c:numCache>
                <c:formatCode>yyyy\-mm\-dd</c:formatCode>
                <c:ptCount val="624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</c:numCache>
            </c:numRef>
          </c:cat>
          <c:val>
            <c:numRef>
              <c:f>'FRED Graph'!$E$13:$E$636</c:f>
              <c:numCache>
                <c:formatCode>0.0</c:formatCode>
                <c:ptCount val="624"/>
                <c:pt idx="0">
                  <c:v>6.1624600000000003</c:v>
                </c:pt>
                <c:pt idx="1">
                  <c:v>6.4245799999999997</c:v>
                </c:pt>
                <c:pt idx="2">
                  <c:v>6.0941799999999997</c:v>
                </c:pt>
                <c:pt idx="3">
                  <c:v>6.0606099999999996</c:v>
                </c:pt>
                <c:pt idx="4">
                  <c:v>6.0439600000000002</c:v>
                </c:pt>
                <c:pt idx="5">
                  <c:v>6.0109300000000001</c:v>
                </c:pt>
                <c:pt idx="6">
                  <c:v>5.7065200000000003</c:v>
                </c:pt>
                <c:pt idx="7">
                  <c:v>5.6910600000000002</c:v>
                </c:pt>
                <c:pt idx="8">
                  <c:v>5.66038</c:v>
                </c:pt>
                <c:pt idx="9">
                  <c:v>5.6300299999999996</c:v>
                </c:pt>
                <c:pt idx="10">
                  <c:v>5.6</c:v>
                </c:pt>
                <c:pt idx="11">
                  <c:v>5.57029</c:v>
                </c:pt>
                <c:pt idx="12">
                  <c:v>5.2770400000000004</c:v>
                </c:pt>
                <c:pt idx="13">
                  <c:v>4.7244099999999998</c:v>
                </c:pt>
                <c:pt idx="14">
                  <c:v>4.4386400000000004</c:v>
                </c:pt>
                <c:pt idx="15">
                  <c:v>4.1558400000000004</c:v>
                </c:pt>
                <c:pt idx="16">
                  <c:v>4.4041499999999996</c:v>
                </c:pt>
                <c:pt idx="17">
                  <c:v>4.3814399999999996</c:v>
                </c:pt>
                <c:pt idx="18">
                  <c:v>4.3701800000000004</c:v>
                </c:pt>
                <c:pt idx="19">
                  <c:v>4.3589700000000002</c:v>
                </c:pt>
                <c:pt idx="20">
                  <c:v>4.0816299999999996</c:v>
                </c:pt>
                <c:pt idx="21">
                  <c:v>3.8071100000000002</c:v>
                </c:pt>
                <c:pt idx="22">
                  <c:v>3.5353500000000002</c:v>
                </c:pt>
                <c:pt idx="23">
                  <c:v>3.26633</c:v>
                </c:pt>
                <c:pt idx="24">
                  <c:v>3.2581500000000001</c:v>
                </c:pt>
                <c:pt idx="25">
                  <c:v>3.7593999999999999</c:v>
                </c:pt>
                <c:pt idx="26">
                  <c:v>3.5</c:v>
                </c:pt>
                <c:pt idx="27">
                  <c:v>3.4912700000000001</c:v>
                </c:pt>
                <c:pt idx="28">
                  <c:v>3.2258100000000001</c:v>
                </c:pt>
                <c:pt idx="29">
                  <c:v>2.9629599999999998</c:v>
                </c:pt>
                <c:pt idx="30">
                  <c:v>2.95567</c:v>
                </c:pt>
                <c:pt idx="31">
                  <c:v>2.9483999999999999</c:v>
                </c:pt>
                <c:pt idx="32">
                  <c:v>3.1862699999999999</c:v>
                </c:pt>
                <c:pt idx="33">
                  <c:v>3.17848</c:v>
                </c:pt>
                <c:pt idx="34">
                  <c:v>3.4146299999999998</c:v>
                </c:pt>
                <c:pt idx="35">
                  <c:v>3.4063300000000001</c:v>
                </c:pt>
                <c:pt idx="36">
                  <c:v>3.6407799999999999</c:v>
                </c:pt>
                <c:pt idx="37">
                  <c:v>3.8647300000000002</c:v>
                </c:pt>
                <c:pt idx="38">
                  <c:v>4.8309199999999999</c:v>
                </c:pt>
                <c:pt idx="39">
                  <c:v>5.3011999999999997</c:v>
                </c:pt>
                <c:pt idx="40">
                  <c:v>5.5288500000000003</c:v>
                </c:pt>
                <c:pt idx="41">
                  <c:v>5.9951999999999996</c:v>
                </c:pt>
                <c:pt idx="42">
                  <c:v>5.7416299999999998</c:v>
                </c:pt>
                <c:pt idx="43">
                  <c:v>7.3985700000000003</c:v>
                </c:pt>
                <c:pt idx="44">
                  <c:v>7.3634199999999996</c:v>
                </c:pt>
                <c:pt idx="45">
                  <c:v>8.05687</c:v>
                </c:pt>
                <c:pt idx="46">
                  <c:v>8.2547200000000007</c:v>
                </c:pt>
                <c:pt idx="47">
                  <c:v>8.9411799999999992</c:v>
                </c:pt>
                <c:pt idx="48">
                  <c:v>9.6018699999999999</c:v>
                </c:pt>
                <c:pt idx="49">
                  <c:v>10</c:v>
                </c:pt>
                <c:pt idx="50">
                  <c:v>10.138249999999999</c:v>
                </c:pt>
                <c:pt idx="51">
                  <c:v>10.06865</c:v>
                </c:pt>
                <c:pt idx="52">
                  <c:v>10.706149999999999</c:v>
                </c:pt>
                <c:pt idx="53">
                  <c:v>10.859730000000001</c:v>
                </c:pt>
                <c:pt idx="54">
                  <c:v>11.538460000000001</c:v>
                </c:pt>
                <c:pt idx="55">
                  <c:v>10.88889</c:v>
                </c:pt>
                <c:pt idx="56">
                  <c:v>11.946899999999999</c:v>
                </c:pt>
                <c:pt idx="57">
                  <c:v>11.84211</c:v>
                </c:pt>
                <c:pt idx="58">
                  <c:v>12.20044</c:v>
                </c:pt>
                <c:pt idx="59">
                  <c:v>12.09503</c:v>
                </c:pt>
                <c:pt idx="60">
                  <c:v>11.752140000000001</c:v>
                </c:pt>
                <c:pt idx="61">
                  <c:v>11.205069999999999</c:v>
                </c:pt>
                <c:pt idx="62">
                  <c:v>10.46025</c:v>
                </c:pt>
                <c:pt idx="63">
                  <c:v>10.187110000000001</c:v>
                </c:pt>
                <c:pt idx="64">
                  <c:v>9.2592599999999994</c:v>
                </c:pt>
                <c:pt idx="65">
                  <c:v>9.1836699999999993</c:v>
                </c:pt>
                <c:pt idx="66">
                  <c:v>9.5334699999999994</c:v>
                </c:pt>
                <c:pt idx="67">
                  <c:v>8.6172299999999993</c:v>
                </c:pt>
                <c:pt idx="68">
                  <c:v>7.9051400000000003</c:v>
                </c:pt>
                <c:pt idx="69">
                  <c:v>7.6470599999999997</c:v>
                </c:pt>
                <c:pt idx="70">
                  <c:v>7.3786399999999999</c:v>
                </c:pt>
                <c:pt idx="71">
                  <c:v>7.1290899999999997</c:v>
                </c:pt>
                <c:pt idx="72">
                  <c:v>6.6921600000000003</c:v>
                </c:pt>
                <c:pt idx="73">
                  <c:v>6.2737600000000002</c:v>
                </c:pt>
                <c:pt idx="74">
                  <c:v>6.0606099999999996</c:v>
                </c:pt>
                <c:pt idx="75">
                  <c:v>5.8490599999999997</c:v>
                </c:pt>
                <c:pt idx="76">
                  <c:v>6.21469</c:v>
                </c:pt>
                <c:pt idx="77">
                  <c:v>5.9813099999999997</c:v>
                </c:pt>
                <c:pt idx="78">
                  <c:v>5.5555599999999998</c:v>
                </c:pt>
                <c:pt idx="79">
                  <c:v>5.7195600000000004</c:v>
                </c:pt>
                <c:pt idx="80">
                  <c:v>5.49451</c:v>
                </c:pt>
                <c:pt idx="81">
                  <c:v>5.46448</c:v>
                </c:pt>
                <c:pt idx="82">
                  <c:v>5.0632900000000003</c:v>
                </c:pt>
                <c:pt idx="83">
                  <c:v>5.0359699999999998</c:v>
                </c:pt>
                <c:pt idx="84">
                  <c:v>5.1971299999999996</c:v>
                </c:pt>
                <c:pt idx="85">
                  <c:v>6.0822900000000004</c:v>
                </c:pt>
                <c:pt idx="86">
                  <c:v>6.4285699999999997</c:v>
                </c:pt>
                <c:pt idx="87">
                  <c:v>6.9518700000000004</c:v>
                </c:pt>
                <c:pt idx="88">
                  <c:v>6.73759</c:v>
                </c:pt>
                <c:pt idx="89">
                  <c:v>6.7019399999999996</c:v>
                </c:pt>
                <c:pt idx="90">
                  <c:v>6.6666699999999999</c:v>
                </c:pt>
                <c:pt idx="91">
                  <c:v>6.6317599999999999</c:v>
                </c:pt>
                <c:pt idx="92">
                  <c:v>6.42361</c:v>
                </c:pt>
                <c:pt idx="93">
                  <c:v>6.3903299999999996</c:v>
                </c:pt>
                <c:pt idx="94">
                  <c:v>6.7125599999999999</c:v>
                </c:pt>
                <c:pt idx="95">
                  <c:v>6.6780799999999996</c:v>
                </c:pt>
                <c:pt idx="96">
                  <c:v>6.8143099999999999</c:v>
                </c:pt>
                <c:pt idx="97">
                  <c:v>6.2394600000000002</c:v>
                </c:pt>
                <c:pt idx="98">
                  <c:v>6.3758400000000002</c:v>
                </c:pt>
                <c:pt idx="99">
                  <c:v>6.5</c:v>
                </c:pt>
                <c:pt idx="100">
                  <c:v>7.1428599999999998</c:v>
                </c:pt>
                <c:pt idx="101">
                  <c:v>7.4380199999999999</c:v>
                </c:pt>
                <c:pt idx="102">
                  <c:v>7.7302600000000004</c:v>
                </c:pt>
                <c:pt idx="103">
                  <c:v>7.8559700000000001</c:v>
                </c:pt>
                <c:pt idx="104">
                  <c:v>8.4828700000000001</c:v>
                </c:pt>
                <c:pt idx="105">
                  <c:v>8.9285700000000006</c:v>
                </c:pt>
                <c:pt idx="106">
                  <c:v>8.8709699999999998</c:v>
                </c:pt>
                <c:pt idx="107">
                  <c:v>8.9887599999999992</c:v>
                </c:pt>
                <c:pt idx="108">
                  <c:v>9.2504000000000008</c:v>
                </c:pt>
                <c:pt idx="109">
                  <c:v>9.8412699999999997</c:v>
                </c:pt>
                <c:pt idx="110">
                  <c:v>10.252370000000001</c:v>
                </c:pt>
                <c:pt idx="111">
                  <c:v>10.48513</c:v>
                </c:pt>
                <c:pt idx="112">
                  <c:v>10.69767</c:v>
                </c:pt>
                <c:pt idx="113">
                  <c:v>11.076919999999999</c:v>
                </c:pt>
                <c:pt idx="114">
                  <c:v>11.450379999999999</c:v>
                </c:pt>
                <c:pt idx="115">
                  <c:v>11.836119999999999</c:v>
                </c:pt>
                <c:pt idx="116">
                  <c:v>11.8797</c:v>
                </c:pt>
                <c:pt idx="117">
                  <c:v>12.071540000000001</c:v>
                </c:pt>
                <c:pt idx="118">
                  <c:v>12.59259</c:v>
                </c:pt>
                <c:pt idx="119">
                  <c:v>13.25479</c:v>
                </c:pt>
                <c:pt idx="120">
                  <c:v>13.86861</c:v>
                </c:pt>
                <c:pt idx="121">
                  <c:v>14.161849999999999</c:v>
                </c:pt>
                <c:pt idx="122">
                  <c:v>14.592269999999999</c:v>
                </c:pt>
                <c:pt idx="123">
                  <c:v>14.58924</c:v>
                </c:pt>
                <c:pt idx="124">
                  <c:v>14.42577</c:v>
                </c:pt>
                <c:pt idx="125">
                  <c:v>14.265930000000001</c:v>
                </c:pt>
                <c:pt idx="126">
                  <c:v>13.150679999999999</c:v>
                </c:pt>
                <c:pt idx="127">
                  <c:v>12.890090000000001</c:v>
                </c:pt>
                <c:pt idx="128">
                  <c:v>12.76882</c:v>
                </c:pt>
                <c:pt idx="129">
                  <c:v>12.63298</c:v>
                </c:pt>
                <c:pt idx="130">
                  <c:v>12.63158</c:v>
                </c:pt>
                <c:pt idx="131">
                  <c:v>12.35371</c:v>
                </c:pt>
                <c:pt idx="132">
                  <c:v>11.79487</c:v>
                </c:pt>
                <c:pt idx="133">
                  <c:v>11.39241</c:v>
                </c:pt>
                <c:pt idx="134">
                  <c:v>10.611739999999999</c:v>
                </c:pt>
                <c:pt idx="135">
                  <c:v>10.13597</c:v>
                </c:pt>
                <c:pt idx="136">
                  <c:v>9.7919199999999993</c:v>
                </c:pt>
                <c:pt idx="137">
                  <c:v>9.6969700000000003</c:v>
                </c:pt>
                <c:pt idx="138">
                  <c:v>10.77482</c:v>
                </c:pt>
                <c:pt idx="139">
                  <c:v>10.817310000000001</c:v>
                </c:pt>
                <c:pt idx="140">
                  <c:v>10.965439999999999</c:v>
                </c:pt>
                <c:pt idx="141">
                  <c:v>10.27155</c:v>
                </c:pt>
                <c:pt idx="142">
                  <c:v>9.57944</c:v>
                </c:pt>
                <c:pt idx="143">
                  <c:v>8.9120399999999993</c:v>
                </c:pt>
                <c:pt idx="144">
                  <c:v>8.2568800000000007</c:v>
                </c:pt>
                <c:pt idx="145">
                  <c:v>7.6136400000000002</c:v>
                </c:pt>
                <c:pt idx="146">
                  <c:v>6.8848799999999999</c:v>
                </c:pt>
                <c:pt idx="147">
                  <c:v>6.6217699999999997</c:v>
                </c:pt>
                <c:pt idx="148">
                  <c:v>6.9119299999999999</c:v>
                </c:pt>
                <c:pt idx="149">
                  <c:v>7.1823199999999998</c:v>
                </c:pt>
                <c:pt idx="150">
                  <c:v>6.5573800000000002</c:v>
                </c:pt>
                <c:pt idx="151">
                  <c:v>5.9652900000000004</c:v>
                </c:pt>
                <c:pt idx="152">
                  <c:v>4.9409200000000002</c:v>
                </c:pt>
                <c:pt idx="153">
                  <c:v>5.0321199999999999</c:v>
                </c:pt>
                <c:pt idx="154">
                  <c:v>4.4776100000000003</c:v>
                </c:pt>
                <c:pt idx="155">
                  <c:v>3.82572</c:v>
                </c:pt>
                <c:pt idx="156">
                  <c:v>3.70763</c:v>
                </c:pt>
                <c:pt idx="157">
                  <c:v>3.4846900000000001</c:v>
                </c:pt>
                <c:pt idx="158">
                  <c:v>3.59029</c:v>
                </c:pt>
                <c:pt idx="159">
                  <c:v>4</c:v>
                </c:pt>
                <c:pt idx="160">
                  <c:v>3.4410799999999999</c:v>
                </c:pt>
                <c:pt idx="161">
                  <c:v>2.4742299999999999</c:v>
                </c:pt>
                <c:pt idx="162">
                  <c:v>2.3589699999999998</c:v>
                </c:pt>
                <c:pt idx="163">
                  <c:v>2.4565000000000001</c:v>
                </c:pt>
                <c:pt idx="164">
                  <c:v>2.76356</c:v>
                </c:pt>
                <c:pt idx="165">
                  <c:v>2.7522899999999999</c:v>
                </c:pt>
                <c:pt idx="166">
                  <c:v>3.1632699999999998</c:v>
                </c:pt>
                <c:pt idx="167">
                  <c:v>3.7871000000000001</c:v>
                </c:pt>
                <c:pt idx="168">
                  <c:v>4.2900900000000002</c:v>
                </c:pt>
                <c:pt idx="169">
                  <c:v>4.6938800000000001</c:v>
                </c:pt>
                <c:pt idx="170">
                  <c:v>4.89297</c:v>
                </c:pt>
                <c:pt idx="171">
                  <c:v>4.5546600000000002</c:v>
                </c:pt>
                <c:pt idx="172">
                  <c:v>4.3346799999999996</c:v>
                </c:pt>
                <c:pt idx="173">
                  <c:v>4.3259600000000002</c:v>
                </c:pt>
                <c:pt idx="174">
                  <c:v>4.3086200000000003</c:v>
                </c:pt>
                <c:pt idx="175">
                  <c:v>4.2957000000000001</c:v>
                </c:pt>
                <c:pt idx="176">
                  <c:v>4.28287</c:v>
                </c:pt>
                <c:pt idx="177">
                  <c:v>4.2658699999999996</c:v>
                </c:pt>
                <c:pt idx="178">
                  <c:v>4.1543000000000001</c:v>
                </c:pt>
                <c:pt idx="179">
                  <c:v>4.0433899999999996</c:v>
                </c:pt>
                <c:pt idx="180">
                  <c:v>3.5259499999999999</c:v>
                </c:pt>
                <c:pt idx="181">
                  <c:v>3.6062400000000001</c:v>
                </c:pt>
                <c:pt idx="182">
                  <c:v>3.7900900000000002</c:v>
                </c:pt>
                <c:pt idx="183">
                  <c:v>3.5817999999999999</c:v>
                </c:pt>
                <c:pt idx="184">
                  <c:v>3.5748799999999998</c:v>
                </c:pt>
                <c:pt idx="185">
                  <c:v>3.6644199999999998</c:v>
                </c:pt>
                <c:pt idx="186">
                  <c:v>3.4582099999999998</c:v>
                </c:pt>
                <c:pt idx="187">
                  <c:v>3.35249</c:v>
                </c:pt>
                <c:pt idx="188">
                  <c:v>3.2473700000000001</c:v>
                </c:pt>
                <c:pt idx="189">
                  <c:v>3.2350099999999999</c:v>
                </c:pt>
                <c:pt idx="190">
                  <c:v>3.5137700000000001</c:v>
                </c:pt>
                <c:pt idx="191">
                  <c:v>3.7914699999999999</c:v>
                </c:pt>
                <c:pt idx="192">
                  <c:v>3.9735100000000001</c:v>
                </c:pt>
                <c:pt idx="193">
                  <c:v>3.1984900000000001</c:v>
                </c:pt>
                <c:pt idx="194">
                  <c:v>2.1535600000000001</c:v>
                </c:pt>
                <c:pt idx="195">
                  <c:v>1.5887899999999999</c:v>
                </c:pt>
                <c:pt idx="196">
                  <c:v>1.6791</c:v>
                </c:pt>
                <c:pt idx="197">
                  <c:v>1.7674399999999999</c:v>
                </c:pt>
                <c:pt idx="198">
                  <c:v>1.6713100000000001</c:v>
                </c:pt>
                <c:pt idx="199">
                  <c:v>1.5755300000000001</c:v>
                </c:pt>
                <c:pt idx="200">
                  <c:v>1.75763</c:v>
                </c:pt>
                <c:pt idx="201">
                  <c:v>1.5668200000000001</c:v>
                </c:pt>
                <c:pt idx="202">
                  <c:v>1.2844</c:v>
                </c:pt>
                <c:pt idx="203">
                  <c:v>1.1872100000000001</c:v>
                </c:pt>
                <c:pt idx="204">
                  <c:v>1.3648800000000001</c:v>
                </c:pt>
                <c:pt idx="205">
                  <c:v>1.91431</c:v>
                </c:pt>
                <c:pt idx="206">
                  <c:v>2.8414299999999999</c:v>
                </c:pt>
                <c:pt idx="207">
                  <c:v>3.6798500000000001</c:v>
                </c:pt>
                <c:pt idx="208">
                  <c:v>3.6697199999999999</c:v>
                </c:pt>
                <c:pt idx="209">
                  <c:v>3.7477100000000001</c:v>
                </c:pt>
                <c:pt idx="210">
                  <c:v>3.9269400000000001</c:v>
                </c:pt>
                <c:pt idx="211">
                  <c:v>4.2883199999999997</c:v>
                </c:pt>
                <c:pt idx="212">
                  <c:v>4.2727300000000001</c:v>
                </c:pt>
                <c:pt idx="213">
                  <c:v>4.3557199999999998</c:v>
                </c:pt>
                <c:pt idx="214">
                  <c:v>4.5289900000000003</c:v>
                </c:pt>
                <c:pt idx="215">
                  <c:v>4.3321300000000003</c:v>
                </c:pt>
                <c:pt idx="216">
                  <c:v>4.1292600000000004</c:v>
                </c:pt>
                <c:pt idx="217">
                  <c:v>3.9356</c:v>
                </c:pt>
                <c:pt idx="218">
                  <c:v>3.8324400000000001</c:v>
                </c:pt>
                <c:pt idx="219">
                  <c:v>3.9929000000000001</c:v>
                </c:pt>
                <c:pt idx="220">
                  <c:v>3.9823</c:v>
                </c:pt>
                <c:pt idx="221">
                  <c:v>3.9647600000000001</c:v>
                </c:pt>
                <c:pt idx="222">
                  <c:v>4.1300499999999998</c:v>
                </c:pt>
                <c:pt idx="223">
                  <c:v>4.1119899999999996</c:v>
                </c:pt>
                <c:pt idx="224">
                  <c:v>4.1848299999999998</c:v>
                </c:pt>
                <c:pt idx="225">
                  <c:v>4.2608699999999997</c:v>
                </c:pt>
                <c:pt idx="226">
                  <c:v>4.2461000000000002</c:v>
                </c:pt>
                <c:pt idx="227">
                  <c:v>4.4117600000000001</c:v>
                </c:pt>
                <c:pt idx="228">
                  <c:v>4.4827599999999999</c:v>
                </c:pt>
                <c:pt idx="229">
                  <c:v>4.6471600000000004</c:v>
                </c:pt>
                <c:pt idx="230">
                  <c:v>4.8926999999999996</c:v>
                </c:pt>
                <c:pt idx="231">
                  <c:v>5.0341300000000002</c:v>
                </c:pt>
                <c:pt idx="232">
                  <c:v>5.2766000000000002</c:v>
                </c:pt>
                <c:pt idx="233">
                  <c:v>5.1694899999999997</c:v>
                </c:pt>
                <c:pt idx="234">
                  <c:v>5.0632900000000003</c:v>
                </c:pt>
                <c:pt idx="235">
                  <c:v>4.6218500000000002</c:v>
                </c:pt>
                <c:pt idx="236">
                  <c:v>4.4351500000000001</c:v>
                </c:pt>
                <c:pt idx="237">
                  <c:v>4.5871599999999999</c:v>
                </c:pt>
                <c:pt idx="238">
                  <c:v>4.65503</c:v>
                </c:pt>
                <c:pt idx="239">
                  <c:v>4.6395999999999997</c:v>
                </c:pt>
                <c:pt idx="240">
                  <c:v>5.1980199999999996</c:v>
                </c:pt>
                <c:pt idx="241">
                  <c:v>5.2631600000000001</c:v>
                </c:pt>
                <c:pt idx="242">
                  <c:v>5.2373200000000004</c:v>
                </c:pt>
                <c:pt idx="243">
                  <c:v>4.7116199999999999</c:v>
                </c:pt>
                <c:pt idx="244">
                  <c:v>4.3654000000000002</c:v>
                </c:pt>
                <c:pt idx="245">
                  <c:v>4.6736500000000003</c:v>
                </c:pt>
                <c:pt idx="246">
                  <c:v>4.81928</c:v>
                </c:pt>
                <c:pt idx="247">
                  <c:v>5.7028100000000004</c:v>
                </c:pt>
                <c:pt idx="248">
                  <c:v>6.1698700000000004</c:v>
                </c:pt>
                <c:pt idx="249">
                  <c:v>6.3795900000000003</c:v>
                </c:pt>
                <c:pt idx="250">
                  <c:v>6.1953899999999997</c:v>
                </c:pt>
                <c:pt idx="251">
                  <c:v>6.25495</c:v>
                </c:pt>
                <c:pt idx="252">
                  <c:v>5.6470599999999997</c:v>
                </c:pt>
                <c:pt idx="253">
                  <c:v>5.3125</c:v>
                </c:pt>
                <c:pt idx="254">
                  <c:v>4.8211500000000003</c:v>
                </c:pt>
                <c:pt idx="255">
                  <c:v>4.8099299999999996</c:v>
                </c:pt>
                <c:pt idx="256">
                  <c:v>5.0348600000000001</c:v>
                </c:pt>
                <c:pt idx="257">
                  <c:v>4.6959200000000001</c:v>
                </c:pt>
                <c:pt idx="258">
                  <c:v>4.36782</c:v>
                </c:pt>
                <c:pt idx="259">
                  <c:v>3.7993899999999998</c:v>
                </c:pt>
                <c:pt idx="260">
                  <c:v>3.3962300000000001</c:v>
                </c:pt>
                <c:pt idx="261">
                  <c:v>2.8485800000000001</c:v>
                </c:pt>
                <c:pt idx="262">
                  <c:v>3.06657</c:v>
                </c:pt>
                <c:pt idx="263">
                  <c:v>2.9806300000000001</c:v>
                </c:pt>
                <c:pt idx="264">
                  <c:v>2.6726100000000002</c:v>
                </c:pt>
                <c:pt idx="265">
                  <c:v>2.8189899999999999</c:v>
                </c:pt>
                <c:pt idx="266">
                  <c:v>3.1899099999999998</c:v>
                </c:pt>
                <c:pt idx="267">
                  <c:v>3.18283</c:v>
                </c:pt>
                <c:pt idx="268">
                  <c:v>3.0236000000000001</c:v>
                </c:pt>
                <c:pt idx="269">
                  <c:v>3.01471</c:v>
                </c:pt>
                <c:pt idx="270">
                  <c:v>3.1571199999999999</c:v>
                </c:pt>
                <c:pt idx="271">
                  <c:v>3.0746699999999998</c:v>
                </c:pt>
                <c:pt idx="272">
                  <c:v>2.9927000000000001</c:v>
                </c:pt>
                <c:pt idx="273">
                  <c:v>3.2798799999999999</c:v>
                </c:pt>
                <c:pt idx="274">
                  <c:v>3.12046</c:v>
                </c:pt>
                <c:pt idx="275">
                  <c:v>2.96671</c:v>
                </c:pt>
                <c:pt idx="276">
                  <c:v>3.2538</c:v>
                </c:pt>
                <c:pt idx="277">
                  <c:v>3.24675</c:v>
                </c:pt>
                <c:pt idx="278">
                  <c:v>3.0194100000000001</c:v>
                </c:pt>
                <c:pt idx="279">
                  <c:v>3.15638</c:v>
                </c:pt>
                <c:pt idx="280">
                  <c:v>3.22119</c:v>
                </c:pt>
                <c:pt idx="281">
                  <c:v>2.9978600000000002</c:v>
                </c:pt>
                <c:pt idx="282">
                  <c:v>2.8469799999999998</c:v>
                </c:pt>
                <c:pt idx="283">
                  <c:v>2.84091</c:v>
                </c:pt>
                <c:pt idx="284">
                  <c:v>2.7639999999999998</c:v>
                </c:pt>
                <c:pt idx="285">
                  <c:v>2.7522899999999999</c:v>
                </c:pt>
                <c:pt idx="286">
                  <c:v>2.7445499999999998</c:v>
                </c:pt>
                <c:pt idx="287">
                  <c:v>2.8109600000000001</c:v>
                </c:pt>
                <c:pt idx="288">
                  <c:v>2.4509799999999999</c:v>
                </c:pt>
                <c:pt idx="289">
                  <c:v>2.51572</c:v>
                </c:pt>
                <c:pt idx="290">
                  <c:v>2.65178</c:v>
                </c:pt>
                <c:pt idx="291">
                  <c:v>2.3643900000000002</c:v>
                </c:pt>
                <c:pt idx="292">
                  <c:v>2.2884899999999999</c:v>
                </c:pt>
                <c:pt idx="293">
                  <c:v>2.4948000000000001</c:v>
                </c:pt>
                <c:pt idx="294">
                  <c:v>2.69896</c:v>
                </c:pt>
                <c:pt idx="295">
                  <c:v>2.90055</c:v>
                </c:pt>
                <c:pt idx="296">
                  <c:v>2.9655200000000002</c:v>
                </c:pt>
                <c:pt idx="297">
                  <c:v>2.60989</c:v>
                </c:pt>
                <c:pt idx="298">
                  <c:v>2.6027399999999998</c:v>
                </c:pt>
                <c:pt idx="299">
                  <c:v>2.5973999999999999</c:v>
                </c:pt>
                <c:pt idx="300">
                  <c:v>2.8708100000000001</c:v>
                </c:pt>
                <c:pt idx="301">
                  <c:v>2.8629899999999999</c:v>
                </c:pt>
                <c:pt idx="302">
                  <c:v>2.78722</c:v>
                </c:pt>
                <c:pt idx="303">
                  <c:v>3.125</c:v>
                </c:pt>
                <c:pt idx="304">
                  <c:v>3.1186400000000001</c:v>
                </c:pt>
                <c:pt idx="305">
                  <c:v>3.0426000000000002</c:v>
                </c:pt>
                <c:pt idx="306">
                  <c:v>2.83019</c:v>
                </c:pt>
                <c:pt idx="307">
                  <c:v>2.6174499999999998</c:v>
                </c:pt>
                <c:pt idx="308">
                  <c:v>2.54521</c:v>
                </c:pt>
                <c:pt idx="309">
                  <c:v>2.74431</c:v>
                </c:pt>
                <c:pt idx="310">
                  <c:v>2.6034700000000002</c:v>
                </c:pt>
                <c:pt idx="311">
                  <c:v>2.53165</c:v>
                </c:pt>
                <c:pt idx="312">
                  <c:v>2.7907000000000002</c:v>
                </c:pt>
                <c:pt idx="313">
                  <c:v>2.7170299999999998</c:v>
                </c:pt>
                <c:pt idx="314">
                  <c:v>2.8439199999999998</c:v>
                </c:pt>
                <c:pt idx="315">
                  <c:v>2.8326699999999998</c:v>
                </c:pt>
                <c:pt idx="316">
                  <c:v>2.8270900000000001</c:v>
                </c:pt>
                <c:pt idx="317">
                  <c:v>2.82152</c:v>
                </c:pt>
                <c:pt idx="318">
                  <c:v>2.8833600000000001</c:v>
                </c:pt>
                <c:pt idx="319">
                  <c:v>2.8123</c:v>
                </c:pt>
                <c:pt idx="320">
                  <c:v>3.0045700000000002</c:v>
                </c:pt>
                <c:pt idx="321">
                  <c:v>3.06189</c:v>
                </c:pt>
                <c:pt idx="322">
                  <c:v>3.2530899999999998</c:v>
                </c:pt>
                <c:pt idx="323">
                  <c:v>3.3788200000000002</c:v>
                </c:pt>
                <c:pt idx="324">
                  <c:v>3.0381399999999998</c:v>
                </c:pt>
                <c:pt idx="325">
                  <c:v>3.03226</c:v>
                </c:pt>
                <c:pt idx="326">
                  <c:v>2.7652700000000001</c:v>
                </c:pt>
                <c:pt idx="327">
                  <c:v>2.4343400000000002</c:v>
                </c:pt>
                <c:pt idx="328">
                  <c:v>2.2378499999999999</c:v>
                </c:pt>
                <c:pt idx="329">
                  <c:v>2.2335699999999998</c:v>
                </c:pt>
                <c:pt idx="330">
                  <c:v>2.16561</c:v>
                </c:pt>
                <c:pt idx="331">
                  <c:v>2.2900800000000001</c:v>
                </c:pt>
                <c:pt idx="332">
                  <c:v>2.2193999999999998</c:v>
                </c:pt>
                <c:pt idx="333">
                  <c:v>2.0859700000000001</c:v>
                </c:pt>
                <c:pt idx="334">
                  <c:v>1.89036</c:v>
                </c:pt>
                <c:pt idx="335">
                  <c:v>1.6970499999999999</c:v>
                </c:pt>
                <c:pt idx="336">
                  <c:v>1.6311199999999999</c:v>
                </c:pt>
                <c:pt idx="337">
                  <c:v>1.4401999999999999</c:v>
                </c:pt>
                <c:pt idx="338">
                  <c:v>1.3767199999999999</c:v>
                </c:pt>
                <c:pt idx="339">
                  <c:v>1.4383999999999999</c:v>
                </c:pt>
                <c:pt idx="340">
                  <c:v>1.6885600000000001</c:v>
                </c:pt>
                <c:pt idx="341">
                  <c:v>1.62297</c:v>
                </c:pt>
                <c:pt idx="342">
                  <c:v>1.7456400000000001</c:v>
                </c:pt>
                <c:pt idx="343">
                  <c:v>1.6169199999999999</c:v>
                </c:pt>
                <c:pt idx="344">
                  <c:v>1.4268000000000001</c:v>
                </c:pt>
                <c:pt idx="345">
                  <c:v>1.48607</c:v>
                </c:pt>
                <c:pt idx="346">
                  <c:v>1.4842299999999999</c:v>
                </c:pt>
                <c:pt idx="347">
                  <c:v>1.6069199999999999</c:v>
                </c:pt>
                <c:pt idx="348">
                  <c:v>1.6666700000000001</c:v>
                </c:pt>
                <c:pt idx="349">
                  <c:v>1.6666700000000001</c:v>
                </c:pt>
                <c:pt idx="350">
                  <c:v>1.7283999999999999</c:v>
                </c:pt>
                <c:pt idx="351">
                  <c:v>2.2811300000000001</c:v>
                </c:pt>
                <c:pt idx="352">
                  <c:v>2.0910199999999999</c:v>
                </c:pt>
                <c:pt idx="353">
                  <c:v>1.9656</c:v>
                </c:pt>
                <c:pt idx="354">
                  <c:v>2.1446100000000001</c:v>
                </c:pt>
                <c:pt idx="355">
                  <c:v>2.2643800000000001</c:v>
                </c:pt>
                <c:pt idx="356">
                  <c:v>2.6299700000000001</c:v>
                </c:pt>
                <c:pt idx="357">
                  <c:v>2.5625399999999998</c:v>
                </c:pt>
                <c:pt idx="358">
                  <c:v>2.6203500000000002</c:v>
                </c:pt>
                <c:pt idx="359">
                  <c:v>2.6764000000000001</c:v>
                </c:pt>
                <c:pt idx="360">
                  <c:v>2.7929599999999999</c:v>
                </c:pt>
                <c:pt idx="361">
                  <c:v>3.2179700000000002</c:v>
                </c:pt>
                <c:pt idx="362">
                  <c:v>3.76214</c:v>
                </c:pt>
                <c:pt idx="363">
                  <c:v>3.0138600000000002</c:v>
                </c:pt>
                <c:pt idx="364">
                  <c:v>3.13253</c:v>
                </c:pt>
                <c:pt idx="365">
                  <c:v>3.7349399999999999</c:v>
                </c:pt>
                <c:pt idx="366">
                  <c:v>3.5992799999999998</c:v>
                </c:pt>
                <c:pt idx="367">
                  <c:v>3.3512900000000001</c:v>
                </c:pt>
                <c:pt idx="368">
                  <c:v>3.4565000000000001</c:v>
                </c:pt>
                <c:pt idx="369">
                  <c:v>3.4503300000000001</c:v>
                </c:pt>
                <c:pt idx="370">
                  <c:v>3.4441799999999998</c:v>
                </c:pt>
                <c:pt idx="371">
                  <c:v>3.4360200000000001</c:v>
                </c:pt>
                <c:pt idx="372">
                  <c:v>3.7212000000000001</c:v>
                </c:pt>
                <c:pt idx="373">
                  <c:v>3.5294099999999999</c:v>
                </c:pt>
                <c:pt idx="374">
                  <c:v>2.9824600000000001</c:v>
                </c:pt>
                <c:pt idx="375">
                  <c:v>3.2182599999999999</c:v>
                </c:pt>
                <c:pt idx="376">
                  <c:v>3.5630799999999998</c:v>
                </c:pt>
                <c:pt idx="377">
                  <c:v>3.1939600000000001</c:v>
                </c:pt>
                <c:pt idx="378">
                  <c:v>2.7214800000000001</c:v>
                </c:pt>
                <c:pt idx="379">
                  <c:v>2.7214800000000001</c:v>
                </c:pt>
                <c:pt idx="380">
                  <c:v>2.5921699999999999</c:v>
                </c:pt>
                <c:pt idx="381">
                  <c:v>2.1276600000000001</c:v>
                </c:pt>
                <c:pt idx="382">
                  <c:v>1.8943700000000001</c:v>
                </c:pt>
                <c:pt idx="383">
                  <c:v>1.6036699999999999</c:v>
                </c:pt>
                <c:pt idx="384">
                  <c:v>1.1959</c:v>
                </c:pt>
                <c:pt idx="385">
                  <c:v>1.13636</c:v>
                </c:pt>
                <c:pt idx="386">
                  <c:v>1.36286</c:v>
                </c:pt>
                <c:pt idx="387">
                  <c:v>1.6439900000000001</c:v>
                </c:pt>
                <c:pt idx="388">
                  <c:v>1.2408300000000001</c:v>
                </c:pt>
                <c:pt idx="389">
                  <c:v>1.0692200000000001</c:v>
                </c:pt>
                <c:pt idx="390">
                  <c:v>1.4656100000000001</c:v>
                </c:pt>
                <c:pt idx="391">
                  <c:v>1.74746</c:v>
                </c:pt>
                <c:pt idx="392">
                  <c:v>1.516</c:v>
                </c:pt>
                <c:pt idx="393">
                  <c:v>2.0270299999999999</c:v>
                </c:pt>
                <c:pt idx="394">
                  <c:v>2.25352</c:v>
                </c:pt>
                <c:pt idx="395">
                  <c:v>2.48027</c:v>
                </c:pt>
                <c:pt idx="396">
                  <c:v>2.75746</c:v>
                </c:pt>
                <c:pt idx="397">
                  <c:v>3.1460699999999999</c:v>
                </c:pt>
                <c:pt idx="398">
                  <c:v>3.02521</c:v>
                </c:pt>
                <c:pt idx="399">
                  <c:v>2.1751299999999998</c:v>
                </c:pt>
                <c:pt idx="400">
                  <c:v>1.89415</c:v>
                </c:pt>
                <c:pt idx="401">
                  <c:v>1.94878</c:v>
                </c:pt>
                <c:pt idx="402">
                  <c:v>2.0555599999999998</c:v>
                </c:pt>
                <c:pt idx="403">
                  <c:v>2.2160700000000002</c:v>
                </c:pt>
                <c:pt idx="404">
                  <c:v>2.37832</c:v>
                </c:pt>
                <c:pt idx="405">
                  <c:v>2.0419399999999999</c:v>
                </c:pt>
                <c:pt idx="406">
                  <c:v>1.9283699999999999</c:v>
                </c:pt>
                <c:pt idx="407">
                  <c:v>2.0352000000000001</c:v>
                </c:pt>
                <c:pt idx="408">
                  <c:v>2.0262899999999999</c:v>
                </c:pt>
                <c:pt idx="409">
                  <c:v>1.68845</c:v>
                </c:pt>
                <c:pt idx="410">
                  <c:v>1.7400800000000001</c:v>
                </c:pt>
                <c:pt idx="411">
                  <c:v>2.2925800000000001</c:v>
                </c:pt>
                <c:pt idx="412">
                  <c:v>2.8977599999999999</c:v>
                </c:pt>
                <c:pt idx="413">
                  <c:v>3.1676700000000002</c:v>
                </c:pt>
                <c:pt idx="414">
                  <c:v>2.9395799999999999</c:v>
                </c:pt>
                <c:pt idx="415">
                  <c:v>2.5474299999999999</c:v>
                </c:pt>
                <c:pt idx="416">
                  <c:v>2.5391699999999999</c:v>
                </c:pt>
                <c:pt idx="417">
                  <c:v>3.1909100000000001</c:v>
                </c:pt>
                <c:pt idx="418">
                  <c:v>3.6216200000000001</c:v>
                </c:pt>
                <c:pt idx="419">
                  <c:v>3.34232</c:v>
                </c:pt>
                <c:pt idx="420">
                  <c:v>2.8448699999999998</c:v>
                </c:pt>
                <c:pt idx="421">
                  <c:v>3.0530300000000001</c:v>
                </c:pt>
                <c:pt idx="422">
                  <c:v>3.2068400000000001</c:v>
                </c:pt>
                <c:pt idx="423">
                  <c:v>3.3617900000000001</c:v>
                </c:pt>
                <c:pt idx="424">
                  <c:v>2.8692899999999999</c:v>
                </c:pt>
                <c:pt idx="425">
                  <c:v>2.5410300000000001</c:v>
                </c:pt>
                <c:pt idx="426">
                  <c:v>3.0671599999999999</c:v>
                </c:pt>
                <c:pt idx="427">
                  <c:v>3.6469299999999998</c:v>
                </c:pt>
                <c:pt idx="428">
                  <c:v>4.7418300000000002</c:v>
                </c:pt>
                <c:pt idx="429">
                  <c:v>4.3501000000000003</c:v>
                </c:pt>
                <c:pt idx="430">
                  <c:v>3.3385500000000001</c:v>
                </c:pt>
                <c:pt idx="431">
                  <c:v>3.3385500000000001</c:v>
                </c:pt>
                <c:pt idx="432">
                  <c:v>4.0187900000000001</c:v>
                </c:pt>
                <c:pt idx="433">
                  <c:v>3.6382500000000002</c:v>
                </c:pt>
                <c:pt idx="434">
                  <c:v>3.4179200000000001</c:v>
                </c:pt>
                <c:pt idx="435">
                  <c:v>3.6138400000000002</c:v>
                </c:pt>
                <c:pt idx="436">
                  <c:v>3.9772699999999999</c:v>
                </c:pt>
                <c:pt idx="437">
                  <c:v>4.1817200000000003</c:v>
                </c:pt>
                <c:pt idx="438">
                  <c:v>4.1046699999999996</c:v>
                </c:pt>
                <c:pt idx="439">
                  <c:v>3.9265699999999999</c:v>
                </c:pt>
                <c:pt idx="440">
                  <c:v>2.01207</c:v>
                </c:pt>
                <c:pt idx="441">
                  <c:v>1.4063300000000001</c:v>
                </c:pt>
                <c:pt idx="442">
                  <c:v>1.9686999999999999</c:v>
                </c:pt>
                <c:pt idx="443">
                  <c:v>2.5239799999999999</c:v>
                </c:pt>
                <c:pt idx="444">
                  <c:v>2.0757699999999999</c:v>
                </c:pt>
                <c:pt idx="445">
                  <c:v>2.4202599999999999</c:v>
                </c:pt>
                <c:pt idx="446">
                  <c:v>2.7982</c:v>
                </c:pt>
                <c:pt idx="447">
                  <c:v>2.5929199999999999</c:v>
                </c:pt>
                <c:pt idx="448">
                  <c:v>2.7098900000000001</c:v>
                </c:pt>
                <c:pt idx="449">
                  <c:v>2.6927699999999999</c:v>
                </c:pt>
                <c:pt idx="450">
                  <c:v>2.3178899999999998</c:v>
                </c:pt>
                <c:pt idx="451">
                  <c:v>1.8974500000000001</c:v>
                </c:pt>
                <c:pt idx="452">
                  <c:v>2.8338299999999998</c:v>
                </c:pt>
                <c:pt idx="453">
                  <c:v>3.6107</c:v>
                </c:pt>
                <c:pt idx="454">
                  <c:v>4.3732699999999998</c:v>
                </c:pt>
                <c:pt idx="455">
                  <c:v>4.1088100000000001</c:v>
                </c:pt>
                <c:pt idx="456">
                  <c:v>4.2946999999999997</c:v>
                </c:pt>
                <c:pt idx="457">
                  <c:v>4.1429600000000004</c:v>
                </c:pt>
                <c:pt idx="458">
                  <c:v>3.9748999999999999</c:v>
                </c:pt>
                <c:pt idx="459">
                  <c:v>3.9037600000000001</c:v>
                </c:pt>
                <c:pt idx="460">
                  <c:v>4.0884099999999997</c:v>
                </c:pt>
                <c:pt idx="461">
                  <c:v>4.9359700000000002</c:v>
                </c:pt>
                <c:pt idx="462">
                  <c:v>5.4975100000000001</c:v>
                </c:pt>
                <c:pt idx="463">
                  <c:v>5.30802</c:v>
                </c:pt>
                <c:pt idx="464">
                  <c:v>4.9533199999999997</c:v>
                </c:pt>
                <c:pt idx="465">
                  <c:v>3.7310599999999998</c:v>
                </c:pt>
                <c:pt idx="466">
                  <c:v>1.09992</c:v>
                </c:pt>
                <c:pt idx="467">
                  <c:v>-2.223E-2</c:v>
                </c:pt>
                <c:pt idx="468">
                  <c:v>-0.11359</c:v>
                </c:pt>
                <c:pt idx="469">
                  <c:v>8.4600000000000005E-3</c:v>
                </c:pt>
                <c:pt idx="470">
                  <c:v>-0.44647999999999999</c:v>
                </c:pt>
                <c:pt idx="471">
                  <c:v>-0.57632000000000005</c:v>
                </c:pt>
                <c:pt idx="472">
                  <c:v>-1.01576</c:v>
                </c:pt>
                <c:pt idx="473">
                  <c:v>-1.2291700000000001</c:v>
                </c:pt>
                <c:pt idx="474">
                  <c:v>-1.9587600000000001</c:v>
                </c:pt>
                <c:pt idx="475">
                  <c:v>-1.48384</c:v>
                </c:pt>
                <c:pt idx="476">
                  <c:v>-1.3779399999999999</c:v>
                </c:pt>
                <c:pt idx="477">
                  <c:v>-0.22397</c:v>
                </c:pt>
                <c:pt idx="478">
                  <c:v>1.91459</c:v>
                </c:pt>
                <c:pt idx="479">
                  <c:v>2.81412</c:v>
                </c:pt>
                <c:pt idx="480">
                  <c:v>2.6211099999999998</c:v>
                </c:pt>
                <c:pt idx="481">
                  <c:v>2.1513399999999998</c:v>
                </c:pt>
                <c:pt idx="482">
                  <c:v>2.2861699999999998</c:v>
                </c:pt>
                <c:pt idx="483">
                  <c:v>2.2067700000000001</c:v>
                </c:pt>
                <c:pt idx="484">
                  <c:v>2.0035500000000002</c:v>
                </c:pt>
                <c:pt idx="485">
                  <c:v>1.1215599999999999</c:v>
                </c:pt>
                <c:pt idx="486">
                  <c:v>1.3407800000000001</c:v>
                </c:pt>
                <c:pt idx="487">
                  <c:v>1.15018</c:v>
                </c:pt>
                <c:pt idx="488">
                  <c:v>1.1183099999999999</c:v>
                </c:pt>
                <c:pt idx="489">
                  <c:v>1.1667000000000001</c:v>
                </c:pt>
                <c:pt idx="490">
                  <c:v>1.0845400000000001</c:v>
                </c:pt>
                <c:pt idx="491">
                  <c:v>1.4377899999999999</c:v>
                </c:pt>
                <c:pt idx="492">
                  <c:v>1.70078</c:v>
                </c:pt>
                <c:pt idx="493">
                  <c:v>2.1248999999999998</c:v>
                </c:pt>
                <c:pt idx="494">
                  <c:v>2.61924</c:v>
                </c:pt>
                <c:pt idx="495">
                  <c:v>3.0772300000000001</c:v>
                </c:pt>
                <c:pt idx="496">
                  <c:v>3.4589699999999999</c:v>
                </c:pt>
                <c:pt idx="497">
                  <c:v>3.5023200000000001</c:v>
                </c:pt>
                <c:pt idx="498">
                  <c:v>3.5798800000000002</c:v>
                </c:pt>
                <c:pt idx="499">
                  <c:v>3.7549999999999999</c:v>
                </c:pt>
                <c:pt idx="500">
                  <c:v>3.8126199999999999</c:v>
                </c:pt>
                <c:pt idx="501">
                  <c:v>3.5222699999999998</c:v>
                </c:pt>
                <c:pt idx="502">
                  <c:v>3.4514300000000002</c:v>
                </c:pt>
                <c:pt idx="503">
                  <c:v>3.0620699999999998</c:v>
                </c:pt>
                <c:pt idx="504">
                  <c:v>3.0087700000000002</c:v>
                </c:pt>
                <c:pt idx="505">
                  <c:v>2.89818</c:v>
                </c:pt>
                <c:pt idx="506">
                  <c:v>2.5828799999999998</c:v>
                </c:pt>
                <c:pt idx="507">
                  <c:v>2.2731599999999998</c:v>
                </c:pt>
                <c:pt idx="508">
                  <c:v>1.73794</c:v>
                </c:pt>
                <c:pt idx="509">
                  <c:v>1.65387</c:v>
                </c:pt>
                <c:pt idx="510">
                  <c:v>1.41751</c:v>
                </c:pt>
                <c:pt idx="511">
                  <c:v>1.6859299999999999</c:v>
                </c:pt>
                <c:pt idx="512">
                  <c:v>1.9497199999999999</c:v>
                </c:pt>
                <c:pt idx="513">
                  <c:v>2.1556799999999998</c:v>
                </c:pt>
                <c:pt idx="514">
                  <c:v>1.7960199999999999</c:v>
                </c:pt>
                <c:pt idx="515">
                  <c:v>1.7595000000000001</c:v>
                </c:pt>
                <c:pt idx="516">
                  <c:v>1.6840599999999999</c:v>
                </c:pt>
                <c:pt idx="517">
                  <c:v>2.0181399999999998</c:v>
                </c:pt>
                <c:pt idx="518">
                  <c:v>1.51875</c:v>
                </c:pt>
                <c:pt idx="519">
                  <c:v>1.1388100000000001</c:v>
                </c:pt>
                <c:pt idx="520">
                  <c:v>1.39039</c:v>
                </c:pt>
                <c:pt idx="521">
                  <c:v>1.7157899999999999</c:v>
                </c:pt>
                <c:pt idx="522">
                  <c:v>1.88547</c:v>
                </c:pt>
                <c:pt idx="523">
                  <c:v>1.53881</c:v>
                </c:pt>
                <c:pt idx="524">
                  <c:v>1.09473</c:v>
                </c:pt>
                <c:pt idx="525">
                  <c:v>0.87680000000000002</c:v>
                </c:pt>
                <c:pt idx="526">
                  <c:v>1.2328699999999999</c:v>
                </c:pt>
                <c:pt idx="527">
                  <c:v>1.51284</c:v>
                </c:pt>
                <c:pt idx="528">
                  <c:v>1.55776</c:v>
                </c:pt>
                <c:pt idx="529">
                  <c:v>1.1204700000000001</c:v>
                </c:pt>
                <c:pt idx="530">
                  <c:v>1.61269</c:v>
                </c:pt>
                <c:pt idx="531">
                  <c:v>2.0151300000000001</c:v>
                </c:pt>
                <c:pt idx="532">
                  <c:v>2.1669499999999999</c:v>
                </c:pt>
                <c:pt idx="533">
                  <c:v>2.05898</c:v>
                </c:pt>
                <c:pt idx="534">
                  <c:v>1.97424</c:v>
                </c:pt>
                <c:pt idx="535">
                  <c:v>1.7151000000000001</c:v>
                </c:pt>
                <c:pt idx="536">
                  <c:v>1.68405</c:v>
                </c:pt>
                <c:pt idx="537">
                  <c:v>1.60954</c:v>
                </c:pt>
                <c:pt idx="538">
                  <c:v>1.2315199999999999</c:v>
                </c:pt>
                <c:pt idx="539">
                  <c:v>0.65312000000000003</c:v>
                </c:pt>
                <c:pt idx="540">
                  <c:v>-0.22993</c:v>
                </c:pt>
                <c:pt idx="541">
                  <c:v>-8.7029999999999996E-2</c:v>
                </c:pt>
                <c:pt idx="542">
                  <c:v>-2.2030000000000001E-2</c:v>
                </c:pt>
                <c:pt idx="543">
                  <c:v>-0.10403</c:v>
                </c:pt>
                <c:pt idx="544">
                  <c:v>3.5029999999999999E-2</c:v>
                </c:pt>
                <c:pt idx="545">
                  <c:v>0.17957000000000001</c:v>
                </c:pt>
                <c:pt idx="546">
                  <c:v>0.22569</c:v>
                </c:pt>
                <c:pt idx="547">
                  <c:v>0.24129999999999999</c:v>
                </c:pt>
                <c:pt idx="548">
                  <c:v>8.8400000000000006E-3</c:v>
                </c:pt>
                <c:pt idx="549">
                  <c:v>0.12762000000000001</c:v>
                </c:pt>
                <c:pt idx="550">
                  <c:v>0.43631999999999999</c:v>
                </c:pt>
                <c:pt idx="551">
                  <c:v>0.63871999999999995</c:v>
                </c:pt>
                <c:pt idx="552">
                  <c:v>1.2375</c:v>
                </c:pt>
                <c:pt idx="553">
                  <c:v>0.84728000000000003</c:v>
                </c:pt>
                <c:pt idx="554">
                  <c:v>0.89161999999999997</c:v>
                </c:pt>
                <c:pt idx="555">
                  <c:v>1.1726300000000001</c:v>
                </c:pt>
                <c:pt idx="556">
                  <c:v>1.0784800000000001</c:v>
                </c:pt>
                <c:pt idx="557">
                  <c:v>1.0792900000000001</c:v>
                </c:pt>
                <c:pt idx="558">
                  <c:v>0.86836000000000002</c:v>
                </c:pt>
                <c:pt idx="559">
                  <c:v>1.05532</c:v>
                </c:pt>
                <c:pt idx="560">
                  <c:v>1.54864</c:v>
                </c:pt>
                <c:pt idx="561">
                  <c:v>1.6859200000000001</c:v>
                </c:pt>
                <c:pt idx="562">
                  <c:v>1.6843300000000001</c:v>
                </c:pt>
                <c:pt idx="563">
                  <c:v>2.0508000000000002</c:v>
                </c:pt>
                <c:pt idx="564">
                  <c:v>2.5112299999999999</c:v>
                </c:pt>
                <c:pt idx="565">
                  <c:v>2.7538999999999998</c:v>
                </c:pt>
                <c:pt idx="566">
                  <c:v>2.3882699999999999</c:v>
                </c:pt>
                <c:pt idx="567">
                  <c:v>2.2101199999999999</c:v>
                </c:pt>
                <c:pt idx="568">
                  <c:v>1.88348</c:v>
                </c:pt>
                <c:pt idx="569">
                  <c:v>1.6634599999999999</c:v>
                </c:pt>
                <c:pt idx="570">
                  <c:v>1.7405200000000001</c:v>
                </c:pt>
                <c:pt idx="571">
                  <c:v>1.93727</c:v>
                </c:pt>
                <c:pt idx="572">
                  <c:v>2.2286600000000001</c:v>
                </c:pt>
                <c:pt idx="573">
                  <c:v>2.0335800000000002</c:v>
                </c:pt>
                <c:pt idx="574">
                  <c:v>2.2113299999999998</c:v>
                </c:pt>
                <c:pt idx="575">
                  <c:v>2.1014900000000001</c:v>
                </c:pt>
                <c:pt idx="576">
                  <c:v>2.0938300000000001</c:v>
                </c:pt>
                <c:pt idx="577">
                  <c:v>2.2257600000000002</c:v>
                </c:pt>
                <c:pt idx="578">
                  <c:v>2.3592300000000002</c:v>
                </c:pt>
                <c:pt idx="579">
                  <c:v>2.4566699999999999</c:v>
                </c:pt>
                <c:pt idx="580">
                  <c:v>2.7520899999999999</c:v>
                </c:pt>
                <c:pt idx="581">
                  <c:v>2.83927</c:v>
                </c:pt>
                <c:pt idx="582">
                  <c:v>2.8921700000000001</c:v>
                </c:pt>
                <c:pt idx="583">
                  <c:v>2.6630799999999999</c:v>
                </c:pt>
                <c:pt idx="584">
                  <c:v>2.2843100000000001</c:v>
                </c:pt>
                <c:pt idx="585">
                  <c:v>2.53064</c:v>
                </c:pt>
                <c:pt idx="586">
                  <c:v>2.2006800000000002</c:v>
                </c:pt>
                <c:pt idx="587">
                  <c:v>1.9201900000000001</c:v>
                </c:pt>
                <c:pt idx="588">
                  <c:v>1.4956499999999999</c:v>
                </c:pt>
                <c:pt idx="589">
                  <c:v>1.4717199999999999</c:v>
                </c:pt>
                <c:pt idx="590">
                  <c:v>1.85558</c:v>
                </c:pt>
                <c:pt idx="591">
                  <c:v>2.0181800000000001</c:v>
                </c:pt>
                <c:pt idx="592">
                  <c:v>1.8282499999999999</c:v>
                </c:pt>
                <c:pt idx="593">
                  <c:v>1.7005600000000001</c:v>
                </c:pt>
                <c:pt idx="594">
                  <c:v>1.8222</c:v>
                </c:pt>
                <c:pt idx="595">
                  <c:v>1.74112</c:v>
                </c:pt>
                <c:pt idx="596">
                  <c:v>1.72454</c:v>
                </c:pt>
                <c:pt idx="597">
                  <c:v>1.7746200000000001</c:v>
                </c:pt>
                <c:pt idx="598">
                  <c:v>2.04373</c:v>
                </c:pt>
                <c:pt idx="599">
                  <c:v>2.26145</c:v>
                </c:pt>
                <c:pt idx="600">
                  <c:v>2.47424</c:v>
                </c:pt>
                <c:pt idx="601">
                  <c:v>2.3145099999999998</c:v>
                </c:pt>
                <c:pt idx="602">
                  <c:v>1.51172</c:v>
                </c:pt>
                <c:pt idx="603">
                  <c:v>0.33917000000000003</c:v>
                </c:pt>
                <c:pt idx="604">
                  <c:v>0.22359999999999999</c:v>
                </c:pt>
                <c:pt idx="605">
                  <c:v>0.72780999999999996</c:v>
                </c:pt>
                <c:pt idx="606">
                  <c:v>1.0467900000000001</c:v>
                </c:pt>
                <c:pt idx="607">
                  <c:v>1.3247800000000001</c:v>
                </c:pt>
                <c:pt idx="608">
                  <c:v>1.4099600000000001</c:v>
                </c:pt>
                <c:pt idx="609">
                  <c:v>1.1947000000000001</c:v>
                </c:pt>
                <c:pt idx="610">
                  <c:v>1.1388100000000001</c:v>
                </c:pt>
                <c:pt idx="611">
                  <c:v>1.3001400000000001</c:v>
                </c:pt>
                <c:pt idx="612">
                  <c:v>1.37</c:v>
                </c:pt>
                <c:pt idx="613">
                  <c:v>1.6756599999999999</c:v>
                </c:pt>
                <c:pt idx="614">
                  <c:v>2.6373199999999999</c:v>
                </c:pt>
                <c:pt idx="615">
                  <c:v>4.1531399999999996</c:v>
                </c:pt>
                <c:pt idx="616">
                  <c:v>4.9265100000000004</c:v>
                </c:pt>
                <c:pt idx="617">
                  <c:v>5.3245100000000001</c:v>
                </c:pt>
                <c:pt idx="618">
                  <c:v>5.2825899999999999</c:v>
                </c:pt>
                <c:pt idx="619">
                  <c:v>5.2024800000000004</c:v>
                </c:pt>
                <c:pt idx="620">
                  <c:v>5.3773</c:v>
                </c:pt>
                <c:pt idx="621">
                  <c:v>6.2435200000000002</c:v>
                </c:pt>
                <c:pt idx="622">
                  <c:v>6.8804699999999999</c:v>
                </c:pt>
                <c:pt idx="623">
                  <c:v>7.1234099999999998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23-D74D-B5C1-82C0AE52C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0027727"/>
        <c:axId val="1343957663"/>
      </c:lineChart>
      <c:dateAx>
        <c:axId val="139002772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957663"/>
        <c:crosses val="autoZero"/>
        <c:auto val="1"/>
        <c:lblOffset val="100"/>
        <c:baseTimeUnit val="months"/>
      </c:dateAx>
      <c:valAx>
        <c:axId val="134395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02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Profit Margins A/T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C-7845-995B-C64BA2489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Graph'!$B$13:$B$311</c:f>
              <c:numCache>
                <c:formatCode>0.00000</c:formatCode>
                <c:ptCount val="299"/>
                <c:pt idx="0">
                  <c:v>9.0350545310983535E-2</c:v>
                </c:pt>
                <c:pt idx="1">
                  <c:v>8.4515058869446436E-2</c:v>
                </c:pt>
                <c:pt idx="2">
                  <c:v>8.2392772001522521E-2</c:v>
                </c:pt>
                <c:pt idx="3">
                  <c:v>8.6434772565400678E-2</c:v>
                </c:pt>
                <c:pt idx="4">
                  <c:v>8.9331005260741628E-2</c:v>
                </c:pt>
                <c:pt idx="5">
                  <c:v>9.1504107247025498E-2</c:v>
                </c:pt>
                <c:pt idx="6">
                  <c:v>8.7934640897434066E-2</c:v>
                </c:pt>
                <c:pt idx="7">
                  <c:v>8.4746367248525148E-2</c:v>
                </c:pt>
                <c:pt idx="8">
                  <c:v>7.8837525542296588E-2</c:v>
                </c:pt>
                <c:pt idx="9">
                  <c:v>7.065387634466061E-2</c:v>
                </c:pt>
                <c:pt idx="10">
                  <c:v>7.2615605612538436E-2</c:v>
                </c:pt>
                <c:pt idx="11">
                  <c:v>7.1896004463708349E-2</c:v>
                </c:pt>
                <c:pt idx="12">
                  <c:v>7.1349722962097795E-2</c:v>
                </c:pt>
                <c:pt idx="13">
                  <c:v>8.2012376757592556E-2</c:v>
                </c:pt>
                <c:pt idx="14">
                  <c:v>9.3385428666928436E-2</c:v>
                </c:pt>
                <c:pt idx="15">
                  <c:v>9.8707590367094339E-2</c:v>
                </c:pt>
                <c:pt idx="16">
                  <c:v>7.84077380952381E-2</c:v>
                </c:pt>
                <c:pt idx="17">
                  <c:v>6.5648522188962194E-2</c:v>
                </c:pt>
                <c:pt idx="18">
                  <c:v>5.9131721615891399E-2</c:v>
                </c:pt>
                <c:pt idx="19">
                  <c:v>6.3428959677464633E-2</c:v>
                </c:pt>
                <c:pt idx="20">
                  <c:v>6.1313990328497582E-2</c:v>
                </c:pt>
                <c:pt idx="21">
                  <c:v>5.8984017948646925E-2</c:v>
                </c:pt>
                <c:pt idx="22">
                  <c:v>5.8716185161313134E-2</c:v>
                </c:pt>
                <c:pt idx="23">
                  <c:v>6.2371984076132057E-2</c:v>
                </c:pt>
                <c:pt idx="24">
                  <c:v>6.3428527243672359E-2</c:v>
                </c:pt>
                <c:pt idx="25">
                  <c:v>6.294336424598404E-2</c:v>
                </c:pt>
                <c:pt idx="26">
                  <c:v>6.1868083267931417E-2</c:v>
                </c:pt>
                <c:pt idx="27">
                  <c:v>5.0136020934269505E-2</c:v>
                </c:pt>
                <c:pt idx="28">
                  <c:v>5.6891876111017398E-2</c:v>
                </c:pt>
                <c:pt idx="29">
                  <c:v>5.8346994853944747E-2</c:v>
                </c:pt>
                <c:pt idx="30">
                  <c:v>6.090343635229005E-2</c:v>
                </c:pt>
                <c:pt idx="31">
                  <c:v>6.3829946914698274E-2</c:v>
                </c:pt>
                <c:pt idx="32">
                  <c:v>6.9196001675248683E-2</c:v>
                </c:pt>
                <c:pt idx="33">
                  <c:v>6.8948502130324621E-2</c:v>
                </c:pt>
                <c:pt idx="34">
                  <c:v>6.9366674337142997E-2</c:v>
                </c:pt>
                <c:pt idx="35">
                  <c:v>7.1186386390050607E-2</c:v>
                </c:pt>
                <c:pt idx="36">
                  <c:v>6.9587898468661452E-2</c:v>
                </c:pt>
                <c:pt idx="37">
                  <c:v>7.0505145624537566E-2</c:v>
                </c:pt>
                <c:pt idx="38">
                  <c:v>6.6958339151268531E-2</c:v>
                </c:pt>
                <c:pt idx="39">
                  <c:v>6.9232489906898051E-2</c:v>
                </c:pt>
                <c:pt idx="40">
                  <c:v>6.8487522856492095E-2</c:v>
                </c:pt>
                <c:pt idx="41">
                  <c:v>6.5426619352788512E-2</c:v>
                </c:pt>
                <c:pt idx="42">
                  <c:v>6.3137917370539531E-2</c:v>
                </c:pt>
                <c:pt idx="43">
                  <c:v>5.8799993261228478E-2</c:v>
                </c:pt>
                <c:pt idx="44">
                  <c:v>5.1837275954998506E-2</c:v>
                </c:pt>
                <c:pt idx="45">
                  <c:v>5.2121073439863726E-2</c:v>
                </c:pt>
                <c:pt idx="46">
                  <c:v>5.5705467426586067E-2</c:v>
                </c:pt>
                <c:pt idx="47">
                  <c:v>6.0970263534545745E-2</c:v>
                </c:pt>
                <c:pt idx="48">
                  <c:v>6.4087943095644001E-2</c:v>
                </c:pt>
                <c:pt idx="49">
                  <c:v>6.7819375379075605E-2</c:v>
                </c:pt>
                <c:pt idx="50">
                  <c:v>6.1788379419237614E-2</c:v>
                </c:pt>
                <c:pt idx="51">
                  <c:v>6.0461596670450243E-2</c:v>
                </c:pt>
                <c:pt idx="52">
                  <c:v>6.3787206439533548E-2</c:v>
                </c:pt>
                <c:pt idx="53">
                  <c:v>5.9717601833370298E-2</c:v>
                </c:pt>
                <c:pt idx="54">
                  <c:v>5.6859920381815379E-2</c:v>
                </c:pt>
                <c:pt idx="55">
                  <c:v>5.5390903688839442E-2</c:v>
                </c:pt>
                <c:pt idx="56">
                  <c:v>5.3618412602886509E-2</c:v>
                </c:pt>
                <c:pt idx="57">
                  <c:v>5.5208848968130393E-2</c:v>
                </c:pt>
                <c:pt idx="58">
                  <c:v>5.6929803545759466E-2</c:v>
                </c:pt>
                <c:pt idx="59">
                  <c:v>5.9583680667984813E-2</c:v>
                </c:pt>
                <c:pt idx="60">
                  <c:v>5.9251228508466987E-2</c:v>
                </c:pt>
                <c:pt idx="61">
                  <c:v>5.8574269695485751E-2</c:v>
                </c:pt>
                <c:pt idx="62">
                  <c:v>5.9447282304397012E-2</c:v>
                </c:pt>
                <c:pt idx="63">
                  <c:v>6.0537662507349578E-2</c:v>
                </c:pt>
                <c:pt idx="64">
                  <c:v>5.9047214608346527E-2</c:v>
                </c:pt>
                <c:pt idx="65">
                  <c:v>6.1376541876802297E-2</c:v>
                </c:pt>
                <c:pt idx="66">
                  <c:v>6.1530559676248049E-2</c:v>
                </c:pt>
                <c:pt idx="67">
                  <c:v>6.2219965807156032E-2</c:v>
                </c:pt>
                <c:pt idx="68">
                  <c:v>6.6299703503318791E-2</c:v>
                </c:pt>
                <c:pt idx="69">
                  <c:v>6.5417269557991028E-2</c:v>
                </c:pt>
                <c:pt idx="70">
                  <c:v>6.5765839969596743E-2</c:v>
                </c:pt>
                <c:pt idx="71">
                  <c:v>6.4782402315152754E-2</c:v>
                </c:pt>
                <c:pt idx="72">
                  <c:v>7.0632079020326283E-2</c:v>
                </c:pt>
                <c:pt idx="73">
                  <c:v>7.200033963716343E-2</c:v>
                </c:pt>
                <c:pt idx="74">
                  <c:v>7.1420468876572579E-2</c:v>
                </c:pt>
                <c:pt idx="75">
                  <c:v>7.3299846992383302E-2</c:v>
                </c:pt>
                <c:pt idx="76">
                  <c:v>7.3036969640608546E-2</c:v>
                </c:pt>
                <c:pt idx="77">
                  <c:v>7.2766934871754743E-2</c:v>
                </c:pt>
                <c:pt idx="78">
                  <c:v>7.1247306737852567E-2</c:v>
                </c:pt>
                <c:pt idx="79">
                  <c:v>6.9022995264621953E-2</c:v>
                </c:pt>
                <c:pt idx="80">
                  <c:v>6.5332812111304595E-2</c:v>
                </c:pt>
                <c:pt idx="81">
                  <c:v>6.5087286789016971E-2</c:v>
                </c:pt>
                <c:pt idx="82">
                  <c:v>6.5346559828393047E-2</c:v>
                </c:pt>
                <c:pt idx="83">
                  <c:v>6.7499849677629425E-2</c:v>
                </c:pt>
                <c:pt idx="84">
                  <c:v>6.4680933419985112E-2</c:v>
                </c:pt>
                <c:pt idx="85">
                  <c:v>6.4779139160737367E-2</c:v>
                </c:pt>
                <c:pt idx="86">
                  <c:v>6.4180054163489597E-2</c:v>
                </c:pt>
                <c:pt idx="87">
                  <c:v>6.4666384306271502E-2</c:v>
                </c:pt>
                <c:pt idx="88">
                  <c:v>6.240983674221337E-2</c:v>
                </c:pt>
                <c:pt idx="89">
                  <c:v>5.9795643297456937E-2</c:v>
                </c:pt>
                <c:pt idx="90">
                  <c:v>5.692864549553573E-2</c:v>
                </c:pt>
                <c:pt idx="91">
                  <c:v>5.5690571759105405E-2</c:v>
                </c:pt>
                <c:pt idx="92">
                  <c:v>5.2628424657534249E-2</c:v>
                </c:pt>
                <c:pt idx="93">
                  <c:v>5.1710036304016861E-2</c:v>
                </c:pt>
                <c:pt idx="94">
                  <c:v>5.1684116608766192E-2</c:v>
                </c:pt>
                <c:pt idx="95">
                  <c:v>4.9007539904171199E-2</c:v>
                </c:pt>
                <c:pt idx="96">
                  <c:v>5.2990073611027914E-2</c:v>
                </c:pt>
                <c:pt idx="97">
                  <c:v>5.3983884400802234E-2</c:v>
                </c:pt>
                <c:pt idx="98">
                  <c:v>5.6504553463391852E-2</c:v>
                </c:pt>
                <c:pt idx="99">
                  <c:v>5.7746091941759073E-2</c:v>
                </c:pt>
                <c:pt idx="100">
                  <c:v>5.9145512506409426E-2</c:v>
                </c:pt>
                <c:pt idx="101">
                  <c:v>5.8296594436534691E-2</c:v>
                </c:pt>
                <c:pt idx="102">
                  <c:v>5.9666843849907718E-2</c:v>
                </c:pt>
                <c:pt idx="103">
                  <c:v>6.2821693666359646E-2</c:v>
                </c:pt>
                <c:pt idx="104">
                  <c:v>6.9363116973625946E-2</c:v>
                </c:pt>
                <c:pt idx="105">
                  <c:v>7.0043079821796222E-2</c:v>
                </c:pt>
                <c:pt idx="106">
                  <c:v>7.0552600781957242E-2</c:v>
                </c:pt>
                <c:pt idx="107">
                  <c:v>7.1973035090012863E-2</c:v>
                </c:pt>
                <c:pt idx="108">
                  <c:v>7.5546754344964384E-2</c:v>
                </c:pt>
                <c:pt idx="109">
                  <c:v>7.5515536686238935E-2</c:v>
                </c:pt>
                <c:pt idx="110">
                  <c:v>7.7601270748051634E-2</c:v>
                </c:pt>
                <c:pt idx="111">
                  <c:v>6.7456033366694187E-2</c:v>
                </c:pt>
                <c:pt idx="112">
                  <c:v>5.8601610280450168E-2</c:v>
                </c:pt>
                <c:pt idx="113">
                  <c:v>6.0178478351281865E-2</c:v>
                </c:pt>
                <c:pt idx="114">
                  <c:v>6.7744557906680242E-2</c:v>
                </c:pt>
                <c:pt idx="115">
                  <c:v>7.043297569403649E-2</c:v>
                </c:pt>
                <c:pt idx="116">
                  <c:v>7.2893681745598848E-2</c:v>
                </c:pt>
                <c:pt idx="117">
                  <c:v>7.3718426286432451E-2</c:v>
                </c:pt>
                <c:pt idx="118">
                  <c:v>7.3594344833288985E-2</c:v>
                </c:pt>
                <c:pt idx="119">
                  <c:v>7.1908670596136121E-2</c:v>
                </c:pt>
                <c:pt idx="120">
                  <c:v>7.5343147706381425E-2</c:v>
                </c:pt>
                <c:pt idx="121">
                  <c:v>7.7216939076583641E-2</c:v>
                </c:pt>
                <c:pt idx="122">
                  <c:v>7.7953790300844053E-2</c:v>
                </c:pt>
                <c:pt idx="123">
                  <c:v>7.6806960314563341E-2</c:v>
                </c:pt>
                <c:pt idx="124">
                  <c:v>7.8056165900960608E-2</c:v>
                </c:pt>
                <c:pt idx="125">
                  <c:v>8.1806184764068784E-2</c:v>
                </c:pt>
                <c:pt idx="126">
                  <c:v>8.252802756348189E-2</c:v>
                </c:pt>
                <c:pt idx="127">
                  <c:v>8.4737715633224589E-2</c:v>
                </c:pt>
                <c:pt idx="128">
                  <c:v>8.4103997055342924E-2</c:v>
                </c:pt>
                <c:pt idx="129">
                  <c:v>8.524891683425008E-2</c:v>
                </c:pt>
                <c:pt idx="130">
                  <c:v>8.4643485725746134E-2</c:v>
                </c:pt>
                <c:pt idx="131">
                  <c:v>8.1658426591744215E-2</c:v>
                </c:pt>
                <c:pt idx="132">
                  <c:v>8.0020302225000561E-2</c:v>
                </c:pt>
                <c:pt idx="133">
                  <c:v>6.9606542187039738E-2</c:v>
                </c:pt>
                <c:pt idx="134">
                  <c:v>7.0808053119868028E-2</c:v>
                </c:pt>
                <c:pt idx="135">
                  <c:v>6.9961819519774704E-2</c:v>
                </c:pt>
                <c:pt idx="136">
                  <c:v>6.8231736319564071E-2</c:v>
                </c:pt>
                <c:pt idx="137">
                  <c:v>6.3750817383033592E-2</c:v>
                </c:pt>
                <c:pt idx="138">
                  <c:v>6.3444589645676619E-2</c:v>
                </c:pt>
                <c:pt idx="139">
                  <c:v>6.2053731721784015E-2</c:v>
                </c:pt>
                <c:pt idx="140">
                  <c:v>5.6032705596490491E-2</c:v>
                </c:pt>
                <c:pt idx="141">
                  <c:v>5.5631920076159101E-2</c:v>
                </c:pt>
                <c:pt idx="142">
                  <c:v>5.3687080439720265E-2</c:v>
                </c:pt>
                <c:pt idx="143">
                  <c:v>5.1306648139445556E-2</c:v>
                </c:pt>
                <c:pt idx="144">
                  <c:v>5.0719566029147699E-2</c:v>
                </c:pt>
                <c:pt idx="145">
                  <c:v>5.4587956795035718E-2</c:v>
                </c:pt>
                <c:pt idx="146">
                  <c:v>5.5979663768009086E-2</c:v>
                </c:pt>
                <c:pt idx="147">
                  <c:v>5.5820398207397356E-2</c:v>
                </c:pt>
                <c:pt idx="148">
                  <c:v>5.6321637316168099E-2</c:v>
                </c:pt>
                <c:pt idx="149">
                  <c:v>5.5106979472521078E-2</c:v>
                </c:pt>
                <c:pt idx="150">
                  <c:v>5.1978453816490175E-2</c:v>
                </c:pt>
                <c:pt idx="151">
                  <c:v>5.1510756406272937E-2</c:v>
                </c:pt>
                <c:pt idx="152">
                  <c:v>4.8406588107139006E-2</c:v>
                </c:pt>
                <c:pt idx="153">
                  <c:v>4.7929084048078566E-2</c:v>
                </c:pt>
                <c:pt idx="154">
                  <c:v>4.7846104642296286E-2</c:v>
                </c:pt>
                <c:pt idx="155">
                  <c:v>4.7624780213919866E-2</c:v>
                </c:pt>
                <c:pt idx="156">
                  <c:v>3.9228961461826743E-2</c:v>
                </c:pt>
                <c:pt idx="157">
                  <c:v>3.8054138964301903E-2</c:v>
                </c:pt>
                <c:pt idx="158">
                  <c:v>3.7220338526921096E-2</c:v>
                </c:pt>
                <c:pt idx="159">
                  <c:v>3.7784047541806157E-2</c:v>
                </c:pt>
                <c:pt idx="160">
                  <c:v>3.977653427798658E-2</c:v>
                </c:pt>
                <c:pt idx="161">
                  <c:v>4.4803959918105096E-2</c:v>
                </c:pt>
                <c:pt idx="162">
                  <c:v>4.712179512770355E-2</c:v>
                </c:pt>
                <c:pt idx="163">
                  <c:v>4.7727293602987546E-2</c:v>
                </c:pt>
                <c:pt idx="164">
                  <c:v>4.9205735357076119E-2</c:v>
                </c:pt>
                <c:pt idx="165">
                  <c:v>5.1093865244865352E-2</c:v>
                </c:pt>
                <c:pt idx="166">
                  <c:v>5.0098479320289199E-2</c:v>
                </c:pt>
                <c:pt idx="167">
                  <c:v>5.1278736640683442E-2</c:v>
                </c:pt>
                <c:pt idx="168">
                  <c:v>4.9916053572572332E-2</c:v>
                </c:pt>
                <c:pt idx="169">
                  <c:v>4.7865972568549672E-2</c:v>
                </c:pt>
                <c:pt idx="170">
                  <c:v>4.5284016037602508E-2</c:v>
                </c:pt>
                <c:pt idx="171">
                  <c:v>4.4938463473839688E-2</c:v>
                </c:pt>
                <c:pt idx="172">
                  <c:v>4.5782851876845082E-2</c:v>
                </c:pt>
                <c:pt idx="173">
                  <c:v>4.7372596236125067E-2</c:v>
                </c:pt>
                <c:pt idx="174">
                  <c:v>4.791262545892714E-2</c:v>
                </c:pt>
                <c:pt idx="175">
                  <c:v>4.8216964850893454E-2</c:v>
                </c:pt>
                <c:pt idx="176">
                  <c:v>5.0254192999775647E-2</c:v>
                </c:pt>
                <c:pt idx="177">
                  <c:v>5.0507747685519931E-2</c:v>
                </c:pt>
                <c:pt idx="178">
                  <c:v>5.0728036717098482E-2</c:v>
                </c:pt>
                <c:pt idx="179">
                  <c:v>5.0834538529564821E-2</c:v>
                </c:pt>
                <c:pt idx="180">
                  <c:v>5.16392790811777E-2</c:v>
                </c:pt>
                <c:pt idx="181">
                  <c:v>5.2659786797940214E-2</c:v>
                </c:pt>
                <c:pt idx="182">
                  <c:v>4.922410102821214E-2</c:v>
                </c:pt>
                <c:pt idx="183">
                  <c:v>4.9397505060394684E-2</c:v>
                </c:pt>
                <c:pt idx="184">
                  <c:v>4.8883127157770039E-2</c:v>
                </c:pt>
                <c:pt idx="185">
                  <c:v>5.0415931175180159E-2</c:v>
                </c:pt>
                <c:pt idx="186">
                  <c:v>5.1718676484990476E-2</c:v>
                </c:pt>
                <c:pt idx="187">
                  <c:v>5.352666438352844E-2</c:v>
                </c:pt>
                <c:pt idx="188">
                  <c:v>5.6916077402323781E-2</c:v>
                </c:pt>
                <c:pt idx="189">
                  <c:v>5.7725539266207999E-2</c:v>
                </c:pt>
                <c:pt idx="190">
                  <c:v>5.9978106894282214E-2</c:v>
                </c:pt>
                <c:pt idx="191">
                  <c:v>6.0775921735015469E-2</c:v>
                </c:pt>
                <c:pt idx="192">
                  <c:v>6.2162328514631653E-2</c:v>
                </c:pt>
                <c:pt idx="193">
                  <c:v>6.4792269407308825E-2</c:v>
                </c:pt>
                <c:pt idx="194">
                  <c:v>6.4913560562921982E-2</c:v>
                </c:pt>
                <c:pt idx="195">
                  <c:v>6.5059042125748104E-2</c:v>
                </c:pt>
                <c:pt idx="196">
                  <c:v>6.6716672165407553E-2</c:v>
                </c:pt>
                <c:pt idx="197">
                  <c:v>6.5596227486169278E-2</c:v>
                </c:pt>
                <c:pt idx="198">
                  <c:v>6.427472339353775E-2</c:v>
                </c:pt>
                <c:pt idx="199">
                  <c:v>6.4758453957137557E-2</c:v>
                </c:pt>
                <c:pt idx="200">
                  <c:v>6.5381628203004902E-2</c:v>
                </c:pt>
                <c:pt idx="201">
                  <c:v>6.6354690934489202E-2</c:v>
                </c:pt>
                <c:pt idx="202">
                  <c:v>6.7791065337477169E-2</c:v>
                </c:pt>
                <c:pt idx="203">
                  <c:v>6.7215862545655577E-2</c:v>
                </c:pt>
                <c:pt idx="204">
                  <c:v>5.803983091373352E-2</c:v>
                </c:pt>
                <c:pt idx="205">
                  <c:v>5.7107044506175736E-2</c:v>
                </c:pt>
                <c:pt idx="206">
                  <c:v>5.5668852112854411E-2</c:v>
                </c:pt>
                <c:pt idx="207">
                  <c:v>5.2774636859450372E-2</c:v>
                </c:pt>
                <c:pt idx="208">
                  <c:v>5.5573382101095213E-2</c:v>
                </c:pt>
                <c:pt idx="209">
                  <c:v>5.6460334172771756E-2</c:v>
                </c:pt>
                <c:pt idx="210">
                  <c:v>5.5414031676251356E-2</c:v>
                </c:pt>
                <c:pt idx="211">
                  <c:v>5.618540451178157E-2</c:v>
                </c:pt>
                <c:pt idx="212">
                  <c:v>5.2745906666937271E-2</c:v>
                </c:pt>
                <c:pt idx="213">
                  <c:v>5.0724551412411736E-2</c:v>
                </c:pt>
                <c:pt idx="214">
                  <c:v>4.9747023816734855E-2</c:v>
                </c:pt>
                <c:pt idx="215">
                  <c:v>4.712744965763821E-2</c:v>
                </c:pt>
                <c:pt idx="216">
                  <c:v>5.0508532237731905E-2</c:v>
                </c:pt>
                <c:pt idx="217">
                  <c:v>5.2050570808566843E-2</c:v>
                </c:pt>
                <c:pt idx="218">
                  <c:v>4.7707968092153059E-2</c:v>
                </c:pt>
                <c:pt idx="219">
                  <c:v>4.5912912804460221E-2</c:v>
                </c:pt>
                <c:pt idx="220">
                  <c:v>4.989919784856494E-2</c:v>
                </c:pt>
                <c:pt idx="221">
                  <c:v>5.4755838368177705E-2</c:v>
                </c:pt>
                <c:pt idx="222">
                  <c:v>5.9371506294587421E-2</c:v>
                </c:pt>
                <c:pt idx="223">
                  <c:v>6.5553260594716792E-2</c:v>
                </c:pt>
                <c:pt idx="224">
                  <c:v>6.4570938817692186E-2</c:v>
                </c:pt>
                <c:pt idx="225">
                  <c:v>6.3943424623120471E-2</c:v>
                </c:pt>
                <c:pt idx="226">
                  <c:v>6.6044511172576995E-2</c:v>
                </c:pt>
                <c:pt idx="227">
                  <c:v>6.9367632345738284E-2</c:v>
                </c:pt>
                <c:pt idx="228">
                  <c:v>7.7849048182123848E-2</c:v>
                </c:pt>
                <c:pt idx="229">
                  <c:v>7.9890842880040683E-2</c:v>
                </c:pt>
                <c:pt idx="230">
                  <c:v>8.2094172863789588E-2</c:v>
                </c:pt>
                <c:pt idx="231">
                  <c:v>8.0676118409089198E-2</c:v>
                </c:pt>
                <c:pt idx="232">
                  <c:v>9.623478317944785E-2</c:v>
                </c:pt>
                <c:pt idx="233">
                  <c:v>9.6929299982913733E-2</c:v>
                </c:pt>
                <c:pt idx="234">
                  <c:v>9.8684952386285801E-2</c:v>
                </c:pt>
                <c:pt idx="235">
                  <c:v>0.10233556916420673</c:v>
                </c:pt>
                <c:pt idx="236">
                  <c:v>0.10205858303012832</c:v>
                </c:pt>
                <c:pt idx="237">
                  <c:v>0.1036216145157744</c:v>
                </c:pt>
                <c:pt idx="238">
                  <c:v>0.10416520670087528</c:v>
                </c:pt>
                <c:pt idx="239">
                  <c:v>9.9590158096122677E-2</c:v>
                </c:pt>
                <c:pt idx="240">
                  <c:v>9.3273463170979648E-2</c:v>
                </c:pt>
                <c:pt idx="241">
                  <c:v>9.7263992803262755E-2</c:v>
                </c:pt>
                <c:pt idx="242">
                  <c:v>9.2407936574527658E-2</c:v>
                </c:pt>
                <c:pt idx="243">
                  <c:v>9.2970275754264781E-2</c:v>
                </c:pt>
                <c:pt idx="244">
                  <c:v>8.5728605875835626E-2</c:v>
                </c:pt>
                <c:pt idx="245">
                  <c:v>8.6462723823114693E-2</c:v>
                </c:pt>
                <c:pt idx="246">
                  <c:v>8.2290293461997011E-2</c:v>
                </c:pt>
                <c:pt idx="247">
                  <c:v>4.9384154442488767E-2</c:v>
                </c:pt>
                <c:pt idx="248">
                  <c:v>7.5027054790272621E-2</c:v>
                </c:pt>
                <c:pt idx="249">
                  <c:v>8.0773794408213598E-2</c:v>
                </c:pt>
                <c:pt idx="250">
                  <c:v>9.3222229927547334E-2</c:v>
                </c:pt>
                <c:pt idx="251">
                  <c:v>9.9851016104566662E-2</c:v>
                </c:pt>
                <c:pt idx="252">
                  <c:v>0.10366707256967353</c:v>
                </c:pt>
                <c:pt idx="253">
                  <c:v>0.10127159242874909</c:v>
                </c:pt>
                <c:pt idx="254">
                  <c:v>0.10567928565036533</c:v>
                </c:pt>
                <c:pt idx="255">
                  <c:v>0.10445553605346651</c:v>
                </c:pt>
                <c:pt idx="256">
                  <c:v>9.5380147952205674E-2</c:v>
                </c:pt>
                <c:pt idx="257">
                  <c:v>9.8285750281133871E-2</c:v>
                </c:pt>
                <c:pt idx="258">
                  <c:v>9.8382948885524957E-2</c:v>
                </c:pt>
                <c:pt idx="259">
                  <c:v>0.10207472200790454</c:v>
                </c:pt>
                <c:pt idx="260">
                  <c:v>0.1169981076399866</c:v>
                </c:pt>
                <c:pt idx="261">
                  <c:v>0.11116977527791781</c:v>
                </c:pt>
                <c:pt idx="262">
                  <c:v>0.11142048121454404</c:v>
                </c:pt>
                <c:pt idx="263">
                  <c:v>0.10876486094784861</c:v>
                </c:pt>
                <c:pt idx="264">
                  <c:v>0.10622206319663481</c:v>
                </c:pt>
                <c:pt idx="265">
                  <c:v>0.10524576379329001</c:v>
                </c:pt>
                <c:pt idx="266">
                  <c:v>0.10601086814859949</c:v>
                </c:pt>
                <c:pt idx="267">
                  <c:v>0.10732654904414925</c:v>
                </c:pt>
                <c:pt idx="268">
                  <c:v>0.10310120325255985</c:v>
                </c:pt>
                <c:pt idx="269">
                  <c:v>0.10680706188497852</c:v>
                </c:pt>
                <c:pt idx="270">
                  <c:v>0.1080845665785598</c:v>
                </c:pt>
                <c:pt idx="271">
                  <c:v>0.10525723510492065</c:v>
                </c:pt>
                <c:pt idx="272">
                  <c:v>9.8435592485899337E-2</c:v>
                </c:pt>
                <c:pt idx="273">
                  <c:v>9.8348346491454436E-2</c:v>
                </c:pt>
                <c:pt idx="274">
                  <c:v>9.4627780909555703E-2</c:v>
                </c:pt>
                <c:pt idx="275">
                  <c:v>8.9204121365612704E-2</c:v>
                </c:pt>
                <c:pt idx="276">
                  <c:v>9.2088022852917617E-2</c:v>
                </c:pt>
                <c:pt idx="277">
                  <c:v>9.447803487466995E-2</c:v>
                </c:pt>
                <c:pt idx="278">
                  <c:v>9.3402563420686549E-2</c:v>
                </c:pt>
                <c:pt idx="279">
                  <c:v>9.6134545470457383E-2</c:v>
                </c:pt>
                <c:pt idx="280">
                  <c:v>9.9783428053757367E-2</c:v>
                </c:pt>
                <c:pt idx="281">
                  <c:v>9.8099769600039743E-2</c:v>
                </c:pt>
                <c:pt idx="282">
                  <c:v>9.9604917363343246E-2</c:v>
                </c:pt>
                <c:pt idx="283">
                  <c:v>8.9266364448159524E-2</c:v>
                </c:pt>
                <c:pt idx="284">
                  <c:v>9.6633262700883987E-2</c:v>
                </c:pt>
                <c:pt idx="285">
                  <c:v>9.6230609727699298E-2</c:v>
                </c:pt>
                <c:pt idx="286">
                  <c:v>9.6133704165844186E-2</c:v>
                </c:pt>
                <c:pt idx="287">
                  <c:v>9.6347796423685308E-2</c:v>
                </c:pt>
                <c:pt idx="288">
                  <c:v>9.2241440184222229E-2</c:v>
                </c:pt>
                <c:pt idx="289">
                  <c:v>9.3262952958269862E-2</c:v>
                </c:pt>
                <c:pt idx="290">
                  <c:v>8.9440963808808852E-2</c:v>
                </c:pt>
                <c:pt idx="291">
                  <c:v>9.051067327886228E-2</c:v>
                </c:pt>
                <c:pt idx="292">
                  <c:v>8.1157916998485249E-2</c:v>
                </c:pt>
                <c:pt idx="293">
                  <c:v>8.1003236358939093E-2</c:v>
                </c:pt>
                <c:pt idx="294">
                  <c:v>0.1016226070878764</c:v>
                </c:pt>
                <c:pt idx="295">
                  <c:v>0.10077742868534129</c:v>
                </c:pt>
                <c:pt idx="296">
                  <c:v>0.10743119704825606</c:v>
                </c:pt>
                <c:pt idx="297">
                  <c:v>0.11830582870317827</c:v>
                </c:pt>
                <c:pt idx="298" formatCode="0.00">
                  <c:v>0.11729853673404722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7C-7845-995B-C64BA2489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899151"/>
        <c:axId val="1750478847"/>
      </c:lineChart>
      <c:dateAx>
        <c:axId val="175089915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478847"/>
        <c:crosses val="autoZero"/>
        <c:auto val="1"/>
        <c:lblOffset val="100"/>
        <c:baseTimeUnit val="months"/>
      </c:dateAx>
      <c:valAx>
        <c:axId val="1750478847"/>
        <c:scaling>
          <c:orientation val="minMax"/>
          <c:max val="0.18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89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Sheet1!$B$37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Sheet1!$A$38:$A$46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Sheet1!$B$38:$B$46</c:f>
              <c:numCache>
                <c:formatCode>0.0</c:formatCode>
                <c:ptCount val="9"/>
                <c:pt idx="0">
                  <c:v>8.6</c:v>
                </c:pt>
                <c:pt idx="1">
                  <c:v>4.9000000000000004</c:v>
                </c:pt>
                <c:pt idx="2">
                  <c:v>2</c:v>
                </c:pt>
                <c:pt idx="3">
                  <c:v>4.3</c:v>
                </c:pt>
                <c:pt idx="4">
                  <c:v>6.8</c:v>
                </c:pt>
                <c:pt idx="5">
                  <c:v>8.8000000000000007</c:v>
                </c:pt>
                <c:pt idx="6">
                  <c:v>11</c:v>
                </c:pt>
                <c:pt idx="7">
                  <c:v>9.1999999999999993</c:v>
                </c:pt>
                <c:pt idx="8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EC4C-A5F2-9D84EC91BB8E}"/>
            </c:ext>
          </c:extLst>
        </c:ser>
        <c:ser>
          <c:idx val="1"/>
          <c:order val="1"/>
          <c:tx>
            <c:strRef>
              <c:f>Sheet1!$C$37</c:f>
              <c:strCache>
                <c:ptCount val="1"/>
                <c:pt idx="0">
                  <c:v>Anderson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Sheet1!$A$38:$A$46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Sheet1!$C$38:$C$46</c:f>
              <c:numCache>
                <c:formatCode>0.0</c:formatCode>
                <c:ptCount val="9"/>
                <c:pt idx="0">
                  <c:v>22.7</c:v>
                </c:pt>
                <c:pt idx="1">
                  <c:v>3.5</c:v>
                </c:pt>
                <c:pt idx="2">
                  <c:v>0.5</c:v>
                </c:pt>
                <c:pt idx="3">
                  <c:v>1.5</c:v>
                </c:pt>
                <c:pt idx="4">
                  <c:v>2.5</c:v>
                </c:pt>
                <c:pt idx="5">
                  <c:v>8.3000000000000007</c:v>
                </c:pt>
                <c:pt idx="6">
                  <c:v>13.3</c:v>
                </c:pt>
                <c:pt idx="7">
                  <c:v>11.6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B-EC4C-A5F2-9D84EC91BB8E}"/>
            </c:ext>
          </c:extLst>
        </c:ser>
        <c:ser>
          <c:idx val="2"/>
          <c:order val="2"/>
          <c:tx>
            <c:strRef>
              <c:f>Sheet1!$D$37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Sheet1!$A$38:$A$46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Sheet1!$D$38:$D$46</c:f>
              <c:numCache>
                <c:formatCode>0.0</c:formatCode>
                <c:ptCount val="9"/>
                <c:pt idx="0">
                  <c:v>11.9</c:v>
                </c:pt>
                <c:pt idx="1">
                  <c:v>4</c:v>
                </c:pt>
                <c:pt idx="2">
                  <c:v>1.4</c:v>
                </c:pt>
                <c:pt idx="3">
                  <c:v>3.5</c:v>
                </c:pt>
                <c:pt idx="4">
                  <c:v>5.0999999999999996</c:v>
                </c:pt>
                <c:pt idx="5">
                  <c:v>8</c:v>
                </c:pt>
                <c:pt idx="6">
                  <c:v>12.1</c:v>
                </c:pt>
                <c:pt idx="7">
                  <c:v>11.9</c:v>
                </c:pt>
                <c:pt idx="8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B-EC4C-A5F2-9D84EC91B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6"/>
        <c:axId val="1734913679"/>
        <c:axId val="1734863055"/>
      </c:barChart>
      <c:catAx>
        <c:axId val="173491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863055"/>
        <c:crosses val="autoZero"/>
        <c:auto val="1"/>
        <c:lblAlgn val="ctr"/>
        <c:lblOffset val="100"/>
        <c:noMultiLvlLbl val="0"/>
      </c:catAx>
      <c:valAx>
        <c:axId val="173486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91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Profit Margins A/T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Graph'!$B$13:$B$311</c:f>
              <c:numCache>
                <c:formatCode>0.00000</c:formatCode>
                <c:ptCount val="299"/>
                <c:pt idx="0">
                  <c:v>9.0350545310983535E-2</c:v>
                </c:pt>
                <c:pt idx="1">
                  <c:v>8.4515058869446436E-2</c:v>
                </c:pt>
                <c:pt idx="2">
                  <c:v>8.2392772001522521E-2</c:v>
                </c:pt>
                <c:pt idx="3">
                  <c:v>8.6434772565400678E-2</c:v>
                </c:pt>
                <c:pt idx="4">
                  <c:v>8.9331005260741628E-2</c:v>
                </c:pt>
                <c:pt idx="5">
                  <c:v>9.1504107247025498E-2</c:v>
                </c:pt>
                <c:pt idx="6">
                  <c:v>8.7934640897434066E-2</c:v>
                </c:pt>
                <c:pt idx="7">
                  <c:v>8.4746367248525148E-2</c:v>
                </c:pt>
                <c:pt idx="8">
                  <c:v>7.8837525542296588E-2</c:v>
                </c:pt>
                <c:pt idx="9">
                  <c:v>7.065387634466061E-2</c:v>
                </c:pt>
                <c:pt idx="10">
                  <c:v>7.2615605612538436E-2</c:v>
                </c:pt>
                <c:pt idx="11">
                  <c:v>7.1896004463708349E-2</c:v>
                </c:pt>
                <c:pt idx="12">
                  <c:v>7.1349722962097795E-2</c:v>
                </c:pt>
                <c:pt idx="13">
                  <c:v>8.2012376757592556E-2</c:v>
                </c:pt>
                <c:pt idx="14">
                  <c:v>9.3385428666928436E-2</c:v>
                </c:pt>
                <c:pt idx="15">
                  <c:v>9.8707590367094339E-2</c:v>
                </c:pt>
                <c:pt idx="16">
                  <c:v>7.84077380952381E-2</c:v>
                </c:pt>
                <c:pt idx="17">
                  <c:v>6.5648522188962194E-2</c:v>
                </c:pt>
                <c:pt idx="18">
                  <c:v>5.9131721615891399E-2</c:v>
                </c:pt>
                <c:pt idx="19">
                  <c:v>6.3428959677464633E-2</c:v>
                </c:pt>
                <c:pt idx="20">
                  <c:v>6.1313990328497582E-2</c:v>
                </c:pt>
                <c:pt idx="21">
                  <c:v>5.8984017948646925E-2</c:v>
                </c:pt>
                <c:pt idx="22">
                  <c:v>5.8716185161313134E-2</c:v>
                </c:pt>
                <c:pt idx="23">
                  <c:v>6.2371984076132057E-2</c:v>
                </c:pt>
                <c:pt idx="24">
                  <c:v>6.3428527243672359E-2</c:v>
                </c:pt>
                <c:pt idx="25">
                  <c:v>6.294336424598404E-2</c:v>
                </c:pt>
                <c:pt idx="26">
                  <c:v>6.1868083267931417E-2</c:v>
                </c:pt>
                <c:pt idx="27">
                  <c:v>5.0136020934269505E-2</c:v>
                </c:pt>
                <c:pt idx="28">
                  <c:v>5.6891876111017398E-2</c:v>
                </c:pt>
                <c:pt idx="29">
                  <c:v>5.8346994853944747E-2</c:v>
                </c:pt>
                <c:pt idx="30">
                  <c:v>6.090343635229005E-2</c:v>
                </c:pt>
                <c:pt idx="31">
                  <c:v>6.3829946914698274E-2</c:v>
                </c:pt>
                <c:pt idx="32">
                  <c:v>6.9196001675248683E-2</c:v>
                </c:pt>
                <c:pt idx="33">
                  <c:v>6.8948502130324621E-2</c:v>
                </c:pt>
                <c:pt idx="34">
                  <c:v>6.9366674337142997E-2</c:v>
                </c:pt>
                <c:pt idx="35">
                  <c:v>7.1186386390050607E-2</c:v>
                </c:pt>
                <c:pt idx="36">
                  <c:v>6.9587898468661452E-2</c:v>
                </c:pt>
                <c:pt idx="37">
                  <c:v>7.0505145624537566E-2</c:v>
                </c:pt>
                <c:pt idx="38">
                  <c:v>6.6958339151268531E-2</c:v>
                </c:pt>
                <c:pt idx="39">
                  <c:v>6.9232489906898051E-2</c:v>
                </c:pt>
                <c:pt idx="40">
                  <c:v>6.8487522856492095E-2</c:v>
                </c:pt>
                <c:pt idx="41">
                  <c:v>6.5426619352788512E-2</c:v>
                </c:pt>
                <c:pt idx="42">
                  <c:v>6.3137917370539531E-2</c:v>
                </c:pt>
                <c:pt idx="43">
                  <c:v>5.8799993261228478E-2</c:v>
                </c:pt>
                <c:pt idx="44">
                  <c:v>5.1837275954998506E-2</c:v>
                </c:pt>
                <c:pt idx="45">
                  <c:v>5.2121073439863726E-2</c:v>
                </c:pt>
                <c:pt idx="46">
                  <c:v>5.5705467426586067E-2</c:v>
                </c:pt>
                <c:pt idx="47">
                  <c:v>6.0970263534545745E-2</c:v>
                </c:pt>
                <c:pt idx="48">
                  <c:v>6.4087943095644001E-2</c:v>
                </c:pt>
                <c:pt idx="49">
                  <c:v>6.7819375379075605E-2</c:v>
                </c:pt>
                <c:pt idx="50">
                  <c:v>6.1788379419237614E-2</c:v>
                </c:pt>
                <c:pt idx="51">
                  <c:v>6.0461596670450243E-2</c:v>
                </c:pt>
                <c:pt idx="52">
                  <c:v>6.3787206439533548E-2</c:v>
                </c:pt>
                <c:pt idx="53">
                  <c:v>5.9717601833370298E-2</c:v>
                </c:pt>
                <c:pt idx="54">
                  <c:v>5.6859920381815379E-2</c:v>
                </c:pt>
                <c:pt idx="55">
                  <c:v>5.5390903688839442E-2</c:v>
                </c:pt>
                <c:pt idx="56">
                  <c:v>5.3618412602886509E-2</c:v>
                </c:pt>
                <c:pt idx="57">
                  <c:v>5.5208848968130393E-2</c:v>
                </c:pt>
                <c:pt idx="58">
                  <c:v>5.6929803545759466E-2</c:v>
                </c:pt>
                <c:pt idx="59">
                  <c:v>5.9583680667984813E-2</c:v>
                </c:pt>
                <c:pt idx="60">
                  <c:v>5.9251228508466987E-2</c:v>
                </c:pt>
                <c:pt idx="61">
                  <c:v>5.8574269695485751E-2</c:v>
                </c:pt>
                <c:pt idx="62">
                  <c:v>5.9447282304397012E-2</c:v>
                </c:pt>
                <c:pt idx="63">
                  <c:v>6.0537662507349578E-2</c:v>
                </c:pt>
                <c:pt idx="64">
                  <c:v>5.9047214608346527E-2</c:v>
                </c:pt>
                <c:pt idx="65">
                  <c:v>6.1376541876802297E-2</c:v>
                </c:pt>
                <c:pt idx="66">
                  <c:v>6.1530559676248049E-2</c:v>
                </c:pt>
                <c:pt idx="67">
                  <c:v>6.2219965807156032E-2</c:v>
                </c:pt>
                <c:pt idx="68">
                  <c:v>6.6299703503318791E-2</c:v>
                </c:pt>
                <c:pt idx="69">
                  <c:v>6.5417269557991028E-2</c:v>
                </c:pt>
                <c:pt idx="70">
                  <c:v>6.5765839969596743E-2</c:v>
                </c:pt>
                <c:pt idx="71">
                  <c:v>6.4782402315152754E-2</c:v>
                </c:pt>
                <c:pt idx="72">
                  <c:v>7.0632079020326283E-2</c:v>
                </c:pt>
                <c:pt idx="73">
                  <c:v>7.200033963716343E-2</c:v>
                </c:pt>
                <c:pt idx="74">
                  <c:v>7.1420468876572579E-2</c:v>
                </c:pt>
                <c:pt idx="75">
                  <c:v>7.3299846992383302E-2</c:v>
                </c:pt>
                <c:pt idx="76">
                  <c:v>7.3036969640608546E-2</c:v>
                </c:pt>
                <c:pt idx="77">
                  <c:v>7.2766934871754743E-2</c:v>
                </c:pt>
                <c:pt idx="78">
                  <c:v>7.1247306737852567E-2</c:v>
                </c:pt>
                <c:pt idx="79">
                  <c:v>6.9022995264621953E-2</c:v>
                </c:pt>
                <c:pt idx="80">
                  <c:v>6.5332812111304595E-2</c:v>
                </c:pt>
                <c:pt idx="81">
                  <c:v>6.5087286789016971E-2</c:v>
                </c:pt>
                <c:pt idx="82">
                  <c:v>6.5346559828393047E-2</c:v>
                </c:pt>
                <c:pt idx="83">
                  <c:v>6.7499849677629425E-2</c:v>
                </c:pt>
                <c:pt idx="84">
                  <c:v>6.4680933419985112E-2</c:v>
                </c:pt>
                <c:pt idx="85">
                  <c:v>6.4779139160737367E-2</c:v>
                </c:pt>
                <c:pt idx="86">
                  <c:v>6.4180054163489597E-2</c:v>
                </c:pt>
                <c:pt idx="87">
                  <c:v>6.4666384306271502E-2</c:v>
                </c:pt>
                <c:pt idx="88">
                  <c:v>6.240983674221337E-2</c:v>
                </c:pt>
                <c:pt idx="89">
                  <c:v>5.9795643297456937E-2</c:v>
                </c:pt>
                <c:pt idx="90">
                  <c:v>5.692864549553573E-2</c:v>
                </c:pt>
                <c:pt idx="91">
                  <c:v>5.5690571759105405E-2</c:v>
                </c:pt>
                <c:pt idx="92">
                  <c:v>5.2628424657534249E-2</c:v>
                </c:pt>
                <c:pt idx="93">
                  <c:v>5.1710036304016861E-2</c:v>
                </c:pt>
                <c:pt idx="94">
                  <c:v>5.1684116608766192E-2</c:v>
                </c:pt>
                <c:pt idx="95">
                  <c:v>4.9007539904171199E-2</c:v>
                </c:pt>
                <c:pt idx="96">
                  <c:v>5.2990073611027914E-2</c:v>
                </c:pt>
                <c:pt idx="97">
                  <c:v>5.3983884400802234E-2</c:v>
                </c:pt>
                <c:pt idx="98">
                  <c:v>5.6504553463391852E-2</c:v>
                </c:pt>
                <c:pt idx="99">
                  <c:v>5.7746091941759073E-2</c:v>
                </c:pt>
                <c:pt idx="100">
                  <c:v>5.9145512506409426E-2</c:v>
                </c:pt>
                <c:pt idx="101">
                  <c:v>5.8296594436534691E-2</c:v>
                </c:pt>
                <c:pt idx="102">
                  <c:v>5.9666843849907718E-2</c:v>
                </c:pt>
                <c:pt idx="103">
                  <c:v>6.2821693666359646E-2</c:v>
                </c:pt>
                <c:pt idx="104">
                  <c:v>6.9363116973625946E-2</c:v>
                </c:pt>
                <c:pt idx="105">
                  <c:v>7.0043079821796222E-2</c:v>
                </c:pt>
                <c:pt idx="106">
                  <c:v>7.0552600781957242E-2</c:v>
                </c:pt>
                <c:pt idx="107">
                  <c:v>7.1973035090012863E-2</c:v>
                </c:pt>
                <c:pt idx="108">
                  <c:v>7.5546754344964384E-2</c:v>
                </c:pt>
                <c:pt idx="109">
                  <c:v>7.5515536686238935E-2</c:v>
                </c:pt>
                <c:pt idx="110">
                  <c:v>7.7601270748051634E-2</c:v>
                </c:pt>
                <c:pt idx="111">
                  <c:v>6.7456033366694187E-2</c:v>
                </c:pt>
                <c:pt idx="112">
                  <c:v>5.8601610280450168E-2</c:v>
                </c:pt>
                <c:pt idx="113">
                  <c:v>6.0178478351281865E-2</c:v>
                </c:pt>
                <c:pt idx="114">
                  <c:v>6.7744557906680242E-2</c:v>
                </c:pt>
                <c:pt idx="115">
                  <c:v>7.043297569403649E-2</c:v>
                </c:pt>
                <c:pt idx="116">
                  <c:v>7.2893681745598848E-2</c:v>
                </c:pt>
                <c:pt idx="117">
                  <c:v>7.3718426286432451E-2</c:v>
                </c:pt>
                <c:pt idx="118">
                  <c:v>7.3594344833288985E-2</c:v>
                </c:pt>
                <c:pt idx="119">
                  <c:v>7.1908670596136121E-2</c:v>
                </c:pt>
                <c:pt idx="120">
                  <c:v>7.5343147706381425E-2</c:v>
                </c:pt>
                <c:pt idx="121">
                  <c:v>7.7216939076583641E-2</c:v>
                </c:pt>
                <c:pt idx="122">
                  <c:v>7.7953790300844053E-2</c:v>
                </c:pt>
                <c:pt idx="123">
                  <c:v>7.6806960314563341E-2</c:v>
                </c:pt>
                <c:pt idx="124">
                  <c:v>7.8056165900960608E-2</c:v>
                </c:pt>
                <c:pt idx="125">
                  <c:v>8.1806184764068784E-2</c:v>
                </c:pt>
                <c:pt idx="126">
                  <c:v>8.252802756348189E-2</c:v>
                </c:pt>
                <c:pt idx="127">
                  <c:v>8.4737715633224589E-2</c:v>
                </c:pt>
                <c:pt idx="128">
                  <c:v>8.4103997055342924E-2</c:v>
                </c:pt>
                <c:pt idx="129">
                  <c:v>8.524891683425008E-2</c:v>
                </c:pt>
                <c:pt idx="130">
                  <c:v>8.4643485725746134E-2</c:v>
                </c:pt>
                <c:pt idx="131">
                  <c:v>8.1658426591744215E-2</c:v>
                </c:pt>
                <c:pt idx="132">
                  <c:v>8.0020302225000561E-2</c:v>
                </c:pt>
                <c:pt idx="133">
                  <c:v>6.9606542187039738E-2</c:v>
                </c:pt>
                <c:pt idx="134">
                  <c:v>7.0808053119868028E-2</c:v>
                </c:pt>
                <c:pt idx="135">
                  <c:v>6.9961819519774704E-2</c:v>
                </c:pt>
                <c:pt idx="136">
                  <c:v>6.8231736319564071E-2</c:v>
                </c:pt>
                <c:pt idx="137">
                  <c:v>6.3750817383033592E-2</c:v>
                </c:pt>
                <c:pt idx="138">
                  <c:v>6.3444589645676619E-2</c:v>
                </c:pt>
                <c:pt idx="139">
                  <c:v>6.2053731721784015E-2</c:v>
                </c:pt>
                <c:pt idx="140">
                  <c:v>5.6032705596490491E-2</c:v>
                </c:pt>
                <c:pt idx="141">
                  <c:v>5.5631920076159101E-2</c:v>
                </c:pt>
                <c:pt idx="142">
                  <c:v>5.3687080439720265E-2</c:v>
                </c:pt>
                <c:pt idx="143">
                  <c:v>5.1306648139445556E-2</c:v>
                </c:pt>
                <c:pt idx="144">
                  <c:v>5.0719566029147699E-2</c:v>
                </c:pt>
                <c:pt idx="145">
                  <c:v>5.4587956795035718E-2</c:v>
                </c:pt>
                <c:pt idx="146">
                  <c:v>5.5979663768009086E-2</c:v>
                </c:pt>
                <c:pt idx="147">
                  <c:v>5.5820398207397356E-2</c:v>
                </c:pt>
                <c:pt idx="148">
                  <c:v>5.6321637316168099E-2</c:v>
                </c:pt>
                <c:pt idx="149">
                  <c:v>5.5106979472521078E-2</c:v>
                </c:pt>
                <c:pt idx="150">
                  <c:v>5.1978453816490175E-2</c:v>
                </c:pt>
                <c:pt idx="151">
                  <c:v>5.1510756406272937E-2</c:v>
                </c:pt>
                <c:pt idx="152">
                  <c:v>4.8406588107139006E-2</c:v>
                </c:pt>
                <c:pt idx="153">
                  <c:v>4.7929084048078566E-2</c:v>
                </c:pt>
                <c:pt idx="154">
                  <c:v>4.7846104642296286E-2</c:v>
                </c:pt>
                <c:pt idx="155">
                  <c:v>4.7624780213919866E-2</c:v>
                </c:pt>
                <c:pt idx="156">
                  <c:v>3.9228961461826743E-2</c:v>
                </c:pt>
                <c:pt idx="157">
                  <c:v>3.8054138964301903E-2</c:v>
                </c:pt>
                <c:pt idx="158">
                  <c:v>3.7220338526921096E-2</c:v>
                </c:pt>
                <c:pt idx="159">
                  <c:v>3.7784047541806157E-2</c:v>
                </c:pt>
                <c:pt idx="160">
                  <c:v>3.977653427798658E-2</c:v>
                </c:pt>
                <c:pt idx="161">
                  <c:v>4.4803959918105096E-2</c:v>
                </c:pt>
                <c:pt idx="162">
                  <c:v>4.712179512770355E-2</c:v>
                </c:pt>
                <c:pt idx="163">
                  <c:v>4.7727293602987546E-2</c:v>
                </c:pt>
                <c:pt idx="164">
                  <c:v>4.9205735357076119E-2</c:v>
                </c:pt>
                <c:pt idx="165">
                  <c:v>5.1093865244865352E-2</c:v>
                </c:pt>
                <c:pt idx="166">
                  <c:v>5.0098479320289199E-2</c:v>
                </c:pt>
                <c:pt idx="167">
                  <c:v>5.1278736640683442E-2</c:v>
                </c:pt>
                <c:pt idx="168">
                  <c:v>4.9916053572572332E-2</c:v>
                </c:pt>
                <c:pt idx="169">
                  <c:v>4.7865972568549672E-2</c:v>
                </c:pt>
                <c:pt idx="170">
                  <c:v>4.5284016037602508E-2</c:v>
                </c:pt>
                <c:pt idx="171">
                  <c:v>4.4938463473839688E-2</c:v>
                </c:pt>
                <c:pt idx="172">
                  <c:v>4.5782851876845082E-2</c:v>
                </c:pt>
                <c:pt idx="173">
                  <c:v>4.7372596236125067E-2</c:v>
                </c:pt>
                <c:pt idx="174">
                  <c:v>4.791262545892714E-2</c:v>
                </c:pt>
                <c:pt idx="175">
                  <c:v>4.8216964850893454E-2</c:v>
                </c:pt>
                <c:pt idx="176">
                  <c:v>5.0254192999775647E-2</c:v>
                </c:pt>
                <c:pt idx="177">
                  <c:v>5.0507747685519931E-2</c:v>
                </c:pt>
                <c:pt idx="178">
                  <c:v>5.0728036717098482E-2</c:v>
                </c:pt>
                <c:pt idx="179">
                  <c:v>5.0834538529564821E-2</c:v>
                </c:pt>
                <c:pt idx="180">
                  <c:v>5.16392790811777E-2</c:v>
                </c:pt>
                <c:pt idx="181">
                  <c:v>5.2659786797940214E-2</c:v>
                </c:pt>
                <c:pt idx="182">
                  <c:v>4.922410102821214E-2</c:v>
                </c:pt>
                <c:pt idx="183">
                  <c:v>4.9397505060394684E-2</c:v>
                </c:pt>
                <c:pt idx="184">
                  <c:v>4.8883127157770039E-2</c:v>
                </c:pt>
                <c:pt idx="185">
                  <c:v>5.0415931175180159E-2</c:v>
                </c:pt>
                <c:pt idx="186">
                  <c:v>5.1718676484990476E-2</c:v>
                </c:pt>
                <c:pt idx="187">
                  <c:v>5.352666438352844E-2</c:v>
                </c:pt>
                <c:pt idx="188">
                  <c:v>5.6916077402323781E-2</c:v>
                </c:pt>
                <c:pt idx="189">
                  <c:v>5.7725539266207999E-2</c:v>
                </c:pt>
                <c:pt idx="190">
                  <c:v>5.9978106894282214E-2</c:v>
                </c:pt>
                <c:pt idx="191">
                  <c:v>6.0775921735015469E-2</c:v>
                </c:pt>
                <c:pt idx="192">
                  <c:v>6.2162328514631653E-2</c:v>
                </c:pt>
                <c:pt idx="193">
                  <c:v>6.4792269407308825E-2</c:v>
                </c:pt>
                <c:pt idx="194">
                  <c:v>6.4913560562921982E-2</c:v>
                </c:pt>
                <c:pt idx="195">
                  <c:v>6.5059042125748104E-2</c:v>
                </c:pt>
                <c:pt idx="196">
                  <c:v>6.6716672165407553E-2</c:v>
                </c:pt>
                <c:pt idx="197">
                  <c:v>6.5596227486169278E-2</c:v>
                </c:pt>
                <c:pt idx="198">
                  <c:v>6.427472339353775E-2</c:v>
                </c:pt>
                <c:pt idx="199">
                  <c:v>6.4758453957137557E-2</c:v>
                </c:pt>
                <c:pt idx="200">
                  <c:v>6.5381628203004902E-2</c:v>
                </c:pt>
                <c:pt idx="201">
                  <c:v>6.6354690934489202E-2</c:v>
                </c:pt>
                <c:pt idx="202">
                  <c:v>6.7791065337477169E-2</c:v>
                </c:pt>
                <c:pt idx="203">
                  <c:v>6.7215862545655577E-2</c:v>
                </c:pt>
                <c:pt idx="204">
                  <c:v>5.803983091373352E-2</c:v>
                </c:pt>
                <c:pt idx="205">
                  <c:v>5.7107044506175736E-2</c:v>
                </c:pt>
                <c:pt idx="206">
                  <c:v>5.5668852112854411E-2</c:v>
                </c:pt>
                <c:pt idx="207">
                  <c:v>5.2774636859450372E-2</c:v>
                </c:pt>
                <c:pt idx="208">
                  <c:v>5.5573382101095213E-2</c:v>
                </c:pt>
                <c:pt idx="209">
                  <c:v>5.6460334172771756E-2</c:v>
                </c:pt>
                <c:pt idx="210">
                  <c:v>5.5414031676251356E-2</c:v>
                </c:pt>
                <c:pt idx="211">
                  <c:v>5.618540451178157E-2</c:v>
                </c:pt>
                <c:pt idx="212">
                  <c:v>5.2745906666937271E-2</c:v>
                </c:pt>
                <c:pt idx="213">
                  <c:v>5.0724551412411736E-2</c:v>
                </c:pt>
                <c:pt idx="214">
                  <c:v>4.9747023816734855E-2</c:v>
                </c:pt>
                <c:pt idx="215">
                  <c:v>4.712744965763821E-2</c:v>
                </c:pt>
                <c:pt idx="216">
                  <c:v>5.0508532237731905E-2</c:v>
                </c:pt>
                <c:pt idx="217">
                  <c:v>5.2050570808566843E-2</c:v>
                </c:pt>
                <c:pt idx="218">
                  <c:v>4.7707968092153059E-2</c:v>
                </c:pt>
                <c:pt idx="219">
                  <c:v>4.5912912804460221E-2</c:v>
                </c:pt>
                <c:pt idx="220">
                  <c:v>4.989919784856494E-2</c:v>
                </c:pt>
                <c:pt idx="221">
                  <c:v>5.4755838368177705E-2</c:v>
                </c:pt>
                <c:pt idx="222">
                  <c:v>5.9371506294587421E-2</c:v>
                </c:pt>
                <c:pt idx="223">
                  <c:v>6.5553260594716792E-2</c:v>
                </c:pt>
                <c:pt idx="224">
                  <c:v>6.4570938817692186E-2</c:v>
                </c:pt>
                <c:pt idx="225">
                  <c:v>6.3943424623120471E-2</c:v>
                </c:pt>
                <c:pt idx="226">
                  <c:v>6.6044511172576995E-2</c:v>
                </c:pt>
                <c:pt idx="227">
                  <c:v>6.9367632345738284E-2</c:v>
                </c:pt>
                <c:pt idx="228">
                  <c:v>7.7849048182123848E-2</c:v>
                </c:pt>
                <c:pt idx="229">
                  <c:v>7.9890842880040683E-2</c:v>
                </c:pt>
                <c:pt idx="230">
                  <c:v>8.2094172863789588E-2</c:v>
                </c:pt>
                <c:pt idx="231">
                  <c:v>8.0676118409089198E-2</c:v>
                </c:pt>
                <c:pt idx="232">
                  <c:v>9.623478317944785E-2</c:v>
                </c:pt>
                <c:pt idx="233">
                  <c:v>9.6929299982913733E-2</c:v>
                </c:pt>
                <c:pt idx="234">
                  <c:v>9.8684952386285801E-2</c:v>
                </c:pt>
                <c:pt idx="235">
                  <c:v>0.10233556916420673</c:v>
                </c:pt>
                <c:pt idx="236">
                  <c:v>0.10205858303012832</c:v>
                </c:pt>
                <c:pt idx="237">
                  <c:v>0.1036216145157744</c:v>
                </c:pt>
                <c:pt idx="238">
                  <c:v>0.10416520670087528</c:v>
                </c:pt>
                <c:pt idx="239">
                  <c:v>9.9590158096122677E-2</c:v>
                </c:pt>
                <c:pt idx="240">
                  <c:v>9.3273463170979648E-2</c:v>
                </c:pt>
                <c:pt idx="241">
                  <c:v>9.7263992803262755E-2</c:v>
                </c:pt>
                <c:pt idx="242">
                  <c:v>9.2407936574527658E-2</c:v>
                </c:pt>
                <c:pt idx="243">
                  <c:v>9.2970275754264781E-2</c:v>
                </c:pt>
                <c:pt idx="244">
                  <c:v>8.5728605875835626E-2</c:v>
                </c:pt>
                <c:pt idx="245">
                  <c:v>8.6462723823114693E-2</c:v>
                </c:pt>
                <c:pt idx="246">
                  <c:v>8.2290293461997011E-2</c:v>
                </c:pt>
                <c:pt idx="247">
                  <c:v>4.9384154442488767E-2</c:v>
                </c:pt>
                <c:pt idx="248">
                  <c:v>7.5027054790272621E-2</c:v>
                </c:pt>
                <c:pt idx="249">
                  <c:v>8.0773794408213598E-2</c:v>
                </c:pt>
                <c:pt idx="250">
                  <c:v>9.3222229927547334E-2</c:v>
                </c:pt>
                <c:pt idx="251">
                  <c:v>9.9851016104566662E-2</c:v>
                </c:pt>
                <c:pt idx="252">
                  <c:v>0.10366707256967353</c:v>
                </c:pt>
                <c:pt idx="253">
                  <c:v>0.10127159242874909</c:v>
                </c:pt>
                <c:pt idx="254">
                  <c:v>0.10567928565036533</c:v>
                </c:pt>
                <c:pt idx="255">
                  <c:v>0.10445553605346651</c:v>
                </c:pt>
                <c:pt idx="256">
                  <c:v>9.5380147952205674E-2</c:v>
                </c:pt>
                <c:pt idx="257">
                  <c:v>9.8285750281133871E-2</c:v>
                </c:pt>
                <c:pt idx="258">
                  <c:v>9.8382948885524957E-2</c:v>
                </c:pt>
                <c:pt idx="259">
                  <c:v>0.10207472200790454</c:v>
                </c:pt>
                <c:pt idx="260">
                  <c:v>0.1169981076399866</c:v>
                </c:pt>
                <c:pt idx="261">
                  <c:v>0.11116977527791781</c:v>
                </c:pt>
                <c:pt idx="262">
                  <c:v>0.11142048121454404</c:v>
                </c:pt>
                <c:pt idx="263">
                  <c:v>0.10876486094784861</c:v>
                </c:pt>
                <c:pt idx="264">
                  <c:v>0.10622206319663481</c:v>
                </c:pt>
                <c:pt idx="265">
                  <c:v>0.10524576379329001</c:v>
                </c:pt>
                <c:pt idx="266">
                  <c:v>0.10601086814859949</c:v>
                </c:pt>
                <c:pt idx="267">
                  <c:v>0.10732654904414925</c:v>
                </c:pt>
                <c:pt idx="268">
                  <c:v>0.10310120325255985</c:v>
                </c:pt>
                <c:pt idx="269">
                  <c:v>0.10680706188497852</c:v>
                </c:pt>
                <c:pt idx="270">
                  <c:v>0.1080845665785598</c:v>
                </c:pt>
                <c:pt idx="271">
                  <c:v>0.10525723510492065</c:v>
                </c:pt>
                <c:pt idx="272">
                  <c:v>9.8435592485899337E-2</c:v>
                </c:pt>
                <c:pt idx="273">
                  <c:v>9.8348346491454436E-2</c:v>
                </c:pt>
                <c:pt idx="274">
                  <c:v>9.4627780909555703E-2</c:v>
                </c:pt>
                <c:pt idx="275">
                  <c:v>8.9204121365612704E-2</c:v>
                </c:pt>
                <c:pt idx="276">
                  <c:v>9.2088022852917617E-2</c:v>
                </c:pt>
                <c:pt idx="277">
                  <c:v>9.447803487466995E-2</c:v>
                </c:pt>
                <c:pt idx="278">
                  <c:v>9.3402563420686549E-2</c:v>
                </c:pt>
                <c:pt idx="279">
                  <c:v>9.6134545470457383E-2</c:v>
                </c:pt>
                <c:pt idx="280">
                  <c:v>9.9783428053757367E-2</c:v>
                </c:pt>
                <c:pt idx="281">
                  <c:v>9.8099769600039743E-2</c:v>
                </c:pt>
                <c:pt idx="282">
                  <c:v>9.9604917363343246E-2</c:v>
                </c:pt>
                <c:pt idx="283">
                  <c:v>8.9266364448159524E-2</c:v>
                </c:pt>
                <c:pt idx="284">
                  <c:v>9.6633262700883987E-2</c:v>
                </c:pt>
                <c:pt idx="285">
                  <c:v>9.6230609727699298E-2</c:v>
                </c:pt>
                <c:pt idx="286">
                  <c:v>9.6133704165844186E-2</c:v>
                </c:pt>
                <c:pt idx="287">
                  <c:v>9.6347796423685308E-2</c:v>
                </c:pt>
                <c:pt idx="288">
                  <c:v>9.2241440184222229E-2</c:v>
                </c:pt>
                <c:pt idx="289">
                  <c:v>9.3262952958269862E-2</c:v>
                </c:pt>
                <c:pt idx="290">
                  <c:v>8.9440963808808852E-2</c:v>
                </c:pt>
                <c:pt idx="291">
                  <c:v>9.051067327886228E-2</c:v>
                </c:pt>
                <c:pt idx="292">
                  <c:v>8.1157916998485249E-2</c:v>
                </c:pt>
                <c:pt idx="293">
                  <c:v>8.1003236358939093E-2</c:v>
                </c:pt>
                <c:pt idx="294">
                  <c:v>0.1016226070878764</c:v>
                </c:pt>
                <c:pt idx="295">
                  <c:v>0.10077742868534129</c:v>
                </c:pt>
                <c:pt idx="296">
                  <c:v>0.10743119704825606</c:v>
                </c:pt>
                <c:pt idx="297">
                  <c:v>0.11830582870317827</c:v>
                </c:pt>
                <c:pt idx="298" formatCode="0.00">
                  <c:v>0.11729853673404722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E9-9A44-8E90-282E5B663E51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Profit Margins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Graph'!$C$13:$C$311</c:f>
              <c:numCache>
                <c:formatCode>0.00000</c:formatCode>
                <c:ptCount val="299"/>
                <c:pt idx="0">
                  <c:v>8.823263312003421E-2</c:v>
                </c:pt>
                <c:pt idx="1">
                  <c:v>9.9537338190333696E-2</c:v>
                </c:pt>
                <c:pt idx="2">
                  <c:v>9.853156239357333E-2</c:v>
                </c:pt>
                <c:pt idx="3">
                  <c:v>0.1005871142851643</c:v>
                </c:pt>
                <c:pt idx="4">
                  <c:v>0.11281242709093783</c:v>
                </c:pt>
                <c:pt idx="5">
                  <c:v>0.11651080284847395</c:v>
                </c:pt>
                <c:pt idx="6">
                  <c:v>0.11164200060172781</c:v>
                </c:pt>
                <c:pt idx="7">
                  <c:v>0.11650842113523038</c:v>
                </c:pt>
                <c:pt idx="8">
                  <c:v>0.11272788091654123</c:v>
                </c:pt>
                <c:pt idx="9">
                  <c:v>0.10563439972581638</c:v>
                </c:pt>
                <c:pt idx="10">
                  <c:v>0.10965264264957547</c:v>
                </c:pt>
                <c:pt idx="11">
                  <c:v>9.843807158930927E-2</c:v>
                </c:pt>
                <c:pt idx="12">
                  <c:v>0.10702636489238965</c:v>
                </c:pt>
                <c:pt idx="13">
                  <c:v>0.11670449027663465</c:v>
                </c:pt>
                <c:pt idx="14">
                  <c:v>0.12474647334278752</c:v>
                </c:pt>
                <c:pt idx="15">
                  <c:v>0.13079748081701542</c:v>
                </c:pt>
                <c:pt idx="16">
                  <c:v>0.12117857142857143</c:v>
                </c:pt>
                <c:pt idx="17">
                  <c:v>0.11789938678834026</c:v>
                </c:pt>
                <c:pt idx="18">
                  <c:v>0.11701410134183303</c:v>
                </c:pt>
                <c:pt idx="19">
                  <c:v>0.11901352694439297</c:v>
                </c:pt>
                <c:pt idx="20">
                  <c:v>0.11123895280973821</c:v>
                </c:pt>
                <c:pt idx="21">
                  <c:v>0.10561172201756086</c:v>
                </c:pt>
                <c:pt idx="22">
                  <c:v>0.10354064851604973</c:v>
                </c:pt>
                <c:pt idx="23">
                  <c:v>0.11142506013465962</c:v>
                </c:pt>
                <c:pt idx="24">
                  <c:v>0.11170678900974278</c:v>
                </c:pt>
                <c:pt idx="25">
                  <c:v>0.10851080666447138</c:v>
                </c:pt>
                <c:pt idx="26">
                  <c:v>0.10560598817396995</c:v>
                </c:pt>
                <c:pt idx="27">
                  <c:v>8.8133792781822415E-2</c:v>
                </c:pt>
                <c:pt idx="28">
                  <c:v>9.4741076178489411E-2</c:v>
                </c:pt>
                <c:pt idx="29">
                  <c:v>9.801849679245625E-2</c:v>
                </c:pt>
                <c:pt idx="30">
                  <c:v>0.10203429191091469</c:v>
                </c:pt>
                <c:pt idx="31">
                  <c:v>0.10904501493493172</c:v>
                </c:pt>
                <c:pt idx="32">
                  <c:v>0.1181486081152726</c:v>
                </c:pt>
                <c:pt idx="33">
                  <c:v>0.11886879287930691</c:v>
                </c:pt>
                <c:pt idx="34">
                  <c:v>0.11663075489109086</c:v>
                </c:pt>
                <c:pt idx="35">
                  <c:v>0.11801176868942923</c:v>
                </c:pt>
                <c:pt idx="36">
                  <c:v>0.11238305749227963</c:v>
                </c:pt>
                <c:pt idx="37">
                  <c:v>0.11130243716508599</c:v>
                </c:pt>
                <c:pt idx="38">
                  <c:v>0.10928631111879449</c:v>
                </c:pt>
                <c:pt idx="39">
                  <c:v>0.1090511072550889</c:v>
                </c:pt>
                <c:pt idx="40">
                  <c:v>0.10996447265629157</c:v>
                </c:pt>
                <c:pt idx="41">
                  <c:v>0.1065388485779355</c:v>
                </c:pt>
                <c:pt idx="42">
                  <c:v>0.10290099897808087</c:v>
                </c:pt>
                <c:pt idx="43">
                  <c:v>9.5334664240708925E-2</c:v>
                </c:pt>
                <c:pt idx="44">
                  <c:v>8.4412028917311893E-2</c:v>
                </c:pt>
                <c:pt idx="45">
                  <c:v>8.6037908546584801E-2</c:v>
                </c:pt>
                <c:pt idx="46">
                  <c:v>9.2126848084043964E-2</c:v>
                </c:pt>
                <c:pt idx="47">
                  <c:v>0.10127613576082714</c:v>
                </c:pt>
                <c:pt idx="48">
                  <c:v>0.10633315697685811</c:v>
                </c:pt>
                <c:pt idx="49">
                  <c:v>0.11301379691688367</c:v>
                </c:pt>
                <c:pt idx="50">
                  <c:v>0.10321236338979951</c:v>
                </c:pt>
                <c:pt idx="51">
                  <c:v>0.10316874763526296</c:v>
                </c:pt>
                <c:pt idx="52">
                  <c:v>0.10800555793073963</c:v>
                </c:pt>
                <c:pt idx="53">
                  <c:v>0.10127153101204997</c:v>
                </c:pt>
                <c:pt idx="54">
                  <c:v>9.8619145020930929E-2</c:v>
                </c:pt>
                <c:pt idx="55">
                  <c:v>9.5346697593655647E-2</c:v>
                </c:pt>
                <c:pt idx="56">
                  <c:v>9.2184111350450806E-2</c:v>
                </c:pt>
                <c:pt idx="57">
                  <c:v>9.806766328560243E-2</c:v>
                </c:pt>
                <c:pt idx="58">
                  <c:v>0.1008395811606866</c:v>
                </c:pt>
                <c:pt idx="59">
                  <c:v>0.1064669693358043</c:v>
                </c:pt>
                <c:pt idx="60">
                  <c:v>0.10530240920653251</c:v>
                </c:pt>
                <c:pt idx="61">
                  <c:v>0.10413814239980279</c:v>
                </c:pt>
                <c:pt idx="62">
                  <c:v>0.10548629206915293</c:v>
                </c:pt>
                <c:pt idx="63">
                  <c:v>0.10919350623897563</c:v>
                </c:pt>
                <c:pt idx="64">
                  <c:v>0.10809076168783538</c:v>
                </c:pt>
                <c:pt idx="65">
                  <c:v>0.11151850252162757</c:v>
                </c:pt>
                <c:pt idx="66">
                  <c:v>0.11119197323584361</c:v>
                </c:pt>
                <c:pt idx="67">
                  <c:v>0.11155644724729255</c:v>
                </c:pt>
                <c:pt idx="68">
                  <c:v>0.11503503915965735</c:v>
                </c:pt>
                <c:pt idx="69">
                  <c:v>0.11392804203490925</c:v>
                </c:pt>
                <c:pt idx="70">
                  <c:v>0.11334607842712248</c:v>
                </c:pt>
                <c:pt idx="71">
                  <c:v>0.11188423089002307</c:v>
                </c:pt>
                <c:pt idx="72">
                  <c:v>0.11959347441452235</c:v>
                </c:pt>
                <c:pt idx="73">
                  <c:v>0.12057804054007787</c:v>
                </c:pt>
                <c:pt idx="74">
                  <c:v>0.11912219430072211</c:v>
                </c:pt>
                <c:pt idx="75">
                  <c:v>0.12179069439028213</c:v>
                </c:pt>
                <c:pt idx="76">
                  <c:v>0.12237255163157537</c:v>
                </c:pt>
                <c:pt idx="77">
                  <c:v>0.11971835360089245</c:v>
                </c:pt>
                <c:pt idx="78">
                  <c:v>0.11569497753886472</c:v>
                </c:pt>
                <c:pt idx="79">
                  <c:v>0.11509872771216198</c:v>
                </c:pt>
                <c:pt idx="80">
                  <c:v>0.11055356148643046</c:v>
                </c:pt>
                <c:pt idx="81">
                  <c:v>0.10854516521532233</c:v>
                </c:pt>
                <c:pt idx="82">
                  <c:v>0.10773514186352115</c:v>
                </c:pt>
                <c:pt idx="83">
                  <c:v>0.10978411438568068</c:v>
                </c:pt>
                <c:pt idx="84">
                  <c:v>0.10790015691889152</c:v>
                </c:pt>
                <c:pt idx="85">
                  <c:v>0.10928951221391693</c:v>
                </c:pt>
                <c:pt idx="86">
                  <c:v>0.10795151578892015</c:v>
                </c:pt>
                <c:pt idx="87">
                  <c:v>0.10754831978347779</c:v>
                </c:pt>
                <c:pt idx="88">
                  <c:v>0.10416907857051534</c:v>
                </c:pt>
                <c:pt idx="89">
                  <c:v>9.9435095439138962E-2</c:v>
                </c:pt>
                <c:pt idx="90">
                  <c:v>9.4584623032440224E-2</c:v>
                </c:pt>
                <c:pt idx="91">
                  <c:v>8.9043266512353267E-2</c:v>
                </c:pt>
                <c:pt idx="92">
                  <c:v>8.0539383561643835E-2</c:v>
                </c:pt>
                <c:pt idx="93">
                  <c:v>8.2885583792013121E-2</c:v>
                </c:pt>
                <c:pt idx="94">
                  <c:v>8.1380477487871292E-2</c:v>
                </c:pt>
                <c:pt idx="95">
                  <c:v>7.6664878450277779E-2</c:v>
                </c:pt>
                <c:pt idx="96">
                  <c:v>8.5117816405850824E-2</c:v>
                </c:pt>
                <c:pt idx="97">
                  <c:v>8.5394340946023897E-2</c:v>
                </c:pt>
                <c:pt idx="98">
                  <c:v>8.6132421933046044E-2</c:v>
                </c:pt>
                <c:pt idx="99">
                  <c:v>8.8876977762692835E-2</c:v>
                </c:pt>
                <c:pt idx="100">
                  <c:v>9.0619360007931027E-2</c:v>
                </c:pt>
                <c:pt idx="101">
                  <c:v>8.9555256011478485E-2</c:v>
                </c:pt>
                <c:pt idx="102">
                  <c:v>9.1565251215358218E-2</c:v>
                </c:pt>
                <c:pt idx="103">
                  <c:v>9.4626097897214545E-2</c:v>
                </c:pt>
                <c:pt idx="104">
                  <c:v>9.6912500272234275E-2</c:v>
                </c:pt>
                <c:pt idx="105">
                  <c:v>9.28284933661601E-2</c:v>
                </c:pt>
                <c:pt idx="106">
                  <c:v>9.277826365321605E-2</c:v>
                </c:pt>
                <c:pt idx="107">
                  <c:v>9.1976570983052772E-2</c:v>
                </c:pt>
                <c:pt idx="108">
                  <c:v>8.737675268859027E-2</c:v>
                </c:pt>
                <c:pt idx="109">
                  <c:v>8.4261621796849262E-2</c:v>
                </c:pt>
                <c:pt idx="110">
                  <c:v>7.9667902970847929E-2</c:v>
                </c:pt>
                <c:pt idx="111">
                  <c:v>7.4585588733739702E-2</c:v>
                </c:pt>
                <c:pt idx="112">
                  <c:v>7.2859868969801678E-2</c:v>
                </c:pt>
                <c:pt idx="113">
                  <c:v>7.8057793278215437E-2</c:v>
                </c:pt>
                <c:pt idx="114">
                  <c:v>8.7589921746148713E-2</c:v>
                </c:pt>
                <c:pt idx="115">
                  <c:v>9.0236804778664928E-2</c:v>
                </c:pt>
                <c:pt idx="116">
                  <c:v>9.6189096653807468E-2</c:v>
                </c:pt>
                <c:pt idx="117">
                  <c:v>9.3477303204825057E-2</c:v>
                </c:pt>
                <c:pt idx="118">
                  <c:v>9.2627419883194687E-2</c:v>
                </c:pt>
                <c:pt idx="119">
                  <c:v>9.0133605752652293E-2</c:v>
                </c:pt>
                <c:pt idx="120">
                  <c:v>9.2586521093728003E-2</c:v>
                </c:pt>
                <c:pt idx="121">
                  <c:v>9.9669294701273253E-2</c:v>
                </c:pt>
                <c:pt idx="122">
                  <c:v>0.10367939548910937</c:v>
                </c:pt>
                <c:pt idx="123">
                  <c:v>9.9090686467030453E-2</c:v>
                </c:pt>
                <c:pt idx="124">
                  <c:v>9.5306796927490972E-2</c:v>
                </c:pt>
                <c:pt idx="125">
                  <c:v>0.10281377901239175</c:v>
                </c:pt>
                <c:pt idx="126">
                  <c:v>0.10280565816288825</c:v>
                </c:pt>
                <c:pt idx="127">
                  <c:v>0.10431744860310002</c:v>
                </c:pt>
                <c:pt idx="128">
                  <c:v>9.8824907682626126E-2</c:v>
                </c:pt>
                <c:pt idx="129">
                  <c:v>9.7305274255985633E-2</c:v>
                </c:pt>
                <c:pt idx="130">
                  <c:v>9.3745419511801958E-2</c:v>
                </c:pt>
                <c:pt idx="131">
                  <c:v>8.9582775765332065E-2</c:v>
                </c:pt>
                <c:pt idx="132">
                  <c:v>8.5118081955895708E-2</c:v>
                </c:pt>
                <c:pt idx="133">
                  <c:v>7.4014997040057887E-2</c:v>
                </c:pt>
                <c:pt idx="134">
                  <c:v>7.5132251793551721E-2</c:v>
                </c:pt>
                <c:pt idx="135">
                  <c:v>7.8750129372843994E-2</c:v>
                </c:pt>
                <c:pt idx="136">
                  <c:v>7.8212512235108694E-2</c:v>
                </c:pt>
                <c:pt idx="137">
                  <c:v>7.6155118746624534E-2</c:v>
                </c:pt>
                <c:pt idx="138">
                  <c:v>7.9077865515307114E-2</c:v>
                </c:pt>
                <c:pt idx="139">
                  <c:v>7.5267204703217308E-2</c:v>
                </c:pt>
                <c:pt idx="140">
                  <c:v>6.7753982375480332E-2</c:v>
                </c:pt>
                <c:pt idx="141">
                  <c:v>7.0893152763588652E-2</c:v>
                </c:pt>
                <c:pt idx="142">
                  <c:v>6.9415225281479309E-2</c:v>
                </c:pt>
                <c:pt idx="143">
                  <c:v>6.6918712111259729E-2</c:v>
                </c:pt>
                <c:pt idx="144">
                  <c:v>7.0415179536668981E-2</c:v>
                </c:pt>
                <c:pt idx="145">
                  <c:v>7.6753469272793931E-2</c:v>
                </c:pt>
                <c:pt idx="146">
                  <c:v>7.8945478113152001E-2</c:v>
                </c:pt>
                <c:pt idx="147">
                  <c:v>8.1311964615967611E-2</c:v>
                </c:pt>
                <c:pt idx="148">
                  <c:v>8.6131870235160515E-2</c:v>
                </c:pt>
                <c:pt idx="149">
                  <c:v>8.4354278642687894E-2</c:v>
                </c:pt>
                <c:pt idx="150">
                  <c:v>8.1675705453877701E-2</c:v>
                </c:pt>
                <c:pt idx="151">
                  <c:v>8.2705262632663784E-2</c:v>
                </c:pt>
                <c:pt idx="152">
                  <c:v>8.2238577758613846E-2</c:v>
                </c:pt>
                <c:pt idx="153">
                  <c:v>8.1848719186325511E-2</c:v>
                </c:pt>
                <c:pt idx="154">
                  <c:v>8.4082992213182675E-2</c:v>
                </c:pt>
                <c:pt idx="155">
                  <c:v>7.8685329338218313E-2</c:v>
                </c:pt>
                <c:pt idx="156">
                  <c:v>7.5577642242696919E-2</c:v>
                </c:pt>
                <c:pt idx="157">
                  <c:v>7.1846990544161715E-2</c:v>
                </c:pt>
                <c:pt idx="158">
                  <c:v>6.8484520046904404E-2</c:v>
                </c:pt>
                <c:pt idx="159">
                  <c:v>6.7561657470639025E-2</c:v>
                </c:pt>
                <c:pt idx="160">
                  <c:v>6.900492063371054E-2</c:v>
                </c:pt>
                <c:pt idx="161">
                  <c:v>7.5504976946252314E-2</c:v>
                </c:pt>
                <c:pt idx="162">
                  <c:v>7.9103418837539963E-2</c:v>
                </c:pt>
                <c:pt idx="163">
                  <c:v>7.7636874165584069E-2</c:v>
                </c:pt>
                <c:pt idx="164">
                  <c:v>7.7699013594902958E-2</c:v>
                </c:pt>
                <c:pt idx="165">
                  <c:v>7.8727006903227648E-2</c:v>
                </c:pt>
                <c:pt idx="166">
                  <c:v>7.8597949775073422E-2</c:v>
                </c:pt>
                <c:pt idx="167">
                  <c:v>8.1453517347595858E-2</c:v>
                </c:pt>
                <c:pt idx="168">
                  <c:v>7.6878343273299191E-2</c:v>
                </c:pt>
                <c:pt idx="169">
                  <c:v>7.4092782437942123E-2</c:v>
                </c:pt>
                <c:pt idx="170">
                  <c:v>7.3152818124913851E-2</c:v>
                </c:pt>
                <c:pt idx="171">
                  <c:v>6.9775441660053339E-2</c:v>
                </c:pt>
                <c:pt idx="172">
                  <c:v>7.0473535090582684E-2</c:v>
                </c:pt>
                <c:pt idx="173">
                  <c:v>7.2800832479310504E-2</c:v>
                </c:pt>
                <c:pt idx="174">
                  <c:v>6.7785060171740658E-2</c:v>
                </c:pt>
                <c:pt idx="175">
                  <c:v>6.9180761242839603E-2</c:v>
                </c:pt>
                <c:pt idx="176">
                  <c:v>7.5386177507937635E-2</c:v>
                </c:pt>
                <c:pt idx="177">
                  <c:v>7.3883008953033374E-2</c:v>
                </c:pt>
                <c:pt idx="178">
                  <c:v>7.2627550037971708E-2</c:v>
                </c:pt>
                <c:pt idx="179">
                  <c:v>7.2151347106092389E-2</c:v>
                </c:pt>
                <c:pt idx="180">
                  <c:v>7.5151239128337086E-2</c:v>
                </c:pt>
                <c:pt idx="181">
                  <c:v>7.412309800250759E-2</c:v>
                </c:pt>
                <c:pt idx="182">
                  <c:v>7.0840936789448361E-2</c:v>
                </c:pt>
                <c:pt idx="183">
                  <c:v>7.2696051657263352E-2</c:v>
                </c:pt>
                <c:pt idx="184">
                  <c:v>7.1868184351817882E-2</c:v>
                </c:pt>
                <c:pt idx="185">
                  <c:v>7.5182638587304132E-2</c:v>
                </c:pt>
                <c:pt idx="186">
                  <c:v>7.6468106092066696E-2</c:v>
                </c:pt>
                <c:pt idx="187">
                  <c:v>8.218969684924074E-2</c:v>
                </c:pt>
                <c:pt idx="188">
                  <c:v>8.2119951903212807E-2</c:v>
                </c:pt>
                <c:pt idx="189">
                  <c:v>8.3800715088911432E-2</c:v>
                </c:pt>
                <c:pt idx="190">
                  <c:v>8.7494535248923241E-2</c:v>
                </c:pt>
                <c:pt idx="191">
                  <c:v>8.9336857274997294E-2</c:v>
                </c:pt>
                <c:pt idx="192">
                  <c:v>8.8770851532027018E-2</c:v>
                </c:pt>
                <c:pt idx="193">
                  <c:v>9.1332841841251219E-2</c:v>
                </c:pt>
                <c:pt idx="194">
                  <c:v>9.4542520133409261E-2</c:v>
                </c:pt>
                <c:pt idx="195">
                  <c:v>9.4983059692102467E-2</c:v>
                </c:pt>
                <c:pt idx="196">
                  <c:v>9.8145534810588284E-2</c:v>
                </c:pt>
                <c:pt idx="197">
                  <c:v>9.7695958092032215E-2</c:v>
                </c:pt>
                <c:pt idx="198">
                  <c:v>9.7159557114831777E-2</c:v>
                </c:pt>
                <c:pt idx="199">
                  <c:v>9.8176329585892883E-2</c:v>
                </c:pt>
                <c:pt idx="200">
                  <c:v>0.1003312943078484</c:v>
                </c:pt>
                <c:pt idx="201">
                  <c:v>0.10114481750710926</c:v>
                </c:pt>
                <c:pt idx="202">
                  <c:v>0.10350448116047159</c:v>
                </c:pt>
                <c:pt idx="203">
                  <c:v>0.10056996954222763</c:v>
                </c:pt>
                <c:pt idx="204">
                  <c:v>9.1657004809123796E-2</c:v>
                </c:pt>
                <c:pt idx="205">
                  <c:v>9.0239705925471966E-2</c:v>
                </c:pt>
                <c:pt idx="206">
                  <c:v>8.9641849001276933E-2</c:v>
                </c:pt>
                <c:pt idx="207">
                  <c:v>8.5439183231401886E-2</c:v>
                </c:pt>
                <c:pt idx="208">
                  <c:v>8.9999959624645201E-2</c:v>
                </c:pt>
                <c:pt idx="209">
                  <c:v>8.8199609288478836E-2</c:v>
                </c:pt>
                <c:pt idx="210">
                  <c:v>8.5036730023436438E-2</c:v>
                </c:pt>
                <c:pt idx="211">
                  <c:v>8.3701601457510474E-2</c:v>
                </c:pt>
                <c:pt idx="212">
                  <c:v>8.0832286644740112E-2</c:v>
                </c:pt>
                <c:pt idx="213">
                  <c:v>7.7884153743466841E-2</c:v>
                </c:pt>
                <c:pt idx="214">
                  <c:v>7.5711911953336666E-2</c:v>
                </c:pt>
                <c:pt idx="215">
                  <c:v>7.2672729419196183E-2</c:v>
                </c:pt>
                <c:pt idx="216">
                  <c:v>7.1440162112946695E-2</c:v>
                </c:pt>
                <c:pt idx="217">
                  <c:v>7.3400698179073492E-2</c:v>
                </c:pt>
                <c:pt idx="218">
                  <c:v>7.0457028765750579E-2</c:v>
                </c:pt>
                <c:pt idx="219">
                  <c:v>7.1496412210912005E-2</c:v>
                </c:pt>
                <c:pt idx="220">
                  <c:v>7.9055223257754909E-2</c:v>
                </c:pt>
                <c:pt idx="221">
                  <c:v>8.1124247528808369E-2</c:v>
                </c:pt>
                <c:pt idx="222">
                  <c:v>8.326544695758574E-2</c:v>
                </c:pt>
                <c:pt idx="223">
                  <c:v>9.0090316507815946E-2</c:v>
                </c:pt>
                <c:pt idx="224">
                  <c:v>8.8472936011388448E-2</c:v>
                </c:pt>
                <c:pt idx="225">
                  <c:v>9.0587836785451056E-2</c:v>
                </c:pt>
                <c:pt idx="226">
                  <c:v>9.2998943775429208E-2</c:v>
                </c:pt>
                <c:pt idx="227">
                  <c:v>9.6490012006217346E-2</c:v>
                </c:pt>
                <c:pt idx="228">
                  <c:v>0.10419663038716907</c:v>
                </c:pt>
                <c:pt idx="229">
                  <c:v>0.10498467944899678</c:v>
                </c:pt>
                <c:pt idx="230">
                  <c:v>0.10811627861052146</c:v>
                </c:pt>
                <c:pt idx="231">
                  <c:v>0.1048004767859797</c:v>
                </c:pt>
                <c:pt idx="232">
                  <c:v>0.11294945535018171</c:v>
                </c:pt>
                <c:pt idx="233">
                  <c:v>0.1127461723038979</c:v>
                </c:pt>
                <c:pt idx="234">
                  <c:v>0.11284101020175395</c:v>
                </c:pt>
                <c:pt idx="235">
                  <c:v>0.11801545518216322</c:v>
                </c:pt>
                <c:pt idx="236">
                  <c:v>0.11983188667535348</c:v>
                </c:pt>
                <c:pt idx="237">
                  <c:v>0.11946886826145983</c:v>
                </c:pt>
                <c:pt idx="238">
                  <c:v>0.1217499719542374</c:v>
                </c:pt>
                <c:pt idx="239">
                  <c:v>0.11564778383368139</c:v>
                </c:pt>
                <c:pt idx="240">
                  <c:v>0.10754632341494597</c:v>
                </c:pt>
                <c:pt idx="241">
                  <c:v>0.11060671644558058</c:v>
                </c:pt>
                <c:pt idx="242">
                  <c:v>0.10477044368704261</c:v>
                </c:pt>
                <c:pt idx="243">
                  <c:v>0.10091696546489996</c:v>
                </c:pt>
                <c:pt idx="244">
                  <c:v>9.440869088292568E-2</c:v>
                </c:pt>
                <c:pt idx="245">
                  <c:v>9.1797487383877829E-2</c:v>
                </c:pt>
                <c:pt idx="246">
                  <c:v>9.2124913895222094E-2</c:v>
                </c:pt>
                <c:pt idx="247">
                  <c:v>6.9670831631093971E-2</c:v>
                </c:pt>
                <c:pt idx="248">
                  <c:v>8.6970245309007391E-2</c:v>
                </c:pt>
                <c:pt idx="249">
                  <c:v>8.926631897286158E-2</c:v>
                </c:pt>
                <c:pt idx="250">
                  <c:v>0.1008030240678829</c:v>
                </c:pt>
                <c:pt idx="251">
                  <c:v>0.10592046493240713</c:v>
                </c:pt>
                <c:pt idx="252">
                  <c:v>0.11125067907308903</c:v>
                </c:pt>
                <c:pt idx="253">
                  <c:v>0.10952929645165453</c:v>
                </c:pt>
                <c:pt idx="254">
                  <c:v>0.11906386410159293</c:v>
                </c:pt>
                <c:pt idx="255">
                  <c:v>0.11945585840294547</c:v>
                </c:pt>
                <c:pt idx="256">
                  <c:v>0.10880761444981983</c:v>
                </c:pt>
                <c:pt idx="257">
                  <c:v>0.11516933755893848</c:v>
                </c:pt>
                <c:pt idx="258">
                  <c:v>0.11621434511605905</c:v>
                </c:pt>
                <c:pt idx="259">
                  <c:v>0.12362536245601718</c:v>
                </c:pt>
                <c:pt idx="260">
                  <c:v>0.12605645565599574</c:v>
                </c:pt>
                <c:pt idx="261">
                  <c:v>0.12382920356657841</c:v>
                </c:pt>
                <c:pt idx="262">
                  <c:v>0.12165943402816501</c:v>
                </c:pt>
                <c:pt idx="263">
                  <c:v>0.1200786022935149</c:v>
                </c:pt>
                <c:pt idx="264">
                  <c:v>0.11927770979099828</c:v>
                </c:pt>
                <c:pt idx="265">
                  <c:v>0.11977759162506824</c:v>
                </c:pt>
                <c:pt idx="266">
                  <c:v>0.1189249549466657</c:v>
                </c:pt>
                <c:pt idx="267">
                  <c:v>0.11953028503750106</c:v>
                </c:pt>
                <c:pt idx="268">
                  <c:v>0.11475780174158368</c:v>
                </c:pt>
                <c:pt idx="269">
                  <c:v>0.1224473668251702</c:v>
                </c:pt>
                <c:pt idx="270">
                  <c:v>0.12348289293711905</c:v>
                </c:pt>
                <c:pt idx="271">
                  <c:v>0.12234533573373872</c:v>
                </c:pt>
                <c:pt idx="272">
                  <c:v>0.11790895268103313</c:v>
                </c:pt>
                <c:pt idx="273">
                  <c:v>0.11590689022308648</c:v>
                </c:pt>
                <c:pt idx="274">
                  <c:v>0.11286822061117739</c:v>
                </c:pt>
                <c:pt idx="275">
                  <c:v>0.10612713375280566</c:v>
                </c:pt>
                <c:pt idx="276">
                  <c:v>0.11071495908941756</c:v>
                </c:pt>
                <c:pt idx="277">
                  <c:v>0.10762998185488128</c:v>
                </c:pt>
                <c:pt idx="278">
                  <c:v>0.10842147720596337</c:v>
                </c:pt>
                <c:pt idx="279">
                  <c:v>0.10923552938334538</c:v>
                </c:pt>
                <c:pt idx="280">
                  <c:v>0.10823637489824534</c:v>
                </c:pt>
                <c:pt idx="281">
                  <c:v>0.10846890635576818</c:v>
                </c:pt>
                <c:pt idx="282">
                  <c:v>0.11007841883913204</c:v>
                </c:pt>
                <c:pt idx="283">
                  <c:v>0.11031367806562049</c:v>
                </c:pt>
                <c:pt idx="284">
                  <c:v>0.11120763418229287</c:v>
                </c:pt>
                <c:pt idx="285">
                  <c:v>0.11049685904476625</c:v>
                </c:pt>
                <c:pt idx="286">
                  <c:v>0.11231228733949811</c:v>
                </c:pt>
                <c:pt idx="287">
                  <c:v>0.11507229142868811</c:v>
                </c:pt>
                <c:pt idx="288">
                  <c:v>0.10938247488011742</c:v>
                </c:pt>
                <c:pt idx="289">
                  <c:v>0.11212372355874331</c:v>
                </c:pt>
                <c:pt idx="290">
                  <c:v>0.11075515791388538</c:v>
                </c:pt>
                <c:pt idx="291">
                  <c:v>0.11086453508080267</c:v>
                </c:pt>
                <c:pt idx="292">
                  <c:v>0.10099287442926701</c:v>
                </c:pt>
                <c:pt idx="293">
                  <c:v>9.9737368003727803E-2</c:v>
                </c:pt>
                <c:pt idx="294">
                  <c:v>0.11521283318354399</c:v>
                </c:pt>
                <c:pt idx="295">
                  <c:v>0.11302558661474094</c:v>
                </c:pt>
                <c:pt idx="296">
                  <c:v>0.11577211341784044</c:v>
                </c:pt>
                <c:pt idx="297">
                  <c:v>0.12396970593896238</c:v>
                </c:pt>
                <c:pt idx="298">
                  <c:v>0.12567988820439865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E9-9A44-8E90-282E5B663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5499183"/>
        <c:axId val="1735500831"/>
      </c:lineChart>
      <c:dateAx>
        <c:axId val="173549918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00831"/>
        <c:crosses val="autoZero"/>
        <c:auto val="1"/>
        <c:lblOffset val="100"/>
        <c:baseTimeUnit val="months"/>
      </c:dateAx>
      <c:valAx>
        <c:axId val="1735500831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9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M2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</c:formatCode>
                <c:ptCount val="263"/>
                <c:pt idx="0">
                  <c:v>4666.2</c:v>
                </c:pt>
                <c:pt idx="1">
                  <c:v>4679.3999999999996</c:v>
                </c:pt>
                <c:pt idx="2">
                  <c:v>4710.2</c:v>
                </c:pt>
                <c:pt idx="3">
                  <c:v>4766.1000000000004</c:v>
                </c:pt>
                <c:pt idx="4">
                  <c:v>4753.8999999999996</c:v>
                </c:pt>
                <c:pt idx="5">
                  <c:v>4771.8</c:v>
                </c:pt>
                <c:pt idx="6">
                  <c:v>4789.3999999999996</c:v>
                </c:pt>
                <c:pt idx="7">
                  <c:v>4817.5</c:v>
                </c:pt>
                <c:pt idx="8">
                  <c:v>4853.2</c:v>
                </c:pt>
                <c:pt idx="9">
                  <c:v>4869.2</c:v>
                </c:pt>
                <c:pt idx="10">
                  <c:v>4880.1000000000004</c:v>
                </c:pt>
                <c:pt idx="11">
                  <c:v>4924.7</c:v>
                </c:pt>
                <c:pt idx="12">
                  <c:v>4975.3</c:v>
                </c:pt>
                <c:pt idx="13">
                  <c:v>5013.5</c:v>
                </c:pt>
                <c:pt idx="14">
                  <c:v>5071.2</c:v>
                </c:pt>
                <c:pt idx="15">
                  <c:v>5135.2</c:v>
                </c:pt>
                <c:pt idx="16">
                  <c:v>5132.2</c:v>
                </c:pt>
                <c:pt idx="17">
                  <c:v>5172.5</c:v>
                </c:pt>
                <c:pt idx="18">
                  <c:v>5202.3999999999996</c:v>
                </c:pt>
                <c:pt idx="19">
                  <c:v>5236.3</c:v>
                </c:pt>
                <c:pt idx="20">
                  <c:v>5347.4</c:v>
                </c:pt>
                <c:pt idx="21">
                  <c:v>5336</c:v>
                </c:pt>
                <c:pt idx="22">
                  <c:v>5379.6</c:v>
                </c:pt>
                <c:pt idx="23">
                  <c:v>5432.7</c:v>
                </c:pt>
                <c:pt idx="24">
                  <c:v>5453</c:v>
                </c:pt>
                <c:pt idx="25">
                  <c:v>5482.4</c:v>
                </c:pt>
                <c:pt idx="26">
                  <c:v>5494.2</c:v>
                </c:pt>
                <c:pt idx="27">
                  <c:v>5494.4</c:v>
                </c:pt>
                <c:pt idx="28">
                  <c:v>5520.6</c:v>
                </c:pt>
                <c:pt idx="29">
                  <c:v>5545.6</c:v>
                </c:pt>
                <c:pt idx="30">
                  <c:v>5588.2</c:v>
                </c:pt>
                <c:pt idx="31">
                  <c:v>5630.6</c:v>
                </c:pt>
                <c:pt idx="32">
                  <c:v>5655</c:v>
                </c:pt>
                <c:pt idx="33">
                  <c:v>5699.6</c:v>
                </c:pt>
                <c:pt idx="34">
                  <c:v>5749.7</c:v>
                </c:pt>
                <c:pt idx="35">
                  <c:v>5770.9</c:v>
                </c:pt>
                <c:pt idx="36">
                  <c:v>5803.5</c:v>
                </c:pt>
                <c:pt idx="37">
                  <c:v>5839.5</c:v>
                </c:pt>
                <c:pt idx="38">
                  <c:v>5860.3</c:v>
                </c:pt>
                <c:pt idx="39">
                  <c:v>5897.7</c:v>
                </c:pt>
                <c:pt idx="40">
                  <c:v>5958</c:v>
                </c:pt>
                <c:pt idx="41">
                  <c:v>5994.7</c:v>
                </c:pt>
                <c:pt idx="42">
                  <c:v>6041.4</c:v>
                </c:pt>
                <c:pt idx="43">
                  <c:v>6099.5</c:v>
                </c:pt>
                <c:pt idx="44">
                  <c:v>6071.6</c:v>
                </c:pt>
                <c:pt idx="45">
                  <c:v>6062.5</c:v>
                </c:pt>
                <c:pt idx="46">
                  <c:v>6067.7</c:v>
                </c:pt>
                <c:pt idx="47">
                  <c:v>6065.9</c:v>
                </c:pt>
                <c:pt idx="48">
                  <c:v>6074.4</c:v>
                </c:pt>
                <c:pt idx="49">
                  <c:v>6113.2</c:v>
                </c:pt>
                <c:pt idx="50">
                  <c:v>6149</c:v>
                </c:pt>
                <c:pt idx="51">
                  <c:v>6190.2</c:v>
                </c:pt>
                <c:pt idx="52">
                  <c:v>6267</c:v>
                </c:pt>
                <c:pt idx="53">
                  <c:v>6269.4</c:v>
                </c:pt>
                <c:pt idx="54">
                  <c:v>6283.1</c:v>
                </c:pt>
                <c:pt idx="55">
                  <c:v>6309.2</c:v>
                </c:pt>
                <c:pt idx="56">
                  <c:v>6343.9</c:v>
                </c:pt>
                <c:pt idx="57">
                  <c:v>6372.1</c:v>
                </c:pt>
                <c:pt idx="58">
                  <c:v>6398.7</c:v>
                </c:pt>
                <c:pt idx="59">
                  <c:v>6417.2</c:v>
                </c:pt>
                <c:pt idx="60">
                  <c:v>6423.4</c:v>
                </c:pt>
                <c:pt idx="61">
                  <c:v>6431.8</c:v>
                </c:pt>
                <c:pt idx="62">
                  <c:v>6440.8</c:v>
                </c:pt>
                <c:pt idx="63">
                  <c:v>6454.7</c:v>
                </c:pt>
                <c:pt idx="64">
                  <c:v>6472</c:v>
                </c:pt>
                <c:pt idx="65">
                  <c:v>6504.4</c:v>
                </c:pt>
                <c:pt idx="66">
                  <c:v>6536</c:v>
                </c:pt>
                <c:pt idx="67">
                  <c:v>6568.7</c:v>
                </c:pt>
                <c:pt idx="68">
                  <c:v>6602.9</c:v>
                </c:pt>
                <c:pt idx="69">
                  <c:v>6637</c:v>
                </c:pt>
                <c:pt idx="70">
                  <c:v>6653.4</c:v>
                </c:pt>
                <c:pt idx="71">
                  <c:v>6680.1</c:v>
                </c:pt>
                <c:pt idx="72">
                  <c:v>6722.5</c:v>
                </c:pt>
                <c:pt idx="73">
                  <c:v>6746.8</c:v>
                </c:pt>
                <c:pt idx="74">
                  <c:v>6761.1</c:v>
                </c:pt>
                <c:pt idx="75">
                  <c:v>6798.5</c:v>
                </c:pt>
                <c:pt idx="76">
                  <c:v>6805.2</c:v>
                </c:pt>
                <c:pt idx="77">
                  <c:v>6843.2</c:v>
                </c:pt>
                <c:pt idx="78">
                  <c:v>6884.6</c:v>
                </c:pt>
                <c:pt idx="79">
                  <c:v>6915.4</c:v>
                </c:pt>
                <c:pt idx="80">
                  <c:v>6942.6</c:v>
                </c:pt>
                <c:pt idx="81">
                  <c:v>6991.6</c:v>
                </c:pt>
                <c:pt idx="82">
                  <c:v>7026.5</c:v>
                </c:pt>
                <c:pt idx="83">
                  <c:v>7069.5</c:v>
                </c:pt>
                <c:pt idx="84">
                  <c:v>7107.4</c:v>
                </c:pt>
                <c:pt idx="85">
                  <c:v>7123.2</c:v>
                </c:pt>
                <c:pt idx="86">
                  <c:v>7156.9</c:v>
                </c:pt>
                <c:pt idx="87">
                  <c:v>7229.3</c:v>
                </c:pt>
                <c:pt idx="88">
                  <c:v>7243.2</c:v>
                </c:pt>
                <c:pt idx="89">
                  <c:v>7276.3</c:v>
                </c:pt>
                <c:pt idx="90">
                  <c:v>7306.6</c:v>
                </c:pt>
                <c:pt idx="91">
                  <c:v>7382.8</c:v>
                </c:pt>
                <c:pt idx="92">
                  <c:v>7401.1</c:v>
                </c:pt>
                <c:pt idx="93">
                  <c:v>7414.8</c:v>
                </c:pt>
                <c:pt idx="94">
                  <c:v>7439.6</c:v>
                </c:pt>
                <c:pt idx="95">
                  <c:v>7469.4</c:v>
                </c:pt>
                <c:pt idx="96">
                  <c:v>7503.1</c:v>
                </c:pt>
                <c:pt idx="97">
                  <c:v>7587.6</c:v>
                </c:pt>
                <c:pt idx="98">
                  <c:v>7653.3</c:v>
                </c:pt>
                <c:pt idx="99">
                  <c:v>7696.1</c:v>
                </c:pt>
                <c:pt idx="100">
                  <c:v>7708.3</c:v>
                </c:pt>
                <c:pt idx="101">
                  <c:v>7725.8</c:v>
                </c:pt>
                <c:pt idx="102">
                  <c:v>7772.1</c:v>
                </c:pt>
                <c:pt idx="103">
                  <c:v>7787</c:v>
                </c:pt>
                <c:pt idx="104">
                  <c:v>7856.5</c:v>
                </c:pt>
                <c:pt idx="105">
                  <c:v>7963.1</c:v>
                </c:pt>
                <c:pt idx="106">
                  <c:v>8013.5</c:v>
                </c:pt>
                <c:pt idx="107">
                  <c:v>8189.7</c:v>
                </c:pt>
                <c:pt idx="108">
                  <c:v>8271.2000000000007</c:v>
                </c:pt>
                <c:pt idx="109">
                  <c:v>8300.5</c:v>
                </c:pt>
                <c:pt idx="110">
                  <c:v>8366.5</c:v>
                </c:pt>
                <c:pt idx="111">
                  <c:v>8369.9</c:v>
                </c:pt>
                <c:pt idx="112">
                  <c:v>8427.6</c:v>
                </c:pt>
                <c:pt idx="113">
                  <c:v>8437.2000000000007</c:v>
                </c:pt>
                <c:pt idx="114">
                  <c:v>8442</c:v>
                </c:pt>
                <c:pt idx="115">
                  <c:v>8441.7999999999993</c:v>
                </c:pt>
                <c:pt idx="116">
                  <c:v>8441.1</c:v>
                </c:pt>
                <c:pt idx="117">
                  <c:v>8468.1</c:v>
                </c:pt>
                <c:pt idx="118">
                  <c:v>8498.2000000000007</c:v>
                </c:pt>
                <c:pt idx="119">
                  <c:v>8493.1</c:v>
                </c:pt>
                <c:pt idx="120">
                  <c:v>8455.4</c:v>
                </c:pt>
                <c:pt idx="121">
                  <c:v>8505.1</c:v>
                </c:pt>
                <c:pt idx="122">
                  <c:v>8502.2000000000007</c:v>
                </c:pt>
                <c:pt idx="123">
                  <c:v>8532.7999999999993</c:v>
                </c:pt>
                <c:pt idx="124">
                  <c:v>8587.7000000000007</c:v>
                </c:pt>
                <c:pt idx="125">
                  <c:v>8606.7000000000007</c:v>
                </c:pt>
                <c:pt idx="126">
                  <c:v>8616.2999999999993</c:v>
                </c:pt>
                <c:pt idx="127">
                  <c:v>8666.7000000000007</c:v>
                </c:pt>
                <c:pt idx="128">
                  <c:v>8697.7999999999993</c:v>
                </c:pt>
                <c:pt idx="129">
                  <c:v>8746.9</c:v>
                </c:pt>
                <c:pt idx="130">
                  <c:v>8767.7000000000007</c:v>
                </c:pt>
                <c:pt idx="131">
                  <c:v>8799.4</c:v>
                </c:pt>
                <c:pt idx="132">
                  <c:v>8820.4</c:v>
                </c:pt>
                <c:pt idx="133">
                  <c:v>8884.2000000000007</c:v>
                </c:pt>
                <c:pt idx="134">
                  <c:v>8940.6</c:v>
                </c:pt>
                <c:pt idx="135">
                  <c:v>9002.1</c:v>
                </c:pt>
                <c:pt idx="136">
                  <c:v>9072.7000000000007</c:v>
                </c:pt>
                <c:pt idx="137">
                  <c:v>9148.4</c:v>
                </c:pt>
                <c:pt idx="138">
                  <c:v>9313.7999999999993</c:v>
                </c:pt>
                <c:pt idx="139">
                  <c:v>9505</c:v>
                </c:pt>
                <c:pt idx="140">
                  <c:v>9525.7999999999993</c:v>
                </c:pt>
                <c:pt idx="141">
                  <c:v>9559.5</c:v>
                </c:pt>
                <c:pt idx="142">
                  <c:v>9610.1</c:v>
                </c:pt>
                <c:pt idx="143">
                  <c:v>9657.7000000000007</c:v>
                </c:pt>
                <c:pt idx="144">
                  <c:v>9731.5</c:v>
                </c:pt>
                <c:pt idx="145">
                  <c:v>9789.2999999999993</c:v>
                </c:pt>
                <c:pt idx="146">
                  <c:v>9837.1</c:v>
                </c:pt>
                <c:pt idx="147">
                  <c:v>9889.9</c:v>
                </c:pt>
                <c:pt idx="148">
                  <c:v>9934.6</c:v>
                </c:pt>
                <c:pt idx="149">
                  <c:v>9998.1</c:v>
                </c:pt>
                <c:pt idx="150">
                  <c:v>10055.299999999999</c:v>
                </c:pt>
                <c:pt idx="151">
                  <c:v>10115.200000000001</c:v>
                </c:pt>
                <c:pt idx="152">
                  <c:v>10193.1</c:v>
                </c:pt>
                <c:pt idx="153">
                  <c:v>10256.5</c:v>
                </c:pt>
                <c:pt idx="154">
                  <c:v>10319.799999999999</c:v>
                </c:pt>
                <c:pt idx="155">
                  <c:v>10451.5</c:v>
                </c:pt>
                <c:pt idx="156">
                  <c:v>10477</c:v>
                </c:pt>
                <c:pt idx="157">
                  <c:v>10489.1</c:v>
                </c:pt>
                <c:pt idx="158">
                  <c:v>10555.8</c:v>
                </c:pt>
                <c:pt idx="159">
                  <c:v>10590.3</c:v>
                </c:pt>
                <c:pt idx="160">
                  <c:v>10630.1</c:v>
                </c:pt>
                <c:pt idx="161">
                  <c:v>10682.5</c:v>
                </c:pt>
                <c:pt idx="162">
                  <c:v>10728.9</c:v>
                </c:pt>
                <c:pt idx="163">
                  <c:v>10783.5</c:v>
                </c:pt>
                <c:pt idx="164">
                  <c:v>10835.3</c:v>
                </c:pt>
                <c:pt idx="165">
                  <c:v>10948.7</c:v>
                </c:pt>
                <c:pt idx="166">
                  <c:v>10954.1</c:v>
                </c:pt>
                <c:pt idx="167">
                  <c:v>11020.3</c:v>
                </c:pt>
                <c:pt idx="168">
                  <c:v>11076.6</c:v>
                </c:pt>
                <c:pt idx="169">
                  <c:v>11169.3</c:v>
                </c:pt>
                <c:pt idx="170">
                  <c:v>11207.6</c:v>
                </c:pt>
                <c:pt idx="171">
                  <c:v>11259.8</c:v>
                </c:pt>
                <c:pt idx="172">
                  <c:v>11326.3</c:v>
                </c:pt>
                <c:pt idx="173">
                  <c:v>11377.2</c:v>
                </c:pt>
                <c:pt idx="174">
                  <c:v>11434</c:v>
                </c:pt>
                <c:pt idx="175">
                  <c:v>11462.9</c:v>
                </c:pt>
                <c:pt idx="176">
                  <c:v>11496.7</c:v>
                </c:pt>
                <c:pt idx="177">
                  <c:v>11558.6</c:v>
                </c:pt>
                <c:pt idx="178">
                  <c:v>11594.7</c:v>
                </c:pt>
                <c:pt idx="179">
                  <c:v>11674</c:v>
                </c:pt>
                <c:pt idx="180">
                  <c:v>11743.9</c:v>
                </c:pt>
                <c:pt idx="181">
                  <c:v>11871.7</c:v>
                </c:pt>
                <c:pt idx="182">
                  <c:v>11888.1</c:v>
                </c:pt>
                <c:pt idx="183">
                  <c:v>11927.6</c:v>
                </c:pt>
                <c:pt idx="184">
                  <c:v>11957.9</c:v>
                </c:pt>
                <c:pt idx="185">
                  <c:v>12002.9</c:v>
                </c:pt>
                <c:pt idx="186">
                  <c:v>12052</c:v>
                </c:pt>
                <c:pt idx="187">
                  <c:v>12100.6</c:v>
                </c:pt>
                <c:pt idx="188">
                  <c:v>12154.6</c:v>
                </c:pt>
                <c:pt idx="189">
                  <c:v>12192.5</c:v>
                </c:pt>
                <c:pt idx="190">
                  <c:v>12277</c:v>
                </c:pt>
                <c:pt idx="191">
                  <c:v>12340.1</c:v>
                </c:pt>
                <c:pt idx="192">
                  <c:v>12471.4</c:v>
                </c:pt>
                <c:pt idx="193">
                  <c:v>12552.3</c:v>
                </c:pt>
                <c:pt idx="194">
                  <c:v>12616.6</c:v>
                </c:pt>
                <c:pt idx="195">
                  <c:v>12697</c:v>
                </c:pt>
                <c:pt idx="196">
                  <c:v>12763.7</c:v>
                </c:pt>
                <c:pt idx="197">
                  <c:v>12830.6</c:v>
                </c:pt>
                <c:pt idx="198">
                  <c:v>12889.1</c:v>
                </c:pt>
                <c:pt idx="199">
                  <c:v>12968.2</c:v>
                </c:pt>
                <c:pt idx="200">
                  <c:v>13027.4</c:v>
                </c:pt>
                <c:pt idx="201">
                  <c:v>13099.7</c:v>
                </c:pt>
                <c:pt idx="202">
                  <c:v>13174.1</c:v>
                </c:pt>
                <c:pt idx="203">
                  <c:v>13214.2</c:v>
                </c:pt>
                <c:pt idx="204">
                  <c:v>13288.7</c:v>
                </c:pt>
                <c:pt idx="205">
                  <c:v>13359.2</c:v>
                </c:pt>
                <c:pt idx="206">
                  <c:v>13428.6</c:v>
                </c:pt>
                <c:pt idx="207">
                  <c:v>13486.6</c:v>
                </c:pt>
                <c:pt idx="208">
                  <c:v>13537.3</c:v>
                </c:pt>
                <c:pt idx="209">
                  <c:v>13564.7</c:v>
                </c:pt>
                <c:pt idx="210">
                  <c:v>13621.8</c:v>
                </c:pt>
                <c:pt idx="211">
                  <c:v>13671.4</c:v>
                </c:pt>
                <c:pt idx="212">
                  <c:v>13714.4</c:v>
                </c:pt>
                <c:pt idx="213">
                  <c:v>13767.6</c:v>
                </c:pt>
                <c:pt idx="214">
                  <c:v>13802.4</c:v>
                </c:pt>
                <c:pt idx="215">
                  <c:v>13854.8</c:v>
                </c:pt>
                <c:pt idx="216">
                  <c:v>13872</c:v>
                </c:pt>
                <c:pt idx="217">
                  <c:v>13914.6</c:v>
                </c:pt>
                <c:pt idx="218">
                  <c:v>13971.2</c:v>
                </c:pt>
                <c:pt idx="219">
                  <c:v>14001.3</c:v>
                </c:pt>
                <c:pt idx="220">
                  <c:v>14066</c:v>
                </c:pt>
                <c:pt idx="221">
                  <c:v>14125.8</c:v>
                </c:pt>
                <c:pt idx="222">
                  <c:v>14155.2</c:v>
                </c:pt>
                <c:pt idx="223">
                  <c:v>14197.7</c:v>
                </c:pt>
                <c:pt idx="224">
                  <c:v>14228.4</c:v>
                </c:pt>
                <c:pt idx="225">
                  <c:v>14235.8</c:v>
                </c:pt>
                <c:pt idx="226">
                  <c:v>14254.9</c:v>
                </c:pt>
                <c:pt idx="227">
                  <c:v>14373.9</c:v>
                </c:pt>
                <c:pt idx="228">
                  <c:v>14443.3</c:v>
                </c:pt>
                <c:pt idx="229">
                  <c:v>14486.2</c:v>
                </c:pt>
                <c:pt idx="230">
                  <c:v>14533.5</c:v>
                </c:pt>
                <c:pt idx="231">
                  <c:v>14568.9</c:v>
                </c:pt>
                <c:pt idx="232">
                  <c:v>14668.4</c:v>
                </c:pt>
                <c:pt idx="233">
                  <c:v>14787</c:v>
                </c:pt>
                <c:pt idx="234">
                  <c:v>14857.9</c:v>
                </c:pt>
                <c:pt idx="235">
                  <c:v>14935.2</c:v>
                </c:pt>
                <c:pt idx="236">
                  <c:v>15026.6</c:v>
                </c:pt>
                <c:pt idx="237">
                  <c:v>15153.1</c:v>
                </c:pt>
                <c:pt idx="238">
                  <c:v>15251.3</c:v>
                </c:pt>
                <c:pt idx="239">
                  <c:v>15325.8</c:v>
                </c:pt>
                <c:pt idx="240">
                  <c:v>15406.8</c:v>
                </c:pt>
                <c:pt idx="241">
                  <c:v>15470.4</c:v>
                </c:pt>
                <c:pt idx="242">
                  <c:v>16011.4</c:v>
                </c:pt>
                <c:pt idx="243">
                  <c:v>17039.099999999999</c:v>
                </c:pt>
                <c:pt idx="244">
                  <c:v>17889.2</c:v>
                </c:pt>
                <c:pt idx="245">
                  <c:v>18175.7</c:v>
                </c:pt>
                <c:pt idx="246">
                  <c:v>18316.599999999999</c:v>
                </c:pt>
                <c:pt idx="247">
                  <c:v>18378.5</c:v>
                </c:pt>
                <c:pt idx="248">
                  <c:v>18601.599999999999</c:v>
                </c:pt>
                <c:pt idx="249">
                  <c:v>18747.900000000001</c:v>
                </c:pt>
                <c:pt idx="250">
                  <c:v>18958.7</c:v>
                </c:pt>
                <c:pt idx="251">
                  <c:v>19129.5</c:v>
                </c:pt>
                <c:pt idx="252">
                  <c:v>19393.2</c:v>
                </c:pt>
                <c:pt idx="253">
                  <c:v>19665.3</c:v>
                </c:pt>
                <c:pt idx="254">
                  <c:v>19913.2</c:v>
                </c:pt>
                <c:pt idx="255">
                  <c:v>20138.8</c:v>
                </c:pt>
                <c:pt idx="256">
                  <c:v>20402.8</c:v>
                </c:pt>
                <c:pt idx="257">
                  <c:v>20429.5</c:v>
                </c:pt>
                <c:pt idx="258">
                  <c:v>20578.900000000001</c:v>
                </c:pt>
                <c:pt idx="259">
                  <c:v>20832.5</c:v>
                </c:pt>
                <c:pt idx="260">
                  <c:v>20994.799999999999</c:v>
                </c:pt>
                <c:pt idx="261">
                  <c:v>21187.5</c:v>
                </c:pt>
                <c:pt idx="262">
                  <c:v>21436.7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4-2A47-99A3-C2D41C01F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7436911"/>
        <c:axId val="1388243839"/>
      </c:lineChart>
      <c:dateAx>
        <c:axId val="141743691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243839"/>
        <c:crosses val="autoZero"/>
        <c:auto val="1"/>
        <c:lblOffset val="100"/>
        <c:baseTimeUnit val="months"/>
      </c:dateAx>
      <c:valAx>
        <c:axId val="1388243839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43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Real Personal Income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0.000</c:formatCode>
                <c:ptCount val="263"/>
                <c:pt idx="0">
                  <c:v>10861.073</c:v>
                </c:pt>
                <c:pt idx="1">
                  <c:v>10906.014999999999</c:v>
                </c:pt>
                <c:pt idx="2">
                  <c:v>10936.525</c:v>
                </c:pt>
                <c:pt idx="3">
                  <c:v>10996.136</c:v>
                </c:pt>
                <c:pt idx="4">
                  <c:v>11035.828</c:v>
                </c:pt>
                <c:pt idx="5">
                  <c:v>11066.822</c:v>
                </c:pt>
                <c:pt idx="6">
                  <c:v>11124.906000000001</c:v>
                </c:pt>
                <c:pt idx="7">
                  <c:v>11184.673000000001</c:v>
                </c:pt>
                <c:pt idx="8">
                  <c:v>11193.727000000001</c:v>
                </c:pt>
                <c:pt idx="9">
                  <c:v>11220.903</c:v>
                </c:pt>
                <c:pt idx="10">
                  <c:v>11226.227000000001</c:v>
                </c:pt>
                <c:pt idx="11">
                  <c:v>11250.439</c:v>
                </c:pt>
                <c:pt idx="12">
                  <c:v>11323.538</c:v>
                </c:pt>
                <c:pt idx="13">
                  <c:v>11350.432000000001</c:v>
                </c:pt>
                <c:pt idx="14">
                  <c:v>11387.62</c:v>
                </c:pt>
                <c:pt idx="15">
                  <c:v>11358.418</c:v>
                </c:pt>
                <c:pt idx="16">
                  <c:v>11324.681</c:v>
                </c:pt>
                <c:pt idx="17">
                  <c:v>11307.367</c:v>
                </c:pt>
                <c:pt idx="18">
                  <c:v>11305.21</c:v>
                </c:pt>
                <c:pt idx="19">
                  <c:v>11288.466</c:v>
                </c:pt>
                <c:pt idx="20">
                  <c:v>11293.856</c:v>
                </c:pt>
                <c:pt idx="21">
                  <c:v>11270.093999999999</c:v>
                </c:pt>
                <c:pt idx="22">
                  <c:v>11274.709000000001</c:v>
                </c:pt>
                <c:pt idx="23">
                  <c:v>11291.996999999999</c:v>
                </c:pt>
                <c:pt idx="24">
                  <c:v>11310.671</c:v>
                </c:pt>
                <c:pt idx="25">
                  <c:v>11310.977999999999</c:v>
                </c:pt>
                <c:pt idx="26">
                  <c:v>11303.415999999999</c:v>
                </c:pt>
                <c:pt idx="27">
                  <c:v>11318.157999999999</c:v>
                </c:pt>
                <c:pt idx="28">
                  <c:v>11350.189</c:v>
                </c:pt>
                <c:pt idx="29">
                  <c:v>11378.602999999999</c:v>
                </c:pt>
                <c:pt idx="30">
                  <c:v>11345.251</c:v>
                </c:pt>
                <c:pt idx="31">
                  <c:v>11346.165000000001</c:v>
                </c:pt>
                <c:pt idx="32">
                  <c:v>11354.349</c:v>
                </c:pt>
                <c:pt idx="33">
                  <c:v>11375.991</c:v>
                </c:pt>
                <c:pt idx="34">
                  <c:v>11400.204</c:v>
                </c:pt>
                <c:pt idx="35">
                  <c:v>11422.32</c:v>
                </c:pt>
                <c:pt idx="36">
                  <c:v>11384.713</c:v>
                </c:pt>
                <c:pt idx="37">
                  <c:v>11342.643</c:v>
                </c:pt>
                <c:pt idx="38">
                  <c:v>11362.017</c:v>
                </c:pt>
                <c:pt idx="39">
                  <c:v>11415.477999999999</c:v>
                </c:pt>
                <c:pt idx="40">
                  <c:v>11504.258</c:v>
                </c:pt>
                <c:pt idx="41">
                  <c:v>11544.700999999999</c:v>
                </c:pt>
                <c:pt idx="42">
                  <c:v>11556.120999999999</c:v>
                </c:pt>
                <c:pt idx="43">
                  <c:v>11575.046</c:v>
                </c:pt>
                <c:pt idx="44">
                  <c:v>11592.143</c:v>
                </c:pt>
                <c:pt idx="45">
                  <c:v>11636.646000000001</c:v>
                </c:pt>
                <c:pt idx="46">
                  <c:v>11703.597</c:v>
                </c:pt>
                <c:pt idx="47">
                  <c:v>11707.691999999999</c:v>
                </c:pt>
                <c:pt idx="48">
                  <c:v>11684.567999999999</c:v>
                </c:pt>
                <c:pt idx="49">
                  <c:v>11699.682000000001</c:v>
                </c:pt>
                <c:pt idx="50">
                  <c:v>11742.021000000001</c:v>
                </c:pt>
                <c:pt idx="51">
                  <c:v>11780.133</c:v>
                </c:pt>
                <c:pt idx="52">
                  <c:v>11843.425999999999</c:v>
                </c:pt>
                <c:pt idx="53">
                  <c:v>11857.120999999999</c:v>
                </c:pt>
                <c:pt idx="54">
                  <c:v>11901.852000000001</c:v>
                </c:pt>
                <c:pt idx="55">
                  <c:v>11952.18</c:v>
                </c:pt>
                <c:pt idx="56">
                  <c:v>11970.187</c:v>
                </c:pt>
                <c:pt idx="57">
                  <c:v>11979.811</c:v>
                </c:pt>
                <c:pt idx="58">
                  <c:v>11952.449000000001</c:v>
                </c:pt>
                <c:pt idx="59">
                  <c:v>12360.044</c:v>
                </c:pt>
                <c:pt idx="60">
                  <c:v>12030.308999999999</c:v>
                </c:pt>
                <c:pt idx="61">
                  <c:v>12043.195</c:v>
                </c:pt>
                <c:pt idx="62">
                  <c:v>12085.855</c:v>
                </c:pt>
                <c:pt idx="63">
                  <c:v>12127.668</c:v>
                </c:pt>
                <c:pt idx="64">
                  <c:v>12183.116</c:v>
                </c:pt>
                <c:pt idx="65">
                  <c:v>12217.880999999999</c:v>
                </c:pt>
                <c:pt idx="66">
                  <c:v>12239.59</c:v>
                </c:pt>
                <c:pt idx="67">
                  <c:v>12261.516</c:v>
                </c:pt>
                <c:pt idx="68">
                  <c:v>12219.45</c:v>
                </c:pt>
                <c:pt idx="69">
                  <c:v>12284.88</c:v>
                </c:pt>
                <c:pt idx="70">
                  <c:v>12365.114</c:v>
                </c:pt>
                <c:pt idx="71">
                  <c:v>12413.233</c:v>
                </c:pt>
                <c:pt idx="72">
                  <c:v>12574.008</c:v>
                </c:pt>
                <c:pt idx="73">
                  <c:v>12645.305</c:v>
                </c:pt>
                <c:pt idx="74">
                  <c:v>12701.207</c:v>
                </c:pt>
                <c:pt idx="75">
                  <c:v>12705.491</c:v>
                </c:pt>
                <c:pt idx="76">
                  <c:v>12695.254999999999</c:v>
                </c:pt>
                <c:pt idx="77">
                  <c:v>12712.012000000001</c:v>
                </c:pt>
                <c:pt idx="78">
                  <c:v>12704.463</c:v>
                </c:pt>
                <c:pt idx="79">
                  <c:v>12695.144</c:v>
                </c:pt>
                <c:pt idx="80">
                  <c:v>12772.499</c:v>
                </c:pt>
                <c:pt idx="81">
                  <c:v>12843.406000000001</c:v>
                </c:pt>
                <c:pt idx="82">
                  <c:v>12909.172</c:v>
                </c:pt>
                <c:pt idx="83">
                  <c:v>12984.234</c:v>
                </c:pt>
                <c:pt idx="84">
                  <c:v>13006.171</c:v>
                </c:pt>
                <c:pt idx="85">
                  <c:v>13061.098</c:v>
                </c:pt>
                <c:pt idx="86">
                  <c:v>13108.154</c:v>
                </c:pt>
                <c:pt idx="87">
                  <c:v>13127.29</c:v>
                </c:pt>
                <c:pt idx="88">
                  <c:v>13132.722</c:v>
                </c:pt>
                <c:pt idx="89">
                  <c:v>13126.842000000001</c:v>
                </c:pt>
                <c:pt idx="90">
                  <c:v>13135.377</c:v>
                </c:pt>
                <c:pt idx="91">
                  <c:v>13136.138999999999</c:v>
                </c:pt>
                <c:pt idx="92">
                  <c:v>13156.905000000001</c:v>
                </c:pt>
                <c:pt idx="93">
                  <c:v>13145.838</c:v>
                </c:pt>
                <c:pt idx="94">
                  <c:v>13135.916999999999</c:v>
                </c:pt>
                <c:pt idx="95">
                  <c:v>13183.731</c:v>
                </c:pt>
                <c:pt idx="96">
                  <c:v>13184.557000000001</c:v>
                </c:pt>
                <c:pt idx="97">
                  <c:v>13188.11</c:v>
                </c:pt>
                <c:pt idx="98">
                  <c:v>13197.539000000001</c:v>
                </c:pt>
                <c:pt idx="99">
                  <c:v>13158.395</c:v>
                </c:pt>
                <c:pt idx="100">
                  <c:v>13711.039000000001</c:v>
                </c:pt>
                <c:pt idx="101">
                  <c:v>13379.664000000001</c:v>
                </c:pt>
                <c:pt idx="102">
                  <c:v>13161.127</c:v>
                </c:pt>
                <c:pt idx="103">
                  <c:v>13075.823</c:v>
                </c:pt>
                <c:pt idx="104">
                  <c:v>13082.697</c:v>
                </c:pt>
                <c:pt idx="105">
                  <c:v>13169.564</c:v>
                </c:pt>
                <c:pt idx="106">
                  <c:v>13260.343000000001</c:v>
                </c:pt>
                <c:pt idx="107">
                  <c:v>13170.803</c:v>
                </c:pt>
                <c:pt idx="108">
                  <c:v>13042.103999999999</c:v>
                </c:pt>
                <c:pt idx="109">
                  <c:v>12886.18</c:v>
                </c:pt>
                <c:pt idx="110">
                  <c:v>12848.892</c:v>
                </c:pt>
                <c:pt idx="111">
                  <c:v>12871.558999999999</c:v>
                </c:pt>
                <c:pt idx="112">
                  <c:v>13036.5</c:v>
                </c:pt>
                <c:pt idx="113">
                  <c:v>12812.914000000001</c:v>
                </c:pt>
                <c:pt idx="114">
                  <c:v>12765.298000000001</c:v>
                </c:pt>
                <c:pt idx="115">
                  <c:v>12742.72</c:v>
                </c:pt>
                <c:pt idx="116">
                  <c:v>12775.489</c:v>
                </c:pt>
                <c:pt idx="117">
                  <c:v>12736.508</c:v>
                </c:pt>
                <c:pt idx="118">
                  <c:v>12771.458000000001</c:v>
                </c:pt>
                <c:pt idx="119">
                  <c:v>12831.88</c:v>
                </c:pt>
                <c:pt idx="120">
                  <c:v>12896.558999999999</c:v>
                </c:pt>
                <c:pt idx="121">
                  <c:v>12901.993</c:v>
                </c:pt>
                <c:pt idx="122">
                  <c:v>12950.955</c:v>
                </c:pt>
                <c:pt idx="123">
                  <c:v>13056.69</c:v>
                </c:pt>
                <c:pt idx="124">
                  <c:v>13159.251</c:v>
                </c:pt>
                <c:pt idx="125">
                  <c:v>13175.393</c:v>
                </c:pt>
                <c:pt idx="126">
                  <c:v>13210.27</c:v>
                </c:pt>
                <c:pt idx="127">
                  <c:v>13263.082</c:v>
                </c:pt>
                <c:pt idx="128">
                  <c:v>13272.55</c:v>
                </c:pt>
                <c:pt idx="129">
                  <c:v>13281.308000000001</c:v>
                </c:pt>
                <c:pt idx="130">
                  <c:v>13296.74</c:v>
                </c:pt>
                <c:pt idx="131">
                  <c:v>13376.431</c:v>
                </c:pt>
                <c:pt idx="132">
                  <c:v>13548.864</c:v>
                </c:pt>
                <c:pt idx="133">
                  <c:v>13586.620999999999</c:v>
                </c:pt>
                <c:pt idx="134">
                  <c:v>13553.718000000001</c:v>
                </c:pt>
                <c:pt idx="135">
                  <c:v>13530.436</c:v>
                </c:pt>
                <c:pt idx="136">
                  <c:v>13513.331</c:v>
                </c:pt>
                <c:pt idx="137">
                  <c:v>13569.654</c:v>
                </c:pt>
                <c:pt idx="138">
                  <c:v>13622.766</c:v>
                </c:pt>
                <c:pt idx="139">
                  <c:v>13613.4</c:v>
                </c:pt>
                <c:pt idx="140">
                  <c:v>13595.905000000001</c:v>
                </c:pt>
                <c:pt idx="141">
                  <c:v>13603.839</c:v>
                </c:pt>
                <c:pt idx="142">
                  <c:v>13593.654</c:v>
                </c:pt>
                <c:pt idx="143">
                  <c:v>13721.816999999999</c:v>
                </c:pt>
                <c:pt idx="144">
                  <c:v>13776.848</c:v>
                </c:pt>
                <c:pt idx="145">
                  <c:v>13861.163</c:v>
                </c:pt>
                <c:pt idx="146">
                  <c:v>13913.971</c:v>
                </c:pt>
                <c:pt idx="147">
                  <c:v>13973.636</c:v>
                </c:pt>
                <c:pt idx="148">
                  <c:v>13978.968999999999</c:v>
                </c:pt>
                <c:pt idx="149">
                  <c:v>13979.492</c:v>
                </c:pt>
                <c:pt idx="150">
                  <c:v>13896.050999999999</c:v>
                </c:pt>
                <c:pt idx="151">
                  <c:v>13869.442999999999</c:v>
                </c:pt>
                <c:pt idx="152">
                  <c:v>13975.225</c:v>
                </c:pt>
                <c:pt idx="153">
                  <c:v>14069.32</c:v>
                </c:pt>
                <c:pt idx="154">
                  <c:v>14259.575999999999</c:v>
                </c:pt>
                <c:pt idx="155">
                  <c:v>14610.103999999999</c:v>
                </c:pt>
                <c:pt idx="156">
                  <c:v>13887.401</c:v>
                </c:pt>
                <c:pt idx="157">
                  <c:v>13855.25</c:v>
                </c:pt>
                <c:pt idx="158">
                  <c:v>13904.124</c:v>
                </c:pt>
                <c:pt idx="159">
                  <c:v>13957.849</c:v>
                </c:pt>
                <c:pt idx="160">
                  <c:v>14026.743</c:v>
                </c:pt>
                <c:pt idx="161">
                  <c:v>14028.535</c:v>
                </c:pt>
                <c:pt idx="162">
                  <c:v>14001.477000000001</c:v>
                </c:pt>
                <c:pt idx="163">
                  <c:v>14028.243</c:v>
                </c:pt>
                <c:pt idx="164">
                  <c:v>14082.895</c:v>
                </c:pt>
                <c:pt idx="165">
                  <c:v>14048.788</c:v>
                </c:pt>
                <c:pt idx="166">
                  <c:v>14092.57</c:v>
                </c:pt>
                <c:pt idx="167">
                  <c:v>14131.172</c:v>
                </c:pt>
                <c:pt idx="168">
                  <c:v>14206.305</c:v>
                </c:pt>
                <c:pt idx="169">
                  <c:v>14286.138999999999</c:v>
                </c:pt>
                <c:pt idx="170">
                  <c:v>14360.058000000001</c:v>
                </c:pt>
                <c:pt idx="171">
                  <c:v>14405.213</c:v>
                </c:pt>
                <c:pt idx="172">
                  <c:v>14450.616</c:v>
                </c:pt>
                <c:pt idx="173">
                  <c:v>14510.862999999999</c:v>
                </c:pt>
                <c:pt idx="174">
                  <c:v>14562.405000000001</c:v>
                </c:pt>
                <c:pt idx="175">
                  <c:v>14640.391</c:v>
                </c:pt>
                <c:pt idx="176">
                  <c:v>14695.290999999999</c:v>
                </c:pt>
                <c:pt idx="177">
                  <c:v>14764.112999999999</c:v>
                </c:pt>
                <c:pt idx="178">
                  <c:v>14844.960999999999</c:v>
                </c:pt>
                <c:pt idx="179">
                  <c:v>14943.794</c:v>
                </c:pt>
                <c:pt idx="180">
                  <c:v>15072.911</c:v>
                </c:pt>
                <c:pt idx="181">
                  <c:v>15126.858</c:v>
                </c:pt>
                <c:pt idx="182">
                  <c:v>15095.985000000001</c:v>
                </c:pt>
                <c:pt idx="183">
                  <c:v>15140.893</c:v>
                </c:pt>
                <c:pt idx="184">
                  <c:v>15171.871999999999</c:v>
                </c:pt>
                <c:pt idx="185">
                  <c:v>15178.053</c:v>
                </c:pt>
                <c:pt idx="186">
                  <c:v>15204.326999999999</c:v>
                </c:pt>
                <c:pt idx="187">
                  <c:v>15236.665999999999</c:v>
                </c:pt>
                <c:pt idx="188">
                  <c:v>15279.718999999999</c:v>
                </c:pt>
                <c:pt idx="189">
                  <c:v>15320.816000000001</c:v>
                </c:pt>
                <c:pt idx="190">
                  <c:v>15319.814</c:v>
                </c:pt>
                <c:pt idx="191">
                  <c:v>15385.188</c:v>
                </c:pt>
                <c:pt idx="192">
                  <c:v>15397.111000000001</c:v>
                </c:pt>
                <c:pt idx="193">
                  <c:v>15406.808999999999</c:v>
                </c:pt>
                <c:pt idx="194">
                  <c:v>15406.989</c:v>
                </c:pt>
                <c:pt idx="195">
                  <c:v>15385.934999999999</c:v>
                </c:pt>
                <c:pt idx="196">
                  <c:v>15382.189</c:v>
                </c:pt>
                <c:pt idx="197">
                  <c:v>15395.378000000001</c:v>
                </c:pt>
                <c:pt idx="198">
                  <c:v>15453.227999999999</c:v>
                </c:pt>
                <c:pt idx="199">
                  <c:v>15466.08</c:v>
                </c:pt>
                <c:pt idx="200">
                  <c:v>15501.21</c:v>
                </c:pt>
                <c:pt idx="201">
                  <c:v>15521.629000000001</c:v>
                </c:pt>
                <c:pt idx="202">
                  <c:v>15556.527</c:v>
                </c:pt>
                <c:pt idx="203">
                  <c:v>15591.825000000001</c:v>
                </c:pt>
                <c:pt idx="204">
                  <c:v>15639.669</c:v>
                </c:pt>
                <c:pt idx="205">
                  <c:v>15695.511</c:v>
                </c:pt>
                <c:pt idx="206">
                  <c:v>15752.977999999999</c:v>
                </c:pt>
                <c:pt idx="207">
                  <c:v>15763.02</c:v>
                </c:pt>
                <c:pt idx="208">
                  <c:v>15857.476000000001</c:v>
                </c:pt>
                <c:pt idx="209">
                  <c:v>15867.418</c:v>
                </c:pt>
                <c:pt idx="210">
                  <c:v>15921.093000000001</c:v>
                </c:pt>
                <c:pt idx="211">
                  <c:v>15951.101000000001</c:v>
                </c:pt>
                <c:pt idx="212">
                  <c:v>15983.513999999999</c:v>
                </c:pt>
                <c:pt idx="213">
                  <c:v>16037.593000000001</c:v>
                </c:pt>
                <c:pt idx="214">
                  <c:v>16071.675999999999</c:v>
                </c:pt>
                <c:pt idx="215">
                  <c:v>16114.703</c:v>
                </c:pt>
                <c:pt idx="216">
                  <c:v>16152.138000000001</c:v>
                </c:pt>
                <c:pt idx="217">
                  <c:v>16181.23</c:v>
                </c:pt>
                <c:pt idx="218">
                  <c:v>16215.671</c:v>
                </c:pt>
                <c:pt idx="219">
                  <c:v>16226.395</c:v>
                </c:pt>
                <c:pt idx="220">
                  <c:v>16262.025</c:v>
                </c:pt>
                <c:pt idx="221">
                  <c:v>16312.968999999999</c:v>
                </c:pt>
                <c:pt idx="222">
                  <c:v>16385.766</c:v>
                </c:pt>
                <c:pt idx="223">
                  <c:v>16441.544999999998</c:v>
                </c:pt>
                <c:pt idx="224">
                  <c:v>16426.684000000001</c:v>
                </c:pt>
                <c:pt idx="225">
                  <c:v>16441.011999999999</c:v>
                </c:pt>
                <c:pt idx="226">
                  <c:v>16460.651000000002</c:v>
                </c:pt>
                <c:pt idx="227">
                  <c:v>16641.026000000002</c:v>
                </c:pt>
                <c:pt idx="228">
                  <c:v>16683.407999999999</c:v>
                </c:pt>
                <c:pt idx="229">
                  <c:v>16729.065999999999</c:v>
                </c:pt>
                <c:pt idx="230">
                  <c:v>16740.364000000001</c:v>
                </c:pt>
                <c:pt idx="231">
                  <c:v>16697.855</c:v>
                </c:pt>
                <c:pt idx="232">
                  <c:v>16699.532999999999</c:v>
                </c:pt>
                <c:pt idx="233">
                  <c:v>16710.524000000001</c:v>
                </c:pt>
                <c:pt idx="234">
                  <c:v>16709.062999999998</c:v>
                </c:pt>
                <c:pt idx="235">
                  <c:v>16779.587</c:v>
                </c:pt>
                <c:pt idx="236">
                  <c:v>16805.38</c:v>
                </c:pt>
                <c:pt idx="237">
                  <c:v>16824.363000000001</c:v>
                </c:pt>
                <c:pt idx="238">
                  <c:v>16897.326000000001</c:v>
                </c:pt>
                <c:pt idx="239">
                  <c:v>16856.434000000001</c:v>
                </c:pt>
                <c:pt idx="240">
                  <c:v>17003.205999999998</c:v>
                </c:pt>
                <c:pt idx="241">
                  <c:v>17111.944</c:v>
                </c:pt>
                <c:pt idx="242">
                  <c:v>16828.473000000002</c:v>
                </c:pt>
                <c:pt idx="243">
                  <c:v>19028.422999999999</c:v>
                </c:pt>
                <c:pt idx="244">
                  <c:v>18232.325000000001</c:v>
                </c:pt>
                <c:pt idx="245">
                  <c:v>17984.903999999999</c:v>
                </c:pt>
                <c:pt idx="246">
                  <c:v>18092.922999999999</c:v>
                </c:pt>
                <c:pt idx="247">
                  <c:v>17509.276999999998</c:v>
                </c:pt>
                <c:pt idx="248">
                  <c:v>17608.769</c:v>
                </c:pt>
                <c:pt idx="249">
                  <c:v>17560.993999999999</c:v>
                </c:pt>
                <c:pt idx="250">
                  <c:v>17385.231</c:v>
                </c:pt>
                <c:pt idx="251">
                  <c:v>17432.050999999999</c:v>
                </c:pt>
                <c:pt idx="252">
                  <c:v>19103.243999999999</c:v>
                </c:pt>
                <c:pt idx="253">
                  <c:v>17678.432000000001</c:v>
                </c:pt>
                <c:pt idx="254">
                  <c:v>21267.506000000001</c:v>
                </c:pt>
                <c:pt idx="255">
                  <c:v>18328.956999999999</c:v>
                </c:pt>
                <c:pt idx="256">
                  <c:v>17875.09</c:v>
                </c:pt>
                <c:pt idx="257">
                  <c:v>17827.219000000001</c:v>
                </c:pt>
                <c:pt idx="258">
                  <c:v>17971.007000000001</c:v>
                </c:pt>
                <c:pt idx="259">
                  <c:v>17963.637999999999</c:v>
                </c:pt>
                <c:pt idx="260">
                  <c:v>17725.671999999999</c:v>
                </c:pt>
                <c:pt idx="261">
                  <c:v>17685.510999999999</c:v>
                </c:pt>
                <c:pt idx="262">
                  <c:v>17654.859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1-AF46-8A13-AC9100017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890320"/>
        <c:axId val="855984592"/>
      </c:lineChart>
      <c:dateAx>
        <c:axId val="8558903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984592"/>
        <c:crosses val="autoZero"/>
        <c:auto val="1"/>
        <c:lblOffset val="100"/>
        <c:baseTimeUnit val="months"/>
      </c:dateAx>
      <c:valAx>
        <c:axId val="855984592"/>
        <c:scaling>
          <c:orientation val="minMax"/>
          <c:max val="22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89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Personal Savings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Persona Savings</c:v>
                </c:pt>
              </c:strCache>
            </c:strRef>
          </c:tx>
          <c:spPr>
            <a:ln w="3810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92-E941-BE62-3BAB417BE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Graph'!$A$12:$A$178</c:f>
              <c:numCache>
                <c:formatCode>yyyy\-mm\-dd</c:formatCode>
                <c:ptCount val="167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</c:numCache>
            </c:numRef>
          </c:cat>
          <c:val>
            <c:numRef>
              <c:f>'FRED Graph'!$B$12:$B$178</c:f>
              <c:numCache>
                <c:formatCode>0.0</c:formatCode>
                <c:ptCount val="167"/>
                <c:pt idx="0">
                  <c:v>10.1</c:v>
                </c:pt>
                <c:pt idx="1">
                  <c:v>11.3</c:v>
                </c:pt>
                <c:pt idx="2">
                  <c:v>11.4</c:v>
                </c:pt>
                <c:pt idx="3">
                  <c:v>11.4</c:v>
                </c:pt>
                <c:pt idx="4">
                  <c:v>10.9</c:v>
                </c:pt>
                <c:pt idx="5">
                  <c:v>10.9</c:v>
                </c:pt>
                <c:pt idx="6">
                  <c:v>12.3</c:v>
                </c:pt>
                <c:pt idx="7">
                  <c:v>12.9</c:v>
                </c:pt>
                <c:pt idx="8">
                  <c:v>12.3</c:v>
                </c:pt>
                <c:pt idx="9">
                  <c:v>12.5</c:v>
                </c:pt>
                <c:pt idx="10">
                  <c:v>12.3</c:v>
                </c:pt>
                <c:pt idx="11">
                  <c:v>11</c:v>
                </c:pt>
                <c:pt idx="12">
                  <c:v>11</c:v>
                </c:pt>
                <c:pt idx="13">
                  <c:v>9.8000000000000007</c:v>
                </c:pt>
                <c:pt idx="14">
                  <c:v>9.5</c:v>
                </c:pt>
                <c:pt idx="15">
                  <c:v>10</c:v>
                </c:pt>
                <c:pt idx="16">
                  <c:v>11.1</c:v>
                </c:pt>
                <c:pt idx="17">
                  <c:v>11.3</c:v>
                </c:pt>
                <c:pt idx="18">
                  <c:v>11.7</c:v>
                </c:pt>
                <c:pt idx="19">
                  <c:v>11.3</c:v>
                </c:pt>
                <c:pt idx="20">
                  <c:v>9.3000000000000007</c:v>
                </c:pt>
                <c:pt idx="21">
                  <c:v>10.199999999999999</c:v>
                </c:pt>
                <c:pt idx="22">
                  <c:v>8.1999999999999993</c:v>
                </c:pt>
                <c:pt idx="23">
                  <c:v>8.9</c:v>
                </c:pt>
                <c:pt idx="24">
                  <c:v>9.3000000000000007</c:v>
                </c:pt>
                <c:pt idx="25">
                  <c:v>9.5</c:v>
                </c:pt>
                <c:pt idx="26">
                  <c:v>8.5</c:v>
                </c:pt>
                <c:pt idx="27">
                  <c:v>8.1</c:v>
                </c:pt>
                <c:pt idx="28">
                  <c:v>8.9</c:v>
                </c:pt>
                <c:pt idx="29">
                  <c:v>6.8</c:v>
                </c:pt>
                <c:pt idx="30">
                  <c:v>7.5</c:v>
                </c:pt>
                <c:pt idx="31">
                  <c:v>8.5</c:v>
                </c:pt>
                <c:pt idx="32">
                  <c:v>8.3000000000000007</c:v>
                </c:pt>
                <c:pt idx="33">
                  <c:v>8.6</c:v>
                </c:pt>
                <c:pt idx="34">
                  <c:v>8.6</c:v>
                </c:pt>
                <c:pt idx="35">
                  <c:v>8.5</c:v>
                </c:pt>
                <c:pt idx="36">
                  <c:v>9</c:v>
                </c:pt>
                <c:pt idx="37">
                  <c:v>8.3000000000000007</c:v>
                </c:pt>
                <c:pt idx="38">
                  <c:v>8</c:v>
                </c:pt>
                <c:pt idx="39">
                  <c:v>8.3000000000000007</c:v>
                </c:pt>
                <c:pt idx="40">
                  <c:v>8.3000000000000007</c:v>
                </c:pt>
                <c:pt idx="41">
                  <c:v>8.6999999999999993</c:v>
                </c:pt>
                <c:pt idx="42">
                  <c:v>8.3000000000000007</c:v>
                </c:pt>
                <c:pt idx="43">
                  <c:v>8.1999999999999993</c:v>
                </c:pt>
                <c:pt idx="44">
                  <c:v>8.6999999999999993</c:v>
                </c:pt>
                <c:pt idx="45">
                  <c:v>8.6</c:v>
                </c:pt>
                <c:pt idx="46">
                  <c:v>8.6</c:v>
                </c:pt>
                <c:pt idx="47">
                  <c:v>9.4</c:v>
                </c:pt>
                <c:pt idx="48">
                  <c:v>9.6</c:v>
                </c:pt>
                <c:pt idx="49">
                  <c:v>9.9</c:v>
                </c:pt>
                <c:pt idx="50">
                  <c:v>9.3000000000000007</c:v>
                </c:pt>
                <c:pt idx="51">
                  <c:v>8.9</c:v>
                </c:pt>
                <c:pt idx="52">
                  <c:v>8.8000000000000007</c:v>
                </c:pt>
                <c:pt idx="53">
                  <c:v>8.3000000000000007</c:v>
                </c:pt>
                <c:pt idx="54">
                  <c:v>7.4</c:v>
                </c:pt>
                <c:pt idx="55">
                  <c:v>7.3</c:v>
                </c:pt>
                <c:pt idx="56">
                  <c:v>6.8</c:v>
                </c:pt>
                <c:pt idx="57">
                  <c:v>7</c:v>
                </c:pt>
                <c:pt idx="58">
                  <c:v>6.8</c:v>
                </c:pt>
                <c:pt idx="59">
                  <c:v>7.1</c:v>
                </c:pt>
                <c:pt idx="60">
                  <c:v>7.6</c:v>
                </c:pt>
                <c:pt idx="61">
                  <c:v>6.9</c:v>
                </c:pt>
                <c:pt idx="62">
                  <c:v>6.8</c:v>
                </c:pt>
                <c:pt idx="63">
                  <c:v>6.6</c:v>
                </c:pt>
                <c:pt idx="64">
                  <c:v>6.7</c:v>
                </c:pt>
                <c:pt idx="65">
                  <c:v>6.5</c:v>
                </c:pt>
                <c:pt idx="66">
                  <c:v>6.6</c:v>
                </c:pt>
                <c:pt idx="67">
                  <c:v>6.4</c:v>
                </c:pt>
                <c:pt idx="68">
                  <c:v>6.3</c:v>
                </c:pt>
                <c:pt idx="69">
                  <c:v>6.6</c:v>
                </c:pt>
                <c:pt idx="70">
                  <c:v>6.1</c:v>
                </c:pt>
                <c:pt idx="71">
                  <c:v>6.3</c:v>
                </c:pt>
                <c:pt idx="72">
                  <c:v>7.4</c:v>
                </c:pt>
                <c:pt idx="73">
                  <c:v>7</c:v>
                </c:pt>
                <c:pt idx="74">
                  <c:v>6.7</c:v>
                </c:pt>
                <c:pt idx="75">
                  <c:v>6.1</c:v>
                </c:pt>
                <c:pt idx="76">
                  <c:v>6.2</c:v>
                </c:pt>
                <c:pt idx="77">
                  <c:v>4.8</c:v>
                </c:pt>
                <c:pt idx="78">
                  <c:v>4.5</c:v>
                </c:pt>
                <c:pt idx="79">
                  <c:v>4.4000000000000004</c:v>
                </c:pt>
                <c:pt idx="80">
                  <c:v>4.5999999999999996</c:v>
                </c:pt>
                <c:pt idx="81">
                  <c:v>4.8</c:v>
                </c:pt>
                <c:pt idx="82">
                  <c:v>5</c:v>
                </c:pt>
                <c:pt idx="83">
                  <c:v>4.5999999999999996</c:v>
                </c:pt>
                <c:pt idx="84">
                  <c:v>5.0999999999999996</c:v>
                </c:pt>
                <c:pt idx="85">
                  <c:v>4.7</c:v>
                </c:pt>
                <c:pt idx="86">
                  <c:v>6.4</c:v>
                </c:pt>
                <c:pt idx="87">
                  <c:v>3.5</c:v>
                </c:pt>
                <c:pt idx="88">
                  <c:v>5.6</c:v>
                </c:pt>
                <c:pt idx="89">
                  <c:v>6</c:v>
                </c:pt>
                <c:pt idx="90">
                  <c:v>5.6</c:v>
                </c:pt>
                <c:pt idx="91">
                  <c:v>5.7</c:v>
                </c:pt>
                <c:pt idx="92">
                  <c:v>5.2</c:v>
                </c:pt>
                <c:pt idx="93">
                  <c:v>5.3</c:v>
                </c:pt>
                <c:pt idx="94">
                  <c:v>5.7</c:v>
                </c:pt>
                <c:pt idx="95">
                  <c:v>5.3</c:v>
                </c:pt>
                <c:pt idx="96">
                  <c:v>4.8</c:v>
                </c:pt>
                <c:pt idx="97">
                  <c:v>5.3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3.1</c:v>
                </c:pt>
                <c:pt idx="101">
                  <c:v>2.9</c:v>
                </c:pt>
                <c:pt idx="102">
                  <c:v>2.4</c:v>
                </c:pt>
                <c:pt idx="103">
                  <c:v>3</c:v>
                </c:pt>
                <c:pt idx="104">
                  <c:v>3.9</c:v>
                </c:pt>
                <c:pt idx="105">
                  <c:v>3.7</c:v>
                </c:pt>
                <c:pt idx="106">
                  <c:v>3.2</c:v>
                </c:pt>
                <c:pt idx="107">
                  <c:v>3.4</c:v>
                </c:pt>
                <c:pt idx="108">
                  <c:v>3.6</c:v>
                </c:pt>
                <c:pt idx="109">
                  <c:v>3.6</c:v>
                </c:pt>
                <c:pt idx="110">
                  <c:v>3.2</c:v>
                </c:pt>
                <c:pt idx="111">
                  <c:v>3</c:v>
                </c:pt>
                <c:pt idx="112">
                  <c:v>3.4</c:v>
                </c:pt>
                <c:pt idx="113">
                  <c:v>5.0999999999999996</c:v>
                </c:pt>
                <c:pt idx="114">
                  <c:v>3.9</c:v>
                </c:pt>
                <c:pt idx="115">
                  <c:v>5.9</c:v>
                </c:pt>
                <c:pt idx="116">
                  <c:v>5.9</c:v>
                </c:pt>
                <c:pt idx="117">
                  <c:v>6.9</c:v>
                </c:pt>
                <c:pt idx="118">
                  <c:v>5.2</c:v>
                </c:pt>
                <c:pt idx="119">
                  <c:v>5.5</c:v>
                </c:pt>
                <c:pt idx="120">
                  <c:v>5.7</c:v>
                </c:pt>
                <c:pt idx="121">
                  <c:v>6.5</c:v>
                </c:pt>
                <c:pt idx="122">
                  <c:v>6.5</c:v>
                </c:pt>
                <c:pt idx="123">
                  <c:v>6.3</c:v>
                </c:pt>
                <c:pt idx="124">
                  <c:v>6.9</c:v>
                </c:pt>
                <c:pt idx="125">
                  <c:v>6.6</c:v>
                </c:pt>
                <c:pt idx="126">
                  <c:v>6.8</c:v>
                </c:pt>
                <c:pt idx="127">
                  <c:v>6.9</c:v>
                </c:pt>
                <c:pt idx="128">
                  <c:v>7.9</c:v>
                </c:pt>
                <c:pt idx="129">
                  <c:v>8.6</c:v>
                </c:pt>
                <c:pt idx="130">
                  <c:v>7.8</c:v>
                </c:pt>
                <c:pt idx="131">
                  <c:v>10</c:v>
                </c:pt>
                <c:pt idx="132">
                  <c:v>5.8</c:v>
                </c:pt>
                <c:pt idx="133">
                  <c:v>6.4</c:v>
                </c:pt>
                <c:pt idx="134">
                  <c:v>6.4</c:v>
                </c:pt>
                <c:pt idx="135">
                  <c:v>5.9</c:v>
                </c:pt>
                <c:pt idx="136">
                  <c:v>6.7</c:v>
                </c:pt>
                <c:pt idx="137">
                  <c:v>7</c:v>
                </c:pt>
                <c:pt idx="138">
                  <c:v>7.1</c:v>
                </c:pt>
                <c:pt idx="139">
                  <c:v>7.3</c:v>
                </c:pt>
                <c:pt idx="140">
                  <c:v>7.9</c:v>
                </c:pt>
                <c:pt idx="141">
                  <c:v>7.5</c:v>
                </c:pt>
                <c:pt idx="142">
                  <c:v>7.3</c:v>
                </c:pt>
                <c:pt idx="143">
                  <c:v>7.4</c:v>
                </c:pt>
                <c:pt idx="144">
                  <c:v>7.5</c:v>
                </c:pt>
                <c:pt idx="145">
                  <c:v>6.9</c:v>
                </c:pt>
                <c:pt idx="146">
                  <c:v>6.8</c:v>
                </c:pt>
                <c:pt idx="147">
                  <c:v>6.8</c:v>
                </c:pt>
                <c:pt idx="148">
                  <c:v>7.1</c:v>
                </c:pt>
                <c:pt idx="149">
                  <c:v>7.5</c:v>
                </c:pt>
                <c:pt idx="150">
                  <c:v>7.5</c:v>
                </c:pt>
                <c:pt idx="151">
                  <c:v>7</c:v>
                </c:pt>
                <c:pt idx="152">
                  <c:v>7.5</c:v>
                </c:pt>
                <c:pt idx="153">
                  <c:v>7.5</c:v>
                </c:pt>
                <c:pt idx="154">
                  <c:v>7.6</c:v>
                </c:pt>
                <c:pt idx="155">
                  <c:v>7.9</c:v>
                </c:pt>
                <c:pt idx="156">
                  <c:v>8.6</c:v>
                </c:pt>
                <c:pt idx="157">
                  <c:v>7.4</c:v>
                </c:pt>
                <c:pt idx="158">
                  <c:v>7.2</c:v>
                </c:pt>
                <c:pt idx="159">
                  <c:v>7.4</c:v>
                </c:pt>
                <c:pt idx="160">
                  <c:v>9.6999999999999993</c:v>
                </c:pt>
                <c:pt idx="161">
                  <c:v>26.1</c:v>
                </c:pt>
                <c:pt idx="162">
                  <c:v>16</c:v>
                </c:pt>
                <c:pt idx="163">
                  <c:v>13.6</c:v>
                </c:pt>
                <c:pt idx="164">
                  <c:v>20.5</c:v>
                </c:pt>
                <c:pt idx="165">
                  <c:v>10.9</c:v>
                </c:pt>
                <c:pt idx="166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92-E941-BE62-3BAB417BE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891440"/>
        <c:axId val="845491248"/>
      </c:lineChart>
      <c:dateAx>
        <c:axId val="84589144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91248"/>
        <c:crosses val="autoZero"/>
        <c:auto val="1"/>
        <c:lblOffset val="100"/>
        <c:baseTimeUnit val="months"/>
      </c:dateAx>
      <c:valAx>
        <c:axId val="8454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Graph'!$F$11</c:f>
              <c:strCache>
                <c:ptCount val="1"/>
                <c:pt idx="0">
                  <c:v>Durable 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Graph'!$F$12:$F$250</c:f>
              <c:numCache>
                <c:formatCode>0.0</c:formatCode>
                <c:ptCount val="239"/>
                <c:pt idx="0">
                  <c:v>62.625810000000001</c:v>
                </c:pt>
                <c:pt idx="1">
                  <c:v>63.432259999999999</c:v>
                </c:pt>
                <c:pt idx="2">
                  <c:v>62.896769999999997</c:v>
                </c:pt>
                <c:pt idx="3">
                  <c:v>64.612899999999996</c:v>
                </c:pt>
                <c:pt idx="4">
                  <c:v>62.109679999999997</c:v>
                </c:pt>
                <c:pt idx="5">
                  <c:v>62.451610000000002</c:v>
                </c:pt>
                <c:pt idx="6">
                  <c:v>64.619349999999997</c:v>
                </c:pt>
                <c:pt idx="7">
                  <c:v>65.787099999999995</c:v>
                </c:pt>
                <c:pt idx="8">
                  <c:v>63.477420000000002</c:v>
                </c:pt>
                <c:pt idx="9">
                  <c:v>62.574190000000002</c:v>
                </c:pt>
                <c:pt idx="10">
                  <c:v>63.12903</c:v>
                </c:pt>
                <c:pt idx="11">
                  <c:v>65.154839999999993</c:v>
                </c:pt>
                <c:pt idx="12">
                  <c:v>63.393549999999998</c:v>
                </c:pt>
                <c:pt idx="13">
                  <c:v>61.703229999999998</c:v>
                </c:pt>
                <c:pt idx="14">
                  <c:v>63.522579999999998</c:v>
                </c:pt>
                <c:pt idx="15">
                  <c:v>64.767740000000003</c:v>
                </c:pt>
                <c:pt idx="16">
                  <c:v>64.883870000000002</c:v>
                </c:pt>
                <c:pt idx="17">
                  <c:v>65.412899999999993</c:v>
                </c:pt>
                <c:pt idx="18">
                  <c:v>66.122579999999999</c:v>
                </c:pt>
                <c:pt idx="19">
                  <c:v>68.341939999999994</c:v>
                </c:pt>
                <c:pt idx="20">
                  <c:v>67.167739999999995</c:v>
                </c:pt>
                <c:pt idx="21">
                  <c:v>66.851609999999994</c:v>
                </c:pt>
                <c:pt idx="22">
                  <c:v>67.967740000000006</c:v>
                </c:pt>
                <c:pt idx="23">
                  <c:v>67.838710000000006</c:v>
                </c:pt>
                <c:pt idx="24">
                  <c:v>67.619349999999997</c:v>
                </c:pt>
                <c:pt idx="25">
                  <c:v>68.722579999999994</c:v>
                </c:pt>
                <c:pt idx="26">
                  <c:v>69.638710000000003</c:v>
                </c:pt>
                <c:pt idx="27">
                  <c:v>68.567740000000001</c:v>
                </c:pt>
                <c:pt idx="28">
                  <c:v>70.419349999999994</c:v>
                </c:pt>
                <c:pt idx="29">
                  <c:v>67.329030000000003</c:v>
                </c:pt>
                <c:pt idx="30">
                  <c:v>69.477419999999995</c:v>
                </c:pt>
                <c:pt idx="31">
                  <c:v>69.612899999999996</c:v>
                </c:pt>
                <c:pt idx="32">
                  <c:v>70.922579999999996</c:v>
                </c:pt>
                <c:pt idx="33">
                  <c:v>70.877420000000001</c:v>
                </c:pt>
                <c:pt idx="34">
                  <c:v>70.961290000000005</c:v>
                </c:pt>
                <c:pt idx="35">
                  <c:v>72.425809999999998</c:v>
                </c:pt>
                <c:pt idx="36">
                  <c:v>70.735479999999995</c:v>
                </c:pt>
                <c:pt idx="37">
                  <c:v>71.81935</c:v>
                </c:pt>
                <c:pt idx="38">
                  <c:v>72.270970000000005</c:v>
                </c:pt>
                <c:pt idx="39">
                  <c:v>73.729029999999995</c:v>
                </c:pt>
                <c:pt idx="40">
                  <c:v>72.025810000000007</c:v>
                </c:pt>
                <c:pt idx="41">
                  <c:v>74.490319999999997</c:v>
                </c:pt>
                <c:pt idx="42">
                  <c:v>77.56129</c:v>
                </c:pt>
                <c:pt idx="43">
                  <c:v>73.516130000000004</c:v>
                </c:pt>
                <c:pt idx="44">
                  <c:v>71.858059999999995</c:v>
                </c:pt>
                <c:pt idx="45">
                  <c:v>70.941940000000002</c:v>
                </c:pt>
                <c:pt idx="46">
                  <c:v>72.025810000000007</c:v>
                </c:pt>
                <c:pt idx="47">
                  <c:v>72.787099999999995</c:v>
                </c:pt>
                <c:pt idx="48">
                  <c:v>75.348389999999995</c:v>
                </c:pt>
                <c:pt idx="49">
                  <c:v>73.774190000000004</c:v>
                </c:pt>
                <c:pt idx="50">
                  <c:v>74.25806</c:v>
                </c:pt>
                <c:pt idx="51">
                  <c:v>74.25806</c:v>
                </c:pt>
                <c:pt idx="52">
                  <c:v>74.012900000000002</c:v>
                </c:pt>
                <c:pt idx="53">
                  <c:v>74.161289999999994</c:v>
                </c:pt>
                <c:pt idx="54">
                  <c:v>75.400000000000006</c:v>
                </c:pt>
                <c:pt idx="55">
                  <c:v>73.935479999999998</c:v>
                </c:pt>
                <c:pt idx="56">
                  <c:v>75.283869999999993</c:v>
                </c:pt>
                <c:pt idx="57">
                  <c:v>75.374189999999999</c:v>
                </c:pt>
                <c:pt idx="58">
                  <c:v>75.122579999999999</c:v>
                </c:pt>
                <c:pt idx="59">
                  <c:v>75.838710000000006</c:v>
                </c:pt>
                <c:pt idx="60">
                  <c:v>76.354839999999996</c:v>
                </c:pt>
                <c:pt idx="61">
                  <c:v>75.812899999999999</c:v>
                </c:pt>
                <c:pt idx="62">
                  <c:v>76.032259999999994</c:v>
                </c:pt>
                <c:pt idx="63">
                  <c:v>76.206450000000004</c:v>
                </c:pt>
                <c:pt idx="64">
                  <c:v>77.270970000000005</c:v>
                </c:pt>
                <c:pt idx="65">
                  <c:v>76.012900000000002</c:v>
                </c:pt>
                <c:pt idx="66">
                  <c:v>76.174189999999996</c:v>
                </c:pt>
                <c:pt idx="67">
                  <c:v>76.929029999999997</c:v>
                </c:pt>
                <c:pt idx="68">
                  <c:v>77.587100000000007</c:v>
                </c:pt>
                <c:pt idx="69">
                  <c:v>78</c:v>
                </c:pt>
                <c:pt idx="70">
                  <c:v>77.270970000000005</c:v>
                </c:pt>
                <c:pt idx="71">
                  <c:v>76.12903</c:v>
                </c:pt>
                <c:pt idx="72">
                  <c:v>75.380650000000003</c:v>
                </c:pt>
                <c:pt idx="73">
                  <c:v>74.090320000000006</c:v>
                </c:pt>
                <c:pt idx="74">
                  <c:v>73.787099999999995</c:v>
                </c:pt>
                <c:pt idx="75">
                  <c:v>73.490319999999997</c:v>
                </c:pt>
                <c:pt idx="76">
                  <c:v>73.787099999999995</c:v>
                </c:pt>
                <c:pt idx="77">
                  <c:v>72.929029999999997</c:v>
                </c:pt>
                <c:pt idx="78">
                  <c:v>70.967740000000006</c:v>
                </c:pt>
                <c:pt idx="79">
                  <c:v>71.890320000000003</c:v>
                </c:pt>
                <c:pt idx="80">
                  <c:v>69.238709999999998</c:v>
                </c:pt>
                <c:pt idx="81">
                  <c:v>66.232259999999997</c:v>
                </c:pt>
                <c:pt idx="82">
                  <c:v>64.670969999999997</c:v>
                </c:pt>
                <c:pt idx="83">
                  <c:v>64.193550000000002</c:v>
                </c:pt>
                <c:pt idx="84">
                  <c:v>66</c:v>
                </c:pt>
                <c:pt idx="85">
                  <c:v>64.916129999999995</c:v>
                </c:pt>
                <c:pt idx="86">
                  <c:v>63.496769999999998</c:v>
                </c:pt>
                <c:pt idx="87">
                  <c:v>63.148389999999999</c:v>
                </c:pt>
                <c:pt idx="88">
                  <c:v>64.445160000000001</c:v>
                </c:pt>
                <c:pt idx="89">
                  <c:v>64.929029999999997</c:v>
                </c:pt>
                <c:pt idx="90">
                  <c:v>65.858059999999995</c:v>
                </c:pt>
                <c:pt idx="91">
                  <c:v>70.264520000000005</c:v>
                </c:pt>
                <c:pt idx="92">
                  <c:v>64.219350000000006</c:v>
                </c:pt>
                <c:pt idx="93">
                  <c:v>64.748390000000001</c:v>
                </c:pt>
                <c:pt idx="94">
                  <c:v>65.638710000000003</c:v>
                </c:pt>
                <c:pt idx="95">
                  <c:v>65.909679999999994</c:v>
                </c:pt>
                <c:pt idx="96">
                  <c:v>64.909679999999994</c:v>
                </c:pt>
                <c:pt idx="97">
                  <c:v>64.851609999999994</c:v>
                </c:pt>
                <c:pt idx="98">
                  <c:v>67.87097</c:v>
                </c:pt>
                <c:pt idx="99">
                  <c:v>67.483869999999996</c:v>
                </c:pt>
                <c:pt idx="100">
                  <c:v>67.206450000000004</c:v>
                </c:pt>
                <c:pt idx="101">
                  <c:v>67.361289999999997</c:v>
                </c:pt>
                <c:pt idx="102">
                  <c:v>67.580650000000006</c:v>
                </c:pt>
                <c:pt idx="103">
                  <c:v>67.980649999999997</c:v>
                </c:pt>
                <c:pt idx="104">
                  <c:v>68.135480000000001</c:v>
                </c:pt>
                <c:pt idx="105">
                  <c:v>69.625810000000001</c:v>
                </c:pt>
                <c:pt idx="106">
                  <c:v>69.516130000000004</c:v>
                </c:pt>
                <c:pt idx="107">
                  <c:v>69.593549999999993</c:v>
                </c:pt>
                <c:pt idx="108">
                  <c:v>70</c:v>
                </c:pt>
                <c:pt idx="109">
                  <c:v>69.922579999999996</c:v>
                </c:pt>
                <c:pt idx="110">
                  <c:v>70.645160000000004</c:v>
                </c:pt>
                <c:pt idx="111">
                  <c:v>70.380650000000003</c:v>
                </c:pt>
                <c:pt idx="112">
                  <c:v>69.754840000000002</c:v>
                </c:pt>
                <c:pt idx="113">
                  <c:v>69.458060000000003</c:v>
                </c:pt>
                <c:pt idx="114">
                  <c:v>70.045159999999996</c:v>
                </c:pt>
                <c:pt idx="115">
                  <c:v>70.012900000000002</c:v>
                </c:pt>
                <c:pt idx="116">
                  <c:v>71.051609999999997</c:v>
                </c:pt>
                <c:pt idx="117">
                  <c:v>71.896770000000004</c:v>
                </c:pt>
                <c:pt idx="118">
                  <c:v>71.477419999999995</c:v>
                </c:pt>
                <c:pt idx="119">
                  <c:v>71.929029999999997</c:v>
                </c:pt>
                <c:pt idx="120">
                  <c:v>72.929029999999997</c:v>
                </c:pt>
                <c:pt idx="121">
                  <c:v>73.929029999999997</c:v>
                </c:pt>
                <c:pt idx="122">
                  <c:v>73.419349999999994</c:v>
                </c:pt>
                <c:pt idx="123">
                  <c:v>73.380650000000003</c:v>
                </c:pt>
                <c:pt idx="124">
                  <c:v>73.122579999999999</c:v>
                </c:pt>
                <c:pt idx="125">
                  <c:v>72.896770000000004</c:v>
                </c:pt>
                <c:pt idx="126">
                  <c:v>73.206450000000004</c:v>
                </c:pt>
                <c:pt idx="127">
                  <c:v>73.445160000000001</c:v>
                </c:pt>
                <c:pt idx="128">
                  <c:v>74.316130000000001</c:v>
                </c:pt>
                <c:pt idx="129">
                  <c:v>73.625810000000001</c:v>
                </c:pt>
                <c:pt idx="130">
                  <c:v>75.445160000000001</c:v>
                </c:pt>
                <c:pt idx="131">
                  <c:v>76.135480000000001</c:v>
                </c:pt>
                <c:pt idx="132">
                  <c:v>76.941940000000002</c:v>
                </c:pt>
                <c:pt idx="133">
                  <c:v>76.980649999999997</c:v>
                </c:pt>
                <c:pt idx="134">
                  <c:v>76.161289999999994</c:v>
                </c:pt>
                <c:pt idx="135">
                  <c:v>76.277420000000006</c:v>
                </c:pt>
                <c:pt idx="136">
                  <c:v>76.587100000000007</c:v>
                </c:pt>
                <c:pt idx="137">
                  <c:v>76.574190000000002</c:v>
                </c:pt>
                <c:pt idx="138">
                  <c:v>76.825810000000004</c:v>
                </c:pt>
                <c:pt idx="139">
                  <c:v>76.625810000000001</c:v>
                </c:pt>
                <c:pt idx="140">
                  <c:v>76.664519999999996</c:v>
                </c:pt>
                <c:pt idx="141">
                  <c:v>76.864519999999999</c:v>
                </c:pt>
                <c:pt idx="142">
                  <c:v>77.529030000000006</c:v>
                </c:pt>
                <c:pt idx="143">
                  <c:v>76.8</c:v>
                </c:pt>
                <c:pt idx="144">
                  <c:v>75.735479999999995</c:v>
                </c:pt>
                <c:pt idx="145">
                  <c:v>77.722579999999994</c:v>
                </c:pt>
                <c:pt idx="146">
                  <c:v>79.477419999999995</c:v>
                </c:pt>
                <c:pt idx="147">
                  <c:v>79.374189999999999</c:v>
                </c:pt>
                <c:pt idx="148">
                  <c:v>79.909679999999994</c:v>
                </c:pt>
                <c:pt idx="149">
                  <c:v>80.606449999999995</c:v>
                </c:pt>
                <c:pt idx="150">
                  <c:v>80.541939999999997</c:v>
                </c:pt>
                <c:pt idx="151">
                  <c:v>81.2</c:v>
                </c:pt>
                <c:pt idx="152">
                  <c:v>81.277420000000006</c:v>
                </c:pt>
                <c:pt idx="153">
                  <c:v>81.529030000000006</c:v>
                </c:pt>
                <c:pt idx="154">
                  <c:v>82.116129999999998</c:v>
                </c:pt>
                <c:pt idx="155">
                  <c:v>82.109679999999997</c:v>
                </c:pt>
                <c:pt idx="156">
                  <c:v>82.148390000000006</c:v>
                </c:pt>
                <c:pt idx="157">
                  <c:v>82.367739999999998</c:v>
                </c:pt>
                <c:pt idx="158">
                  <c:v>83.961290000000005</c:v>
                </c:pt>
                <c:pt idx="159">
                  <c:v>84.374189999999999</c:v>
                </c:pt>
                <c:pt idx="160">
                  <c:v>84.6</c:v>
                </c:pt>
                <c:pt idx="161">
                  <c:v>84.503230000000002</c:v>
                </c:pt>
                <c:pt idx="162">
                  <c:v>84.935479999999998</c:v>
                </c:pt>
                <c:pt idx="163">
                  <c:v>85.322580000000002</c:v>
                </c:pt>
                <c:pt idx="164">
                  <c:v>84.941940000000002</c:v>
                </c:pt>
                <c:pt idx="165">
                  <c:v>84.43871</c:v>
                </c:pt>
                <c:pt idx="166">
                  <c:v>85.354839999999996</c:v>
                </c:pt>
                <c:pt idx="167">
                  <c:v>85.4</c:v>
                </c:pt>
                <c:pt idx="168">
                  <c:v>85.174189999999996</c:v>
                </c:pt>
                <c:pt idx="169">
                  <c:v>86.625810000000001</c:v>
                </c:pt>
                <c:pt idx="170">
                  <c:v>85.374189999999999</c:v>
                </c:pt>
                <c:pt idx="171">
                  <c:v>85.748390000000001</c:v>
                </c:pt>
                <c:pt idx="172">
                  <c:v>85.851609999999994</c:v>
                </c:pt>
                <c:pt idx="173">
                  <c:v>86.961290000000005</c:v>
                </c:pt>
                <c:pt idx="174">
                  <c:v>87.387100000000004</c:v>
                </c:pt>
                <c:pt idx="175">
                  <c:v>87.2</c:v>
                </c:pt>
                <c:pt idx="176">
                  <c:v>87.612899999999996</c:v>
                </c:pt>
                <c:pt idx="177">
                  <c:v>87.909679999999994</c:v>
                </c:pt>
                <c:pt idx="178">
                  <c:v>86.754840000000002</c:v>
                </c:pt>
                <c:pt idx="179">
                  <c:v>88.838710000000006</c:v>
                </c:pt>
                <c:pt idx="180">
                  <c:v>88.419349999999994</c:v>
                </c:pt>
                <c:pt idx="181">
                  <c:v>88.709680000000006</c:v>
                </c:pt>
                <c:pt idx="182">
                  <c:v>88.161289999999994</c:v>
                </c:pt>
                <c:pt idx="183">
                  <c:v>88.670969999999997</c:v>
                </c:pt>
                <c:pt idx="184">
                  <c:v>88.535480000000007</c:v>
                </c:pt>
                <c:pt idx="185">
                  <c:v>89.30968</c:v>
                </c:pt>
                <c:pt idx="186">
                  <c:v>89.748390000000001</c:v>
                </c:pt>
                <c:pt idx="187">
                  <c:v>89.341939999999994</c:v>
                </c:pt>
                <c:pt idx="188">
                  <c:v>91.43871</c:v>
                </c:pt>
                <c:pt idx="189">
                  <c:v>91.967740000000006</c:v>
                </c:pt>
                <c:pt idx="190">
                  <c:v>93.148390000000006</c:v>
                </c:pt>
                <c:pt idx="191">
                  <c:v>93.812899999999999</c:v>
                </c:pt>
                <c:pt idx="192">
                  <c:v>93.058059999999998</c:v>
                </c:pt>
                <c:pt idx="193">
                  <c:v>93.74194</c:v>
                </c:pt>
                <c:pt idx="194">
                  <c:v>93.722579999999994</c:v>
                </c:pt>
                <c:pt idx="195">
                  <c:v>94.625810000000001</c:v>
                </c:pt>
                <c:pt idx="196">
                  <c:v>95.212900000000005</c:v>
                </c:pt>
                <c:pt idx="197">
                  <c:v>94.916129999999995</c:v>
                </c:pt>
                <c:pt idx="198">
                  <c:v>95.296769999999995</c:v>
                </c:pt>
                <c:pt idx="199">
                  <c:v>95.651610000000005</c:v>
                </c:pt>
                <c:pt idx="200">
                  <c:v>95.161289999999994</c:v>
                </c:pt>
                <c:pt idx="201">
                  <c:v>95.535480000000007</c:v>
                </c:pt>
                <c:pt idx="202">
                  <c:v>97.096770000000006</c:v>
                </c:pt>
                <c:pt idx="203">
                  <c:v>93.393550000000005</c:v>
                </c:pt>
                <c:pt idx="204">
                  <c:v>94.412899999999993</c:v>
                </c:pt>
                <c:pt idx="205">
                  <c:v>94.335480000000004</c:v>
                </c:pt>
                <c:pt idx="206">
                  <c:v>96.406450000000007</c:v>
                </c:pt>
                <c:pt idx="207">
                  <c:v>96.574190000000002</c:v>
                </c:pt>
                <c:pt idx="208">
                  <c:v>97.43871</c:v>
                </c:pt>
                <c:pt idx="209">
                  <c:v>98.103229999999996</c:v>
                </c:pt>
                <c:pt idx="210">
                  <c:v>98.283869999999993</c:v>
                </c:pt>
                <c:pt idx="211">
                  <c:v>98.606449999999995</c:v>
                </c:pt>
                <c:pt idx="212">
                  <c:v>99.516130000000004</c:v>
                </c:pt>
                <c:pt idx="213">
                  <c:v>98.703230000000005</c:v>
                </c:pt>
                <c:pt idx="214">
                  <c:v>99.812899999999999</c:v>
                </c:pt>
                <c:pt idx="215">
                  <c:v>99.393550000000005</c:v>
                </c:pt>
                <c:pt idx="216">
                  <c:v>100.05161</c:v>
                </c:pt>
                <c:pt idx="217">
                  <c:v>100</c:v>
                </c:pt>
                <c:pt idx="218">
                  <c:v>87.348389999999995</c:v>
                </c:pt>
                <c:pt idx="219">
                  <c:v>77.122579999999999</c:v>
                </c:pt>
                <c:pt idx="220">
                  <c:v>98.87097</c:v>
                </c:pt>
                <c:pt idx="221">
                  <c:v>108.1871</c:v>
                </c:pt>
                <c:pt idx="222">
                  <c:v>111.67097</c:v>
                </c:pt>
                <c:pt idx="223">
                  <c:v>113.1871</c:v>
                </c:pt>
                <c:pt idx="224">
                  <c:v>114.49032</c:v>
                </c:pt>
                <c:pt idx="225">
                  <c:v>115.74194</c:v>
                </c:pt>
                <c:pt idx="226">
                  <c:v>113.7871</c:v>
                </c:pt>
                <c:pt idx="227">
                  <c:v>110.96129000000001</c:v>
                </c:pt>
                <c:pt idx="228">
                  <c:v>123.39355</c:v>
                </c:pt>
                <c:pt idx="229">
                  <c:v>118.50968</c:v>
                </c:pt>
                <c:pt idx="230">
                  <c:v>137.03226000000001</c:v>
                </c:pt>
                <c:pt idx="231">
                  <c:v>138.72902999999999</c:v>
                </c:pt>
                <c:pt idx="232">
                  <c:v>133.27097000000001</c:v>
                </c:pt>
                <c:pt idx="233">
                  <c:v>132.93548000000001</c:v>
                </c:pt>
                <c:pt idx="234">
                  <c:v>127.72902999999999</c:v>
                </c:pt>
                <c:pt idx="235">
                  <c:v>128.84515999999999</c:v>
                </c:pt>
                <c:pt idx="236">
                  <c:v>129.58064999999999</c:v>
                </c:pt>
                <c:pt idx="237">
                  <c:v>135.17419000000001</c:v>
                </c:pt>
                <c:pt idx="238">
                  <c:v>134.37419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3-944E-85E5-9407ECD83CF7}"/>
            </c:ext>
          </c:extLst>
        </c:ser>
        <c:ser>
          <c:idx val="1"/>
          <c:order val="1"/>
          <c:tx>
            <c:strRef>
              <c:f>'FRED Graph'!$G$11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Graph'!$G$12:$G$250</c:f>
              <c:numCache>
                <c:formatCode>0.0</c:formatCode>
                <c:ptCount val="239"/>
                <c:pt idx="0">
                  <c:v>71.418880000000001</c:v>
                </c:pt>
                <c:pt idx="1">
                  <c:v>71.558059999999998</c:v>
                </c:pt>
                <c:pt idx="2">
                  <c:v>71.650450000000006</c:v>
                </c:pt>
                <c:pt idx="3">
                  <c:v>71.90307</c:v>
                </c:pt>
                <c:pt idx="4">
                  <c:v>72.031720000000007</c:v>
                </c:pt>
                <c:pt idx="5">
                  <c:v>72.053939999999997</c:v>
                </c:pt>
                <c:pt idx="6">
                  <c:v>72.320589999999996</c:v>
                </c:pt>
                <c:pt idx="7">
                  <c:v>72.26679</c:v>
                </c:pt>
                <c:pt idx="8">
                  <c:v>72.280829999999995</c:v>
                </c:pt>
                <c:pt idx="9">
                  <c:v>72.699520000000007</c:v>
                </c:pt>
                <c:pt idx="10">
                  <c:v>72.691339999999997</c:v>
                </c:pt>
                <c:pt idx="11">
                  <c:v>72.864429999999999</c:v>
                </c:pt>
                <c:pt idx="12">
                  <c:v>73.096000000000004</c:v>
                </c:pt>
                <c:pt idx="13">
                  <c:v>73.044539999999998</c:v>
                </c:pt>
                <c:pt idx="14">
                  <c:v>73.108860000000007</c:v>
                </c:pt>
                <c:pt idx="15">
                  <c:v>73.29365</c:v>
                </c:pt>
                <c:pt idx="16">
                  <c:v>73.575509999999994</c:v>
                </c:pt>
                <c:pt idx="17">
                  <c:v>73.667900000000003</c:v>
                </c:pt>
                <c:pt idx="18">
                  <c:v>73.914670000000001</c:v>
                </c:pt>
                <c:pt idx="19">
                  <c:v>74.076070000000001</c:v>
                </c:pt>
                <c:pt idx="20">
                  <c:v>74.007059999999996</c:v>
                </c:pt>
                <c:pt idx="21">
                  <c:v>74.251499999999993</c:v>
                </c:pt>
                <c:pt idx="22">
                  <c:v>74.398859999999999</c:v>
                </c:pt>
                <c:pt idx="23">
                  <c:v>74.621070000000003</c:v>
                </c:pt>
                <c:pt idx="24">
                  <c:v>74.864329999999995</c:v>
                </c:pt>
                <c:pt idx="25">
                  <c:v>75.099410000000006</c:v>
                </c:pt>
                <c:pt idx="26">
                  <c:v>75.157889999999995</c:v>
                </c:pt>
                <c:pt idx="27">
                  <c:v>75.39179</c:v>
                </c:pt>
                <c:pt idx="28">
                  <c:v>75.501729999999995</c:v>
                </c:pt>
                <c:pt idx="29">
                  <c:v>75.706400000000002</c:v>
                </c:pt>
                <c:pt idx="30">
                  <c:v>76.102869999999996</c:v>
                </c:pt>
                <c:pt idx="31">
                  <c:v>76.267780000000002</c:v>
                </c:pt>
                <c:pt idx="32">
                  <c:v>76.613960000000006</c:v>
                </c:pt>
                <c:pt idx="33">
                  <c:v>76.865409999999997</c:v>
                </c:pt>
                <c:pt idx="34">
                  <c:v>77.074759999999998</c:v>
                </c:pt>
                <c:pt idx="35">
                  <c:v>77.377669999999995</c:v>
                </c:pt>
                <c:pt idx="36">
                  <c:v>77.282929999999993</c:v>
                </c:pt>
                <c:pt idx="37">
                  <c:v>77.542569999999998</c:v>
                </c:pt>
                <c:pt idx="38">
                  <c:v>77.795190000000005</c:v>
                </c:pt>
                <c:pt idx="39">
                  <c:v>77.98115</c:v>
                </c:pt>
                <c:pt idx="40">
                  <c:v>78.208039999999997</c:v>
                </c:pt>
                <c:pt idx="41">
                  <c:v>78.54486</c:v>
                </c:pt>
                <c:pt idx="42">
                  <c:v>78.703919999999997</c:v>
                </c:pt>
                <c:pt idx="43">
                  <c:v>78.845429999999993</c:v>
                </c:pt>
                <c:pt idx="44">
                  <c:v>78.974080000000001</c:v>
                </c:pt>
                <c:pt idx="45">
                  <c:v>78.920280000000005</c:v>
                </c:pt>
                <c:pt idx="46">
                  <c:v>79.155360000000002</c:v>
                </c:pt>
                <c:pt idx="47">
                  <c:v>79.390439999999998</c:v>
                </c:pt>
                <c:pt idx="48">
                  <c:v>79.251260000000002</c:v>
                </c:pt>
                <c:pt idx="49">
                  <c:v>79.626679999999993</c:v>
                </c:pt>
                <c:pt idx="50">
                  <c:v>79.931929999999994</c:v>
                </c:pt>
                <c:pt idx="51">
                  <c:v>79.998599999999996</c:v>
                </c:pt>
                <c:pt idx="52">
                  <c:v>80.276949999999999</c:v>
                </c:pt>
                <c:pt idx="53">
                  <c:v>80.252390000000005</c:v>
                </c:pt>
                <c:pt idx="54">
                  <c:v>80.506180000000001</c:v>
                </c:pt>
                <c:pt idx="55">
                  <c:v>80.501499999999993</c:v>
                </c:pt>
                <c:pt idx="56">
                  <c:v>80.757630000000006</c:v>
                </c:pt>
                <c:pt idx="57">
                  <c:v>81.040649999999999</c:v>
                </c:pt>
                <c:pt idx="58">
                  <c:v>81.151759999999996</c:v>
                </c:pt>
                <c:pt idx="59">
                  <c:v>81.304969999999997</c:v>
                </c:pt>
                <c:pt idx="60">
                  <c:v>81.531859999999995</c:v>
                </c:pt>
                <c:pt idx="61">
                  <c:v>81.693250000000006</c:v>
                </c:pt>
                <c:pt idx="62">
                  <c:v>81.665189999999996</c:v>
                </c:pt>
                <c:pt idx="63">
                  <c:v>81.832430000000002</c:v>
                </c:pt>
                <c:pt idx="64">
                  <c:v>81.764600000000002</c:v>
                </c:pt>
                <c:pt idx="65">
                  <c:v>81.971599999999995</c:v>
                </c:pt>
                <c:pt idx="66">
                  <c:v>82.116630000000001</c:v>
                </c:pt>
                <c:pt idx="67">
                  <c:v>82.621870000000001</c:v>
                </c:pt>
                <c:pt idx="68">
                  <c:v>82.518950000000004</c:v>
                </c:pt>
                <c:pt idx="69">
                  <c:v>82.633560000000003</c:v>
                </c:pt>
                <c:pt idx="70">
                  <c:v>82.883840000000006</c:v>
                </c:pt>
                <c:pt idx="71">
                  <c:v>82.971559999999997</c:v>
                </c:pt>
                <c:pt idx="72">
                  <c:v>83.287329999999997</c:v>
                </c:pt>
                <c:pt idx="73">
                  <c:v>83.359840000000005</c:v>
                </c:pt>
                <c:pt idx="74">
                  <c:v>83.475629999999995</c:v>
                </c:pt>
                <c:pt idx="75">
                  <c:v>83.699010000000001</c:v>
                </c:pt>
                <c:pt idx="76">
                  <c:v>83.806610000000006</c:v>
                </c:pt>
                <c:pt idx="77">
                  <c:v>83.852220000000003</c:v>
                </c:pt>
                <c:pt idx="78">
                  <c:v>83.759820000000005</c:v>
                </c:pt>
                <c:pt idx="79">
                  <c:v>83.612459999999999</c:v>
                </c:pt>
                <c:pt idx="80">
                  <c:v>83.759820000000005</c:v>
                </c:pt>
                <c:pt idx="81">
                  <c:v>83.969170000000005</c:v>
                </c:pt>
                <c:pt idx="82">
                  <c:v>83.840519999999998</c:v>
                </c:pt>
                <c:pt idx="83">
                  <c:v>83.732919999999993</c:v>
                </c:pt>
                <c:pt idx="84">
                  <c:v>83.707189999999997</c:v>
                </c:pt>
                <c:pt idx="85">
                  <c:v>83.42183</c:v>
                </c:pt>
                <c:pt idx="86">
                  <c:v>83.424170000000004</c:v>
                </c:pt>
                <c:pt idx="87">
                  <c:v>83.263940000000005</c:v>
                </c:pt>
                <c:pt idx="88">
                  <c:v>83.062780000000004</c:v>
                </c:pt>
                <c:pt idx="89">
                  <c:v>83.15634</c:v>
                </c:pt>
                <c:pt idx="90">
                  <c:v>83.197280000000006</c:v>
                </c:pt>
                <c:pt idx="91">
                  <c:v>83.34581</c:v>
                </c:pt>
                <c:pt idx="92">
                  <c:v>83.349320000000006</c:v>
                </c:pt>
                <c:pt idx="93">
                  <c:v>83.335279999999997</c:v>
                </c:pt>
                <c:pt idx="94">
                  <c:v>83.120090000000005</c:v>
                </c:pt>
                <c:pt idx="95">
                  <c:v>83.673280000000005</c:v>
                </c:pt>
                <c:pt idx="96">
                  <c:v>83.591409999999996</c:v>
                </c:pt>
                <c:pt idx="97">
                  <c:v>83.897829999999999</c:v>
                </c:pt>
                <c:pt idx="98">
                  <c:v>83.88964</c:v>
                </c:pt>
                <c:pt idx="99">
                  <c:v>84.027649999999994</c:v>
                </c:pt>
                <c:pt idx="100">
                  <c:v>84.467389999999995</c:v>
                </c:pt>
                <c:pt idx="101">
                  <c:v>84.583179999999999</c:v>
                </c:pt>
                <c:pt idx="102">
                  <c:v>84.88843</c:v>
                </c:pt>
                <c:pt idx="103">
                  <c:v>84.996020000000001</c:v>
                </c:pt>
                <c:pt idx="104">
                  <c:v>84.952749999999995</c:v>
                </c:pt>
                <c:pt idx="105">
                  <c:v>84.977310000000003</c:v>
                </c:pt>
                <c:pt idx="106">
                  <c:v>85.150400000000005</c:v>
                </c:pt>
                <c:pt idx="107">
                  <c:v>85.324659999999994</c:v>
                </c:pt>
                <c:pt idx="108">
                  <c:v>85.295419999999993</c:v>
                </c:pt>
                <c:pt idx="109">
                  <c:v>85.365600000000001</c:v>
                </c:pt>
                <c:pt idx="110">
                  <c:v>85.617050000000006</c:v>
                </c:pt>
                <c:pt idx="111">
                  <c:v>85.54804</c:v>
                </c:pt>
                <c:pt idx="112">
                  <c:v>85.750370000000004</c:v>
                </c:pt>
                <c:pt idx="113">
                  <c:v>85.832239999999999</c:v>
                </c:pt>
                <c:pt idx="114">
                  <c:v>86.110590000000002</c:v>
                </c:pt>
                <c:pt idx="115">
                  <c:v>86.102400000000003</c:v>
                </c:pt>
                <c:pt idx="116">
                  <c:v>86.035740000000004</c:v>
                </c:pt>
                <c:pt idx="117">
                  <c:v>86.0989</c:v>
                </c:pt>
                <c:pt idx="118">
                  <c:v>85.953869999999995</c:v>
                </c:pt>
                <c:pt idx="119">
                  <c:v>85.949200000000005</c:v>
                </c:pt>
                <c:pt idx="120">
                  <c:v>86.133979999999994</c:v>
                </c:pt>
                <c:pt idx="121">
                  <c:v>86.502390000000005</c:v>
                </c:pt>
                <c:pt idx="122">
                  <c:v>86.536299999999997</c:v>
                </c:pt>
                <c:pt idx="123">
                  <c:v>86.652090000000001</c:v>
                </c:pt>
                <c:pt idx="124">
                  <c:v>86.618170000000006</c:v>
                </c:pt>
                <c:pt idx="125">
                  <c:v>86.607640000000004</c:v>
                </c:pt>
                <c:pt idx="126">
                  <c:v>86.773719999999997</c:v>
                </c:pt>
                <c:pt idx="127">
                  <c:v>86.595950000000002</c:v>
                </c:pt>
                <c:pt idx="128">
                  <c:v>86.733949999999993</c:v>
                </c:pt>
                <c:pt idx="129">
                  <c:v>86.828689999999995</c:v>
                </c:pt>
                <c:pt idx="130">
                  <c:v>86.995930000000001</c:v>
                </c:pt>
                <c:pt idx="131">
                  <c:v>86.91874</c:v>
                </c:pt>
                <c:pt idx="132">
                  <c:v>86.79477</c:v>
                </c:pt>
                <c:pt idx="133">
                  <c:v>86.838040000000007</c:v>
                </c:pt>
                <c:pt idx="134">
                  <c:v>86.992419999999996</c:v>
                </c:pt>
                <c:pt idx="135">
                  <c:v>87.007630000000006</c:v>
                </c:pt>
                <c:pt idx="136">
                  <c:v>87.026340000000005</c:v>
                </c:pt>
                <c:pt idx="137">
                  <c:v>87.098849999999999</c:v>
                </c:pt>
                <c:pt idx="138">
                  <c:v>87.019319999999993</c:v>
                </c:pt>
                <c:pt idx="139">
                  <c:v>87.25206</c:v>
                </c:pt>
                <c:pt idx="140">
                  <c:v>87.400589999999994</c:v>
                </c:pt>
                <c:pt idx="141">
                  <c:v>87.640339999999995</c:v>
                </c:pt>
                <c:pt idx="142">
                  <c:v>87.935069999999996</c:v>
                </c:pt>
                <c:pt idx="143">
                  <c:v>88.009919999999994</c:v>
                </c:pt>
                <c:pt idx="144">
                  <c:v>87.963139999999996</c:v>
                </c:pt>
                <c:pt idx="145">
                  <c:v>87.964309999999998</c:v>
                </c:pt>
                <c:pt idx="146">
                  <c:v>88.30932</c:v>
                </c:pt>
                <c:pt idx="147">
                  <c:v>88.330370000000002</c:v>
                </c:pt>
                <c:pt idx="148">
                  <c:v>88.495279999999994</c:v>
                </c:pt>
                <c:pt idx="149">
                  <c:v>88.754909999999995</c:v>
                </c:pt>
                <c:pt idx="150">
                  <c:v>88.902270000000001</c:v>
                </c:pt>
                <c:pt idx="151">
                  <c:v>89.47184</c:v>
                </c:pt>
                <c:pt idx="152">
                  <c:v>89.601659999999995</c:v>
                </c:pt>
                <c:pt idx="153">
                  <c:v>90.12912</c:v>
                </c:pt>
                <c:pt idx="154">
                  <c:v>90.200460000000007</c:v>
                </c:pt>
                <c:pt idx="155">
                  <c:v>90.348990000000001</c:v>
                </c:pt>
                <c:pt idx="156">
                  <c:v>90.490499999999997</c:v>
                </c:pt>
                <c:pt idx="157">
                  <c:v>90.703360000000004</c:v>
                </c:pt>
                <c:pt idx="158">
                  <c:v>90.613299999999995</c:v>
                </c:pt>
                <c:pt idx="159">
                  <c:v>90.884640000000005</c:v>
                </c:pt>
                <c:pt idx="160">
                  <c:v>91.083460000000002</c:v>
                </c:pt>
                <c:pt idx="161">
                  <c:v>91.192220000000006</c:v>
                </c:pt>
                <c:pt idx="162">
                  <c:v>91.413269999999997</c:v>
                </c:pt>
                <c:pt idx="163">
                  <c:v>91.615600000000001</c:v>
                </c:pt>
                <c:pt idx="164">
                  <c:v>91.75009</c:v>
                </c:pt>
                <c:pt idx="165">
                  <c:v>92.021429999999995</c:v>
                </c:pt>
                <c:pt idx="166">
                  <c:v>91.983999999999995</c:v>
                </c:pt>
                <c:pt idx="167">
                  <c:v>92.303280000000001</c:v>
                </c:pt>
                <c:pt idx="168">
                  <c:v>92.476380000000006</c:v>
                </c:pt>
                <c:pt idx="169">
                  <c:v>92.881029999999996</c:v>
                </c:pt>
                <c:pt idx="170">
                  <c:v>92.634259999999998</c:v>
                </c:pt>
                <c:pt idx="171">
                  <c:v>92.925479999999993</c:v>
                </c:pt>
                <c:pt idx="172">
                  <c:v>92.945359999999994</c:v>
                </c:pt>
                <c:pt idx="173">
                  <c:v>93.066990000000004</c:v>
                </c:pt>
                <c:pt idx="174">
                  <c:v>93.210840000000005</c:v>
                </c:pt>
                <c:pt idx="175">
                  <c:v>93.279849999999996</c:v>
                </c:pt>
                <c:pt idx="176">
                  <c:v>93.569890000000001</c:v>
                </c:pt>
                <c:pt idx="177">
                  <c:v>93.485680000000002</c:v>
                </c:pt>
                <c:pt idx="178">
                  <c:v>93.769880000000001</c:v>
                </c:pt>
                <c:pt idx="179">
                  <c:v>94.092669999999998</c:v>
                </c:pt>
                <c:pt idx="180">
                  <c:v>94.257580000000004</c:v>
                </c:pt>
                <c:pt idx="181">
                  <c:v>94.199100000000001</c:v>
                </c:pt>
                <c:pt idx="182">
                  <c:v>94.760480000000001</c:v>
                </c:pt>
                <c:pt idx="183">
                  <c:v>94.530079999999998</c:v>
                </c:pt>
                <c:pt idx="184">
                  <c:v>94.597909999999999</c:v>
                </c:pt>
                <c:pt idx="185">
                  <c:v>94.651709999999994</c:v>
                </c:pt>
                <c:pt idx="186">
                  <c:v>94.810770000000005</c:v>
                </c:pt>
                <c:pt idx="187">
                  <c:v>94.857550000000003</c:v>
                </c:pt>
                <c:pt idx="188">
                  <c:v>95.050520000000006</c:v>
                </c:pt>
                <c:pt idx="189">
                  <c:v>95.117189999999994</c:v>
                </c:pt>
                <c:pt idx="190">
                  <c:v>95.415419999999997</c:v>
                </c:pt>
                <c:pt idx="191">
                  <c:v>95.965100000000007</c:v>
                </c:pt>
                <c:pt idx="192">
                  <c:v>96.059830000000005</c:v>
                </c:pt>
                <c:pt idx="193">
                  <c:v>96.003699999999995</c:v>
                </c:pt>
                <c:pt idx="194">
                  <c:v>96.479699999999994</c:v>
                </c:pt>
                <c:pt idx="195">
                  <c:v>96.780270000000002</c:v>
                </c:pt>
                <c:pt idx="196">
                  <c:v>96.748689999999996</c:v>
                </c:pt>
                <c:pt idx="197">
                  <c:v>97.241060000000004</c:v>
                </c:pt>
                <c:pt idx="198">
                  <c:v>97.386089999999996</c:v>
                </c:pt>
                <c:pt idx="199">
                  <c:v>97.639880000000005</c:v>
                </c:pt>
                <c:pt idx="200">
                  <c:v>97.58023</c:v>
                </c:pt>
                <c:pt idx="201">
                  <c:v>97.957989999999995</c:v>
                </c:pt>
                <c:pt idx="202">
                  <c:v>97.993080000000006</c:v>
                </c:pt>
                <c:pt idx="203">
                  <c:v>97.78022</c:v>
                </c:pt>
                <c:pt idx="204">
                  <c:v>97.807119999999998</c:v>
                </c:pt>
                <c:pt idx="205">
                  <c:v>97.896000000000001</c:v>
                </c:pt>
                <c:pt idx="206">
                  <c:v>98.242189999999994</c:v>
                </c:pt>
                <c:pt idx="207">
                  <c:v>98.300659999999993</c:v>
                </c:pt>
                <c:pt idx="208">
                  <c:v>98.460890000000006</c:v>
                </c:pt>
                <c:pt idx="209">
                  <c:v>98.669070000000005</c:v>
                </c:pt>
                <c:pt idx="210">
                  <c:v>98.880750000000006</c:v>
                </c:pt>
                <c:pt idx="211">
                  <c:v>99.06671</c:v>
                </c:pt>
                <c:pt idx="212">
                  <c:v>99.265529999999998</c:v>
                </c:pt>
                <c:pt idx="213">
                  <c:v>99.31465</c:v>
                </c:pt>
                <c:pt idx="214">
                  <c:v>99.618729999999999</c:v>
                </c:pt>
                <c:pt idx="215">
                  <c:v>99.505290000000002</c:v>
                </c:pt>
                <c:pt idx="216">
                  <c:v>99.919300000000007</c:v>
                </c:pt>
                <c:pt idx="217">
                  <c:v>100</c:v>
                </c:pt>
                <c:pt idx="218">
                  <c:v>90.74897</c:v>
                </c:pt>
                <c:pt idx="219">
                  <c:v>79.696860000000001</c:v>
                </c:pt>
                <c:pt idx="220">
                  <c:v>84.273250000000004</c:v>
                </c:pt>
                <c:pt idx="221">
                  <c:v>89.257810000000006</c:v>
                </c:pt>
                <c:pt idx="222">
                  <c:v>90.440209999999993</c:v>
                </c:pt>
                <c:pt idx="223">
                  <c:v>91.423789999999997</c:v>
                </c:pt>
                <c:pt idx="224">
                  <c:v>92.33954</c:v>
                </c:pt>
                <c:pt idx="225">
                  <c:v>92.805009999999996</c:v>
                </c:pt>
                <c:pt idx="226">
                  <c:v>92.593329999999995</c:v>
                </c:pt>
                <c:pt idx="227">
                  <c:v>92.376959999999997</c:v>
                </c:pt>
                <c:pt idx="228">
                  <c:v>93.117279999999994</c:v>
                </c:pt>
                <c:pt idx="229">
                  <c:v>92.847120000000004</c:v>
                </c:pt>
                <c:pt idx="230">
                  <c:v>94.493819999999999</c:v>
                </c:pt>
                <c:pt idx="231">
                  <c:v>95.402550000000005</c:v>
                </c:pt>
                <c:pt idx="232">
                  <c:v>96.06568</c:v>
                </c:pt>
                <c:pt idx="233">
                  <c:v>96.738159999999993</c:v>
                </c:pt>
                <c:pt idx="234">
                  <c:v>97.556839999999994</c:v>
                </c:pt>
                <c:pt idx="235">
                  <c:v>98.026989999999998</c:v>
                </c:pt>
                <c:pt idx="236">
                  <c:v>98.384870000000006</c:v>
                </c:pt>
                <c:pt idx="237">
                  <c:v>98.734560000000002</c:v>
                </c:pt>
                <c:pt idx="238">
                  <c:v>99.191850000000002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3-944E-85E5-9407ECD8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210032"/>
        <c:axId val="766574560"/>
      </c:lineChart>
      <c:dateAx>
        <c:axId val="8452100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574560"/>
        <c:crosses val="autoZero"/>
        <c:auto val="1"/>
        <c:lblOffset val="100"/>
        <c:baseTimeUnit val="months"/>
      </c:dateAx>
      <c:valAx>
        <c:axId val="766574560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2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PCE: Services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F-5F41-AA3B-D20699F35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Graph'!$A$13:$A$275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Graph'!$B$13:$B$275</c:f>
              <c:numCache>
                <c:formatCode>0.0</c:formatCode>
                <c:ptCount val="263"/>
                <c:pt idx="0">
                  <c:v>2.5556100000000002</c:v>
                </c:pt>
                <c:pt idx="1">
                  <c:v>2.75258</c:v>
                </c:pt>
                <c:pt idx="2">
                  <c:v>2.7358699999999998</c:v>
                </c:pt>
                <c:pt idx="3">
                  <c:v>2.6206999999999998</c:v>
                </c:pt>
                <c:pt idx="4">
                  <c:v>2.6126200000000002</c:v>
                </c:pt>
                <c:pt idx="5">
                  <c:v>2.8060399999999999</c:v>
                </c:pt>
                <c:pt idx="6">
                  <c:v>2.9037999999999999</c:v>
                </c:pt>
                <c:pt idx="7">
                  <c:v>3.0034900000000002</c:v>
                </c:pt>
                <c:pt idx="8">
                  <c:v>2.9885199999999998</c:v>
                </c:pt>
                <c:pt idx="9">
                  <c:v>3.0632600000000001</c:v>
                </c:pt>
                <c:pt idx="10">
                  <c:v>2.9846599999999999</c:v>
                </c:pt>
                <c:pt idx="11">
                  <c:v>3.0498599999999998</c:v>
                </c:pt>
                <c:pt idx="12">
                  <c:v>3.3968099999999999</c:v>
                </c:pt>
                <c:pt idx="13">
                  <c:v>3.3520300000000001</c:v>
                </c:pt>
                <c:pt idx="14">
                  <c:v>3.3724099999999999</c:v>
                </c:pt>
                <c:pt idx="15">
                  <c:v>3.5162800000000001</c:v>
                </c:pt>
                <c:pt idx="16">
                  <c:v>3.5496099999999999</c:v>
                </c:pt>
                <c:pt idx="17">
                  <c:v>3.53864</c:v>
                </c:pt>
                <c:pt idx="18">
                  <c:v>3.4057300000000001</c:v>
                </c:pt>
                <c:pt idx="19">
                  <c:v>3.3557600000000001</c:v>
                </c:pt>
                <c:pt idx="20">
                  <c:v>2.2979400000000001</c:v>
                </c:pt>
                <c:pt idx="21">
                  <c:v>2.8347000000000002</c:v>
                </c:pt>
                <c:pt idx="22">
                  <c:v>2.93486</c:v>
                </c:pt>
                <c:pt idx="23">
                  <c:v>2.79555</c:v>
                </c:pt>
                <c:pt idx="24">
                  <c:v>2.2040600000000001</c:v>
                </c:pt>
                <c:pt idx="25">
                  <c:v>2.2347299999999999</c:v>
                </c:pt>
                <c:pt idx="26">
                  <c:v>2.2772399999999999</c:v>
                </c:pt>
                <c:pt idx="27">
                  <c:v>2.3613300000000002</c:v>
                </c:pt>
                <c:pt idx="28">
                  <c:v>2.3840699999999999</c:v>
                </c:pt>
                <c:pt idx="29">
                  <c:v>2.3472599999999999</c:v>
                </c:pt>
                <c:pt idx="30">
                  <c:v>2.4512399999999999</c:v>
                </c:pt>
                <c:pt idx="31">
                  <c:v>2.4924400000000002</c:v>
                </c:pt>
                <c:pt idx="32">
                  <c:v>3.5404300000000002</c:v>
                </c:pt>
                <c:pt idx="33">
                  <c:v>2.8915999999999999</c:v>
                </c:pt>
                <c:pt idx="34">
                  <c:v>2.8511799999999998</c:v>
                </c:pt>
                <c:pt idx="35">
                  <c:v>2.9793500000000002</c:v>
                </c:pt>
                <c:pt idx="36">
                  <c:v>3.1103000000000001</c:v>
                </c:pt>
                <c:pt idx="37">
                  <c:v>3.1789800000000001</c:v>
                </c:pt>
                <c:pt idx="38">
                  <c:v>3.4151500000000001</c:v>
                </c:pt>
                <c:pt idx="39">
                  <c:v>3.3341599999999998</c:v>
                </c:pt>
                <c:pt idx="40">
                  <c:v>3.4563199999999998</c:v>
                </c:pt>
                <c:pt idx="41">
                  <c:v>3.36273</c:v>
                </c:pt>
                <c:pt idx="42">
                  <c:v>3.3262900000000002</c:v>
                </c:pt>
                <c:pt idx="43">
                  <c:v>3.33989</c:v>
                </c:pt>
                <c:pt idx="44">
                  <c:v>3.3303699999999998</c:v>
                </c:pt>
                <c:pt idx="45">
                  <c:v>3.3984000000000001</c:v>
                </c:pt>
                <c:pt idx="46">
                  <c:v>3.4102899999999998</c:v>
                </c:pt>
                <c:pt idx="47">
                  <c:v>3.37086</c:v>
                </c:pt>
                <c:pt idx="48">
                  <c:v>3.47004</c:v>
                </c:pt>
                <c:pt idx="49">
                  <c:v>3.3153000000000001</c:v>
                </c:pt>
                <c:pt idx="50">
                  <c:v>2.9918999999999998</c:v>
                </c:pt>
                <c:pt idx="51">
                  <c:v>3.1431</c:v>
                </c:pt>
                <c:pt idx="52">
                  <c:v>2.9804300000000001</c:v>
                </c:pt>
                <c:pt idx="53">
                  <c:v>3.1136300000000001</c:v>
                </c:pt>
                <c:pt idx="54">
                  <c:v>3.09998</c:v>
                </c:pt>
                <c:pt idx="55">
                  <c:v>3.03668</c:v>
                </c:pt>
                <c:pt idx="56">
                  <c:v>2.9733700000000001</c:v>
                </c:pt>
                <c:pt idx="57">
                  <c:v>2.8361999999999998</c:v>
                </c:pt>
                <c:pt idx="58">
                  <c:v>2.9538899999999999</c:v>
                </c:pt>
                <c:pt idx="59">
                  <c:v>2.9660600000000001</c:v>
                </c:pt>
                <c:pt idx="60">
                  <c:v>3.0672000000000001</c:v>
                </c:pt>
                <c:pt idx="61">
                  <c:v>3.1374399999999998</c:v>
                </c:pt>
                <c:pt idx="62">
                  <c:v>3.32456</c:v>
                </c:pt>
                <c:pt idx="63">
                  <c:v>3.2447499999999998</c:v>
                </c:pt>
                <c:pt idx="64">
                  <c:v>3.2564000000000002</c:v>
                </c:pt>
                <c:pt idx="65">
                  <c:v>3.16364</c:v>
                </c:pt>
                <c:pt idx="66">
                  <c:v>3.1930200000000002</c:v>
                </c:pt>
                <c:pt idx="67">
                  <c:v>3.1937899999999999</c:v>
                </c:pt>
                <c:pt idx="68">
                  <c:v>3.4160499999999998</c:v>
                </c:pt>
                <c:pt idx="69">
                  <c:v>3.7914599999999998</c:v>
                </c:pt>
                <c:pt idx="70">
                  <c:v>3.8315399999999999</c:v>
                </c:pt>
                <c:pt idx="71">
                  <c:v>3.6831999999999998</c:v>
                </c:pt>
                <c:pt idx="72">
                  <c:v>3.64682</c:v>
                </c:pt>
                <c:pt idx="73">
                  <c:v>3.6274600000000001</c:v>
                </c:pt>
                <c:pt idx="74">
                  <c:v>3.5641099999999999</c:v>
                </c:pt>
                <c:pt idx="75">
                  <c:v>3.6452</c:v>
                </c:pt>
                <c:pt idx="76">
                  <c:v>3.7498399999999998</c:v>
                </c:pt>
                <c:pt idx="77">
                  <c:v>3.93621</c:v>
                </c:pt>
                <c:pt idx="78">
                  <c:v>3.82796</c:v>
                </c:pt>
                <c:pt idx="79">
                  <c:v>3.8754499999999998</c:v>
                </c:pt>
                <c:pt idx="80">
                  <c:v>3.7193299999999998</c:v>
                </c:pt>
                <c:pt idx="81">
                  <c:v>3.35914</c:v>
                </c:pt>
                <c:pt idx="82">
                  <c:v>3.1848900000000002</c:v>
                </c:pt>
                <c:pt idx="83">
                  <c:v>3.3283800000000001</c:v>
                </c:pt>
                <c:pt idx="84">
                  <c:v>3.4537800000000001</c:v>
                </c:pt>
                <c:pt idx="85">
                  <c:v>3.50163</c:v>
                </c:pt>
                <c:pt idx="86">
                  <c:v>3.4690500000000002</c:v>
                </c:pt>
                <c:pt idx="87">
                  <c:v>3.3737499999999998</c:v>
                </c:pt>
                <c:pt idx="88">
                  <c:v>3.2339099999999998</c:v>
                </c:pt>
                <c:pt idx="89">
                  <c:v>3.16107</c:v>
                </c:pt>
                <c:pt idx="90">
                  <c:v>3.17442</c:v>
                </c:pt>
                <c:pt idx="91">
                  <c:v>3.1902699999999999</c:v>
                </c:pt>
                <c:pt idx="92">
                  <c:v>3.2774299999999998</c:v>
                </c:pt>
                <c:pt idx="93">
                  <c:v>3.4124099999999999</c:v>
                </c:pt>
                <c:pt idx="94">
                  <c:v>3.4591799999999999</c:v>
                </c:pt>
                <c:pt idx="95">
                  <c:v>3.4918499999999999</c:v>
                </c:pt>
                <c:pt idx="96">
                  <c:v>3.1652900000000002</c:v>
                </c:pt>
                <c:pt idx="97">
                  <c:v>3.0757099999999999</c:v>
                </c:pt>
                <c:pt idx="98">
                  <c:v>3.1349300000000002</c:v>
                </c:pt>
                <c:pt idx="99">
                  <c:v>3.0895899999999998</c:v>
                </c:pt>
                <c:pt idx="100">
                  <c:v>3.2764600000000002</c:v>
                </c:pt>
                <c:pt idx="101">
                  <c:v>3.3632399999999998</c:v>
                </c:pt>
                <c:pt idx="102">
                  <c:v>3.4632700000000001</c:v>
                </c:pt>
                <c:pt idx="103">
                  <c:v>3.30471</c:v>
                </c:pt>
                <c:pt idx="104">
                  <c:v>2.9852099999999999</c:v>
                </c:pt>
                <c:pt idx="105">
                  <c:v>2.47404</c:v>
                </c:pt>
                <c:pt idx="106">
                  <c:v>2.1423399999999999</c:v>
                </c:pt>
                <c:pt idx="107">
                  <c:v>1.88073</c:v>
                </c:pt>
                <c:pt idx="108">
                  <c:v>1.5920300000000001</c:v>
                </c:pt>
                <c:pt idx="109">
                  <c:v>1.3347199999999999</c:v>
                </c:pt>
                <c:pt idx="110">
                  <c:v>0.94713000000000003</c:v>
                </c:pt>
                <c:pt idx="111">
                  <c:v>0.80866000000000005</c:v>
                </c:pt>
                <c:pt idx="112">
                  <c:v>0.48642999999999997</c:v>
                </c:pt>
                <c:pt idx="113">
                  <c:v>0.26153999999999999</c:v>
                </c:pt>
                <c:pt idx="114">
                  <c:v>0.10005</c:v>
                </c:pt>
                <c:pt idx="115">
                  <c:v>0.20943999999999999</c:v>
                </c:pt>
                <c:pt idx="116">
                  <c:v>0.26989000000000002</c:v>
                </c:pt>
                <c:pt idx="117">
                  <c:v>0.90695999999999999</c:v>
                </c:pt>
                <c:pt idx="118">
                  <c:v>1.1483000000000001</c:v>
                </c:pt>
                <c:pt idx="119">
                  <c:v>1.2580199999999999</c:v>
                </c:pt>
                <c:pt idx="120">
                  <c:v>1.5510900000000001</c:v>
                </c:pt>
                <c:pt idx="121">
                  <c:v>1.71814</c:v>
                </c:pt>
                <c:pt idx="122">
                  <c:v>2.03979</c:v>
                </c:pt>
                <c:pt idx="123">
                  <c:v>2.1409099999999999</c:v>
                </c:pt>
                <c:pt idx="124">
                  <c:v>2.2817699999999999</c:v>
                </c:pt>
                <c:pt idx="125">
                  <c:v>2.2263600000000001</c:v>
                </c:pt>
                <c:pt idx="126">
                  <c:v>2.1722700000000001</c:v>
                </c:pt>
                <c:pt idx="127">
                  <c:v>2.0602999999999998</c:v>
                </c:pt>
                <c:pt idx="128">
                  <c:v>1.9985999999999999</c:v>
                </c:pt>
                <c:pt idx="129">
                  <c:v>1.77125</c:v>
                </c:pt>
                <c:pt idx="130">
                  <c:v>1.72817</c:v>
                </c:pt>
                <c:pt idx="131">
                  <c:v>1.6957899999999999</c:v>
                </c:pt>
                <c:pt idx="132">
                  <c:v>1.6785600000000001</c:v>
                </c:pt>
                <c:pt idx="133">
                  <c:v>1.75308</c:v>
                </c:pt>
                <c:pt idx="134">
                  <c:v>1.74587</c:v>
                </c:pt>
                <c:pt idx="135">
                  <c:v>1.81406</c:v>
                </c:pt>
                <c:pt idx="136">
                  <c:v>1.88581</c:v>
                </c:pt>
                <c:pt idx="137">
                  <c:v>1.8852</c:v>
                </c:pt>
                <c:pt idx="138">
                  <c:v>1.9845600000000001</c:v>
                </c:pt>
                <c:pt idx="139">
                  <c:v>2.1029100000000001</c:v>
                </c:pt>
                <c:pt idx="140">
                  <c:v>2.1817700000000002</c:v>
                </c:pt>
                <c:pt idx="141">
                  <c:v>1.9663900000000001</c:v>
                </c:pt>
                <c:pt idx="142">
                  <c:v>2.04251</c:v>
                </c:pt>
                <c:pt idx="143">
                  <c:v>2.1661100000000002</c:v>
                </c:pt>
                <c:pt idx="144">
                  <c:v>2.2847599999999999</c:v>
                </c:pt>
                <c:pt idx="145">
                  <c:v>2.2597299999999998</c:v>
                </c:pt>
                <c:pt idx="146">
                  <c:v>2.2032400000000001</c:v>
                </c:pt>
                <c:pt idx="147">
                  <c:v>2.1817799999999998</c:v>
                </c:pt>
                <c:pt idx="148">
                  <c:v>2.0493999999999999</c:v>
                </c:pt>
                <c:pt idx="149">
                  <c:v>2.1385999999999998</c:v>
                </c:pt>
                <c:pt idx="150">
                  <c:v>2.0755300000000001</c:v>
                </c:pt>
                <c:pt idx="151">
                  <c:v>2.0127700000000002</c:v>
                </c:pt>
                <c:pt idx="152">
                  <c:v>2.0294500000000002</c:v>
                </c:pt>
                <c:pt idx="153">
                  <c:v>2.3127399999999998</c:v>
                </c:pt>
                <c:pt idx="154">
                  <c:v>2.2785799999999998</c:v>
                </c:pt>
                <c:pt idx="155">
                  <c:v>2.2335799999999999</c:v>
                </c:pt>
                <c:pt idx="156">
                  <c:v>2.1711499999999999</c:v>
                </c:pt>
                <c:pt idx="157">
                  <c:v>2.2107999999999999</c:v>
                </c:pt>
                <c:pt idx="158">
                  <c:v>2.2251500000000002</c:v>
                </c:pt>
                <c:pt idx="159">
                  <c:v>2.1843900000000001</c:v>
                </c:pt>
                <c:pt idx="160">
                  <c:v>2.27393</c:v>
                </c:pt>
                <c:pt idx="161">
                  <c:v>2.3039999999999998</c:v>
                </c:pt>
                <c:pt idx="162">
                  <c:v>2.3542200000000002</c:v>
                </c:pt>
                <c:pt idx="163">
                  <c:v>2.3513000000000002</c:v>
                </c:pt>
                <c:pt idx="164">
                  <c:v>2.3866900000000002</c:v>
                </c:pt>
                <c:pt idx="165">
                  <c:v>2.3876499999999998</c:v>
                </c:pt>
                <c:pt idx="166">
                  <c:v>2.4579399999999998</c:v>
                </c:pt>
                <c:pt idx="167">
                  <c:v>2.5492499999999998</c:v>
                </c:pt>
                <c:pt idx="168">
                  <c:v>2.4875799999999999</c:v>
                </c:pt>
                <c:pt idx="169">
                  <c:v>2.4094500000000001</c:v>
                </c:pt>
                <c:pt idx="170">
                  <c:v>2.5860799999999999</c:v>
                </c:pt>
                <c:pt idx="171">
                  <c:v>2.5886100000000001</c:v>
                </c:pt>
                <c:pt idx="172">
                  <c:v>2.6498200000000001</c:v>
                </c:pt>
                <c:pt idx="173">
                  <c:v>2.5739899999999998</c:v>
                </c:pt>
                <c:pt idx="174">
                  <c:v>2.6507000000000001</c:v>
                </c:pt>
                <c:pt idx="175">
                  <c:v>2.5897999999999999</c:v>
                </c:pt>
                <c:pt idx="176">
                  <c:v>2.552</c:v>
                </c:pt>
                <c:pt idx="177">
                  <c:v>2.3426399999999998</c:v>
                </c:pt>
                <c:pt idx="178">
                  <c:v>2.3128199999999999</c:v>
                </c:pt>
                <c:pt idx="179">
                  <c:v>2.2656800000000001</c:v>
                </c:pt>
                <c:pt idx="180">
                  <c:v>2.1216300000000001</c:v>
                </c:pt>
                <c:pt idx="181">
                  <c:v>2.0745499999999999</c:v>
                </c:pt>
                <c:pt idx="182">
                  <c:v>1.87436</c:v>
                </c:pt>
                <c:pt idx="183">
                  <c:v>1.88361</c:v>
                </c:pt>
                <c:pt idx="184">
                  <c:v>1.7562800000000001</c:v>
                </c:pt>
                <c:pt idx="185">
                  <c:v>1.85701</c:v>
                </c:pt>
                <c:pt idx="186">
                  <c:v>1.75353</c:v>
                </c:pt>
                <c:pt idx="187">
                  <c:v>1.8049299999999999</c:v>
                </c:pt>
                <c:pt idx="188">
                  <c:v>1.7804800000000001</c:v>
                </c:pt>
                <c:pt idx="189">
                  <c:v>1.7409399999999999</c:v>
                </c:pt>
                <c:pt idx="190">
                  <c:v>1.68144</c:v>
                </c:pt>
                <c:pt idx="191">
                  <c:v>1.59598</c:v>
                </c:pt>
                <c:pt idx="192">
                  <c:v>1.8057099999999999</c:v>
                </c:pt>
                <c:pt idx="193">
                  <c:v>1.8805499999999999</c:v>
                </c:pt>
                <c:pt idx="194">
                  <c:v>1.94251</c:v>
                </c:pt>
                <c:pt idx="195">
                  <c:v>2.0339499999999999</c:v>
                </c:pt>
                <c:pt idx="196">
                  <c:v>2.1689600000000002</c:v>
                </c:pt>
                <c:pt idx="197">
                  <c:v>2.16587</c:v>
                </c:pt>
                <c:pt idx="198">
                  <c:v>2.3161399999999999</c:v>
                </c:pt>
                <c:pt idx="199">
                  <c:v>2.3872399999999998</c:v>
                </c:pt>
                <c:pt idx="200">
                  <c:v>2.3964699999999999</c:v>
                </c:pt>
                <c:pt idx="201">
                  <c:v>2.5630000000000002</c:v>
                </c:pt>
                <c:pt idx="202">
                  <c:v>2.6102699999999999</c:v>
                </c:pt>
                <c:pt idx="203">
                  <c:v>2.69936</c:v>
                </c:pt>
                <c:pt idx="204">
                  <c:v>2.6813799999999999</c:v>
                </c:pt>
                <c:pt idx="205">
                  <c:v>2.7289500000000002</c:v>
                </c:pt>
                <c:pt idx="206">
                  <c:v>2.4836999999999998</c:v>
                </c:pt>
                <c:pt idx="207">
                  <c:v>2.5995300000000001</c:v>
                </c:pt>
                <c:pt idx="208">
                  <c:v>2.5500600000000002</c:v>
                </c:pt>
                <c:pt idx="209">
                  <c:v>2.53973</c:v>
                </c:pt>
                <c:pt idx="210">
                  <c:v>2.3450500000000001</c:v>
                </c:pt>
                <c:pt idx="211">
                  <c:v>2.3361399999999999</c:v>
                </c:pt>
                <c:pt idx="212">
                  <c:v>2.4651399999999999</c:v>
                </c:pt>
                <c:pt idx="213">
                  <c:v>2.5643799999999999</c:v>
                </c:pt>
                <c:pt idx="214">
                  <c:v>2.5484100000000001</c:v>
                </c:pt>
                <c:pt idx="215">
                  <c:v>2.5795400000000002</c:v>
                </c:pt>
                <c:pt idx="216">
                  <c:v>2.57524</c:v>
                </c:pt>
                <c:pt idx="217">
                  <c:v>2.6672699999999998</c:v>
                </c:pt>
                <c:pt idx="218">
                  <c:v>2.9750800000000002</c:v>
                </c:pt>
                <c:pt idx="219">
                  <c:v>2.78057</c:v>
                </c:pt>
                <c:pt idx="220">
                  <c:v>2.8189799999999998</c:v>
                </c:pt>
                <c:pt idx="221">
                  <c:v>2.8182700000000001</c:v>
                </c:pt>
                <c:pt idx="222">
                  <c:v>2.9146000000000001</c:v>
                </c:pt>
                <c:pt idx="223">
                  <c:v>2.8664299999999998</c:v>
                </c:pt>
                <c:pt idx="224">
                  <c:v>2.84043</c:v>
                </c:pt>
                <c:pt idx="225">
                  <c:v>2.71733</c:v>
                </c:pt>
                <c:pt idx="226">
                  <c:v>2.7778</c:v>
                </c:pt>
                <c:pt idx="227">
                  <c:v>2.8429000000000002</c:v>
                </c:pt>
                <c:pt idx="228">
                  <c:v>2.5299499999999999</c:v>
                </c:pt>
                <c:pt idx="229">
                  <c:v>2.3574799999999998</c:v>
                </c:pt>
                <c:pt idx="230">
                  <c:v>2.2922199999999999</c:v>
                </c:pt>
                <c:pt idx="231">
                  <c:v>2.4974400000000001</c:v>
                </c:pt>
                <c:pt idx="232">
                  <c:v>2.3696899999999999</c:v>
                </c:pt>
                <c:pt idx="233">
                  <c:v>2.3819900000000001</c:v>
                </c:pt>
                <c:pt idx="234">
                  <c:v>2.4363999999999999</c:v>
                </c:pt>
                <c:pt idx="235">
                  <c:v>2.4426800000000002</c:v>
                </c:pt>
                <c:pt idx="236">
                  <c:v>2.3480300000000001</c:v>
                </c:pt>
                <c:pt idx="237">
                  <c:v>2.3780600000000001</c:v>
                </c:pt>
                <c:pt idx="238">
                  <c:v>2.23291</c:v>
                </c:pt>
                <c:pt idx="239">
                  <c:v>2.2658399999999999</c:v>
                </c:pt>
                <c:pt idx="240">
                  <c:v>2.5473699999999999</c:v>
                </c:pt>
                <c:pt idx="241">
                  <c:v>2.5964399999999999</c:v>
                </c:pt>
                <c:pt idx="242">
                  <c:v>2.43594</c:v>
                </c:pt>
                <c:pt idx="243">
                  <c:v>1.74712</c:v>
                </c:pt>
                <c:pt idx="244">
                  <c:v>1.88761</c:v>
                </c:pt>
                <c:pt idx="245">
                  <c:v>1.92069</c:v>
                </c:pt>
                <c:pt idx="246">
                  <c:v>1.90242</c:v>
                </c:pt>
                <c:pt idx="247">
                  <c:v>1.9726600000000001</c:v>
                </c:pt>
                <c:pt idx="248">
                  <c:v>2.1387999999999998</c:v>
                </c:pt>
                <c:pt idx="249">
                  <c:v>2.02373</c:v>
                </c:pt>
                <c:pt idx="250">
                  <c:v>1.9341600000000001</c:v>
                </c:pt>
                <c:pt idx="251">
                  <c:v>2.0126200000000001</c:v>
                </c:pt>
                <c:pt idx="252">
                  <c:v>1.92733</c:v>
                </c:pt>
                <c:pt idx="253">
                  <c:v>1.9582299999999999</c:v>
                </c:pt>
                <c:pt idx="254">
                  <c:v>2.3988900000000002</c:v>
                </c:pt>
                <c:pt idx="255">
                  <c:v>3.1276700000000002</c:v>
                </c:pt>
                <c:pt idx="256">
                  <c:v>3.2107999999999999</c:v>
                </c:pt>
                <c:pt idx="257">
                  <c:v>3.3832599999999999</c:v>
                </c:pt>
                <c:pt idx="258">
                  <c:v>3.53349</c:v>
                </c:pt>
                <c:pt idx="259">
                  <c:v>3.5762900000000002</c:v>
                </c:pt>
                <c:pt idx="260">
                  <c:v>3.53742</c:v>
                </c:pt>
                <c:pt idx="261">
                  <c:v>3.80613</c:v>
                </c:pt>
                <c:pt idx="262">
                  <c:v>4.2639300000000002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2F-5F41-AA3B-D20699F35A00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PCE Goods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2F-5F41-AA3B-D20699F35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Graph'!$A$13:$A$275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Graph'!$C$13:$C$275</c:f>
              <c:numCache>
                <c:formatCode>0.0</c:formatCode>
                <c:ptCount val="263"/>
                <c:pt idx="0">
                  <c:v>1.5537000000000001</c:v>
                </c:pt>
                <c:pt idx="1">
                  <c:v>2.2477499999999999</c:v>
                </c:pt>
                <c:pt idx="2">
                  <c:v>3.27258</c:v>
                </c:pt>
                <c:pt idx="3">
                  <c:v>1.8791199999999999</c:v>
                </c:pt>
                <c:pt idx="4">
                  <c:v>1.9430799999999999</c:v>
                </c:pt>
                <c:pt idx="5">
                  <c:v>2.4745200000000001</c:v>
                </c:pt>
                <c:pt idx="6">
                  <c:v>2.2564500000000001</c:v>
                </c:pt>
                <c:pt idx="7">
                  <c:v>1.5551900000000001</c:v>
                </c:pt>
                <c:pt idx="8">
                  <c:v>1.7825500000000001</c:v>
                </c:pt>
                <c:pt idx="9">
                  <c:v>1.5541</c:v>
                </c:pt>
                <c:pt idx="10">
                  <c:v>1.83114</c:v>
                </c:pt>
                <c:pt idx="11">
                  <c:v>1.4955000000000001</c:v>
                </c:pt>
                <c:pt idx="12">
                  <c:v>1.48343</c:v>
                </c:pt>
                <c:pt idx="13">
                  <c:v>1.1155600000000001</c:v>
                </c:pt>
                <c:pt idx="14">
                  <c:v>-8.2919999999999994E-2</c:v>
                </c:pt>
                <c:pt idx="15">
                  <c:v>0.38216</c:v>
                </c:pt>
                <c:pt idx="16">
                  <c:v>0.82250000000000001</c:v>
                </c:pt>
                <c:pt idx="17">
                  <c:v>0.39201000000000003</c:v>
                </c:pt>
                <c:pt idx="18">
                  <c:v>-0.17791999999999999</c:v>
                </c:pt>
                <c:pt idx="19">
                  <c:v>-0.12143</c:v>
                </c:pt>
                <c:pt idx="20">
                  <c:v>-0.42220000000000002</c:v>
                </c:pt>
                <c:pt idx="21">
                  <c:v>-0.76459999999999995</c:v>
                </c:pt>
                <c:pt idx="22">
                  <c:v>-1.50746</c:v>
                </c:pt>
                <c:pt idx="23">
                  <c:v>-1.9836400000000001</c:v>
                </c:pt>
                <c:pt idx="24">
                  <c:v>-2.0484599999999999</c:v>
                </c:pt>
                <c:pt idx="25">
                  <c:v>-2.07125</c:v>
                </c:pt>
                <c:pt idx="26">
                  <c:v>-1.4209000000000001</c:v>
                </c:pt>
                <c:pt idx="27">
                  <c:v>-0.89464999999999995</c:v>
                </c:pt>
                <c:pt idx="28">
                  <c:v>-1.48539</c:v>
                </c:pt>
                <c:pt idx="29">
                  <c:v>-1.5741799999999999</c:v>
                </c:pt>
                <c:pt idx="30">
                  <c:v>-1.05261</c:v>
                </c:pt>
                <c:pt idx="31">
                  <c:v>-0.53808999999999996</c:v>
                </c:pt>
                <c:pt idx="32">
                  <c:v>-0.91078000000000003</c:v>
                </c:pt>
                <c:pt idx="33">
                  <c:v>-0.26058999999999999</c:v>
                </c:pt>
                <c:pt idx="34">
                  <c:v>0.27023000000000003</c:v>
                </c:pt>
                <c:pt idx="35">
                  <c:v>0.60497000000000001</c:v>
                </c:pt>
                <c:pt idx="36">
                  <c:v>0.96406999999999998</c:v>
                </c:pt>
                <c:pt idx="37">
                  <c:v>1.5683100000000001</c:v>
                </c:pt>
                <c:pt idx="38">
                  <c:v>1.09554</c:v>
                </c:pt>
                <c:pt idx="39">
                  <c:v>-0.43158999999999997</c:v>
                </c:pt>
                <c:pt idx="40">
                  <c:v>-1.16794</c:v>
                </c:pt>
                <c:pt idx="41">
                  <c:v>-1.04735</c:v>
                </c:pt>
                <c:pt idx="42">
                  <c:v>-0.77264999999999995</c:v>
                </c:pt>
                <c:pt idx="43">
                  <c:v>-0.40178999999999998</c:v>
                </c:pt>
                <c:pt idx="44">
                  <c:v>-1.0189999999999999E-2</c:v>
                </c:pt>
                <c:pt idx="45">
                  <c:v>-0.60963000000000001</c:v>
                </c:pt>
                <c:pt idx="46">
                  <c:v>-0.55259000000000003</c:v>
                </c:pt>
                <c:pt idx="47">
                  <c:v>-0.13388</c:v>
                </c:pt>
                <c:pt idx="48">
                  <c:v>-5.9889999999999999E-2</c:v>
                </c:pt>
                <c:pt idx="49">
                  <c:v>-0.37872</c:v>
                </c:pt>
                <c:pt idx="50">
                  <c:v>-8.8900000000000007E-2</c:v>
                </c:pt>
                <c:pt idx="51">
                  <c:v>0.65586</c:v>
                </c:pt>
                <c:pt idx="52">
                  <c:v>2.2282299999999999</c:v>
                </c:pt>
                <c:pt idx="53">
                  <c:v>2.4960200000000001</c:v>
                </c:pt>
                <c:pt idx="54">
                  <c:v>1.9352400000000001</c:v>
                </c:pt>
                <c:pt idx="55">
                  <c:v>1.2216</c:v>
                </c:pt>
                <c:pt idx="56">
                  <c:v>1.0064200000000001</c:v>
                </c:pt>
                <c:pt idx="57">
                  <c:v>2.4557600000000002</c:v>
                </c:pt>
                <c:pt idx="58">
                  <c:v>2.9855200000000002</c:v>
                </c:pt>
                <c:pt idx="59">
                  <c:v>2.48353</c:v>
                </c:pt>
                <c:pt idx="60">
                  <c:v>1.5581</c:v>
                </c:pt>
                <c:pt idx="61">
                  <c:v>1.61991</c:v>
                </c:pt>
                <c:pt idx="62">
                  <c:v>1.6973400000000001</c:v>
                </c:pt>
                <c:pt idx="63">
                  <c:v>2.1137199999999998</c:v>
                </c:pt>
                <c:pt idx="64">
                  <c:v>1.31856</c:v>
                </c:pt>
                <c:pt idx="65">
                  <c:v>0.84377999999999997</c:v>
                </c:pt>
                <c:pt idx="66">
                  <c:v>1.7383299999999999</c:v>
                </c:pt>
                <c:pt idx="67">
                  <c:v>2.7561399999999998</c:v>
                </c:pt>
                <c:pt idx="68">
                  <c:v>4.5896800000000004</c:v>
                </c:pt>
                <c:pt idx="69">
                  <c:v>3.10886</c:v>
                </c:pt>
                <c:pt idx="70">
                  <c:v>1.3146</c:v>
                </c:pt>
                <c:pt idx="71">
                  <c:v>1.4234100000000001</c:v>
                </c:pt>
                <c:pt idx="72">
                  <c:v>2.51172</c:v>
                </c:pt>
                <c:pt idx="73">
                  <c:v>1.91157</c:v>
                </c:pt>
                <c:pt idx="74">
                  <c:v>1.72217</c:v>
                </c:pt>
                <c:pt idx="75">
                  <c:v>2.1086100000000001</c:v>
                </c:pt>
                <c:pt idx="76">
                  <c:v>2.5319799999999999</c:v>
                </c:pt>
                <c:pt idx="77">
                  <c:v>2.7296</c:v>
                </c:pt>
                <c:pt idx="78">
                  <c:v>2.6895500000000001</c:v>
                </c:pt>
                <c:pt idx="79">
                  <c:v>2.3511700000000002</c:v>
                </c:pt>
                <c:pt idx="80">
                  <c:v>-0.87765000000000004</c:v>
                </c:pt>
                <c:pt idx="81">
                  <c:v>-1.3777600000000001</c:v>
                </c:pt>
                <c:pt idx="82">
                  <c:v>-0.39285999999999999</c:v>
                </c:pt>
                <c:pt idx="83">
                  <c:v>0.36507000000000001</c:v>
                </c:pt>
                <c:pt idx="84">
                  <c:v>-0.29541000000000001</c:v>
                </c:pt>
                <c:pt idx="85">
                  <c:v>0.33332000000000001</c:v>
                </c:pt>
                <c:pt idx="86">
                  <c:v>0.88624999999999998</c:v>
                </c:pt>
                <c:pt idx="87">
                  <c:v>0.40436</c:v>
                </c:pt>
                <c:pt idx="88">
                  <c:v>0.72097999999999995</c:v>
                </c:pt>
                <c:pt idx="89">
                  <c:v>0.75516000000000005</c:v>
                </c:pt>
                <c:pt idx="90">
                  <c:v>0.18976000000000001</c:v>
                </c:pt>
                <c:pt idx="91">
                  <c:v>-0.54974000000000001</c:v>
                </c:pt>
                <c:pt idx="92">
                  <c:v>1.15246</c:v>
                </c:pt>
                <c:pt idx="93">
                  <c:v>2.4838100000000001</c:v>
                </c:pt>
                <c:pt idx="94">
                  <c:v>3.8751000000000002</c:v>
                </c:pt>
                <c:pt idx="95">
                  <c:v>3.4489899999999998</c:v>
                </c:pt>
                <c:pt idx="96">
                  <c:v>3.8277600000000001</c:v>
                </c:pt>
                <c:pt idx="97">
                  <c:v>3.6705700000000001</c:v>
                </c:pt>
                <c:pt idx="98">
                  <c:v>3.3217500000000002</c:v>
                </c:pt>
                <c:pt idx="99">
                  <c:v>3.26065</c:v>
                </c:pt>
                <c:pt idx="100">
                  <c:v>3.32619</c:v>
                </c:pt>
                <c:pt idx="101">
                  <c:v>4.7175500000000001</c:v>
                </c:pt>
                <c:pt idx="102">
                  <c:v>5.4776199999999999</c:v>
                </c:pt>
                <c:pt idx="103">
                  <c:v>5.3302699999999996</c:v>
                </c:pt>
                <c:pt idx="104">
                  <c:v>5.0425399999999998</c:v>
                </c:pt>
                <c:pt idx="105">
                  <c:v>3.0726800000000001</c:v>
                </c:pt>
                <c:pt idx="106">
                  <c:v>-1.5261800000000001</c:v>
                </c:pt>
                <c:pt idx="107">
                  <c:v>-3.4276900000000001</c:v>
                </c:pt>
                <c:pt idx="108">
                  <c:v>-3.5575999999999999</c:v>
                </c:pt>
                <c:pt idx="109">
                  <c:v>-3.0997400000000002</c:v>
                </c:pt>
                <c:pt idx="110">
                  <c:v>-3.5084599999999999</c:v>
                </c:pt>
                <c:pt idx="111">
                  <c:v>-3.3537400000000002</c:v>
                </c:pt>
                <c:pt idx="112">
                  <c:v>-3.6629900000000002</c:v>
                </c:pt>
                <c:pt idx="113">
                  <c:v>-3.5398000000000001</c:v>
                </c:pt>
                <c:pt idx="114">
                  <c:v>-4.5388099999999998</c:v>
                </c:pt>
                <c:pt idx="115">
                  <c:v>-3.694</c:v>
                </c:pt>
                <c:pt idx="116">
                  <c:v>-3.5927199999999999</c:v>
                </c:pt>
                <c:pt idx="117">
                  <c:v>-1.80023</c:v>
                </c:pt>
                <c:pt idx="118">
                  <c:v>2.1335600000000001</c:v>
                </c:pt>
                <c:pt idx="119">
                  <c:v>3.9014600000000002</c:v>
                </c:pt>
                <c:pt idx="120">
                  <c:v>3.92598</c:v>
                </c:pt>
                <c:pt idx="121">
                  <c:v>2.97194</c:v>
                </c:pt>
                <c:pt idx="122">
                  <c:v>3.0893799999999998</c:v>
                </c:pt>
                <c:pt idx="123">
                  <c:v>2.58317</c:v>
                </c:pt>
                <c:pt idx="124">
                  <c:v>2.0529199999999999</c:v>
                </c:pt>
                <c:pt idx="125">
                  <c:v>0.17172000000000001</c:v>
                </c:pt>
                <c:pt idx="126">
                  <c:v>0.51648000000000005</c:v>
                </c:pt>
                <c:pt idx="127">
                  <c:v>0.27194000000000002</c:v>
                </c:pt>
                <c:pt idx="128">
                  <c:v>0.21002000000000001</c:v>
                </c:pt>
                <c:pt idx="129">
                  <c:v>0.48963000000000001</c:v>
                </c:pt>
                <c:pt idx="130">
                  <c:v>0.42681999999999998</c:v>
                </c:pt>
                <c:pt idx="131">
                  <c:v>1.01034</c:v>
                </c:pt>
                <c:pt idx="132">
                  <c:v>1.3021400000000001</c:v>
                </c:pt>
                <c:pt idx="133">
                  <c:v>2.0308099999999998</c:v>
                </c:pt>
                <c:pt idx="134">
                  <c:v>2.86449</c:v>
                </c:pt>
                <c:pt idx="135">
                  <c:v>3.8876200000000001</c:v>
                </c:pt>
                <c:pt idx="136">
                  <c:v>4.6118600000000001</c:v>
                </c:pt>
                <c:pt idx="137">
                  <c:v>4.6909099999999997</c:v>
                </c:pt>
                <c:pt idx="138">
                  <c:v>4.75345</c:v>
                </c:pt>
                <c:pt idx="139">
                  <c:v>4.8140599999999996</c:v>
                </c:pt>
                <c:pt idx="140">
                  <c:v>4.7762000000000002</c:v>
                </c:pt>
                <c:pt idx="141">
                  <c:v>4.2175700000000003</c:v>
                </c:pt>
                <c:pt idx="142">
                  <c:v>4.0714699999999997</c:v>
                </c:pt>
                <c:pt idx="143">
                  <c:v>3.2801200000000001</c:v>
                </c:pt>
                <c:pt idx="144">
                  <c:v>3.1608100000000001</c:v>
                </c:pt>
                <c:pt idx="145">
                  <c:v>3.0365099999999998</c:v>
                </c:pt>
                <c:pt idx="146">
                  <c:v>2.4917600000000002</c:v>
                </c:pt>
                <c:pt idx="147">
                  <c:v>1.63212</c:v>
                </c:pt>
                <c:pt idx="148">
                  <c:v>0.61912999999999996</c:v>
                </c:pt>
                <c:pt idx="149">
                  <c:v>0.34770000000000001</c:v>
                </c:pt>
                <c:pt idx="150">
                  <c:v>6.2579999999999997E-2</c:v>
                </c:pt>
                <c:pt idx="151">
                  <c:v>0.49635000000000001</c:v>
                </c:pt>
                <c:pt idx="152">
                  <c:v>0.96094999999999997</c:v>
                </c:pt>
                <c:pt idx="153">
                  <c:v>1.2899799999999999</c:v>
                </c:pt>
                <c:pt idx="154">
                  <c:v>0.52075000000000005</c:v>
                </c:pt>
                <c:pt idx="155">
                  <c:v>0.38618000000000002</c:v>
                </c:pt>
                <c:pt idx="156">
                  <c:v>6.2100000000000002E-2</c:v>
                </c:pt>
                <c:pt idx="157">
                  <c:v>0.4113</c:v>
                </c:pt>
                <c:pt idx="158">
                  <c:v>-0.58962000000000003</c:v>
                </c:pt>
                <c:pt idx="159">
                  <c:v>-1.1406799999999999</c:v>
                </c:pt>
                <c:pt idx="160">
                  <c:v>-0.78268000000000004</c:v>
                </c:pt>
                <c:pt idx="161">
                  <c:v>-3.8280000000000002E-2</c:v>
                </c:pt>
                <c:pt idx="162">
                  <c:v>0.13314000000000001</c:v>
                </c:pt>
                <c:pt idx="163">
                  <c:v>-0.41475000000000001</c:v>
                </c:pt>
                <c:pt idx="164">
                  <c:v>-1.28135</c:v>
                </c:pt>
                <c:pt idx="165">
                  <c:v>-1.66266</c:v>
                </c:pt>
                <c:pt idx="166">
                  <c:v>-1.12795</c:v>
                </c:pt>
                <c:pt idx="167">
                  <c:v>-0.65919000000000005</c:v>
                </c:pt>
                <c:pt idx="168">
                  <c:v>-0.55254999999999999</c:v>
                </c:pt>
                <c:pt idx="169">
                  <c:v>-1.31735</c:v>
                </c:pt>
                <c:pt idx="170">
                  <c:v>-0.67927999999999999</c:v>
                </c:pt>
                <c:pt idx="171">
                  <c:v>0.1431</c:v>
                </c:pt>
                <c:pt idx="172">
                  <c:v>0.34544000000000002</c:v>
                </c:pt>
                <c:pt idx="173">
                  <c:v>0.18339</c:v>
                </c:pt>
                <c:pt idx="174">
                  <c:v>0.10879</c:v>
                </c:pt>
                <c:pt idx="175">
                  <c:v>-0.27966000000000002</c:v>
                </c:pt>
                <c:pt idx="176">
                  <c:v>-0.24809999999999999</c:v>
                </c:pt>
                <c:pt idx="177">
                  <c:v>-0.42698000000000003</c:v>
                </c:pt>
                <c:pt idx="178">
                  <c:v>-1.08226</c:v>
                </c:pt>
                <c:pt idx="179">
                  <c:v>-2.06331</c:v>
                </c:pt>
                <c:pt idx="180">
                  <c:v>-3.7434099999999999</c:v>
                </c:pt>
                <c:pt idx="181">
                  <c:v>-3.3297699999999999</c:v>
                </c:pt>
                <c:pt idx="182">
                  <c:v>-2.9606400000000002</c:v>
                </c:pt>
                <c:pt idx="183">
                  <c:v>-3.3338000000000001</c:v>
                </c:pt>
                <c:pt idx="184">
                  <c:v>-2.88185</c:v>
                </c:pt>
                <c:pt idx="185">
                  <c:v>-2.8413900000000001</c:v>
                </c:pt>
                <c:pt idx="186">
                  <c:v>-2.8445800000000001</c:v>
                </c:pt>
                <c:pt idx="187">
                  <c:v>-2.9104100000000002</c:v>
                </c:pt>
                <c:pt idx="188">
                  <c:v>-3.3940600000000001</c:v>
                </c:pt>
                <c:pt idx="189">
                  <c:v>-3.2855500000000002</c:v>
                </c:pt>
                <c:pt idx="190">
                  <c:v>-2.7607699999999999</c:v>
                </c:pt>
                <c:pt idx="191">
                  <c:v>-2.38171</c:v>
                </c:pt>
                <c:pt idx="192">
                  <c:v>-1.24858</c:v>
                </c:pt>
                <c:pt idx="193">
                  <c:v>-2.1156600000000001</c:v>
                </c:pt>
                <c:pt idx="194">
                  <c:v>-2.1174900000000001</c:v>
                </c:pt>
                <c:pt idx="195">
                  <c:v>-1.524</c:v>
                </c:pt>
                <c:pt idx="196">
                  <c:v>-2.0832700000000002</c:v>
                </c:pt>
                <c:pt idx="197">
                  <c:v>-2.0901100000000001</c:v>
                </c:pt>
                <c:pt idx="198">
                  <c:v>-2.5332699999999999</c:v>
                </c:pt>
                <c:pt idx="199">
                  <c:v>-2.2308300000000001</c:v>
                </c:pt>
                <c:pt idx="200">
                  <c:v>-1.25797</c:v>
                </c:pt>
                <c:pt idx="201">
                  <c:v>-0.87104000000000004</c:v>
                </c:pt>
                <c:pt idx="202">
                  <c:v>-1.05064</c:v>
                </c:pt>
                <c:pt idx="203">
                  <c:v>-0.41138000000000002</c:v>
                </c:pt>
                <c:pt idx="204">
                  <c:v>0.64912000000000003</c:v>
                </c:pt>
                <c:pt idx="205">
                  <c:v>1.02746</c:v>
                </c:pt>
                <c:pt idx="206">
                  <c:v>0.64463000000000004</c:v>
                </c:pt>
                <c:pt idx="207">
                  <c:v>0.19872999999999999</c:v>
                </c:pt>
                <c:pt idx="208">
                  <c:v>-0.25827</c:v>
                </c:pt>
                <c:pt idx="209">
                  <c:v>-0.49270999999999998</c:v>
                </c:pt>
                <c:pt idx="210">
                  <c:v>-0.13281999999999999</c:v>
                </c:pt>
                <c:pt idx="211">
                  <c:v>9.9900000000000003E-2</c:v>
                </c:pt>
                <c:pt idx="212">
                  <c:v>0.60731999999999997</c:v>
                </c:pt>
                <c:pt idx="213">
                  <c:v>0.20724999999999999</c:v>
                </c:pt>
                <c:pt idx="214">
                  <c:v>0.68418000000000001</c:v>
                </c:pt>
                <c:pt idx="215">
                  <c:v>0.37919000000000003</c:v>
                </c:pt>
                <c:pt idx="216">
                  <c:v>0.26407999999999998</c:v>
                </c:pt>
                <c:pt idx="217">
                  <c:v>0.44474000000000002</c:v>
                </c:pt>
                <c:pt idx="218">
                  <c:v>0.45584999999999998</c:v>
                </c:pt>
                <c:pt idx="219">
                  <c:v>0.79547000000000001</c:v>
                </c:pt>
                <c:pt idx="220">
                  <c:v>1.3849199999999999</c:v>
                </c:pt>
                <c:pt idx="221">
                  <c:v>1.4461299999999999</c:v>
                </c:pt>
                <c:pt idx="222">
                  <c:v>1.4108799999999999</c:v>
                </c:pt>
                <c:pt idx="223">
                  <c:v>1.0064900000000001</c:v>
                </c:pt>
                <c:pt idx="224">
                  <c:v>0.39084999999999998</c:v>
                </c:pt>
                <c:pt idx="225">
                  <c:v>0.79984999999999995</c:v>
                </c:pt>
                <c:pt idx="226">
                  <c:v>0.32869999999999999</c:v>
                </c:pt>
                <c:pt idx="227">
                  <c:v>-0.26379999999999998</c:v>
                </c:pt>
                <c:pt idx="228">
                  <c:v>-0.83421999999999996</c:v>
                </c:pt>
                <c:pt idx="229">
                  <c:v>-0.81210000000000004</c:v>
                </c:pt>
                <c:pt idx="230">
                  <c:v>-0.31091999999999997</c:v>
                </c:pt>
                <c:pt idx="231">
                  <c:v>-0.28888000000000003</c:v>
                </c:pt>
                <c:pt idx="232">
                  <c:v>-0.39567000000000002</c:v>
                </c:pt>
                <c:pt idx="233">
                  <c:v>-0.56140999999999996</c:v>
                </c:pt>
                <c:pt idx="234">
                  <c:v>-0.48159000000000002</c:v>
                </c:pt>
                <c:pt idx="235">
                  <c:v>-0.51083999999999996</c:v>
                </c:pt>
                <c:pt idx="236">
                  <c:v>-0.73877000000000004</c:v>
                </c:pt>
                <c:pt idx="237">
                  <c:v>-0.69615000000000005</c:v>
                </c:pt>
                <c:pt idx="238">
                  <c:v>-0.34863</c:v>
                </c:pt>
                <c:pt idx="239">
                  <c:v>0.32690999999999998</c:v>
                </c:pt>
                <c:pt idx="240">
                  <c:v>0.51321000000000006</c:v>
                </c:pt>
                <c:pt idx="241">
                  <c:v>0.30042000000000002</c:v>
                </c:pt>
                <c:pt idx="242">
                  <c:v>-0.96938999999999997</c:v>
                </c:pt>
                <c:pt idx="243">
                  <c:v>-2.3681299999999998</c:v>
                </c:pt>
                <c:pt idx="244">
                  <c:v>-2.3372099999999998</c:v>
                </c:pt>
                <c:pt idx="245">
                  <c:v>-1.2102599999999999</c:v>
                </c:pt>
                <c:pt idx="246">
                  <c:v>-0.76119000000000003</c:v>
                </c:pt>
                <c:pt idx="247">
                  <c:v>-0.11939</c:v>
                </c:pt>
                <c:pt idx="248">
                  <c:v>-0.18184</c:v>
                </c:pt>
                <c:pt idx="249">
                  <c:v>-0.57452000000000003</c:v>
                </c:pt>
                <c:pt idx="250">
                  <c:v>-0.59853000000000001</c:v>
                </c:pt>
                <c:pt idx="251">
                  <c:v>-0.17610999999999999</c:v>
                </c:pt>
                <c:pt idx="252">
                  <c:v>0.33899000000000001</c:v>
                </c:pt>
                <c:pt idx="253">
                  <c:v>0.92388000000000003</c:v>
                </c:pt>
                <c:pt idx="254">
                  <c:v>2.5323199999999999</c:v>
                </c:pt>
                <c:pt idx="255">
                  <c:v>4.4554799999999997</c:v>
                </c:pt>
                <c:pt idx="256">
                  <c:v>5.4265499999999998</c:v>
                </c:pt>
                <c:pt idx="257">
                  <c:v>5.2532800000000002</c:v>
                </c:pt>
                <c:pt idx="258">
                  <c:v>5.3341700000000003</c:v>
                </c:pt>
                <c:pt idx="259">
                  <c:v>5.47187</c:v>
                </c:pt>
                <c:pt idx="260">
                  <c:v>6.1355500000000003</c:v>
                </c:pt>
                <c:pt idx="261">
                  <c:v>7.5946800000000003</c:v>
                </c:pt>
                <c:pt idx="262">
                  <c:v>8.5486199999999997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2F-5F41-AA3B-D20699F35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2726576"/>
        <c:axId val="1122727392"/>
      </c:lineChart>
      <c:dateAx>
        <c:axId val="112272657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727392"/>
        <c:crosses val="autoZero"/>
        <c:auto val="1"/>
        <c:lblOffset val="100"/>
        <c:baseTimeUnit val="months"/>
      </c:dateAx>
      <c:valAx>
        <c:axId val="112272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72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Hiires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Graph'!$B$13:$B$243</c:f>
              <c:numCache>
                <c:formatCode>0</c:formatCode>
                <c:ptCount val="231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6-9544-B2FB-6DB3BE18AD08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Separations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Graph'!$C$13:$C$243</c:f>
              <c:numCache>
                <c:formatCode>0</c:formatCode>
                <c:ptCount val="231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6-9544-B2FB-6DB3BE18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149903"/>
        <c:axId val="1397262591"/>
      </c:lineChart>
      <c:dateAx>
        <c:axId val="13971499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262591"/>
        <c:crosses val="autoZero"/>
        <c:auto val="1"/>
        <c:lblOffset val="100"/>
        <c:baseTimeUnit val="months"/>
      </c:dateAx>
      <c:valAx>
        <c:axId val="1397262591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14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Monthly!$BR$1</c:f>
              <c:strCache>
                <c:ptCount val="1"/>
                <c:pt idx="0">
                  <c:v>Separations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Monthly!$BQ$2:$BQ$250</c:f>
              <c:numCache>
                <c:formatCode>yyyy\-mm\-dd</c:formatCode>
                <c:ptCount val="249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</c:numCache>
            </c:numRef>
          </c:cat>
          <c:val>
            <c:numRef>
              <c:f>Monthly!$BR$2:$BR$250</c:f>
              <c:numCache>
                <c:formatCode>0</c:formatCode>
                <c:ptCount val="249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  <c:pt idx="231">
                  <c:v>16308</c:v>
                </c:pt>
                <c:pt idx="232">
                  <c:v>11782</c:v>
                </c:pt>
                <c:pt idx="233">
                  <c:v>4618</c:v>
                </c:pt>
                <c:pt idx="234">
                  <c:v>5180</c:v>
                </c:pt>
                <c:pt idx="235">
                  <c:v>5392</c:v>
                </c:pt>
                <c:pt idx="236">
                  <c:v>4901</c:v>
                </c:pt>
                <c:pt idx="237">
                  <c:v>5235</c:v>
                </c:pt>
                <c:pt idx="238">
                  <c:v>5427</c:v>
                </c:pt>
                <c:pt idx="239">
                  <c:v>5744</c:v>
                </c:pt>
                <c:pt idx="240">
                  <c:v>5582</c:v>
                </c:pt>
                <c:pt idx="241">
                  <c:v>5323</c:v>
                </c:pt>
                <c:pt idx="242">
                  <c:v>5429</c:v>
                </c:pt>
                <c:pt idx="243">
                  <c:v>5436</c:v>
                </c:pt>
                <c:pt idx="244">
                  <c:v>5803</c:v>
                </c:pt>
                <c:pt idx="245">
                  <c:v>5330</c:v>
                </c:pt>
                <c:pt idx="246">
                  <c:v>5612</c:v>
                </c:pt>
                <c:pt idx="247">
                  <c:v>5792</c:v>
                </c:pt>
                <c:pt idx="248">
                  <c:v>6003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6B-6C4B-B417-6BFAEA67CD72}"/>
            </c:ext>
          </c:extLst>
        </c:ser>
        <c:ser>
          <c:idx val="1"/>
          <c:order val="1"/>
          <c:tx>
            <c:strRef>
              <c:f>Monthly!$BS$1</c:f>
              <c:strCache>
                <c:ptCount val="1"/>
                <c:pt idx="0">
                  <c:v>Hires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Monthly!$BQ$2:$BQ$250</c:f>
              <c:numCache>
                <c:formatCode>yyyy\-mm\-dd</c:formatCode>
                <c:ptCount val="249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</c:numCache>
            </c:numRef>
          </c:cat>
          <c:val>
            <c:numRef>
              <c:f>Monthly!$BS$2:$BS$250</c:f>
              <c:numCache>
                <c:formatCode>0</c:formatCode>
                <c:ptCount val="249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6B-6C4B-B417-6BFAEA67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604768"/>
        <c:axId val="455865808"/>
      </c:lineChart>
      <c:dateAx>
        <c:axId val="4056047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865808"/>
        <c:crosses val="autoZero"/>
        <c:auto val="1"/>
        <c:lblOffset val="100"/>
        <c:baseTimeUnit val="months"/>
      </c:dateAx>
      <c:valAx>
        <c:axId val="455865808"/>
        <c:scaling>
          <c:orientation val="minMax"/>
          <c:min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60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QUITS</c:v>
                </c:pt>
              </c:strCache>
            </c:strRef>
          </c:tx>
          <c:spPr>
            <a:ln w="34925" cap="rnd">
              <a:solidFill>
                <a:srgbClr val="7A81FF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3D-204C-A25D-0FFE6F3F6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2882</c:v>
                </c:pt>
                <c:pt idx="1">
                  <c:v>3245</c:v>
                </c:pt>
                <c:pt idx="2">
                  <c:v>3053</c:v>
                </c:pt>
                <c:pt idx="3">
                  <c:v>3054</c:v>
                </c:pt>
                <c:pt idx="4">
                  <c:v>3163</c:v>
                </c:pt>
                <c:pt idx="5">
                  <c:v>2993</c:v>
                </c:pt>
                <c:pt idx="6">
                  <c:v>2878</c:v>
                </c:pt>
                <c:pt idx="7">
                  <c:v>2947</c:v>
                </c:pt>
                <c:pt idx="8">
                  <c:v>2928</c:v>
                </c:pt>
                <c:pt idx="9">
                  <c:v>2703</c:v>
                </c:pt>
                <c:pt idx="10">
                  <c:v>2795</c:v>
                </c:pt>
                <c:pt idx="11">
                  <c:v>2560</c:v>
                </c:pt>
                <c:pt idx="12">
                  <c:v>2559</c:v>
                </c:pt>
                <c:pt idx="13">
                  <c:v>2845</c:v>
                </c:pt>
                <c:pt idx="14">
                  <c:v>2572</c:v>
                </c:pt>
                <c:pt idx="15">
                  <c:v>2493</c:v>
                </c:pt>
                <c:pt idx="16">
                  <c:v>2624</c:v>
                </c:pt>
                <c:pt idx="17">
                  <c:v>2537</c:v>
                </c:pt>
                <c:pt idx="18">
                  <c:v>2522</c:v>
                </c:pt>
                <c:pt idx="19">
                  <c:v>2561</c:v>
                </c:pt>
                <c:pt idx="20">
                  <c:v>2561</c:v>
                </c:pt>
                <c:pt idx="21">
                  <c:v>2521</c:v>
                </c:pt>
                <c:pt idx="22">
                  <c:v>2423</c:v>
                </c:pt>
                <c:pt idx="23">
                  <c:v>2403</c:v>
                </c:pt>
                <c:pt idx="24">
                  <c:v>2501</c:v>
                </c:pt>
                <c:pt idx="25">
                  <c:v>2429</c:v>
                </c:pt>
                <c:pt idx="26">
                  <c:v>2490</c:v>
                </c:pt>
                <c:pt idx="27">
                  <c:v>2394</c:v>
                </c:pt>
                <c:pt idx="28">
                  <c:v>2279</c:v>
                </c:pt>
                <c:pt idx="29">
                  <c:v>2291</c:v>
                </c:pt>
                <c:pt idx="30">
                  <c:v>2315</c:v>
                </c:pt>
                <c:pt idx="31">
                  <c:v>2271</c:v>
                </c:pt>
                <c:pt idx="32">
                  <c:v>2195</c:v>
                </c:pt>
                <c:pt idx="33">
                  <c:v>2354</c:v>
                </c:pt>
                <c:pt idx="34">
                  <c:v>2415</c:v>
                </c:pt>
                <c:pt idx="35">
                  <c:v>2411</c:v>
                </c:pt>
                <c:pt idx="36">
                  <c:v>2444</c:v>
                </c:pt>
                <c:pt idx="37">
                  <c:v>2354</c:v>
                </c:pt>
                <c:pt idx="38">
                  <c:v>2448</c:v>
                </c:pt>
                <c:pt idx="39">
                  <c:v>2582</c:v>
                </c:pt>
                <c:pt idx="40">
                  <c:v>2534</c:v>
                </c:pt>
                <c:pt idx="41">
                  <c:v>2428</c:v>
                </c:pt>
                <c:pt idx="42">
                  <c:v>2659</c:v>
                </c:pt>
                <c:pt idx="43">
                  <c:v>2609</c:v>
                </c:pt>
                <c:pt idx="44">
                  <c:v>2586</c:v>
                </c:pt>
                <c:pt idx="45">
                  <c:v>2531</c:v>
                </c:pt>
                <c:pt idx="46">
                  <c:v>2550</c:v>
                </c:pt>
                <c:pt idx="47">
                  <c:v>2789</c:v>
                </c:pt>
                <c:pt idx="48">
                  <c:v>2695</c:v>
                </c:pt>
                <c:pt idx="49">
                  <c:v>2732</c:v>
                </c:pt>
                <c:pt idx="50">
                  <c:v>2651</c:v>
                </c:pt>
                <c:pt idx="51">
                  <c:v>2747</c:v>
                </c:pt>
                <c:pt idx="52">
                  <c:v>2741</c:v>
                </c:pt>
                <c:pt idx="53">
                  <c:v>2763</c:v>
                </c:pt>
                <c:pt idx="54">
                  <c:v>2754</c:v>
                </c:pt>
                <c:pt idx="55">
                  <c:v>2735</c:v>
                </c:pt>
                <c:pt idx="56">
                  <c:v>2957</c:v>
                </c:pt>
                <c:pt idx="57">
                  <c:v>3046</c:v>
                </c:pt>
                <c:pt idx="58">
                  <c:v>2863</c:v>
                </c:pt>
                <c:pt idx="59">
                  <c:v>2895</c:v>
                </c:pt>
                <c:pt idx="60">
                  <c:v>2849</c:v>
                </c:pt>
                <c:pt idx="61">
                  <c:v>2945</c:v>
                </c:pt>
                <c:pt idx="62">
                  <c:v>2965</c:v>
                </c:pt>
                <c:pt idx="63">
                  <c:v>2956</c:v>
                </c:pt>
                <c:pt idx="64">
                  <c:v>2778</c:v>
                </c:pt>
                <c:pt idx="65">
                  <c:v>3002</c:v>
                </c:pt>
                <c:pt idx="66">
                  <c:v>3042</c:v>
                </c:pt>
                <c:pt idx="67">
                  <c:v>3047</c:v>
                </c:pt>
                <c:pt idx="68">
                  <c:v>3056</c:v>
                </c:pt>
                <c:pt idx="69">
                  <c:v>2888</c:v>
                </c:pt>
                <c:pt idx="70">
                  <c:v>2983</c:v>
                </c:pt>
                <c:pt idx="71">
                  <c:v>3043</c:v>
                </c:pt>
                <c:pt idx="72">
                  <c:v>2999</c:v>
                </c:pt>
                <c:pt idx="73">
                  <c:v>2956</c:v>
                </c:pt>
                <c:pt idx="74">
                  <c:v>2933</c:v>
                </c:pt>
                <c:pt idx="75">
                  <c:v>2997</c:v>
                </c:pt>
                <c:pt idx="76">
                  <c:v>2911</c:v>
                </c:pt>
                <c:pt idx="77">
                  <c:v>3010</c:v>
                </c:pt>
                <c:pt idx="78">
                  <c:v>2910</c:v>
                </c:pt>
                <c:pt idx="79">
                  <c:v>2951</c:v>
                </c:pt>
                <c:pt idx="80">
                  <c:v>3014</c:v>
                </c:pt>
                <c:pt idx="81">
                  <c:v>2691</c:v>
                </c:pt>
                <c:pt idx="82">
                  <c:v>2926</c:v>
                </c:pt>
                <c:pt idx="83">
                  <c:v>2784</c:v>
                </c:pt>
                <c:pt idx="84">
                  <c:v>2773</c:v>
                </c:pt>
                <c:pt idx="85">
                  <c:v>2847</c:v>
                </c:pt>
                <c:pt idx="86">
                  <c:v>2881</c:v>
                </c:pt>
                <c:pt idx="87">
                  <c:v>2661</c:v>
                </c:pt>
                <c:pt idx="88">
                  <c:v>2837</c:v>
                </c:pt>
                <c:pt idx="89">
                  <c:v>2607</c:v>
                </c:pt>
                <c:pt idx="90">
                  <c:v>2595</c:v>
                </c:pt>
                <c:pt idx="91">
                  <c:v>2489</c:v>
                </c:pt>
                <c:pt idx="92">
                  <c:v>2445</c:v>
                </c:pt>
                <c:pt idx="93">
                  <c:v>2468</c:v>
                </c:pt>
                <c:pt idx="94">
                  <c:v>2347</c:v>
                </c:pt>
                <c:pt idx="95">
                  <c:v>2157</c:v>
                </c:pt>
                <c:pt idx="96">
                  <c:v>2084</c:v>
                </c:pt>
                <c:pt idx="97">
                  <c:v>1976</c:v>
                </c:pt>
                <c:pt idx="98">
                  <c:v>1952</c:v>
                </c:pt>
                <c:pt idx="99">
                  <c:v>1834</c:v>
                </c:pt>
                <c:pt idx="100">
                  <c:v>1712</c:v>
                </c:pt>
                <c:pt idx="101">
                  <c:v>1683</c:v>
                </c:pt>
                <c:pt idx="102">
                  <c:v>1685</c:v>
                </c:pt>
                <c:pt idx="103">
                  <c:v>1685</c:v>
                </c:pt>
                <c:pt idx="104">
                  <c:v>1555</c:v>
                </c:pt>
                <c:pt idx="105">
                  <c:v>1627</c:v>
                </c:pt>
                <c:pt idx="106">
                  <c:v>1660</c:v>
                </c:pt>
                <c:pt idx="107">
                  <c:v>1810</c:v>
                </c:pt>
                <c:pt idx="108">
                  <c:v>1766</c:v>
                </c:pt>
                <c:pt idx="109">
                  <c:v>1742</c:v>
                </c:pt>
                <c:pt idx="110">
                  <c:v>1844</c:v>
                </c:pt>
                <c:pt idx="111">
                  <c:v>1856</c:v>
                </c:pt>
                <c:pt idx="112">
                  <c:v>1897</c:v>
                </c:pt>
                <c:pt idx="113">
                  <c:v>1813</c:v>
                </c:pt>
                <c:pt idx="114">
                  <c:v>1911</c:v>
                </c:pt>
                <c:pt idx="115">
                  <c:v>1785</c:v>
                </c:pt>
                <c:pt idx="116">
                  <c:v>1842</c:v>
                </c:pt>
                <c:pt idx="117">
                  <c:v>1895</c:v>
                </c:pt>
                <c:pt idx="118">
                  <c:v>1846</c:v>
                </c:pt>
                <c:pt idx="119">
                  <c:v>1887</c:v>
                </c:pt>
                <c:pt idx="120">
                  <c:v>1977</c:v>
                </c:pt>
                <c:pt idx="121">
                  <c:v>1832</c:v>
                </c:pt>
                <c:pt idx="122">
                  <c:v>1958</c:v>
                </c:pt>
                <c:pt idx="123">
                  <c:v>2033</c:v>
                </c:pt>
                <c:pt idx="124">
                  <c:v>1882</c:v>
                </c:pt>
                <c:pt idx="125">
                  <c:v>1965</c:v>
                </c:pt>
                <c:pt idx="126">
                  <c:v>1923</c:v>
                </c:pt>
                <c:pt idx="127">
                  <c:v>1986</c:v>
                </c:pt>
                <c:pt idx="128">
                  <c:v>2031</c:v>
                </c:pt>
                <c:pt idx="129">
                  <c:v>2041</c:v>
                </c:pt>
                <c:pt idx="130">
                  <c:v>1997</c:v>
                </c:pt>
                <c:pt idx="131">
                  <c:v>2039</c:v>
                </c:pt>
                <c:pt idx="132">
                  <c:v>1981</c:v>
                </c:pt>
                <c:pt idx="133">
                  <c:v>2030</c:v>
                </c:pt>
                <c:pt idx="134">
                  <c:v>2130</c:v>
                </c:pt>
                <c:pt idx="135">
                  <c:v>2167</c:v>
                </c:pt>
                <c:pt idx="136">
                  <c:v>2134</c:v>
                </c:pt>
                <c:pt idx="137">
                  <c:v>2138</c:v>
                </c:pt>
                <c:pt idx="138">
                  <c:v>2152</c:v>
                </c:pt>
                <c:pt idx="139">
                  <c:v>2072</c:v>
                </c:pt>
                <c:pt idx="140">
                  <c:v>2069</c:v>
                </c:pt>
                <c:pt idx="141">
                  <c:v>1950</c:v>
                </c:pt>
                <c:pt idx="142">
                  <c:v>2035</c:v>
                </c:pt>
                <c:pt idx="143">
                  <c:v>2078</c:v>
                </c:pt>
                <c:pt idx="144">
                  <c:v>2051</c:v>
                </c:pt>
                <c:pt idx="145">
                  <c:v>2280</c:v>
                </c:pt>
                <c:pt idx="146">
                  <c:v>2298</c:v>
                </c:pt>
                <c:pt idx="147">
                  <c:v>2124</c:v>
                </c:pt>
                <c:pt idx="148">
                  <c:v>2296</c:v>
                </c:pt>
                <c:pt idx="149">
                  <c:v>2234</c:v>
                </c:pt>
                <c:pt idx="150">
                  <c:v>2203</c:v>
                </c:pt>
                <c:pt idx="151">
                  <c:v>2363</c:v>
                </c:pt>
                <c:pt idx="152">
                  <c:v>2316</c:v>
                </c:pt>
                <c:pt idx="153">
                  <c:v>2302</c:v>
                </c:pt>
                <c:pt idx="154">
                  <c:v>2372</c:v>
                </c:pt>
                <c:pt idx="155">
                  <c:v>2391</c:v>
                </c:pt>
                <c:pt idx="156">
                  <c:v>2287</c:v>
                </c:pt>
                <c:pt idx="157">
                  <c:v>2311</c:v>
                </c:pt>
                <c:pt idx="158">
                  <c:v>2411</c:v>
                </c:pt>
                <c:pt idx="159">
                  <c:v>2449</c:v>
                </c:pt>
                <c:pt idx="160">
                  <c:v>2474</c:v>
                </c:pt>
                <c:pt idx="161">
                  <c:v>2483</c:v>
                </c:pt>
                <c:pt idx="162">
                  <c:v>2507</c:v>
                </c:pt>
                <c:pt idx="163">
                  <c:v>2633</c:v>
                </c:pt>
                <c:pt idx="164">
                  <c:v>2549</c:v>
                </c:pt>
                <c:pt idx="165">
                  <c:v>2732</c:v>
                </c:pt>
                <c:pt idx="166">
                  <c:v>2718</c:v>
                </c:pt>
                <c:pt idx="167">
                  <c:v>2600</c:v>
                </c:pt>
                <c:pt idx="168">
                  <c:v>2552</c:v>
                </c:pt>
                <c:pt idx="169">
                  <c:v>2764</c:v>
                </c:pt>
                <c:pt idx="170">
                  <c:v>2741</c:v>
                </c:pt>
                <c:pt idx="171">
                  <c:v>2754</c:v>
                </c:pt>
                <c:pt idx="172">
                  <c:v>2705</c:v>
                </c:pt>
                <c:pt idx="173">
                  <c:v>2743</c:v>
                </c:pt>
                <c:pt idx="174">
                  <c:v>2756</c:v>
                </c:pt>
                <c:pt idx="175">
                  <c:v>2764</c:v>
                </c:pt>
                <c:pt idx="176">
                  <c:v>2879</c:v>
                </c:pt>
                <c:pt idx="177">
                  <c:v>2778</c:v>
                </c:pt>
                <c:pt idx="178">
                  <c:v>2810</c:v>
                </c:pt>
                <c:pt idx="179">
                  <c:v>2897</c:v>
                </c:pt>
                <c:pt idx="180">
                  <c:v>3056</c:v>
                </c:pt>
                <c:pt idx="181">
                  <c:v>2875</c:v>
                </c:pt>
                <c:pt idx="182">
                  <c:v>2994</c:v>
                </c:pt>
                <c:pt idx="183">
                  <c:v>2917</c:v>
                </c:pt>
                <c:pt idx="184">
                  <c:v>2955</c:v>
                </c:pt>
                <c:pt idx="185">
                  <c:v>3009</c:v>
                </c:pt>
                <c:pt idx="186">
                  <c:v>3018</c:v>
                </c:pt>
                <c:pt idx="187">
                  <c:v>2967</c:v>
                </c:pt>
                <c:pt idx="188">
                  <c:v>2998</c:v>
                </c:pt>
                <c:pt idx="189">
                  <c:v>3047</c:v>
                </c:pt>
                <c:pt idx="190">
                  <c:v>3074</c:v>
                </c:pt>
                <c:pt idx="191">
                  <c:v>3026</c:v>
                </c:pt>
                <c:pt idx="192">
                  <c:v>2989</c:v>
                </c:pt>
                <c:pt idx="193">
                  <c:v>3166</c:v>
                </c:pt>
                <c:pt idx="194">
                  <c:v>3085</c:v>
                </c:pt>
                <c:pt idx="195">
                  <c:v>3145</c:v>
                </c:pt>
                <c:pt idx="196">
                  <c:v>3028</c:v>
                </c:pt>
                <c:pt idx="197">
                  <c:v>3125</c:v>
                </c:pt>
                <c:pt idx="198">
                  <c:v>3166</c:v>
                </c:pt>
                <c:pt idx="199">
                  <c:v>3107</c:v>
                </c:pt>
                <c:pt idx="200">
                  <c:v>3109</c:v>
                </c:pt>
                <c:pt idx="201">
                  <c:v>3214</c:v>
                </c:pt>
                <c:pt idx="202">
                  <c:v>3177</c:v>
                </c:pt>
                <c:pt idx="203">
                  <c:v>3166</c:v>
                </c:pt>
                <c:pt idx="204">
                  <c:v>3194</c:v>
                </c:pt>
                <c:pt idx="205">
                  <c:v>3034</c:v>
                </c:pt>
                <c:pt idx="206">
                  <c:v>3200</c:v>
                </c:pt>
                <c:pt idx="207">
                  <c:v>3305</c:v>
                </c:pt>
                <c:pt idx="208">
                  <c:v>3366</c:v>
                </c:pt>
                <c:pt idx="209">
                  <c:v>3401</c:v>
                </c:pt>
                <c:pt idx="210">
                  <c:v>3401</c:v>
                </c:pt>
                <c:pt idx="211">
                  <c:v>3444</c:v>
                </c:pt>
                <c:pt idx="212">
                  <c:v>3476</c:v>
                </c:pt>
                <c:pt idx="213">
                  <c:v>3424</c:v>
                </c:pt>
                <c:pt idx="214">
                  <c:v>3460</c:v>
                </c:pt>
                <c:pt idx="215">
                  <c:v>3435</c:v>
                </c:pt>
                <c:pt idx="216">
                  <c:v>3381</c:v>
                </c:pt>
                <c:pt idx="217">
                  <c:v>3521</c:v>
                </c:pt>
                <c:pt idx="218">
                  <c:v>3543</c:v>
                </c:pt>
                <c:pt idx="219">
                  <c:v>3524</c:v>
                </c:pt>
                <c:pt idx="220">
                  <c:v>3494</c:v>
                </c:pt>
                <c:pt idx="221">
                  <c:v>3487</c:v>
                </c:pt>
                <c:pt idx="222">
                  <c:v>3527</c:v>
                </c:pt>
                <c:pt idx="223">
                  <c:v>3627</c:v>
                </c:pt>
                <c:pt idx="224">
                  <c:v>3591</c:v>
                </c:pt>
                <c:pt idx="225">
                  <c:v>3449</c:v>
                </c:pt>
                <c:pt idx="226">
                  <c:v>3414</c:v>
                </c:pt>
                <c:pt idx="227">
                  <c:v>3482</c:v>
                </c:pt>
                <c:pt idx="228">
                  <c:v>3487</c:v>
                </c:pt>
                <c:pt idx="229">
                  <c:v>3568</c:v>
                </c:pt>
                <c:pt idx="230">
                  <c:v>3430</c:v>
                </c:pt>
                <c:pt idx="231">
                  <c:v>2902</c:v>
                </c:pt>
                <c:pt idx="232">
                  <c:v>2107</c:v>
                </c:pt>
                <c:pt idx="233">
                  <c:v>2206</c:v>
                </c:pt>
                <c:pt idx="234">
                  <c:v>2646</c:v>
                </c:pt>
                <c:pt idx="235">
                  <c:v>3182</c:v>
                </c:pt>
                <c:pt idx="236">
                  <c:v>2987</c:v>
                </c:pt>
                <c:pt idx="237">
                  <c:v>3307</c:v>
                </c:pt>
                <c:pt idx="238">
                  <c:v>3352</c:v>
                </c:pt>
                <c:pt idx="239">
                  <c:v>3296</c:v>
                </c:pt>
                <c:pt idx="240">
                  <c:v>3407</c:v>
                </c:pt>
                <c:pt idx="241">
                  <c:v>3306</c:v>
                </c:pt>
                <c:pt idx="242">
                  <c:v>3383</c:v>
                </c:pt>
                <c:pt idx="243">
                  <c:v>3568</c:v>
                </c:pt>
                <c:pt idx="244">
                  <c:v>3992</c:v>
                </c:pt>
                <c:pt idx="245">
                  <c:v>3630</c:v>
                </c:pt>
                <c:pt idx="246">
                  <c:v>3870</c:v>
                </c:pt>
                <c:pt idx="247">
                  <c:v>4028</c:v>
                </c:pt>
                <c:pt idx="248">
                  <c:v>4270</c:v>
                </c:pt>
                <c:pt idx="249">
                  <c:v>4362</c:v>
                </c:pt>
                <c:pt idx="250">
                  <c:v>4157</c:v>
                </c:pt>
                <c:pt idx="251">
                  <c:v>4527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3D-204C-A25D-0FFE6F3F68C6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LAYOFFS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50"/>
              <c:layout>
                <c:manualLayout>
                  <c:x val="-1.342053639876189E-2"/>
                  <c:y val="4.904964383972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3D-204C-A25D-0FFE6F3F6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2018</c:v>
                </c:pt>
                <c:pt idx="1">
                  <c:v>2220</c:v>
                </c:pt>
                <c:pt idx="2">
                  <c:v>1855</c:v>
                </c:pt>
                <c:pt idx="3">
                  <c:v>2133</c:v>
                </c:pt>
                <c:pt idx="4">
                  <c:v>1883</c:v>
                </c:pt>
                <c:pt idx="5">
                  <c:v>2029</c:v>
                </c:pt>
                <c:pt idx="6">
                  <c:v>2015</c:v>
                </c:pt>
                <c:pt idx="7">
                  <c:v>2038</c:v>
                </c:pt>
                <c:pt idx="8">
                  <c:v>2011</c:v>
                </c:pt>
                <c:pt idx="9">
                  <c:v>2107</c:v>
                </c:pt>
                <c:pt idx="10">
                  <c:v>2319</c:v>
                </c:pt>
                <c:pt idx="11">
                  <c:v>2255</c:v>
                </c:pt>
                <c:pt idx="12">
                  <c:v>1922</c:v>
                </c:pt>
                <c:pt idx="13">
                  <c:v>1907</c:v>
                </c:pt>
                <c:pt idx="14">
                  <c:v>1978</c:v>
                </c:pt>
                <c:pt idx="15">
                  <c:v>1883</c:v>
                </c:pt>
                <c:pt idx="16">
                  <c:v>1956</c:v>
                </c:pt>
                <c:pt idx="17">
                  <c:v>1967</c:v>
                </c:pt>
                <c:pt idx="18">
                  <c:v>2015</c:v>
                </c:pt>
                <c:pt idx="19">
                  <c:v>2102</c:v>
                </c:pt>
                <c:pt idx="20">
                  <c:v>1923</c:v>
                </c:pt>
                <c:pt idx="21">
                  <c:v>2022</c:v>
                </c:pt>
                <c:pt idx="22">
                  <c:v>1935</c:v>
                </c:pt>
                <c:pt idx="23">
                  <c:v>1944</c:v>
                </c:pt>
                <c:pt idx="24">
                  <c:v>2007</c:v>
                </c:pt>
                <c:pt idx="25">
                  <c:v>2109</c:v>
                </c:pt>
                <c:pt idx="26">
                  <c:v>2015</c:v>
                </c:pt>
                <c:pt idx="27">
                  <c:v>1949</c:v>
                </c:pt>
                <c:pt idx="28">
                  <c:v>1998</c:v>
                </c:pt>
                <c:pt idx="29">
                  <c:v>2072</c:v>
                </c:pt>
                <c:pt idx="30">
                  <c:v>2076</c:v>
                </c:pt>
                <c:pt idx="31">
                  <c:v>2062</c:v>
                </c:pt>
                <c:pt idx="32">
                  <c:v>2162</c:v>
                </c:pt>
                <c:pt idx="33">
                  <c:v>1932</c:v>
                </c:pt>
                <c:pt idx="34">
                  <c:v>1969</c:v>
                </c:pt>
                <c:pt idx="35">
                  <c:v>1951</c:v>
                </c:pt>
                <c:pt idx="36">
                  <c:v>2007</c:v>
                </c:pt>
                <c:pt idx="37">
                  <c:v>2037</c:v>
                </c:pt>
                <c:pt idx="38">
                  <c:v>1985</c:v>
                </c:pt>
                <c:pt idx="39">
                  <c:v>2065</c:v>
                </c:pt>
                <c:pt idx="40">
                  <c:v>2010</c:v>
                </c:pt>
                <c:pt idx="41">
                  <c:v>1914</c:v>
                </c:pt>
                <c:pt idx="42">
                  <c:v>1887</c:v>
                </c:pt>
                <c:pt idx="43">
                  <c:v>1885</c:v>
                </c:pt>
                <c:pt idx="44">
                  <c:v>1974</c:v>
                </c:pt>
                <c:pt idx="45">
                  <c:v>2027</c:v>
                </c:pt>
                <c:pt idx="46">
                  <c:v>1903</c:v>
                </c:pt>
                <c:pt idx="47">
                  <c:v>2037</c:v>
                </c:pt>
                <c:pt idx="48">
                  <c:v>1951</c:v>
                </c:pt>
                <c:pt idx="49">
                  <c:v>2008</c:v>
                </c:pt>
                <c:pt idx="50">
                  <c:v>2068</c:v>
                </c:pt>
                <c:pt idx="51">
                  <c:v>2188</c:v>
                </c:pt>
                <c:pt idx="52">
                  <c:v>1957</c:v>
                </c:pt>
                <c:pt idx="53">
                  <c:v>2021</c:v>
                </c:pt>
                <c:pt idx="54">
                  <c:v>2015</c:v>
                </c:pt>
                <c:pt idx="55">
                  <c:v>1898</c:v>
                </c:pt>
                <c:pt idx="56">
                  <c:v>1905</c:v>
                </c:pt>
                <c:pt idx="57">
                  <c:v>2032</c:v>
                </c:pt>
                <c:pt idx="58">
                  <c:v>1873</c:v>
                </c:pt>
                <c:pt idx="59">
                  <c:v>1769</c:v>
                </c:pt>
                <c:pt idx="60">
                  <c:v>1923</c:v>
                </c:pt>
                <c:pt idx="61">
                  <c:v>1784</c:v>
                </c:pt>
                <c:pt idx="62">
                  <c:v>1882</c:v>
                </c:pt>
                <c:pt idx="63">
                  <c:v>1888</c:v>
                </c:pt>
                <c:pt idx="64">
                  <c:v>1853</c:v>
                </c:pt>
                <c:pt idx="65">
                  <c:v>1991</c:v>
                </c:pt>
                <c:pt idx="66">
                  <c:v>1817</c:v>
                </c:pt>
                <c:pt idx="67">
                  <c:v>1860</c:v>
                </c:pt>
                <c:pt idx="68">
                  <c:v>1775</c:v>
                </c:pt>
                <c:pt idx="69">
                  <c:v>1831</c:v>
                </c:pt>
                <c:pt idx="70">
                  <c:v>1898</c:v>
                </c:pt>
                <c:pt idx="71">
                  <c:v>1926</c:v>
                </c:pt>
                <c:pt idx="72">
                  <c:v>1772</c:v>
                </c:pt>
                <c:pt idx="73">
                  <c:v>1922</c:v>
                </c:pt>
                <c:pt idx="74">
                  <c:v>1850</c:v>
                </c:pt>
                <c:pt idx="75">
                  <c:v>1882</c:v>
                </c:pt>
                <c:pt idx="76">
                  <c:v>2000</c:v>
                </c:pt>
                <c:pt idx="77">
                  <c:v>1967</c:v>
                </c:pt>
                <c:pt idx="78">
                  <c:v>1845</c:v>
                </c:pt>
                <c:pt idx="79">
                  <c:v>1896</c:v>
                </c:pt>
                <c:pt idx="80">
                  <c:v>2033</c:v>
                </c:pt>
                <c:pt idx="81">
                  <c:v>2188</c:v>
                </c:pt>
                <c:pt idx="82">
                  <c:v>1998</c:v>
                </c:pt>
                <c:pt idx="83">
                  <c:v>1966</c:v>
                </c:pt>
                <c:pt idx="84">
                  <c:v>1915</c:v>
                </c:pt>
                <c:pt idx="85">
                  <c:v>1989</c:v>
                </c:pt>
                <c:pt idx="86">
                  <c:v>1995</c:v>
                </c:pt>
                <c:pt idx="87">
                  <c:v>1918</c:v>
                </c:pt>
                <c:pt idx="88">
                  <c:v>1958</c:v>
                </c:pt>
                <c:pt idx="89">
                  <c:v>1950</c:v>
                </c:pt>
                <c:pt idx="90">
                  <c:v>2172</c:v>
                </c:pt>
                <c:pt idx="91">
                  <c:v>2071</c:v>
                </c:pt>
                <c:pt idx="92">
                  <c:v>2190</c:v>
                </c:pt>
                <c:pt idx="93">
                  <c:v>2088</c:v>
                </c:pt>
                <c:pt idx="94">
                  <c:v>2250</c:v>
                </c:pt>
                <c:pt idx="95">
                  <c:v>2290</c:v>
                </c:pt>
                <c:pt idx="96">
                  <c:v>2482</c:v>
                </c:pt>
                <c:pt idx="97">
                  <c:v>2581</c:v>
                </c:pt>
                <c:pt idx="98">
                  <c:v>2599</c:v>
                </c:pt>
                <c:pt idx="99">
                  <c:v>2575</c:v>
                </c:pt>
                <c:pt idx="100">
                  <c:v>2654</c:v>
                </c:pt>
                <c:pt idx="101">
                  <c:v>2231</c:v>
                </c:pt>
                <c:pt idx="102">
                  <c:v>2261</c:v>
                </c:pt>
                <c:pt idx="103">
                  <c:v>2267</c:v>
                </c:pt>
                <c:pt idx="104">
                  <c:v>2119</c:v>
                </c:pt>
                <c:pt idx="105">
                  <c:v>2195</c:v>
                </c:pt>
                <c:pt idx="106">
                  <c:v>2028</c:v>
                </c:pt>
                <c:pt idx="107">
                  <c:v>1913</c:v>
                </c:pt>
                <c:pt idx="108">
                  <c:v>2033</c:v>
                </c:pt>
                <c:pt idx="109">
                  <c:v>1880</c:v>
                </c:pt>
                <c:pt idx="110">
                  <c:v>1825</c:v>
                </c:pt>
                <c:pt idx="111">
                  <c:v>1924</c:v>
                </c:pt>
                <c:pt idx="112">
                  <c:v>1749</c:v>
                </c:pt>
                <c:pt idx="113">
                  <c:v>1762</c:v>
                </c:pt>
                <c:pt idx="114">
                  <c:v>2075</c:v>
                </c:pt>
                <c:pt idx="115">
                  <c:v>2166</c:v>
                </c:pt>
                <c:pt idx="116">
                  <c:v>1890</c:v>
                </c:pt>
                <c:pt idx="117">
                  <c:v>1832</c:v>
                </c:pt>
                <c:pt idx="118">
                  <c:v>1745</c:v>
                </c:pt>
                <c:pt idx="119">
                  <c:v>1849</c:v>
                </c:pt>
                <c:pt idx="120">
                  <c:v>1854</c:v>
                </c:pt>
                <c:pt idx="121">
                  <c:v>1827</c:v>
                </c:pt>
                <c:pt idx="122">
                  <c:v>1755</c:v>
                </c:pt>
                <c:pt idx="123">
                  <c:v>1794</c:v>
                </c:pt>
                <c:pt idx="124">
                  <c:v>1792</c:v>
                </c:pt>
                <c:pt idx="125">
                  <c:v>1904</c:v>
                </c:pt>
                <c:pt idx="126">
                  <c:v>1942</c:v>
                </c:pt>
                <c:pt idx="127">
                  <c:v>1845</c:v>
                </c:pt>
                <c:pt idx="128">
                  <c:v>1845</c:v>
                </c:pt>
                <c:pt idx="129">
                  <c:v>1872</c:v>
                </c:pt>
                <c:pt idx="130">
                  <c:v>1794</c:v>
                </c:pt>
                <c:pt idx="131">
                  <c:v>1912</c:v>
                </c:pt>
                <c:pt idx="132">
                  <c:v>1801</c:v>
                </c:pt>
                <c:pt idx="133">
                  <c:v>1797</c:v>
                </c:pt>
                <c:pt idx="134">
                  <c:v>1903</c:v>
                </c:pt>
                <c:pt idx="135">
                  <c:v>1784</c:v>
                </c:pt>
                <c:pt idx="136">
                  <c:v>1880</c:v>
                </c:pt>
                <c:pt idx="137">
                  <c:v>1969</c:v>
                </c:pt>
                <c:pt idx="138">
                  <c:v>1892</c:v>
                </c:pt>
                <c:pt idx="139">
                  <c:v>1722</c:v>
                </c:pt>
                <c:pt idx="140">
                  <c:v>1894</c:v>
                </c:pt>
                <c:pt idx="141">
                  <c:v>1805</c:v>
                </c:pt>
                <c:pt idx="142">
                  <c:v>1891</c:v>
                </c:pt>
                <c:pt idx="143">
                  <c:v>1921</c:v>
                </c:pt>
                <c:pt idx="144">
                  <c:v>1700</c:v>
                </c:pt>
                <c:pt idx="145">
                  <c:v>1678</c:v>
                </c:pt>
                <c:pt idx="146">
                  <c:v>1664</c:v>
                </c:pt>
                <c:pt idx="147">
                  <c:v>1787</c:v>
                </c:pt>
                <c:pt idx="148">
                  <c:v>1793</c:v>
                </c:pt>
                <c:pt idx="149">
                  <c:v>1836</c:v>
                </c:pt>
                <c:pt idx="150">
                  <c:v>1761</c:v>
                </c:pt>
                <c:pt idx="151">
                  <c:v>1713</c:v>
                </c:pt>
                <c:pt idx="152">
                  <c:v>1816</c:v>
                </c:pt>
                <c:pt idx="153">
                  <c:v>1892</c:v>
                </c:pt>
                <c:pt idx="154">
                  <c:v>1675</c:v>
                </c:pt>
                <c:pt idx="155">
                  <c:v>1630</c:v>
                </c:pt>
                <c:pt idx="156">
                  <c:v>1770</c:v>
                </c:pt>
                <c:pt idx="157">
                  <c:v>1806</c:v>
                </c:pt>
                <c:pt idx="158">
                  <c:v>1767</c:v>
                </c:pt>
                <c:pt idx="159">
                  <c:v>1703</c:v>
                </c:pt>
                <c:pt idx="160">
                  <c:v>1764</c:v>
                </c:pt>
                <c:pt idx="161">
                  <c:v>1710</c:v>
                </c:pt>
                <c:pt idx="162">
                  <c:v>1761</c:v>
                </c:pt>
                <c:pt idx="163">
                  <c:v>1781</c:v>
                </c:pt>
                <c:pt idx="164">
                  <c:v>1699</c:v>
                </c:pt>
                <c:pt idx="165">
                  <c:v>1718</c:v>
                </c:pt>
                <c:pt idx="166">
                  <c:v>1835</c:v>
                </c:pt>
                <c:pt idx="167">
                  <c:v>1726</c:v>
                </c:pt>
                <c:pt idx="168">
                  <c:v>1857</c:v>
                </c:pt>
                <c:pt idx="169">
                  <c:v>1789</c:v>
                </c:pt>
                <c:pt idx="170">
                  <c:v>1757</c:v>
                </c:pt>
                <c:pt idx="171">
                  <c:v>1973</c:v>
                </c:pt>
                <c:pt idx="172">
                  <c:v>1856</c:v>
                </c:pt>
                <c:pt idx="173">
                  <c:v>1711</c:v>
                </c:pt>
                <c:pt idx="174">
                  <c:v>1821</c:v>
                </c:pt>
                <c:pt idx="175">
                  <c:v>1703</c:v>
                </c:pt>
                <c:pt idx="176">
                  <c:v>1773</c:v>
                </c:pt>
                <c:pt idx="177">
                  <c:v>1964</c:v>
                </c:pt>
                <c:pt idx="178">
                  <c:v>1845</c:v>
                </c:pt>
                <c:pt idx="179">
                  <c:v>1779</c:v>
                </c:pt>
                <c:pt idx="180">
                  <c:v>1803</c:v>
                </c:pt>
                <c:pt idx="181">
                  <c:v>1805</c:v>
                </c:pt>
                <c:pt idx="182">
                  <c:v>1894</c:v>
                </c:pt>
                <c:pt idx="183">
                  <c:v>1850</c:v>
                </c:pt>
                <c:pt idx="184">
                  <c:v>1771</c:v>
                </c:pt>
                <c:pt idx="185">
                  <c:v>1825</c:v>
                </c:pt>
                <c:pt idx="186">
                  <c:v>1750</c:v>
                </c:pt>
                <c:pt idx="187">
                  <c:v>1759</c:v>
                </c:pt>
                <c:pt idx="188">
                  <c:v>1860</c:v>
                </c:pt>
                <c:pt idx="189">
                  <c:v>1588</c:v>
                </c:pt>
                <c:pt idx="190">
                  <c:v>1664</c:v>
                </c:pt>
                <c:pt idx="191">
                  <c:v>1751</c:v>
                </c:pt>
                <c:pt idx="192">
                  <c:v>1708</c:v>
                </c:pt>
                <c:pt idx="193">
                  <c:v>1738</c:v>
                </c:pt>
                <c:pt idx="194">
                  <c:v>1714</c:v>
                </c:pt>
                <c:pt idx="195">
                  <c:v>1759</c:v>
                </c:pt>
                <c:pt idx="196">
                  <c:v>1705</c:v>
                </c:pt>
                <c:pt idx="197">
                  <c:v>1804</c:v>
                </c:pt>
                <c:pt idx="198">
                  <c:v>1935</c:v>
                </c:pt>
                <c:pt idx="199">
                  <c:v>1858</c:v>
                </c:pt>
                <c:pt idx="200">
                  <c:v>1919</c:v>
                </c:pt>
                <c:pt idx="201">
                  <c:v>1885</c:v>
                </c:pt>
                <c:pt idx="202">
                  <c:v>1835</c:v>
                </c:pt>
                <c:pt idx="203">
                  <c:v>1740</c:v>
                </c:pt>
                <c:pt idx="204">
                  <c:v>1676</c:v>
                </c:pt>
                <c:pt idx="205">
                  <c:v>1994</c:v>
                </c:pt>
                <c:pt idx="206">
                  <c:v>1758</c:v>
                </c:pt>
                <c:pt idx="207">
                  <c:v>1783</c:v>
                </c:pt>
                <c:pt idx="208">
                  <c:v>1741</c:v>
                </c:pt>
                <c:pt idx="209">
                  <c:v>1767</c:v>
                </c:pt>
                <c:pt idx="210">
                  <c:v>1793</c:v>
                </c:pt>
                <c:pt idx="211">
                  <c:v>1791</c:v>
                </c:pt>
                <c:pt idx="212">
                  <c:v>1838</c:v>
                </c:pt>
                <c:pt idx="213">
                  <c:v>1778</c:v>
                </c:pt>
                <c:pt idx="214">
                  <c:v>1824</c:v>
                </c:pt>
                <c:pt idx="215">
                  <c:v>1905</c:v>
                </c:pt>
                <c:pt idx="216">
                  <c:v>1824</c:v>
                </c:pt>
                <c:pt idx="217">
                  <c:v>1689</c:v>
                </c:pt>
                <c:pt idx="218">
                  <c:v>1769</c:v>
                </c:pt>
                <c:pt idx="219">
                  <c:v>1721</c:v>
                </c:pt>
                <c:pt idx="220">
                  <c:v>1954</c:v>
                </c:pt>
                <c:pt idx="221">
                  <c:v>1776</c:v>
                </c:pt>
                <c:pt idx="222">
                  <c:v>1771</c:v>
                </c:pt>
                <c:pt idx="223">
                  <c:v>1826</c:v>
                </c:pt>
                <c:pt idx="224">
                  <c:v>1825</c:v>
                </c:pt>
                <c:pt idx="225">
                  <c:v>1982</c:v>
                </c:pt>
                <c:pt idx="226">
                  <c:v>1793</c:v>
                </c:pt>
                <c:pt idx="227">
                  <c:v>1788</c:v>
                </c:pt>
                <c:pt idx="228">
                  <c:v>1952</c:v>
                </c:pt>
                <c:pt idx="229">
                  <c:v>1788</c:v>
                </c:pt>
                <c:pt idx="230">
                  <c:v>1953</c:v>
                </c:pt>
                <c:pt idx="231">
                  <c:v>13046</c:v>
                </c:pt>
                <c:pt idx="232">
                  <c:v>9307</c:v>
                </c:pt>
                <c:pt idx="233">
                  <c:v>2096</c:v>
                </c:pt>
                <c:pt idx="234">
                  <c:v>2204</c:v>
                </c:pt>
                <c:pt idx="235">
                  <c:v>1845</c:v>
                </c:pt>
                <c:pt idx="236">
                  <c:v>1573</c:v>
                </c:pt>
                <c:pt idx="237">
                  <c:v>1555</c:v>
                </c:pt>
                <c:pt idx="238">
                  <c:v>1728</c:v>
                </c:pt>
                <c:pt idx="239">
                  <c:v>2123</c:v>
                </c:pt>
                <c:pt idx="240">
                  <c:v>1823</c:v>
                </c:pt>
                <c:pt idx="241">
                  <c:v>1724</c:v>
                </c:pt>
                <c:pt idx="242">
                  <c:v>1723</c:v>
                </c:pt>
                <c:pt idx="243">
                  <c:v>1525</c:v>
                </c:pt>
                <c:pt idx="244">
                  <c:v>1450</c:v>
                </c:pt>
                <c:pt idx="245">
                  <c:v>1353</c:v>
                </c:pt>
                <c:pt idx="246">
                  <c:v>1354</c:v>
                </c:pt>
                <c:pt idx="247">
                  <c:v>1423</c:v>
                </c:pt>
                <c:pt idx="248">
                  <c:v>1385</c:v>
                </c:pt>
                <c:pt idx="249">
                  <c:v>1396</c:v>
                </c:pt>
                <c:pt idx="250">
                  <c:v>1350</c:v>
                </c:pt>
                <c:pt idx="251">
                  <c:v>1369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3D-204C-A25D-0FFE6F3F6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8743871"/>
        <c:axId val="1448894127"/>
      </c:lineChart>
      <c:dateAx>
        <c:axId val="144874387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894127"/>
        <c:crosses val="autoZero"/>
        <c:auto val="1"/>
        <c:lblOffset val="100"/>
        <c:baseTimeUnit val="months"/>
      </c:dateAx>
      <c:valAx>
        <c:axId val="144889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74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Job Openings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8.454106280193413E-3"/>
                  <c:y val="-5.78133071547183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5B76D3-C0EA-8440-A01D-36A20482B104}" type="VALUE">
                      <a:rPr lang="en-US" sz="1500" b="1" i="0" baseline="0" dirty="0"/>
                      <a:pPr>
                        <a:defRPr sz="13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77-E04C-8963-7FE3ECFA3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5088</c:v>
                </c:pt>
                <c:pt idx="1">
                  <c:v>5234</c:v>
                </c:pt>
                <c:pt idx="2">
                  <c:v>5097</c:v>
                </c:pt>
                <c:pt idx="3">
                  <c:v>4762</c:v>
                </c:pt>
                <c:pt idx="4">
                  <c:v>4615</c:v>
                </c:pt>
                <c:pt idx="5">
                  <c:v>4425</c:v>
                </c:pt>
                <c:pt idx="6">
                  <c:v>4361</c:v>
                </c:pt>
                <c:pt idx="7">
                  <c:v>4447</c:v>
                </c:pt>
                <c:pt idx="8">
                  <c:v>4024</c:v>
                </c:pt>
                <c:pt idx="9">
                  <c:v>4071</c:v>
                </c:pt>
                <c:pt idx="10">
                  <c:v>3707</c:v>
                </c:pt>
                <c:pt idx="11">
                  <c:v>3775</c:v>
                </c:pt>
                <c:pt idx="12">
                  <c:v>3677</c:v>
                </c:pt>
                <c:pt idx="13">
                  <c:v>3699</c:v>
                </c:pt>
                <c:pt idx="14">
                  <c:v>3436</c:v>
                </c:pt>
                <c:pt idx="15">
                  <c:v>3612</c:v>
                </c:pt>
                <c:pt idx="16">
                  <c:v>3471</c:v>
                </c:pt>
                <c:pt idx="17">
                  <c:v>3457</c:v>
                </c:pt>
                <c:pt idx="18">
                  <c:v>3412</c:v>
                </c:pt>
                <c:pt idx="19">
                  <c:v>3367</c:v>
                </c:pt>
                <c:pt idx="20">
                  <c:v>3517</c:v>
                </c:pt>
                <c:pt idx="21">
                  <c:v>3301</c:v>
                </c:pt>
                <c:pt idx="22">
                  <c:v>3479</c:v>
                </c:pt>
                <c:pt idx="23">
                  <c:v>3514</c:v>
                </c:pt>
                <c:pt idx="24">
                  <c:v>3169</c:v>
                </c:pt>
                <c:pt idx="25">
                  <c:v>3441</c:v>
                </c:pt>
                <c:pt idx="26">
                  <c:v>3229</c:v>
                </c:pt>
                <c:pt idx="27">
                  <c:v>3099</c:v>
                </c:pt>
                <c:pt idx="28">
                  <c:v>3108</c:v>
                </c:pt>
                <c:pt idx="29">
                  <c:v>3289</c:v>
                </c:pt>
                <c:pt idx="30">
                  <c:v>3390</c:v>
                </c:pt>
                <c:pt idx="31">
                  <c:v>2981</c:v>
                </c:pt>
                <c:pt idx="32">
                  <c:v>3190</c:v>
                </c:pt>
                <c:pt idx="33">
                  <c:v>3091</c:v>
                </c:pt>
                <c:pt idx="34">
                  <c:v>3305</c:v>
                </c:pt>
                <c:pt idx="35">
                  <c:v>3324</c:v>
                </c:pt>
                <c:pt idx="36">
                  <c:v>3414</c:v>
                </c:pt>
                <c:pt idx="37">
                  <c:v>3424</c:v>
                </c:pt>
                <c:pt idx="38">
                  <c:v>3532</c:v>
                </c:pt>
                <c:pt idx="39">
                  <c:v>3525</c:v>
                </c:pt>
                <c:pt idx="40">
                  <c:v>3511</c:v>
                </c:pt>
                <c:pt idx="41">
                  <c:v>3710</c:v>
                </c:pt>
                <c:pt idx="42">
                  <c:v>3337</c:v>
                </c:pt>
                <c:pt idx="43">
                  <c:v>3814</c:v>
                </c:pt>
                <c:pt idx="44">
                  <c:v>3541</c:v>
                </c:pt>
                <c:pt idx="45">
                  <c:v>3821</c:v>
                </c:pt>
                <c:pt idx="46">
                  <c:v>3943</c:v>
                </c:pt>
                <c:pt idx="47">
                  <c:v>3472</c:v>
                </c:pt>
                <c:pt idx="48">
                  <c:v>4074</c:v>
                </c:pt>
                <c:pt idx="49">
                  <c:v>3804</c:v>
                </c:pt>
                <c:pt idx="50">
                  <c:v>3965</c:v>
                </c:pt>
                <c:pt idx="51">
                  <c:v>4044</c:v>
                </c:pt>
                <c:pt idx="52">
                  <c:v>4159</c:v>
                </c:pt>
                <c:pt idx="53">
                  <c:v>3797</c:v>
                </c:pt>
                <c:pt idx="54">
                  <c:v>4062</c:v>
                </c:pt>
                <c:pt idx="55">
                  <c:v>4256</c:v>
                </c:pt>
                <c:pt idx="56">
                  <c:v>4142</c:v>
                </c:pt>
                <c:pt idx="57">
                  <c:v>4352</c:v>
                </c:pt>
                <c:pt idx="58">
                  <c:v>4184</c:v>
                </c:pt>
                <c:pt idx="59">
                  <c:v>4248</c:v>
                </c:pt>
                <c:pt idx="60">
                  <c:v>4282</c:v>
                </c:pt>
                <c:pt idx="61">
                  <c:v>4397</c:v>
                </c:pt>
                <c:pt idx="62">
                  <c:v>4325</c:v>
                </c:pt>
                <c:pt idx="63">
                  <c:v>4732</c:v>
                </c:pt>
                <c:pt idx="64">
                  <c:v>4790</c:v>
                </c:pt>
                <c:pt idx="65">
                  <c:v>4463</c:v>
                </c:pt>
                <c:pt idx="66">
                  <c:v>4614</c:v>
                </c:pt>
                <c:pt idx="67">
                  <c:v>4394</c:v>
                </c:pt>
                <c:pt idx="68">
                  <c:v>4710</c:v>
                </c:pt>
                <c:pt idx="69">
                  <c:v>4737</c:v>
                </c:pt>
                <c:pt idx="70">
                  <c:v>4591</c:v>
                </c:pt>
                <c:pt idx="71">
                  <c:v>4645</c:v>
                </c:pt>
                <c:pt idx="72">
                  <c:v>4620</c:v>
                </c:pt>
                <c:pt idx="73">
                  <c:v>4763</c:v>
                </c:pt>
                <c:pt idx="74">
                  <c:v>4699</c:v>
                </c:pt>
                <c:pt idx="75">
                  <c:v>4962</c:v>
                </c:pt>
                <c:pt idx="76">
                  <c:v>4689</c:v>
                </c:pt>
                <c:pt idx="77">
                  <c:v>4657</c:v>
                </c:pt>
                <c:pt idx="78">
                  <c:v>4859</c:v>
                </c:pt>
                <c:pt idx="79">
                  <c:v>4598</c:v>
                </c:pt>
                <c:pt idx="80">
                  <c:v>4546</c:v>
                </c:pt>
                <c:pt idx="81">
                  <c:v>4652</c:v>
                </c:pt>
                <c:pt idx="82">
                  <c:v>4636</c:v>
                </c:pt>
                <c:pt idx="83">
                  <c:v>4646</c:v>
                </c:pt>
                <c:pt idx="84">
                  <c:v>4545</c:v>
                </c:pt>
                <c:pt idx="85">
                  <c:v>4624</c:v>
                </c:pt>
                <c:pt idx="86">
                  <c:v>4279</c:v>
                </c:pt>
                <c:pt idx="87">
                  <c:v>4225</c:v>
                </c:pt>
                <c:pt idx="88">
                  <c:v>4035</c:v>
                </c:pt>
                <c:pt idx="89">
                  <c:v>4194</c:v>
                </c:pt>
                <c:pt idx="90">
                  <c:v>3830</c:v>
                </c:pt>
                <c:pt idx="91">
                  <c:v>3749</c:v>
                </c:pt>
                <c:pt idx="92">
                  <c:v>3674</c:v>
                </c:pt>
                <c:pt idx="93">
                  <c:v>3222</c:v>
                </c:pt>
                <c:pt idx="94">
                  <c:v>3377</c:v>
                </c:pt>
                <c:pt idx="95">
                  <c:v>3231</c:v>
                </c:pt>
                <c:pt idx="96">
                  <c:v>3146</c:v>
                </c:pt>
                <c:pt idx="97">
                  <c:v>2738</c:v>
                </c:pt>
                <c:pt idx="98">
                  <c:v>2864</c:v>
                </c:pt>
                <c:pt idx="99">
                  <c:v>2534</c:v>
                </c:pt>
                <c:pt idx="100">
                  <c:v>2295</c:v>
                </c:pt>
                <c:pt idx="101">
                  <c:v>2549</c:v>
                </c:pt>
                <c:pt idx="102">
                  <c:v>2503</c:v>
                </c:pt>
                <c:pt idx="103">
                  <c:v>2232</c:v>
                </c:pt>
                <c:pt idx="104">
                  <c:v>2338</c:v>
                </c:pt>
                <c:pt idx="105">
                  <c:v>2487</c:v>
                </c:pt>
                <c:pt idx="106">
                  <c:v>2406</c:v>
                </c:pt>
                <c:pt idx="107">
                  <c:v>2503</c:v>
                </c:pt>
                <c:pt idx="108">
                  <c:v>2568</c:v>
                </c:pt>
                <c:pt idx="109">
                  <c:v>2837</c:v>
                </c:pt>
                <c:pt idx="110">
                  <c:v>2666</c:v>
                </c:pt>
                <c:pt idx="111">
                  <c:v>2679</c:v>
                </c:pt>
                <c:pt idx="112">
                  <c:v>3153</c:v>
                </c:pt>
                <c:pt idx="113">
                  <c:v>2988</c:v>
                </c:pt>
                <c:pt idx="114">
                  <c:v>2801</c:v>
                </c:pt>
                <c:pt idx="115">
                  <c:v>3082</c:v>
                </c:pt>
                <c:pt idx="116">
                  <c:v>2999</c:v>
                </c:pt>
                <c:pt idx="117">
                  <c:v>2918</c:v>
                </c:pt>
                <c:pt idx="118">
                  <c:v>3235</c:v>
                </c:pt>
                <c:pt idx="119">
                  <c:v>3211</c:v>
                </c:pt>
                <c:pt idx="120">
                  <c:v>3058</c:v>
                </c:pt>
                <c:pt idx="121">
                  <c:v>3104</c:v>
                </c:pt>
                <c:pt idx="122">
                  <c:v>3226</c:v>
                </c:pt>
                <c:pt idx="123">
                  <c:v>3261</c:v>
                </c:pt>
                <c:pt idx="124">
                  <c:v>3259</c:v>
                </c:pt>
                <c:pt idx="125">
                  <c:v>3179</c:v>
                </c:pt>
                <c:pt idx="126">
                  <c:v>3455</c:v>
                </c:pt>
                <c:pt idx="127">
                  <c:v>3623</c:v>
                </c:pt>
                <c:pt idx="128">
                  <c:v>3329</c:v>
                </c:pt>
                <c:pt idx="129">
                  <c:v>3774</c:v>
                </c:pt>
                <c:pt idx="130">
                  <c:v>3619</c:v>
                </c:pt>
                <c:pt idx="131">
                  <c:v>3565</c:v>
                </c:pt>
                <c:pt idx="132">
                  <c:v>3768</c:v>
                </c:pt>
                <c:pt idx="133">
                  <c:v>3909</c:v>
                </c:pt>
                <c:pt idx="134">
                  <c:v>3616</c:v>
                </c:pt>
                <c:pt idx="135">
                  <c:v>3979</c:v>
                </c:pt>
                <c:pt idx="136">
                  <c:v>3793</c:v>
                </c:pt>
                <c:pt idx="137">
                  <c:v>3835</c:v>
                </c:pt>
                <c:pt idx="138">
                  <c:v>3911</c:v>
                </c:pt>
                <c:pt idx="139">
                  <c:v>3735</c:v>
                </c:pt>
                <c:pt idx="140">
                  <c:v>3809</c:v>
                </c:pt>
                <c:pt idx="141">
                  <c:v>3882</c:v>
                </c:pt>
                <c:pt idx="142">
                  <c:v>3775</c:v>
                </c:pt>
                <c:pt idx="143">
                  <c:v>3878</c:v>
                </c:pt>
                <c:pt idx="144">
                  <c:v>3970</c:v>
                </c:pt>
                <c:pt idx="145">
                  <c:v>3923</c:v>
                </c:pt>
                <c:pt idx="146">
                  <c:v>4004</c:v>
                </c:pt>
                <c:pt idx="147">
                  <c:v>4076</c:v>
                </c:pt>
                <c:pt idx="148">
                  <c:v>3988</c:v>
                </c:pt>
                <c:pt idx="149">
                  <c:v>4145</c:v>
                </c:pt>
                <c:pt idx="150">
                  <c:v>4150</c:v>
                </c:pt>
                <c:pt idx="151">
                  <c:v>3885</c:v>
                </c:pt>
                <c:pt idx="152">
                  <c:v>4085</c:v>
                </c:pt>
                <c:pt idx="153">
                  <c:v>4128</c:v>
                </c:pt>
                <c:pt idx="154">
                  <c:v>4222</c:v>
                </c:pt>
                <c:pt idx="155">
                  <c:v>4119</c:v>
                </c:pt>
                <c:pt idx="156">
                  <c:v>4121</c:v>
                </c:pt>
                <c:pt idx="157">
                  <c:v>4127</c:v>
                </c:pt>
                <c:pt idx="158">
                  <c:v>4373</c:v>
                </c:pt>
                <c:pt idx="159">
                  <c:v>4388</c:v>
                </c:pt>
                <c:pt idx="160">
                  <c:v>4566</c:v>
                </c:pt>
                <c:pt idx="161">
                  <c:v>4747</c:v>
                </c:pt>
                <c:pt idx="162">
                  <c:v>4982</c:v>
                </c:pt>
                <c:pt idx="163">
                  <c:v>4846</c:v>
                </c:pt>
                <c:pt idx="164">
                  <c:v>5349</c:v>
                </c:pt>
                <c:pt idx="165">
                  <c:v>4914</c:v>
                </c:pt>
                <c:pt idx="166">
                  <c:v>5012</c:v>
                </c:pt>
                <c:pt idx="167">
                  <c:v>4843</c:v>
                </c:pt>
                <c:pt idx="168">
                  <c:v>5130</c:v>
                </c:pt>
                <c:pt idx="169">
                  <c:v>5344</c:v>
                </c:pt>
                <c:pt idx="170">
                  <c:v>5466</c:v>
                </c:pt>
                <c:pt idx="171">
                  <c:v>5210</c:v>
                </c:pt>
                <c:pt idx="172">
                  <c:v>5598</c:v>
                </c:pt>
                <c:pt idx="173">
                  <c:v>5563</c:v>
                </c:pt>
                <c:pt idx="174">
                  <c:v>5248</c:v>
                </c:pt>
                <c:pt idx="175">
                  <c:v>6056</c:v>
                </c:pt>
                <c:pt idx="176">
                  <c:v>5467</c:v>
                </c:pt>
                <c:pt idx="177">
                  <c:v>5488</c:v>
                </c:pt>
                <c:pt idx="178">
                  <c:v>5773</c:v>
                </c:pt>
                <c:pt idx="179">
                  <c:v>5708</c:v>
                </c:pt>
                <c:pt idx="180">
                  <c:v>5845</c:v>
                </c:pt>
                <c:pt idx="181">
                  <c:v>6012</c:v>
                </c:pt>
                <c:pt idx="182">
                  <c:v>5770</c:v>
                </c:pt>
                <c:pt idx="183">
                  <c:v>6129</c:v>
                </c:pt>
                <c:pt idx="184">
                  <c:v>5803</c:v>
                </c:pt>
                <c:pt idx="185">
                  <c:v>5777</c:v>
                </c:pt>
                <c:pt idx="186">
                  <c:v>5742</c:v>
                </c:pt>
                <c:pt idx="187">
                  <c:v>5962</c:v>
                </c:pt>
                <c:pt idx="188">
                  <c:v>5677</c:v>
                </c:pt>
                <c:pt idx="189">
                  <c:v>5868</c:v>
                </c:pt>
                <c:pt idx="190">
                  <c:v>5591</c:v>
                </c:pt>
                <c:pt idx="191">
                  <c:v>5971</c:v>
                </c:pt>
                <c:pt idx="192">
                  <c:v>5964</c:v>
                </c:pt>
                <c:pt idx="193">
                  <c:v>5646</c:v>
                </c:pt>
                <c:pt idx="194">
                  <c:v>5931</c:v>
                </c:pt>
                <c:pt idx="195">
                  <c:v>5813</c:v>
                </c:pt>
                <c:pt idx="196">
                  <c:v>6103</c:v>
                </c:pt>
                <c:pt idx="197">
                  <c:v>5810</c:v>
                </c:pt>
                <c:pt idx="198">
                  <c:v>6334</c:v>
                </c:pt>
                <c:pt idx="199">
                  <c:v>6203</c:v>
                </c:pt>
                <c:pt idx="200">
                  <c:v>6300</c:v>
                </c:pt>
                <c:pt idx="201">
                  <c:v>6279</c:v>
                </c:pt>
                <c:pt idx="202">
                  <c:v>6380</c:v>
                </c:pt>
                <c:pt idx="203">
                  <c:v>6282</c:v>
                </c:pt>
                <c:pt idx="204">
                  <c:v>6359</c:v>
                </c:pt>
                <c:pt idx="205">
                  <c:v>6601</c:v>
                </c:pt>
                <c:pt idx="206">
                  <c:v>6586</c:v>
                </c:pt>
                <c:pt idx="207">
                  <c:v>6833</c:v>
                </c:pt>
                <c:pt idx="208">
                  <c:v>6910</c:v>
                </c:pt>
                <c:pt idx="209">
                  <c:v>6987</c:v>
                </c:pt>
                <c:pt idx="210">
                  <c:v>7271</c:v>
                </c:pt>
                <c:pt idx="211">
                  <c:v>7209</c:v>
                </c:pt>
                <c:pt idx="212">
                  <c:v>7204</c:v>
                </c:pt>
                <c:pt idx="213">
                  <c:v>7352</c:v>
                </c:pt>
                <c:pt idx="214">
                  <c:v>7295</c:v>
                </c:pt>
                <c:pt idx="215">
                  <c:v>7574</c:v>
                </c:pt>
                <c:pt idx="216">
                  <c:v>7436</c:v>
                </c:pt>
                <c:pt idx="217">
                  <c:v>7478</c:v>
                </c:pt>
                <c:pt idx="218">
                  <c:v>7058</c:v>
                </c:pt>
                <c:pt idx="219">
                  <c:v>7332</c:v>
                </c:pt>
                <c:pt idx="220">
                  <c:v>7257</c:v>
                </c:pt>
                <c:pt idx="221">
                  <c:v>7279</c:v>
                </c:pt>
                <c:pt idx="222">
                  <c:v>7165</c:v>
                </c:pt>
                <c:pt idx="223">
                  <c:v>7137</c:v>
                </c:pt>
                <c:pt idx="224">
                  <c:v>7150</c:v>
                </c:pt>
                <c:pt idx="225">
                  <c:v>7100</c:v>
                </c:pt>
                <c:pt idx="226">
                  <c:v>7340</c:v>
                </c:pt>
                <c:pt idx="227">
                  <c:v>6915</c:v>
                </c:pt>
                <c:pt idx="228">
                  <c:v>6730</c:v>
                </c:pt>
                <c:pt idx="229">
                  <c:v>7154</c:v>
                </c:pt>
                <c:pt idx="230">
                  <c:v>7012</c:v>
                </c:pt>
                <c:pt idx="231">
                  <c:v>5769</c:v>
                </c:pt>
                <c:pt idx="232">
                  <c:v>4630</c:v>
                </c:pt>
                <c:pt idx="233">
                  <c:v>5447</c:v>
                </c:pt>
                <c:pt idx="234">
                  <c:v>6112</c:v>
                </c:pt>
                <c:pt idx="235">
                  <c:v>6717</c:v>
                </c:pt>
                <c:pt idx="236">
                  <c:v>6451</c:v>
                </c:pt>
                <c:pt idx="237">
                  <c:v>6611</c:v>
                </c:pt>
                <c:pt idx="238">
                  <c:v>6873</c:v>
                </c:pt>
                <c:pt idx="239">
                  <c:v>6766</c:v>
                </c:pt>
                <c:pt idx="240">
                  <c:v>6752</c:v>
                </c:pt>
                <c:pt idx="241">
                  <c:v>7099</c:v>
                </c:pt>
                <c:pt idx="242">
                  <c:v>7526</c:v>
                </c:pt>
                <c:pt idx="243">
                  <c:v>8288</c:v>
                </c:pt>
                <c:pt idx="244">
                  <c:v>9193</c:v>
                </c:pt>
                <c:pt idx="245">
                  <c:v>9483</c:v>
                </c:pt>
                <c:pt idx="246">
                  <c:v>10185</c:v>
                </c:pt>
                <c:pt idx="247">
                  <c:v>11098</c:v>
                </c:pt>
                <c:pt idx="248">
                  <c:v>10629</c:v>
                </c:pt>
                <c:pt idx="249">
                  <c:v>10602</c:v>
                </c:pt>
                <c:pt idx="250">
                  <c:v>11091</c:v>
                </c:pt>
                <c:pt idx="251">
                  <c:v>10562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7-E04C-8963-7FE3ECFA3D95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Job Hires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1.0869565217391304E-2"/>
                  <c:y val="-4.02179528032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77-E04C-8963-7FE3ECFA3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6497</c:v>
                </c:pt>
                <c:pt idx="249">
                  <c:v>6546</c:v>
                </c:pt>
                <c:pt idx="250">
                  <c:v>6506</c:v>
                </c:pt>
                <c:pt idx="251">
                  <c:v>6697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77-E04C-8963-7FE3ECFA3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268287"/>
        <c:axId val="1840324063"/>
      </c:lineChart>
      <c:dateAx>
        <c:axId val="184126828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324063"/>
        <c:crosses val="autoZero"/>
        <c:auto val="1"/>
        <c:lblOffset val="100"/>
        <c:baseTimeUnit val="months"/>
      </c:dateAx>
      <c:valAx>
        <c:axId val="184032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26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Quarterly!$J$1</c:f>
              <c:strCache>
                <c:ptCount val="1"/>
                <c:pt idx="0">
                  <c:v>GDPC1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Quarterly!$J$2:$J$299</c:f>
              <c:numCache>
                <c:formatCode>0.000</c:formatCode>
                <c:ptCount val="298"/>
                <c:pt idx="0">
                  <c:v>2034.45</c:v>
                </c:pt>
                <c:pt idx="1">
                  <c:v>2029.0239999999999</c:v>
                </c:pt>
                <c:pt idx="2">
                  <c:v>2024.8340000000001</c:v>
                </c:pt>
                <c:pt idx="3">
                  <c:v>2056.5079999999998</c:v>
                </c:pt>
                <c:pt idx="4">
                  <c:v>2087.442</c:v>
                </c:pt>
                <c:pt idx="5">
                  <c:v>2121.8989999999999</c:v>
                </c:pt>
                <c:pt idx="6">
                  <c:v>2134.056</c:v>
                </c:pt>
                <c:pt idx="7">
                  <c:v>2136.44</c:v>
                </c:pt>
                <c:pt idx="8">
                  <c:v>2107.0010000000002</c:v>
                </c:pt>
                <c:pt idx="9">
                  <c:v>2099.8139999999999</c:v>
                </c:pt>
                <c:pt idx="10">
                  <c:v>2121.4929999999999</c:v>
                </c:pt>
                <c:pt idx="11">
                  <c:v>2103.6880000000001</c:v>
                </c:pt>
                <c:pt idx="12">
                  <c:v>2186.3649999999998</c:v>
                </c:pt>
                <c:pt idx="13">
                  <c:v>2253.0450000000001</c:v>
                </c:pt>
                <c:pt idx="14">
                  <c:v>2340.1120000000001</c:v>
                </c:pt>
                <c:pt idx="15">
                  <c:v>2384.92</c:v>
                </c:pt>
                <c:pt idx="16">
                  <c:v>2417.3110000000001</c:v>
                </c:pt>
                <c:pt idx="17">
                  <c:v>2459.1959999999999</c:v>
                </c:pt>
                <c:pt idx="18">
                  <c:v>2509.88</c:v>
                </c:pt>
                <c:pt idx="19">
                  <c:v>2515.4079999999999</c:v>
                </c:pt>
                <c:pt idx="20">
                  <c:v>2542.2860000000001</c:v>
                </c:pt>
                <c:pt idx="21">
                  <c:v>2547.7620000000002</c:v>
                </c:pt>
                <c:pt idx="22">
                  <c:v>2566.1529999999998</c:v>
                </c:pt>
                <c:pt idx="23">
                  <c:v>2650.431</c:v>
                </c:pt>
                <c:pt idx="24">
                  <c:v>2699.6990000000001</c:v>
                </c:pt>
                <c:pt idx="25">
                  <c:v>2720.5659999999998</c:v>
                </c:pt>
                <c:pt idx="26">
                  <c:v>2705.2579999999998</c:v>
                </c:pt>
                <c:pt idx="27">
                  <c:v>2664.3020000000001</c:v>
                </c:pt>
                <c:pt idx="28">
                  <c:v>2651.5659999999998</c:v>
                </c:pt>
                <c:pt idx="29">
                  <c:v>2654.4560000000001</c:v>
                </c:pt>
                <c:pt idx="30">
                  <c:v>2684.4340000000002</c:v>
                </c:pt>
                <c:pt idx="31">
                  <c:v>2736.96</c:v>
                </c:pt>
                <c:pt idx="32">
                  <c:v>2815.134</c:v>
                </c:pt>
                <c:pt idx="33">
                  <c:v>2860.942</c:v>
                </c:pt>
                <c:pt idx="34">
                  <c:v>2899.578</c:v>
                </c:pt>
                <c:pt idx="35">
                  <c:v>2916.9850000000001</c:v>
                </c:pt>
                <c:pt idx="36">
                  <c:v>2905.6559999999999</c:v>
                </c:pt>
                <c:pt idx="37">
                  <c:v>2929.6660000000002</c:v>
                </c:pt>
                <c:pt idx="38">
                  <c:v>2927.0340000000001</c:v>
                </c:pt>
                <c:pt idx="39">
                  <c:v>2975.2089999999998</c:v>
                </c:pt>
                <c:pt idx="40">
                  <c:v>2994.259</c:v>
                </c:pt>
                <c:pt idx="41">
                  <c:v>2987.6990000000001</c:v>
                </c:pt>
                <c:pt idx="42">
                  <c:v>3016.9789999999998</c:v>
                </c:pt>
                <c:pt idx="43">
                  <c:v>2985.7750000000001</c:v>
                </c:pt>
                <c:pt idx="44">
                  <c:v>2908.2809999999999</c:v>
                </c:pt>
                <c:pt idx="45">
                  <c:v>2927.395</c:v>
                </c:pt>
                <c:pt idx="46">
                  <c:v>2995.1120000000001</c:v>
                </c:pt>
                <c:pt idx="47">
                  <c:v>3065.1410000000001</c:v>
                </c:pt>
                <c:pt idx="48">
                  <c:v>3123.9780000000001</c:v>
                </c:pt>
                <c:pt idx="49">
                  <c:v>3194.4290000000001</c:v>
                </c:pt>
                <c:pt idx="50">
                  <c:v>3196.683</c:v>
                </c:pt>
                <c:pt idx="51">
                  <c:v>3205.79</c:v>
                </c:pt>
                <c:pt idx="52">
                  <c:v>3277.8470000000002</c:v>
                </c:pt>
                <c:pt idx="53">
                  <c:v>3260.1770000000001</c:v>
                </c:pt>
                <c:pt idx="54">
                  <c:v>3276.1329999999998</c:v>
                </c:pt>
                <c:pt idx="55">
                  <c:v>3234.087</c:v>
                </c:pt>
                <c:pt idx="56">
                  <c:v>3255.9140000000002</c:v>
                </c:pt>
                <c:pt idx="57">
                  <c:v>3311.181</c:v>
                </c:pt>
                <c:pt idx="58">
                  <c:v>3374.7420000000002</c:v>
                </c:pt>
                <c:pt idx="59">
                  <c:v>3440.924</c:v>
                </c:pt>
                <c:pt idx="60">
                  <c:v>3502.2979999999998</c:v>
                </c:pt>
                <c:pt idx="61">
                  <c:v>3533.9470000000001</c:v>
                </c:pt>
                <c:pt idx="62">
                  <c:v>3577.3620000000001</c:v>
                </c:pt>
                <c:pt idx="63">
                  <c:v>3589.1280000000002</c:v>
                </c:pt>
                <c:pt idx="64">
                  <c:v>3628.306</c:v>
                </c:pt>
                <c:pt idx="65">
                  <c:v>3669.02</c:v>
                </c:pt>
                <c:pt idx="66">
                  <c:v>3749.681</c:v>
                </c:pt>
                <c:pt idx="67">
                  <c:v>3774.2640000000001</c:v>
                </c:pt>
                <c:pt idx="68">
                  <c:v>3853.835</c:v>
                </c:pt>
                <c:pt idx="69">
                  <c:v>3895.7930000000001</c:v>
                </c:pt>
                <c:pt idx="70">
                  <c:v>3956.6570000000002</c:v>
                </c:pt>
                <c:pt idx="71">
                  <c:v>3968.8780000000002</c:v>
                </c:pt>
                <c:pt idx="72">
                  <c:v>4064.915</c:v>
                </c:pt>
                <c:pt idx="73">
                  <c:v>4116.2669999999998</c:v>
                </c:pt>
                <c:pt idx="74">
                  <c:v>4207.7820000000002</c:v>
                </c:pt>
                <c:pt idx="75">
                  <c:v>4304.7309999999998</c:v>
                </c:pt>
                <c:pt idx="76">
                  <c:v>4409.518</c:v>
                </c:pt>
                <c:pt idx="77">
                  <c:v>4424.5810000000001</c:v>
                </c:pt>
                <c:pt idx="78">
                  <c:v>4462.0529999999999</c:v>
                </c:pt>
                <c:pt idx="79">
                  <c:v>4498.66</c:v>
                </c:pt>
                <c:pt idx="80">
                  <c:v>4538.4979999999996</c:v>
                </c:pt>
                <c:pt idx="81">
                  <c:v>4541.28</c:v>
                </c:pt>
                <c:pt idx="82">
                  <c:v>4584.2460000000001</c:v>
                </c:pt>
                <c:pt idx="83">
                  <c:v>4618.8119999999999</c:v>
                </c:pt>
                <c:pt idx="84">
                  <c:v>4713.0129999999999</c:v>
                </c:pt>
                <c:pt idx="85">
                  <c:v>4791.7579999999998</c:v>
                </c:pt>
                <c:pt idx="86">
                  <c:v>4828.8919999999998</c:v>
                </c:pt>
                <c:pt idx="87">
                  <c:v>4847.8850000000002</c:v>
                </c:pt>
                <c:pt idx="88">
                  <c:v>4923.76</c:v>
                </c:pt>
                <c:pt idx="89">
                  <c:v>4938.7280000000001</c:v>
                </c:pt>
                <c:pt idx="90">
                  <c:v>4971.3490000000002</c:v>
                </c:pt>
                <c:pt idx="91">
                  <c:v>4947.1040000000003</c:v>
                </c:pt>
                <c:pt idx="92">
                  <c:v>4939.759</c:v>
                </c:pt>
                <c:pt idx="93">
                  <c:v>4946.7700000000004</c:v>
                </c:pt>
                <c:pt idx="94">
                  <c:v>4992.357</c:v>
                </c:pt>
                <c:pt idx="95">
                  <c:v>4938.857</c:v>
                </c:pt>
                <c:pt idx="96">
                  <c:v>5072.9960000000001</c:v>
                </c:pt>
                <c:pt idx="97">
                  <c:v>5100.4470000000001</c:v>
                </c:pt>
                <c:pt idx="98">
                  <c:v>5142.4219999999996</c:v>
                </c:pt>
                <c:pt idx="99">
                  <c:v>5154.5469999999996</c:v>
                </c:pt>
                <c:pt idx="100">
                  <c:v>5249.3370000000004</c:v>
                </c:pt>
                <c:pt idx="101">
                  <c:v>5368.4849999999997</c:v>
                </c:pt>
                <c:pt idx="102">
                  <c:v>5419.1840000000002</c:v>
                </c:pt>
                <c:pt idx="103">
                  <c:v>5509.9260000000004</c:v>
                </c:pt>
                <c:pt idx="104">
                  <c:v>5646.2860000000001</c:v>
                </c:pt>
                <c:pt idx="105">
                  <c:v>5707.7550000000001</c:v>
                </c:pt>
                <c:pt idx="106">
                  <c:v>5677.7380000000003</c:v>
                </c:pt>
                <c:pt idx="107">
                  <c:v>5731.6319999999996</c:v>
                </c:pt>
                <c:pt idx="108">
                  <c:v>5682.3530000000001</c:v>
                </c:pt>
                <c:pt idx="109">
                  <c:v>5695.8590000000004</c:v>
                </c:pt>
                <c:pt idx="110">
                  <c:v>5642.0249999999996</c:v>
                </c:pt>
                <c:pt idx="111">
                  <c:v>5620.1260000000002</c:v>
                </c:pt>
                <c:pt idx="112">
                  <c:v>5551.7129999999997</c:v>
                </c:pt>
                <c:pt idx="113">
                  <c:v>5591.3819999999996</c:v>
                </c:pt>
                <c:pt idx="114">
                  <c:v>5687.0870000000004</c:v>
                </c:pt>
                <c:pt idx="115">
                  <c:v>5763.665</c:v>
                </c:pt>
                <c:pt idx="116">
                  <c:v>5893.2759999999998</c:v>
                </c:pt>
                <c:pt idx="117">
                  <c:v>5936.5150000000003</c:v>
                </c:pt>
                <c:pt idx="118">
                  <c:v>5969.0889999999999</c:v>
                </c:pt>
                <c:pt idx="119">
                  <c:v>6012.3559999999998</c:v>
                </c:pt>
                <c:pt idx="120">
                  <c:v>6083.3909999999996</c:v>
                </c:pt>
                <c:pt idx="121">
                  <c:v>6201.6589999999997</c:v>
                </c:pt>
                <c:pt idx="122">
                  <c:v>6313.5590000000002</c:v>
                </c:pt>
                <c:pt idx="123">
                  <c:v>6313.6970000000001</c:v>
                </c:pt>
                <c:pt idx="124">
                  <c:v>6333.848</c:v>
                </c:pt>
                <c:pt idx="125">
                  <c:v>6578.6049999999996</c:v>
                </c:pt>
                <c:pt idx="126">
                  <c:v>6644.7539999999999</c:v>
                </c:pt>
                <c:pt idx="127">
                  <c:v>6734.0690000000004</c:v>
                </c:pt>
                <c:pt idx="128">
                  <c:v>6746.1760000000004</c:v>
                </c:pt>
                <c:pt idx="129">
                  <c:v>6753.3890000000001</c:v>
                </c:pt>
                <c:pt idx="130">
                  <c:v>6803.558</c:v>
                </c:pt>
                <c:pt idx="131">
                  <c:v>6820.5720000000001</c:v>
                </c:pt>
                <c:pt idx="132">
                  <c:v>6842.0240000000003</c:v>
                </c:pt>
                <c:pt idx="133">
                  <c:v>6701.0460000000003</c:v>
                </c:pt>
                <c:pt idx="134">
                  <c:v>6693.0820000000003</c:v>
                </c:pt>
                <c:pt idx="135">
                  <c:v>6817.9030000000002</c:v>
                </c:pt>
                <c:pt idx="136">
                  <c:v>6951.4949999999999</c:v>
                </c:pt>
                <c:pt idx="137">
                  <c:v>6899.98</c:v>
                </c:pt>
                <c:pt idx="138">
                  <c:v>6982.6090000000004</c:v>
                </c:pt>
                <c:pt idx="139">
                  <c:v>6906.5290000000005</c:v>
                </c:pt>
                <c:pt idx="140">
                  <c:v>6799.2330000000002</c:v>
                </c:pt>
                <c:pt idx="141">
                  <c:v>6830.2510000000002</c:v>
                </c:pt>
                <c:pt idx="142">
                  <c:v>6804.1390000000001</c:v>
                </c:pt>
                <c:pt idx="143">
                  <c:v>6806.857</c:v>
                </c:pt>
                <c:pt idx="144">
                  <c:v>6896.5609999999997</c:v>
                </c:pt>
                <c:pt idx="145">
                  <c:v>7053.5</c:v>
                </c:pt>
                <c:pt idx="146">
                  <c:v>7194.5039999999999</c:v>
                </c:pt>
                <c:pt idx="147">
                  <c:v>7344.5969999999998</c:v>
                </c:pt>
                <c:pt idx="148">
                  <c:v>7488.1670000000004</c:v>
                </c:pt>
                <c:pt idx="149">
                  <c:v>7617.5469999999996</c:v>
                </c:pt>
                <c:pt idx="150">
                  <c:v>7690.9849999999997</c:v>
                </c:pt>
                <c:pt idx="151">
                  <c:v>7754.1170000000002</c:v>
                </c:pt>
                <c:pt idx="152">
                  <c:v>7829.26</c:v>
                </c:pt>
                <c:pt idx="153">
                  <c:v>7898.1940000000004</c:v>
                </c:pt>
                <c:pt idx="154">
                  <c:v>8018.8090000000002</c:v>
                </c:pt>
                <c:pt idx="155">
                  <c:v>8078.415</c:v>
                </c:pt>
                <c:pt idx="156">
                  <c:v>8153.8289999999997</c:v>
                </c:pt>
                <c:pt idx="157">
                  <c:v>8190.5519999999997</c:v>
                </c:pt>
                <c:pt idx="158">
                  <c:v>8268.9349999999995</c:v>
                </c:pt>
                <c:pt idx="159">
                  <c:v>8313.3379999999997</c:v>
                </c:pt>
                <c:pt idx="160">
                  <c:v>8375.2739999999994</c:v>
                </c:pt>
                <c:pt idx="161">
                  <c:v>8465.6299999999992</c:v>
                </c:pt>
                <c:pt idx="162">
                  <c:v>8539.0750000000007</c:v>
                </c:pt>
                <c:pt idx="163">
                  <c:v>8685.6939999999995</c:v>
                </c:pt>
                <c:pt idx="164">
                  <c:v>8730.5689999999995</c:v>
                </c:pt>
                <c:pt idx="165">
                  <c:v>8845.2800000000007</c:v>
                </c:pt>
                <c:pt idx="166">
                  <c:v>8897.107</c:v>
                </c:pt>
                <c:pt idx="167">
                  <c:v>9015.6610000000001</c:v>
                </c:pt>
                <c:pt idx="168">
                  <c:v>9107.3140000000003</c:v>
                </c:pt>
                <c:pt idx="169">
                  <c:v>9176.8269999999993</c:v>
                </c:pt>
                <c:pt idx="170">
                  <c:v>9244.8160000000007</c:v>
                </c:pt>
                <c:pt idx="171">
                  <c:v>9263.0329999999994</c:v>
                </c:pt>
                <c:pt idx="172">
                  <c:v>9364.259</c:v>
                </c:pt>
                <c:pt idx="173">
                  <c:v>9398.2430000000004</c:v>
                </c:pt>
                <c:pt idx="174">
                  <c:v>9404.4940000000006</c:v>
                </c:pt>
                <c:pt idx="175">
                  <c:v>9318.8760000000002</c:v>
                </c:pt>
                <c:pt idx="176">
                  <c:v>9275.2759999999998</c:v>
                </c:pt>
                <c:pt idx="177">
                  <c:v>9347.5969999999998</c:v>
                </c:pt>
                <c:pt idx="178">
                  <c:v>9394.8340000000007</c:v>
                </c:pt>
                <c:pt idx="179">
                  <c:v>9427.5810000000001</c:v>
                </c:pt>
                <c:pt idx="180">
                  <c:v>9540.4439999999995</c:v>
                </c:pt>
                <c:pt idx="181">
                  <c:v>9643.893</c:v>
                </c:pt>
                <c:pt idx="182">
                  <c:v>9739.1849999999995</c:v>
                </c:pt>
                <c:pt idx="183">
                  <c:v>9840.7530000000006</c:v>
                </c:pt>
                <c:pt idx="184">
                  <c:v>9857.1849999999995</c:v>
                </c:pt>
                <c:pt idx="185">
                  <c:v>9914.5650000000005</c:v>
                </c:pt>
                <c:pt idx="186">
                  <c:v>9961.8729999999996</c:v>
                </c:pt>
                <c:pt idx="187">
                  <c:v>10097.361999999999</c:v>
                </c:pt>
                <c:pt idx="188">
                  <c:v>10195.338</c:v>
                </c:pt>
                <c:pt idx="189">
                  <c:v>10333.495000000001</c:v>
                </c:pt>
                <c:pt idx="190">
                  <c:v>10393.897999999999</c:v>
                </c:pt>
                <c:pt idx="191">
                  <c:v>10512.962</c:v>
                </c:pt>
                <c:pt idx="192">
                  <c:v>10550.251</c:v>
                </c:pt>
                <c:pt idx="193">
                  <c:v>10581.723</c:v>
                </c:pt>
                <c:pt idx="194">
                  <c:v>10671.737999999999</c:v>
                </c:pt>
                <c:pt idx="195">
                  <c:v>10744.203</c:v>
                </c:pt>
                <c:pt idx="196">
                  <c:v>10824.674000000001</c:v>
                </c:pt>
                <c:pt idx="197">
                  <c:v>11005.217000000001</c:v>
                </c:pt>
                <c:pt idx="198">
                  <c:v>11103.934999999999</c:v>
                </c:pt>
                <c:pt idx="199">
                  <c:v>11219.237999999999</c:v>
                </c:pt>
                <c:pt idx="200">
                  <c:v>11291.665000000001</c:v>
                </c:pt>
                <c:pt idx="201">
                  <c:v>11479.33</c:v>
                </c:pt>
                <c:pt idx="202">
                  <c:v>11622.911</c:v>
                </c:pt>
                <c:pt idx="203">
                  <c:v>11722.722</c:v>
                </c:pt>
                <c:pt idx="204">
                  <c:v>11839.876</c:v>
                </c:pt>
                <c:pt idx="205">
                  <c:v>11949.492</c:v>
                </c:pt>
                <c:pt idx="206">
                  <c:v>12099.191000000001</c:v>
                </c:pt>
                <c:pt idx="207">
                  <c:v>12294.736999999999</c:v>
                </c:pt>
                <c:pt idx="208">
                  <c:v>12410.778</c:v>
                </c:pt>
                <c:pt idx="209">
                  <c:v>12514.407999999999</c:v>
                </c:pt>
                <c:pt idx="210">
                  <c:v>12679.977000000001</c:v>
                </c:pt>
                <c:pt idx="211">
                  <c:v>12888.281000000001</c:v>
                </c:pt>
                <c:pt idx="212">
                  <c:v>12935.252</c:v>
                </c:pt>
                <c:pt idx="213">
                  <c:v>13170.749</c:v>
                </c:pt>
                <c:pt idx="214">
                  <c:v>13183.89</c:v>
                </c:pt>
                <c:pt idx="215">
                  <c:v>13262.25</c:v>
                </c:pt>
                <c:pt idx="216">
                  <c:v>13219.251</c:v>
                </c:pt>
                <c:pt idx="217">
                  <c:v>13301.394</c:v>
                </c:pt>
                <c:pt idx="218">
                  <c:v>13248.142</c:v>
                </c:pt>
                <c:pt idx="219">
                  <c:v>13284.880999999999</c:v>
                </c:pt>
                <c:pt idx="220">
                  <c:v>13394.91</c:v>
                </c:pt>
                <c:pt idx="221">
                  <c:v>13477.356</c:v>
                </c:pt>
                <c:pt idx="222">
                  <c:v>13531.741</c:v>
                </c:pt>
                <c:pt idx="223">
                  <c:v>13549.421</c:v>
                </c:pt>
                <c:pt idx="224">
                  <c:v>13619.433999999999</c:v>
                </c:pt>
                <c:pt idx="225">
                  <c:v>13741.107</c:v>
                </c:pt>
                <c:pt idx="226">
                  <c:v>13970.156999999999</c:v>
                </c:pt>
                <c:pt idx="227">
                  <c:v>14131.379000000001</c:v>
                </c:pt>
                <c:pt idx="228">
                  <c:v>14212.34</c:v>
                </c:pt>
                <c:pt idx="229">
                  <c:v>14323.017</c:v>
                </c:pt>
                <c:pt idx="230">
                  <c:v>14457.832</c:v>
                </c:pt>
                <c:pt idx="231">
                  <c:v>14605.594999999999</c:v>
                </c:pt>
                <c:pt idx="232">
                  <c:v>14767.846</c:v>
                </c:pt>
                <c:pt idx="233">
                  <c:v>14839.707</c:v>
                </c:pt>
                <c:pt idx="234">
                  <c:v>14956.290999999999</c:v>
                </c:pt>
                <c:pt idx="235">
                  <c:v>15041.232</c:v>
                </c:pt>
                <c:pt idx="236">
                  <c:v>15244.088</c:v>
                </c:pt>
                <c:pt idx="237">
                  <c:v>15281.525</c:v>
                </c:pt>
                <c:pt idx="238">
                  <c:v>15304.517</c:v>
                </c:pt>
                <c:pt idx="239">
                  <c:v>15433.643</c:v>
                </c:pt>
                <c:pt idx="240">
                  <c:v>15478.956</c:v>
                </c:pt>
                <c:pt idx="241">
                  <c:v>15577.779</c:v>
                </c:pt>
                <c:pt idx="242">
                  <c:v>15671.605</c:v>
                </c:pt>
                <c:pt idx="243">
                  <c:v>15767.146000000001</c:v>
                </c:pt>
                <c:pt idx="244">
                  <c:v>15702.906000000001</c:v>
                </c:pt>
                <c:pt idx="245">
                  <c:v>15792.772999999999</c:v>
                </c:pt>
                <c:pt idx="246">
                  <c:v>15709.562</c:v>
                </c:pt>
                <c:pt idx="247">
                  <c:v>15366.607</c:v>
                </c:pt>
                <c:pt idx="248">
                  <c:v>15187.475</c:v>
                </c:pt>
                <c:pt idx="249">
                  <c:v>15161.772000000001</c:v>
                </c:pt>
                <c:pt idx="250">
                  <c:v>15216.647000000001</c:v>
                </c:pt>
                <c:pt idx="251">
                  <c:v>15379.155000000001</c:v>
                </c:pt>
                <c:pt idx="252">
                  <c:v>15456.058999999999</c:v>
                </c:pt>
                <c:pt idx="253">
                  <c:v>15605.628000000001</c:v>
                </c:pt>
                <c:pt idx="254">
                  <c:v>15726.281999999999</c:v>
                </c:pt>
                <c:pt idx="255">
                  <c:v>15807.995000000001</c:v>
                </c:pt>
                <c:pt idx="256">
                  <c:v>15769.911</c:v>
                </c:pt>
                <c:pt idx="257">
                  <c:v>15876.839</c:v>
                </c:pt>
                <c:pt idx="258">
                  <c:v>15870.683999999999</c:v>
                </c:pt>
                <c:pt idx="259">
                  <c:v>16048.701999999999</c:v>
                </c:pt>
                <c:pt idx="260">
                  <c:v>16179.968000000001</c:v>
                </c:pt>
                <c:pt idx="261">
                  <c:v>16253.726000000001</c:v>
                </c:pt>
                <c:pt idx="262">
                  <c:v>16282.151</c:v>
                </c:pt>
                <c:pt idx="263">
                  <c:v>16300.035</c:v>
                </c:pt>
                <c:pt idx="264">
                  <c:v>16441.485000000001</c:v>
                </c:pt>
                <c:pt idx="265">
                  <c:v>16464.401999999998</c:v>
                </c:pt>
                <c:pt idx="266">
                  <c:v>16594.742999999999</c:v>
                </c:pt>
                <c:pt idx="267">
                  <c:v>16712.759999999998</c:v>
                </c:pt>
                <c:pt idx="268">
                  <c:v>16654.246999999999</c:v>
                </c:pt>
                <c:pt idx="269">
                  <c:v>16868.109</c:v>
                </c:pt>
                <c:pt idx="270">
                  <c:v>17064.616000000002</c:v>
                </c:pt>
                <c:pt idx="271">
                  <c:v>17141.235000000001</c:v>
                </c:pt>
                <c:pt idx="272">
                  <c:v>17280.647000000001</c:v>
                </c:pt>
                <c:pt idx="273">
                  <c:v>17380.875</c:v>
                </c:pt>
                <c:pt idx="274">
                  <c:v>17437.080000000002</c:v>
                </c:pt>
                <c:pt idx="275">
                  <c:v>17462.579000000002</c:v>
                </c:pt>
                <c:pt idx="276">
                  <c:v>17565.465</c:v>
                </c:pt>
                <c:pt idx="277">
                  <c:v>17618.580999999998</c:v>
                </c:pt>
                <c:pt idx="278">
                  <c:v>17724.489000000001</c:v>
                </c:pt>
                <c:pt idx="279">
                  <c:v>17812.560000000001</c:v>
                </c:pt>
                <c:pt idx="280">
                  <c:v>17896.623</c:v>
                </c:pt>
                <c:pt idx="281">
                  <c:v>17996.802</c:v>
                </c:pt>
                <c:pt idx="282">
                  <c:v>18126.225999999999</c:v>
                </c:pt>
                <c:pt idx="283">
                  <c:v>18296.685000000001</c:v>
                </c:pt>
                <c:pt idx="284">
                  <c:v>18436.261999999999</c:v>
                </c:pt>
                <c:pt idx="285">
                  <c:v>18590.004000000001</c:v>
                </c:pt>
                <c:pt idx="286">
                  <c:v>18679.598999999998</c:v>
                </c:pt>
                <c:pt idx="287">
                  <c:v>18721.280999999999</c:v>
                </c:pt>
                <c:pt idx="288">
                  <c:v>18833.195</c:v>
                </c:pt>
                <c:pt idx="289">
                  <c:v>18982.527999999998</c:v>
                </c:pt>
                <c:pt idx="290">
                  <c:v>19112.652999999998</c:v>
                </c:pt>
                <c:pt idx="291">
                  <c:v>19202.310000000001</c:v>
                </c:pt>
                <c:pt idx="292">
                  <c:v>18951.991999999998</c:v>
                </c:pt>
                <c:pt idx="293">
                  <c:v>17258.205000000002</c:v>
                </c:pt>
                <c:pt idx="294">
                  <c:v>18560.774000000001</c:v>
                </c:pt>
                <c:pt idx="295">
                  <c:v>18767.777999999998</c:v>
                </c:pt>
                <c:pt idx="296">
                  <c:v>19055.654999999999</c:v>
                </c:pt>
                <c:pt idx="297">
                  <c:v>19368.310000000001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3E-3D4B-8C41-07740754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7981920"/>
        <c:axId val="787983568"/>
      </c:lineChart>
      <c:dateAx>
        <c:axId val="7879819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983568"/>
        <c:crosses val="autoZero"/>
        <c:auto val="1"/>
        <c:lblOffset val="100"/>
        <c:baseTimeUnit val="months"/>
      </c:dateAx>
      <c:valAx>
        <c:axId val="787983568"/>
        <c:scaling>
          <c:orientation val="minMax"/>
          <c:max val="30000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9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Pre-Covid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Sheet2!$B$43:$B$57</c:f>
              <c:numCache>
                <c:formatCode>General</c:formatCode>
                <c:ptCount val="15"/>
                <c:pt idx="0">
                  <c:v>1.5</c:v>
                </c:pt>
                <c:pt idx="1">
                  <c:v>2.1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1.9</c:v>
                </c:pt>
                <c:pt idx="9">
                  <c:v>2.2999999999999998</c:v>
                </c:pt>
                <c:pt idx="10">
                  <c:v>2.7</c:v>
                </c:pt>
                <c:pt idx="11">
                  <c:v>3.1</c:v>
                </c:pt>
                <c:pt idx="12">
                  <c:v>3.2</c:v>
                </c:pt>
                <c:pt idx="13">
                  <c:v>3.4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A-4442-AC6D-E5DA18736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3688048"/>
        <c:axId val="1073335904"/>
      </c:barChart>
      <c:catAx>
        <c:axId val="110368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35904"/>
        <c:crosses val="autoZero"/>
        <c:auto val="1"/>
        <c:lblAlgn val="ctr"/>
        <c:lblOffset val="100"/>
        <c:noMultiLvlLbl val="0"/>
      </c:catAx>
      <c:valAx>
        <c:axId val="1073335904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6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Pre-Covid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Sheet2!$B$43:$B$57</c:f>
              <c:numCache>
                <c:formatCode>General</c:formatCode>
                <c:ptCount val="15"/>
                <c:pt idx="0">
                  <c:v>1.5</c:v>
                </c:pt>
                <c:pt idx="1">
                  <c:v>2.1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1.9</c:v>
                </c:pt>
                <c:pt idx="9">
                  <c:v>2.2999999999999998</c:v>
                </c:pt>
                <c:pt idx="10">
                  <c:v>2.7</c:v>
                </c:pt>
                <c:pt idx="11">
                  <c:v>3.1</c:v>
                </c:pt>
                <c:pt idx="12">
                  <c:v>3.2</c:v>
                </c:pt>
                <c:pt idx="13">
                  <c:v>3.4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0-2D4E-890A-78850588DFD7}"/>
            </c:ext>
          </c:extLst>
        </c:ser>
        <c:ser>
          <c:idx val="1"/>
          <c:order val="1"/>
          <c:tx>
            <c:strRef>
              <c:f>Sheet2!$C$42</c:f>
              <c:strCache>
                <c:ptCount val="1"/>
                <c:pt idx="0">
                  <c:v>21-Nov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Sheet2!$C$43:$C$57</c:f>
              <c:numCache>
                <c:formatCode>General</c:formatCode>
                <c:ptCount val="15"/>
                <c:pt idx="0">
                  <c:v>1.7</c:v>
                </c:pt>
                <c:pt idx="1">
                  <c:v>2</c:v>
                </c:pt>
                <c:pt idx="2">
                  <c:v>2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2.7</c:v>
                </c:pt>
                <c:pt idx="7">
                  <c:v>2.7</c:v>
                </c:pt>
                <c:pt idx="8">
                  <c:v>2.8</c:v>
                </c:pt>
                <c:pt idx="9">
                  <c:v>3</c:v>
                </c:pt>
                <c:pt idx="10">
                  <c:v>3.6</c:v>
                </c:pt>
                <c:pt idx="11">
                  <c:v>3.7</c:v>
                </c:pt>
                <c:pt idx="12">
                  <c:v>3.7</c:v>
                </c:pt>
                <c:pt idx="13">
                  <c:v>4.4000000000000004</c:v>
                </c:pt>
                <c:pt idx="1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0-2D4E-890A-78850588D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6284336"/>
        <c:axId val="1036301712"/>
      </c:barChart>
      <c:catAx>
        <c:axId val="111628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301712"/>
        <c:crosses val="autoZero"/>
        <c:auto val="1"/>
        <c:lblAlgn val="ctr"/>
        <c:lblOffset val="100"/>
        <c:noMultiLvlLbl val="0"/>
      </c:catAx>
      <c:valAx>
        <c:axId val="103630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28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Share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10.9</c:v>
                </c:pt>
                <c:pt idx="1">
                  <c:v>3.3</c:v>
                </c:pt>
                <c:pt idx="2">
                  <c:v>5.3</c:v>
                </c:pt>
                <c:pt idx="3">
                  <c:v>7.8</c:v>
                </c:pt>
                <c:pt idx="4">
                  <c:v>7.6</c:v>
                </c:pt>
                <c:pt idx="5">
                  <c:v>1.3</c:v>
                </c:pt>
                <c:pt idx="6">
                  <c:v>5.4</c:v>
                </c:pt>
                <c:pt idx="7">
                  <c:v>4.2</c:v>
                </c:pt>
                <c:pt idx="8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4-324A-BCB1-875BFFDAF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0913871"/>
        <c:axId val="1770915519"/>
      </c:barChart>
      <c:catAx>
        <c:axId val="177091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915519"/>
        <c:crosses val="autoZero"/>
        <c:auto val="1"/>
        <c:lblAlgn val="ctr"/>
        <c:lblOffset val="100"/>
        <c:noMultiLvlLbl val="0"/>
      </c:catAx>
      <c:valAx>
        <c:axId val="177091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91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Sheet1!$B$27:$B$35</c:f>
              <c:numCache>
                <c:formatCode>0.0</c:formatCode>
                <c:ptCount val="9"/>
                <c:pt idx="0">
                  <c:v>10.9</c:v>
                </c:pt>
                <c:pt idx="1">
                  <c:v>3.3</c:v>
                </c:pt>
                <c:pt idx="2">
                  <c:v>5.3</c:v>
                </c:pt>
                <c:pt idx="3">
                  <c:v>7.8</c:v>
                </c:pt>
                <c:pt idx="4">
                  <c:v>7.6</c:v>
                </c:pt>
                <c:pt idx="5">
                  <c:v>1.3</c:v>
                </c:pt>
                <c:pt idx="6">
                  <c:v>5.4</c:v>
                </c:pt>
                <c:pt idx="7">
                  <c:v>4.2</c:v>
                </c:pt>
                <c:pt idx="8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1-DE49-9055-7C90BBE8E5FB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Anderson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Sheet1!$C$27:$C$35</c:f>
              <c:numCache>
                <c:formatCode>0.0</c:formatCode>
                <c:ptCount val="9"/>
                <c:pt idx="0">
                  <c:v>13.7</c:v>
                </c:pt>
                <c:pt idx="1">
                  <c:v>1.3</c:v>
                </c:pt>
                <c:pt idx="2">
                  <c:v>0.5</c:v>
                </c:pt>
                <c:pt idx="3">
                  <c:v>0.9</c:v>
                </c:pt>
                <c:pt idx="4">
                  <c:v>1.3</c:v>
                </c:pt>
                <c:pt idx="5">
                  <c:v>0.5</c:v>
                </c:pt>
                <c:pt idx="6">
                  <c:v>4</c:v>
                </c:pt>
                <c:pt idx="7">
                  <c:v>1.7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1-DE49-9055-7C90BBE8E5FB}"/>
            </c:ext>
          </c:extLst>
        </c:ser>
        <c:ser>
          <c:idx val="2"/>
          <c:order val="2"/>
          <c:tx>
            <c:strRef>
              <c:f>Sheet1!$D$26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Sheet1!$A$27:$A$35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Sheet1!$D$27:$D$35</c:f>
              <c:numCache>
                <c:formatCode>0.0</c:formatCode>
                <c:ptCount val="9"/>
                <c:pt idx="0">
                  <c:v>8.6999999999999993</c:v>
                </c:pt>
                <c:pt idx="1">
                  <c:v>1.1000000000000001</c:v>
                </c:pt>
                <c:pt idx="2">
                  <c:v>1.7</c:v>
                </c:pt>
                <c:pt idx="3">
                  <c:v>2.6</c:v>
                </c:pt>
                <c:pt idx="4">
                  <c:v>3.1</c:v>
                </c:pt>
                <c:pt idx="5">
                  <c:v>0.4</c:v>
                </c:pt>
                <c:pt idx="6">
                  <c:v>3.7</c:v>
                </c:pt>
                <c:pt idx="7">
                  <c:v>2.1</c:v>
                </c:pt>
                <c:pt idx="8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1-DE49-9055-7C90BBE8E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1751759"/>
        <c:axId val="1745967391"/>
      </c:barChart>
      <c:catAx>
        <c:axId val="178175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5967391"/>
        <c:crosses val="autoZero"/>
        <c:auto val="1"/>
        <c:lblAlgn val="ctr"/>
        <c:lblOffset val="100"/>
        <c:noMultiLvlLbl val="0"/>
      </c:catAx>
      <c:valAx>
        <c:axId val="174596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75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Sheet1!$B$37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Sheet1!$A$38:$A$46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Sheet1!$B$38:$B$46</c:f>
              <c:numCache>
                <c:formatCode>0.0</c:formatCode>
                <c:ptCount val="9"/>
                <c:pt idx="0">
                  <c:v>8.6</c:v>
                </c:pt>
                <c:pt idx="1">
                  <c:v>4.9000000000000004</c:v>
                </c:pt>
                <c:pt idx="2">
                  <c:v>2</c:v>
                </c:pt>
                <c:pt idx="3">
                  <c:v>4.3</c:v>
                </c:pt>
                <c:pt idx="4">
                  <c:v>6.8</c:v>
                </c:pt>
                <c:pt idx="5">
                  <c:v>8.8000000000000007</c:v>
                </c:pt>
                <c:pt idx="6">
                  <c:v>11</c:v>
                </c:pt>
                <c:pt idx="7">
                  <c:v>9.1999999999999993</c:v>
                </c:pt>
                <c:pt idx="8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EC4C-A5F2-9D84EC91BB8E}"/>
            </c:ext>
          </c:extLst>
        </c:ser>
        <c:ser>
          <c:idx val="1"/>
          <c:order val="1"/>
          <c:tx>
            <c:strRef>
              <c:f>Sheet1!$C$37</c:f>
              <c:strCache>
                <c:ptCount val="1"/>
                <c:pt idx="0">
                  <c:v>Anderson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Sheet1!$A$38:$A$46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Sheet1!$C$38:$C$46</c:f>
              <c:numCache>
                <c:formatCode>0.0</c:formatCode>
                <c:ptCount val="9"/>
                <c:pt idx="0">
                  <c:v>22.7</c:v>
                </c:pt>
                <c:pt idx="1">
                  <c:v>3.5</c:v>
                </c:pt>
                <c:pt idx="2">
                  <c:v>0.5</c:v>
                </c:pt>
                <c:pt idx="3">
                  <c:v>1.5</c:v>
                </c:pt>
                <c:pt idx="4">
                  <c:v>2.5</c:v>
                </c:pt>
                <c:pt idx="5">
                  <c:v>8.3000000000000007</c:v>
                </c:pt>
                <c:pt idx="6">
                  <c:v>13.3</c:v>
                </c:pt>
                <c:pt idx="7">
                  <c:v>11.6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B-EC4C-A5F2-9D84EC91BB8E}"/>
            </c:ext>
          </c:extLst>
        </c:ser>
        <c:ser>
          <c:idx val="2"/>
          <c:order val="2"/>
          <c:tx>
            <c:strRef>
              <c:f>Sheet1!$D$37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Sheet1!$A$38:$A$46</c:f>
              <c:strCache>
                <c:ptCount val="9"/>
                <c:pt idx="0">
                  <c:v>Manufacturing</c:v>
                </c:pt>
                <c:pt idx="1">
                  <c:v>Transport &amp; Ware</c:v>
                </c:pt>
                <c:pt idx="2">
                  <c:v>Information</c:v>
                </c:pt>
                <c:pt idx="3">
                  <c:v>Finance &amp; Business </c:v>
                </c:pt>
                <c:pt idx="4">
                  <c:v>Professional</c:v>
                </c:pt>
                <c:pt idx="5">
                  <c:v>Education</c:v>
                </c:pt>
                <c:pt idx="6">
                  <c:v>Retail</c:v>
                </c:pt>
                <c:pt idx="7">
                  <c:v>Leisure and Hospitality</c:v>
                </c:pt>
                <c:pt idx="8">
                  <c:v>Health Care</c:v>
                </c:pt>
              </c:strCache>
            </c:strRef>
          </c:cat>
          <c:val>
            <c:numRef>
              <c:f>Sheet1!$D$38:$D$46</c:f>
              <c:numCache>
                <c:formatCode>0.0</c:formatCode>
                <c:ptCount val="9"/>
                <c:pt idx="0">
                  <c:v>11.9</c:v>
                </c:pt>
                <c:pt idx="1">
                  <c:v>4</c:v>
                </c:pt>
                <c:pt idx="2">
                  <c:v>1.4</c:v>
                </c:pt>
                <c:pt idx="3">
                  <c:v>3.5</c:v>
                </c:pt>
                <c:pt idx="4">
                  <c:v>5.0999999999999996</c:v>
                </c:pt>
                <c:pt idx="5">
                  <c:v>8</c:v>
                </c:pt>
                <c:pt idx="6">
                  <c:v>12.1</c:v>
                </c:pt>
                <c:pt idx="7">
                  <c:v>11.9</c:v>
                </c:pt>
                <c:pt idx="8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B-EC4C-A5F2-9D84EC91B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56"/>
        <c:axId val="1734913679"/>
        <c:axId val="1734863055"/>
      </c:barChart>
      <c:catAx>
        <c:axId val="173491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863055"/>
        <c:crosses val="autoZero"/>
        <c:auto val="1"/>
        <c:lblAlgn val="ctr"/>
        <c:lblOffset val="100"/>
        <c:noMultiLvlLbl val="0"/>
      </c:catAx>
      <c:valAx>
        <c:axId val="173486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91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Quarterly!$J$1</c:f>
              <c:strCache>
                <c:ptCount val="1"/>
                <c:pt idx="0">
                  <c:v>GDPC1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Quarterly!$J$2:$J$299</c:f>
              <c:numCache>
                <c:formatCode>0.000</c:formatCode>
                <c:ptCount val="298"/>
                <c:pt idx="0">
                  <c:v>2034.45</c:v>
                </c:pt>
                <c:pt idx="1">
                  <c:v>2029.0239999999999</c:v>
                </c:pt>
                <c:pt idx="2">
                  <c:v>2024.8340000000001</c:v>
                </c:pt>
                <c:pt idx="3">
                  <c:v>2056.5079999999998</c:v>
                </c:pt>
                <c:pt idx="4">
                  <c:v>2087.442</c:v>
                </c:pt>
                <c:pt idx="5">
                  <c:v>2121.8989999999999</c:v>
                </c:pt>
                <c:pt idx="6">
                  <c:v>2134.056</c:v>
                </c:pt>
                <c:pt idx="7">
                  <c:v>2136.44</c:v>
                </c:pt>
                <c:pt idx="8">
                  <c:v>2107.0010000000002</c:v>
                </c:pt>
                <c:pt idx="9">
                  <c:v>2099.8139999999999</c:v>
                </c:pt>
                <c:pt idx="10">
                  <c:v>2121.4929999999999</c:v>
                </c:pt>
                <c:pt idx="11">
                  <c:v>2103.6880000000001</c:v>
                </c:pt>
                <c:pt idx="12">
                  <c:v>2186.3649999999998</c:v>
                </c:pt>
                <c:pt idx="13">
                  <c:v>2253.0450000000001</c:v>
                </c:pt>
                <c:pt idx="14">
                  <c:v>2340.1120000000001</c:v>
                </c:pt>
                <c:pt idx="15">
                  <c:v>2384.92</c:v>
                </c:pt>
                <c:pt idx="16">
                  <c:v>2417.3110000000001</c:v>
                </c:pt>
                <c:pt idx="17">
                  <c:v>2459.1959999999999</c:v>
                </c:pt>
                <c:pt idx="18">
                  <c:v>2509.88</c:v>
                </c:pt>
                <c:pt idx="19">
                  <c:v>2515.4079999999999</c:v>
                </c:pt>
                <c:pt idx="20">
                  <c:v>2542.2860000000001</c:v>
                </c:pt>
                <c:pt idx="21">
                  <c:v>2547.7620000000002</c:v>
                </c:pt>
                <c:pt idx="22">
                  <c:v>2566.1529999999998</c:v>
                </c:pt>
                <c:pt idx="23">
                  <c:v>2650.431</c:v>
                </c:pt>
                <c:pt idx="24">
                  <c:v>2699.6990000000001</c:v>
                </c:pt>
                <c:pt idx="25">
                  <c:v>2720.5659999999998</c:v>
                </c:pt>
                <c:pt idx="26">
                  <c:v>2705.2579999999998</c:v>
                </c:pt>
                <c:pt idx="27">
                  <c:v>2664.3020000000001</c:v>
                </c:pt>
                <c:pt idx="28">
                  <c:v>2651.5659999999998</c:v>
                </c:pt>
                <c:pt idx="29">
                  <c:v>2654.4560000000001</c:v>
                </c:pt>
                <c:pt idx="30">
                  <c:v>2684.4340000000002</c:v>
                </c:pt>
                <c:pt idx="31">
                  <c:v>2736.96</c:v>
                </c:pt>
                <c:pt idx="32">
                  <c:v>2815.134</c:v>
                </c:pt>
                <c:pt idx="33">
                  <c:v>2860.942</c:v>
                </c:pt>
                <c:pt idx="34">
                  <c:v>2899.578</c:v>
                </c:pt>
                <c:pt idx="35">
                  <c:v>2916.9850000000001</c:v>
                </c:pt>
                <c:pt idx="36">
                  <c:v>2905.6559999999999</c:v>
                </c:pt>
                <c:pt idx="37">
                  <c:v>2929.6660000000002</c:v>
                </c:pt>
                <c:pt idx="38">
                  <c:v>2927.0340000000001</c:v>
                </c:pt>
                <c:pt idx="39">
                  <c:v>2975.2089999999998</c:v>
                </c:pt>
                <c:pt idx="40">
                  <c:v>2994.259</c:v>
                </c:pt>
                <c:pt idx="41">
                  <c:v>2987.6990000000001</c:v>
                </c:pt>
                <c:pt idx="42">
                  <c:v>3016.9789999999998</c:v>
                </c:pt>
                <c:pt idx="43">
                  <c:v>2985.7750000000001</c:v>
                </c:pt>
                <c:pt idx="44">
                  <c:v>2908.2809999999999</c:v>
                </c:pt>
                <c:pt idx="45">
                  <c:v>2927.395</c:v>
                </c:pt>
                <c:pt idx="46">
                  <c:v>2995.1120000000001</c:v>
                </c:pt>
                <c:pt idx="47">
                  <c:v>3065.1410000000001</c:v>
                </c:pt>
                <c:pt idx="48">
                  <c:v>3123.9780000000001</c:v>
                </c:pt>
                <c:pt idx="49">
                  <c:v>3194.4290000000001</c:v>
                </c:pt>
                <c:pt idx="50">
                  <c:v>3196.683</c:v>
                </c:pt>
                <c:pt idx="51">
                  <c:v>3205.79</c:v>
                </c:pt>
                <c:pt idx="52">
                  <c:v>3277.8470000000002</c:v>
                </c:pt>
                <c:pt idx="53">
                  <c:v>3260.1770000000001</c:v>
                </c:pt>
                <c:pt idx="54">
                  <c:v>3276.1329999999998</c:v>
                </c:pt>
                <c:pt idx="55">
                  <c:v>3234.087</c:v>
                </c:pt>
                <c:pt idx="56">
                  <c:v>3255.9140000000002</c:v>
                </c:pt>
                <c:pt idx="57">
                  <c:v>3311.181</c:v>
                </c:pt>
                <c:pt idx="58">
                  <c:v>3374.7420000000002</c:v>
                </c:pt>
                <c:pt idx="59">
                  <c:v>3440.924</c:v>
                </c:pt>
                <c:pt idx="60">
                  <c:v>3502.2979999999998</c:v>
                </c:pt>
                <c:pt idx="61">
                  <c:v>3533.9470000000001</c:v>
                </c:pt>
                <c:pt idx="62">
                  <c:v>3577.3620000000001</c:v>
                </c:pt>
                <c:pt idx="63">
                  <c:v>3589.1280000000002</c:v>
                </c:pt>
                <c:pt idx="64">
                  <c:v>3628.306</c:v>
                </c:pt>
                <c:pt idx="65">
                  <c:v>3669.02</c:v>
                </c:pt>
                <c:pt idx="66">
                  <c:v>3749.681</c:v>
                </c:pt>
                <c:pt idx="67">
                  <c:v>3774.2640000000001</c:v>
                </c:pt>
                <c:pt idx="68">
                  <c:v>3853.835</c:v>
                </c:pt>
                <c:pt idx="69">
                  <c:v>3895.7930000000001</c:v>
                </c:pt>
                <c:pt idx="70">
                  <c:v>3956.6570000000002</c:v>
                </c:pt>
                <c:pt idx="71">
                  <c:v>3968.8780000000002</c:v>
                </c:pt>
                <c:pt idx="72">
                  <c:v>4064.915</c:v>
                </c:pt>
                <c:pt idx="73">
                  <c:v>4116.2669999999998</c:v>
                </c:pt>
                <c:pt idx="74">
                  <c:v>4207.7820000000002</c:v>
                </c:pt>
                <c:pt idx="75">
                  <c:v>4304.7309999999998</c:v>
                </c:pt>
                <c:pt idx="76">
                  <c:v>4409.518</c:v>
                </c:pt>
                <c:pt idx="77">
                  <c:v>4424.5810000000001</c:v>
                </c:pt>
                <c:pt idx="78">
                  <c:v>4462.0529999999999</c:v>
                </c:pt>
                <c:pt idx="79">
                  <c:v>4498.66</c:v>
                </c:pt>
                <c:pt idx="80">
                  <c:v>4538.4979999999996</c:v>
                </c:pt>
                <c:pt idx="81">
                  <c:v>4541.28</c:v>
                </c:pt>
                <c:pt idx="82">
                  <c:v>4584.2460000000001</c:v>
                </c:pt>
                <c:pt idx="83">
                  <c:v>4618.8119999999999</c:v>
                </c:pt>
                <c:pt idx="84">
                  <c:v>4713.0129999999999</c:v>
                </c:pt>
                <c:pt idx="85">
                  <c:v>4791.7579999999998</c:v>
                </c:pt>
                <c:pt idx="86">
                  <c:v>4828.8919999999998</c:v>
                </c:pt>
                <c:pt idx="87">
                  <c:v>4847.8850000000002</c:v>
                </c:pt>
                <c:pt idx="88">
                  <c:v>4923.76</c:v>
                </c:pt>
                <c:pt idx="89">
                  <c:v>4938.7280000000001</c:v>
                </c:pt>
                <c:pt idx="90">
                  <c:v>4971.3490000000002</c:v>
                </c:pt>
                <c:pt idx="91">
                  <c:v>4947.1040000000003</c:v>
                </c:pt>
                <c:pt idx="92">
                  <c:v>4939.759</c:v>
                </c:pt>
                <c:pt idx="93">
                  <c:v>4946.7700000000004</c:v>
                </c:pt>
                <c:pt idx="94">
                  <c:v>4992.357</c:v>
                </c:pt>
                <c:pt idx="95">
                  <c:v>4938.857</c:v>
                </c:pt>
                <c:pt idx="96">
                  <c:v>5072.9960000000001</c:v>
                </c:pt>
                <c:pt idx="97">
                  <c:v>5100.4470000000001</c:v>
                </c:pt>
                <c:pt idx="98">
                  <c:v>5142.4219999999996</c:v>
                </c:pt>
                <c:pt idx="99">
                  <c:v>5154.5469999999996</c:v>
                </c:pt>
                <c:pt idx="100">
                  <c:v>5249.3370000000004</c:v>
                </c:pt>
                <c:pt idx="101">
                  <c:v>5368.4849999999997</c:v>
                </c:pt>
                <c:pt idx="102">
                  <c:v>5419.1840000000002</c:v>
                </c:pt>
                <c:pt idx="103">
                  <c:v>5509.9260000000004</c:v>
                </c:pt>
                <c:pt idx="104">
                  <c:v>5646.2860000000001</c:v>
                </c:pt>
                <c:pt idx="105">
                  <c:v>5707.7550000000001</c:v>
                </c:pt>
                <c:pt idx="106">
                  <c:v>5677.7380000000003</c:v>
                </c:pt>
                <c:pt idx="107">
                  <c:v>5731.6319999999996</c:v>
                </c:pt>
                <c:pt idx="108">
                  <c:v>5682.3530000000001</c:v>
                </c:pt>
                <c:pt idx="109">
                  <c:v>5695.8590000000004</c:v>
                </c:pt>
                <c:pt idx="110">
                  <c:v>5642.0249999999996</c:v>
                </c:pt>
                <c:pt idx="111">
                  <c:v>5620.1260000000002</c:v>
                </c:pt>
                <c:pt idx="112">
                  <c:v>5551.7129999999997</c:v>
                </c:pt>
                <c:pt idx="113">
                  <c:v>5591.3819999999996</c:v>
                </c:pt>
                <c:pt idx="114">
                  <c:v>5687.0870000000004</c:v>
                </c:pt>
                <c:pt idx="115">
                  <c:v>5763.665</c:v>
                </c:pt>
                <c:pt idx="116">
                  <c:v>5893.2759999999998</c:v>
                </c:pt>
                <c:pt idx="117">
                  <c:v>5936.5150000000003</c:v>
                </c:pt>
                <c:pt idx="118">
                  <c:v>5969.0889999999999</c:v>
                </c:pt>
                <c:pt idx="119">
                  <c:v>6012.3559999999998</c:v>
                </c:pt>
                <c:pt idx="120">
                  <c:v>6083.3909999999996</c:v>
                </c:pt>
                <c:pt idx="121">
                  <c:v>6201.6589999999997</c:v>
                </c:pt>
                <c:pt idx="122">
                  <c:v>6313.5590000000002</c:v>
                </c:pt>
                <c:pt idx="123">
                  <c:v>6313.6970000000001</c:v>
                </c:pt>
                <c:pt idx="124">
                  <c:v>6333.848</c:v>
                </c:pt>
                <c:pt idx="125">
                  <c:v>6578.6049999999996</c:v>
                </c:pt>
                <c:pt idx="126">
                  <c:v>6644.7539999999999</c:v>
                </c:pt>
                <c:pt idx="127">
                  <c:v>6734.0690000000004</c:v>
                </c:pt>
                <c:pt idx="128">
                  <c:v>6746.1760000000004</c:v>
                </c:pt>
                <c:pt idx="129">
                  <c:v>6753.3890000000001</c:v>
                </c:pt>
                <c:pt idx="130">
                  <c:v>6803.558</c:v>
                </c:pt>
                <c:pt idx="131">
                  <c:v>6820.5720000000001</c:v>
                </c:pt>
                <c:pt idx="132">
                  <c:v>6842.0240000000003</c:v>
                </c:pt>
                <c:pt idx="133">
                  <c:v>6701.0460000000003</c:v>
                </c:pt>
                <c:pt idx="134">
                  <c:v>6693.0820000000003</c:v>
                </c:pt>
                <c:pt idx="135">
                  <c:v>6817.9030000000002</c:v>
                </c:pt>
                <c:pt idx="136">
                  <c:v>6951.4949999999999</c:v>
                </c:pt>
                <c:pt idx="137">
                  <c:v>6899.98</c:v>
                </c:pt>
                <c:pt idx="138">
                  <c:v>6982.6090000000004</c:v>
                </c:pt>
                <c:pt idx="139">
                  <c:v>6906.5290000000005</c:v>
                </c:pt>
                <c:pt idx="140">
                  <c:v>6799.2330000000002</c:v>
                </c:pt>
                <c:pt idx="141">
                  <c:v>6830.2510000000002</c:v>
                </c:pt>
                <c:pt idx="142">
                  <c:v>6804.1390000000001</c:v>
                </c:pt>
                <c:pt idx="143">
                  <c:v>6806.857</c:v>
                </c:pt>
                <c:pt idx="144">
                  <c:v>6896.5609999999997</c:v>
                </c:pt>
                <c:pt idx="145">
                  <c:v>7053.5</c:v>
                </c:pt>
                <c:pt idx="146">
                  <c:v>7194.5039999999999</c:v>
                </c:pt>
                <c:pt idx="147">
                  <c:v>7344.5969999999998</c:v>
                </c:pt>
                <c:pt idx="148">
                  <c:v>7488.1670000000004</c:v>
                </c:pt>
                <c:pt idx="149">
                  <c:v>7617.5469999999996</c:v>
                </c:pt>
                <c:pt idx="150">
                  <c:v>7690.9849999999997</c:v>
                </c:pt>
                <c:pt idx="151">
                  <c:v>7754.1170000000002</c:v>
                </c:pt>
                <c:pt idx="152">
                  <c:v>7829.26</c:v>
                </c:pt>
                <c:pt idx="153">
                  <c:v>7898.1940000000004</c:v>
                </c:pt>
                <c:pt idx="154">
                  <c:v>8018.8090000000002</c:v>
                </c:pt>
                <c:pt idx="155">
                  <c:v>8078.415</c:v>
                </c:pt>
                <c:pt idx="156">
                  <c:v>8153.8289999999997</c:v>
                </c:pt>
                <c:pt idx="157">
                  <c:v>8190.5519999999997</c:v>
                </c:pt>
                <c:pt idx="158">
                  <c:v>8268.9349999999995</c:v>
                </c:pt>
                <c:pt idx="159">
                  <c:v>8313.3379999999997</c:v>
                </c:pt>
                <c:pt idx="160">
                  <c:v>8375.2739999999994</c:v>
                </c:pt>
                <c:pt idx="161">
                  <c:v>8465.6299999999992</c:v>
                </c:pt>
                <c:pt idx="162">
                  <c:v>8539.0750000000007</c:v>
                </c:pt>
                <c:pt idx="163">
                  <c:v>8685.6939999999995</c:v>
                </c:pt>
                <c:pt idx="164">
                  <c:v>8730.5689999999995</c:v>
                </c:pt>
                <c:pt idx="165">
                  <c:v>8845.2800000000007</c:v>
                </c:pt>
                <c:pt idx="166">
                  <c:v>8897.107</c:v>
                </c:pt>
                <c:pt idx="167">
                  <c:v>9015.6610000000001</c:v>
                </c:pt>
                <c:pt idx="168">
                  <c:v>9107.3140000000003</c:v>
                </c:pt>
                <c:pt idx="169">
                  <c:v>9176.8269999999993</c:v>
                </c:pt>
                <c:pt idx="170">
                  <c:v>9244.8160000000007</c:v>
                </c:pt>
                <c:pt idx="171">
                  <c:v>9263.0329999999994</c:v>
                </c:pt>
                <c:pt idx="172">
                  <c:v>9364.259</c:v>
                </c:pt>
                <c:pt idx="173">
                  <c:v>9398.2430000000004</c:v>
                </c:pt>
                <c:pt idx="174">
                  <c:v>9404.4940000000006</c:v>
                </c:pt>
                <c:pt idx="175">
                  <c:v>9318.8760000000002</c:v>
                </c:pt>
                <c:pt idx="176">
                  <c:v>9275.2759999999998</c:v>
                </c:pt>
                <c:pt idx="177">
                  <c:v>9347.5969999999998</c:v>
                </c:pt>
                <c:pt idx="178">
                  <c:v>9394.8340000000007</c:v>
                </c:pt>
                <c:pt idx="179">
                  <c:v>9427.5810000000001</c:v>
                </c:pt>
                <c:pt idx="180">
                  <c:v>9540.4439999999995</c:v>
                </c:pt>
                <c:pt idx="181">
                  <c:v>9643.893</c:v>
                </c:pt>
                <c:pt idx="182">
                  <c:v>9739.1849999999995</c:v>
                </c:pt>
                <c:pt idx="183">
                  <c:v>9840.7530000000006</c:v>
                </c:pt>
                <c:pt idx="184">
                  <c:v>9857.1849999999995</c:v>
                </c:pt>
                <c:pt idx="185">
                  <c:v>9914.5650000000005</c:v>
                </c:pt>
                <c:pt idx="186">
                  <c:v>9961.8729999999996</c:v>
                </c:pt>
                <c:pt idx="187">
                  <c:v>10097.361999999999</c:v>
                </c:pt>
                <c:pt idx="188">
                  <c:v>10195.338</c:v>
                </c:pt>
                <c:pt idx="189">
                  <c:v>10333.495000000001</c:v>
                </c:pt>
                <c:pt idx="190">
                  <c:v>10393.897999999999</c:v>
                </c:pt>
                <c:pt idx="191">
                  <c:v>10512.962</c:v>
                </c:pt>
                <c:pt idx="192">
                  <c:v>10550.251</c:v>
                </c:pt>
                <c:pt idx="193">
                  <c:v>10581.723</c:v>
                </c:pt>
                <c:pt idx="194">
                  <c:v>10671.737999999999</c:v>
                </c:pt>
                <c:pt idx="195">
                  <c:v>10744.203</c:v>
                </c:pt>
                <c:pt idx="196">
                  <c:v>10824.674000000001</c:v>
                </c:pt>
                <c:pt idx="197">
                  <c:v>11005.217000000001</c:v>
                </c:pt>
                <c:pt idx="198">
                  <c:v>11103.934999999999</c:v>
                </c:pt>
                <c:pt idx="199">
                  <c:v>11219.237999999999</c:v>
                </c:pt>
                <c:pt idx="200">
                  <c:v>11291.665000000001</c:v>
                </c:pt>
                <c:pt idx="201">
                  <c:v>11479.33</c:v>
                </c:pt>
                <c:pt idx="202">
                  <c:v>11622.911</c:v>
                </c:pt>
                <c:pt idx="203">
                  <c:v>11722.722</c:v>
                </c:pt>
                <c:pt idx="204">
                  <c:v>11839.876</c:v>
                </c:pt>
                <c:pt idx="205">
                  <c:v>11949.492</c:v>
                </c:pt>
                <c:pt idx="206">
                  <c:v>12099.191000000001</c:v>
                </c:pt>
                <c:pt idx="207">
                  <c:v>12294.736999999999</c:v>
                </c:pt>
                <c:pt idx="208">
                  <c:v>12410.778</c:v>
                </c:pt>
                <c:pt idx="209">
                  <c:v>12514.407999999999</c:v>
                </c:pt>
                <c:pt idx="210">
                  <c:v>12679.977000000001</c:v>
                </c:pt>
                <c:pt idx="211">
                  <c:v>12888.281000000001</c:v>
                </c:pt>
                <c:pt idx="212">
                  <c:v>12935.252</c:v>
                </c:pt>
                <c:pt idx="213">
                  <c:v>13170.749</c:v>
                </c:pt>
                <c:pt idx="214">
                  <c:v>13183.89</c:v>
                </c:pt>
                <c:pt idx="215">
                  <c:v>13262.25</c:v>
                </c:pt>
                <c:pt idx="216">
                  <c:v>13219.251</c:v>
                </c:pt>
                <c:pt idx="217">
                  <c:v>13301.394</c:v>
                </c:pt>
                <c:pt idx="218">
                  <c:v>13248.142</c:v>
                </c:pt>
                <c:pt idx="219">
                  <c:v>13284.880999999999</c:v>
                </c:pt>
                <c:pt idx="220">
                  <c:v>13394.91</c:v>
                </c:pt>
                <c:pt idx="221">
                  <c:v>13477.356</c:v>
                </c:pt>
                <c:pt idx="222">
                  <c:v>13531.741</c:v>
                </c:pt>
                <c:pt idx="223">
                  <c:v>13549.421</c:v>
                </c:pt>
                <c:pt idx="224">
                  <c:v>13619.433999999999</c:v>
                </c:pt>
                <c:pt idx="225">
                  <c:v>13741.107</c:v>
                </c:pt>
                <c:pt idx="226">
                  <c:v>13970.156999999999</c:v>
                </c:pt>
                <c:pt idx="227">
                  <c:v>14131.379000000001</c:v>
                </c:pt>
                <c:pt idx="228">
                  <c:v>14212.34</c:v>
                </c:pt>
                <c:pt idx="229">
                  <c:v>14323.017</c:v>
                </c:pt>
                <c:pt idx="230">
                  <c:v>14457.832</c:v>
                </c:pt>
                <c:pt idx="231">
                  <c:v>14605.594999999999</c:v>
                </c:pt>
                <c:pt idx="232">
                  <c:v>14767.846</c:v>
                </c:pt>
                <c:pt idx="233">
                  <c:v>14839.707</c:v>
                </c:pt>
                <c:pt idx="234">
                  <c:v>14956.290999999999</c:v>
                </c:pt>
                <c:pt idx="235">
                  <c:v>15041.232</c:v>
                </c:pt>
                <c:pt idx="236">
                  <c:v>15244.088</c:v>
                </c:pt>
                <c:pt idx="237">
                  <c:v>15281.525</c:v>
                </c:pt>
                <c:pt idx="238">
                  <c:v>15304.517</c:v>
                </c:pt>
                <c:pt idx="239">
                  <c:v>15433.643</c:v>
                </c:pt>
                <c:pt idx="240">
                  <c:v>15478.956</c:v>
                </c:pt>
                <c:pt idx="241">
                  <c:v>15577.779</c:v>
                </c:pt>
                <c:pt idx="242">
                  <c:v>15671.605</c:v>
                </c:pt>
                <c:pt idx="243">
                  <c:v>15767.146000000001</c:v>
                </c:pt>
                <c:pt idx="244">
                  <c:v>15702.906000000001</c:v>
                </c:pt>
                <c:pt idx="245">
                  <c:v>15792.772999999999</c:v>
                </c:pt>
                <c:pt idx="246">
                  <c:v>15709.562</c:v>
                </c:pt>
                <c:pt idx="247">
                  <c:v>15366.607</c:v>
                </c:pt>
                <c:pt idx="248">
                  <c:v>15187.475</c:v>
                </c:pt>
                <c:pt idx="249">
                  <c:v>15161.772000000001</c:v>
                </c:pt>
                <c:pt idx="250">
                  <c:v>15216.647000000001</c:v>
                </c:pt>
                <c:pt idx="251">
                  <c:v>15379.155000000001</c:v>
                </c:pt>
                <c:pt idx="252">
                  <c:v>15456.058999999999</c:v>
                </c:pt>
                <c:pt idx="253">
                  <c:v>15605.628000000001</c:v>
                </c:pt>
                <c:pt idx="254">
                  <c:v>15726.281999999999</c:v>
                </c:pt>
                <c:pt idx="255">
                  <c:v>15807.995000000001</c:v>
                </c:pt>
                <c:pt idx="256">
                  <c:v>15769.911</c:v>
                </c:pt>
                <c:pt idx="257">
                  <c:v>15876.839</c:v>
                </c:pt>
                <c:pt idx="258">
                  <c:v>15870.683999999999</c:v>
                </c:pt>
                <c:pt idx="259">
                  <c:v>16048.701999999999</c:v>
                </c:pt>
                <c:pt idx="260">
                  <c:v>16179.968000000001</c:v>
                </c:pt>
                <c:pt idx="261">
                  <c:v>16253.726000000001</c:v>
                </c:pt>
                <c:pt idx="262">
                  <c:v>16282.151</c:v>
                </c:pt>
                <c:pt idx="263">
                  <c:v>16300.035</c:v>
                </c:pt>
                <c:pt idx="264">
                  <c:v>16441.485000000001</c:v>
                </c:pt>
                <c:pt idx="265">
                  <c:v>16464.401999999998</c:v>
                </c:pt>
                <c:pt idx="266">
                  <c:v>16594.742999999999</c:v>
                </c:pt>
                <c:pt idx="267">
                  <c:v>16712.759999999998</c:v>
                </c:pt>
                <c:pt idx="268">
                  <c:v>16654.246999999999</c:v>
                </c:pt>
                <c:pt idx="269">
                  <c:v>16868.109</c:v>
                </c:pt>
                <c:pt idx="270">
                  <c:v>17064.616000000002</c:v>
                </c:pt>
                <c:pt idx="271">
                  <c:v>17141.235000000001</c:v>
                </c:pt>
                <c:pt idx="272">
                  <c:v>17280.647000000001</c:v>
                </c:pt>
                <c:pt idx="273">
                  <c:v>17380.875</c:v>
                </c:pt>
                <c:pt idx="274">
                  <c:v>17437.080000000002</c:v>
                </c:pt>
                <c:pt idx="275">
                  <c:v>17462.579000000002</c:v>
                </c:pt>
                <c:pt idx="276">
                  <c:v>17565.465</c:v>
                </c:pt>
                <c:pt idx="277">
                  <c:v>17618.580999999998</c:v>
                </c:pt>
                <c:pt idx="278">
                  <c:v>17724.489000000001</c:v>
                </c:pt>
                <c:pt idx="279">
                  <c:v>17812.560000000001</c:v>
                </c:pt>
                <c:pt idx="280">
                  <c:v>17896.623</c:v>
                </c:pt>
                <c:pt idx="281">
                  <c:v>17996.802</c:v>
                </c:pt>
                <c:pt idx="282">
                  <c:v>18126.225999999999</c:v>
                </c:pt>
                <c:pt idx="283">
                  <c:v>18296.685000000001</c:v>
                </c:pt>
                <c:pt idx="284">
                  <c:v>18436.261999999999</c:v>
                </c:pt>
                <c:pt idx="285">
                  <c:v>18590.004000000001</c:v>
                </c:pt>
                <c:pt idx="286">
                  <c:v>18679.598999999998</c:v>
                </c:pt>
                <c:pt idx="287">
                  <c:v>18721.280999999999</c:v>
                </c:pt>
                <c:pt idx="288">
                  <c:v>18833.195</c:v>
                </c:pt>
                <c:pt idx="289">
                  <c:v>18982.527999999998</c:v>
                </c:pt>
                <c:pt idx="290">
                  <c:v>19112.652999999998</c:v>
                </c:pt>
                <c:pt idx="291">
                  <c:v>19202.310000000001</c:v>
                </c:pt>
                <c:pt idx="292">
                  <c:v>18951.991999999998</c:v>
                </c:pt>
                <c:pt idx="293">
                  <c:v>17258.205000000002</c:v>
                </c:pt>
                <c:pt idx="294">
                  <c:v>18560.774000000001</c:v>
                </c:pt>
                <c:pt idx="295">
                  <c:v>18767.777999999998</c:v>
                </c:pt>
                <c:pt idx="296">
                  <c:v>19055.654999999999</c:v>
                </c:pt>
                <c:pt idx="297">
                  <c:v>19368.310000000001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3E-3D4B-8C41-07740754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7981920"/>
        <c:axId val="787983568"/>
      </c:lineChart>
      <c:dateAx>
        <c:axId val="7879819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983568"/>
        <c:crosses val="autoZero"/>
        <c:auto val="1"/>
        <c:lblOffset val="100"/>
        <c:baseTimeUnit val="months"/>
      </c:dateAx>
      <c:valAx>
        <c:axId val="787983568"/>
        <c:scaling>
          <c:orientation val="minMax"/>
          <c:max val="30000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9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Quarterly!$J$1</c:f>
              <c:strCache>
                <c:ptCount val="1"/>
                <c:pt idx="0">
                  <c:v>GDPC1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Quarterly!$J$2:$J$299</c:f>
              <c:numCache>
                <c:formatCode>0.000</c:formatCode>
                <c:ptCount val="298"/>
                <c:pt idx="0">
                  <c:v>2034.45</c:v>
                </c:pt>
                <c:pt idx="1">
                  <c:v>2029.0239999999999</c:v>
                </c:pt>
                <c:pt idx="2">
                  <c:v>2024.8340000000001</c:v>
                </c:pt>
                <c:pt idx="3">
                  <c:v>2056.5079999999998</c:v>
                </c:pt>
                <c:pt idx="4">
                  <c:v>2087.442</c:v>
                </c:pt>
                <c:pt idx="5">
                  <c:v>2121.8989999999999</c:v>
                </c:pt>
                <c:pt idx="6">
                  <c:v>2134.056</c:v>
                </c:pt>
                <c:pt idx="7">
                  <c:v>2136.44</c:v>
                </c:pt>
                <c:pt idx="8">
                  <c:v>2107.0010000000002</c:v>
                </c:pt>
                <c:pt idx="9">
                  <c:v>2099.8139999999999</c:v>
                </c:pt>
                <c:pt idx="10">
                  <c:v>2121.4929999999999</c:v>
                </c:pt>
                <c:pt idx="11">
                  <c:v>2103.6880000000001</c:v>
                </c:pt>
                <c:pt idx="12">
                  <c:v>2186.3649999999998</c:v>
                </c:pt>
                <c:pt idx="13">
                  <c:v>2253.0450000000001</c:v>
                </c:pt>
                <c:pt idx="14">
                  <c:v>2340.1120000000001</c:v>
                </c:pt>
                <c:pt idx="15">
                  <c:v>2384.92</c:v>
                </c:pt>
                <c:pt idx="16">
                  <c:v>2417.3110000000001</c:v>
                </c:pt>
                <c:pt idx="17">
                  <c:v>2459.1959999999999</c:v>
                </c:pt>
                <c:pt idx="18">
                  <c:v>2509.88</c:v>
                </c:pt>
                <c:pt idx="19">
                  <c:v>2515.4079999999999</c:v>
                </c:pt>
                <c:pt idx="20">
                  <c:v>2542.2860000000001</c:v>
                </c:pt>
                <c:pt idx="21">
                  <c:v>2547.7620000000002</c:v>
                </c:pt>
                <c:pt idx="22">
                  <c:v>2566.1529999999998</c:v>
                </c:pt>
                <c:pt idx="23">
                  <c:v>2650.431</c:v>
                </c:pt>
                <c:pt idx="24">
                  <c:v>2699.6990000000001</c:v>
                </c:pt>
                <c:pt idx="25">
                  <c:v>2720.5659999999998</c:v>
                </c:pt>
                <c:pt idx="26">
                  <c:v>2705.2579999999998</c:v>
                </c:pt>
                <c:pt idx="27">
                  <c:v>2664.3020000000001</c:v>
                </c:pt>
                <c:pt idx="28">
                  <c:v>2651.5659999999998</c:v>
                </c:pt>
                <c:pt idx="29">
                  <c:v>2654.4560000000001</c:v>
                </c:pt>
                <c:pt idx="30">
                  <c:v>2684.4340000000002</c:v>
                </c:pt>
                <c:pt idx="31">
                  <c:v>2736.96</c:v>
                </c:pt>
                <c:pt idx="32">
                  <c:v>2815.134</c:v>
                </c:pt>
                <c:pt idx="33">
                  <c:v>2860.942</c:v>
                </c:pt>
                <c:pt idx="34">
                  <c:v>2899.578</c:v>
                </c:pt>
                <c:pt idx="35">
                  <c:v>2916.9850000000001</c:v>
                </c:pt>
                <c:pt idx="36">
                  <c:v>2905.6559999999999</c:v>
                </c:pt>
                <c:pt idx="37">
                  <c:v>2929.6660000000002</c:v>
                </c:pt>
                <c:pt idx="38">
                  <c:v>2927.0340000000001</c:v>
                </c:pt>
                <c:pt idx="39">
                  <c:v>2975.2089999999998</c:v>
                </c:pt>
                <c:pt idx="40">
                  <c:v>2994.259</c:v>
                </c:pt>
                <c:pt idx="41">
                  <c:v>2987.6990000000001</c:v>
                </c:pt>
                <c:pt idx="42">
                  <c:v>3016.9789999999998</c:v>
                </c:pt>
                <c:pt idx="43">
                  <c:v>2985.7750000000001</c:v>
                </c:pt>
                <c:pt idx="44">
                  <c:v>2908.2809999999999</c:v>
                </c:pt>
                <c:pt idx="45">
                  <c:v>2927.395</c:v>
                </c:pt>
                <c:pt idx="46">
                  <c:v>2995.1120000000001</c:v>
                </c:pt>
                <c:pt idx="47">
                  <c:v>3065.1410000000001</c:v>
                </c:pt>
                <c:pt idx="48">
                  <c:v>3123.9780000000001</c:v>
                </c:pt>
                <c:pt idx="49">
                  <c:v>3194.4290000000001</c:v>
                </c:pt>
                <c:pt idx="50">
                  <c:v>3196.683</c:v>
                </c:pt>
                <c:pt idx="51">
                  <c:v>3205.79</c:v>
                </c:pt>
                <c:pt idx="52">
                  <c:v>3277.8470000000002</c:v>
                </c:pt>
                <c:pt idx="53">
                  <c:v>3260.1770000000001</c:v>
                </c:pt>
                <c:pt idx="54">
                  <c:v>3276.1329999999998</c:v>
                </c:pt>
                <c:pt idx="55">
                  <c:v>3234.087</c:v>
                </c:pt>
                <c:pt idx="56">
                  <c:v>3255.9140000000002</c:v>
                </c:pt>
                <c:pt idx="57">
                  <c:v>3311.181</c:v>
                </c:pt>
                <c:pt idx="58">
                  <c:v>3374.7420000000002</c:v>
                </c:pt>
                <c:pt idx="59">
                  <c:v>3440.924</c:v>
                </c:pt>
                <c:pt idx="60">
                  <c:v>3502.2979999999998</c:v>
                </c:pt>
                <c:pt idx="61">
                  <c:v>3533.9470000000001</c:v>
                </c:pt>
                <c:pt idx="62">
                  <c:v>3577.3620000000001</c:v>
                </c:pt>
                <c:pt idx="63">
                  <c:v>3589.1280000000002</c:v>
                </c:pt>
                <c:pt idx="64">
                  <c:v>3628.306</c:v>
                </c:pt>
                <c:pt idx="65">
                  <c:v>3669.02</c:v>
                </c:pt>
                <c:pt idx="66">
                  <c:v>3749.681</c:v>
                </c:pt>
                <c:pt idx="67">
                  <c:v>3774.2640000000001</c:v>
                </c:pt>
                <c:pt idx="68">
                  <c:v>3853.835</c:v>
                </c:pt>
                <c:pt idx="69">
                  <c:v>3895.7930000000001</c:v>
                </c:pt>
                <c:pt idx="70">
                  <c:v>3956.6570000000002</c:v>
                </c:pt>
                <c:pt idx="71">
                  <c:v>3968.8780000000002</c:v>
                </c:pt>
                <c:pt idx="72">
                  <c:v>4064.915</c:v>
                </c:pt>
                <c:pt idx="73">
                  <c:v>4116.2669999999998</c:v>
                </c:pt>
                <c:pt idx="74">
                  <c:v>4207.7820000000002</c:v>
                </c:pt>
                <c:pt idx="75">
                  <c:v>4304.7309999999998</c:v>
                </c:pt>
                <c:pt idx="76">
                  <c:v>4409.518</c:v>
                </c:pt>
                <c:pt idx="77">
                  <c:v>4424.5810000000001</c:v>
                </c:pt>
                <c:pt idx="78">
                  <c:v>4462.0529999999999</c:v>
                </c:pt>
                <c:pt idx="79">
                  <c:v>4498.66</c:v>
                </c:pt>
                <c:pt idx="80">
                  <c:v>4538.4979999999996</c:v>
                </c:pt>
                <c:pt idx="81">
                  <c:v>4541.28</c:v>
                </c:pt>
                <c:pt idx="82">
                  <c:v>4584.2460000000001</c:v>
                </c:pt>
                <c:pt idx="83">
                  <c:v>4618.8119999999999</c:v>
                </c:pt>
                <c:pt idx="84">
                  <c:v>4713.0129999999999</c:v>
                </c:pt>
                <c:pt idx="85">
                  <c:v>4791.7579999999998</c:v>
                </c:pt>
                <c:pt idx="86">
                  <c:v>4828.8919999999998</c:v>
                </c:pt>
                <c:pt idx="87">
                  <c:v>4847.8850000000002</c:v>
                </c:pt>
                <c:pt idx="88">
                  <c:v>4923.76</c:v>
                </c:pt>
                <c:pt idx="89">
                  <c:v>4938.7280000000001</c:v>
                </c:pt>
                <c:pt idx="90">
                  <c:v>4971.3490000000002</c:v>
                </c:pt>
                <c:pt idx="91">
                  <c:v>4947.1040000000003</c:v>
                </c:pt>
                <c:pt idx="92">
                  <c:v>4939.759</c:v>
                </c:pt>
                <c:pt idx="93">
                  <c:v>4946.7700000000004</c:v>
                </c:pt>
                <c:pt idx="94">
                  <c:v>4992.357</c:v>
                </c:pt>
                <c:pt idx="95">
                  <c:v>4938.857</c:v>
                </c:pt>
                <c:pt idx="96">
                  <c:v>5072.9960000000001</c:v>
                </c:pt>
                <c:pt idx="97">
                  <c:v>5100.4470000000001</c:v>
                </c:pt>
                <c:pt idx="98">
                  <c:v>5142.4219999999996</c:v>
                </c:pt>
                <c:pt idx="99">
                  <c:v>5154.5469999999996</c:v>
                </c:pt>
                <c:pt idx="100">
                  <c:v>5249.3370000000004</c:v>
                </c:pt>
                <c:pt idx="101">
                  <c:v>5368.4849999999997</c:v>
                </c:pt>
                <c:pt idx="102">
                  <c:v>5419.1840000000002</c:v>
                </c:pt>
                <c:pt idx="103">
                  <c:v>5509.9260000000004</c:v>
                </c:pt>
                <c:pt idx="104">
                  <c:v>5646.2860000000001</c:v>
                </c:pt>
                <c:pt idx="105">
                  <c:v>5707.7550000000001</c:v>
                </c:pt>
                <c:pt idx="106">
                  <c:v>5677.7380000000003</c:v>
                </c:pt>
                <c:pt idx="107">
                  <c:v>5731.6319999999996</c:v>
                </c:pt>
                <c:pt idx="108">
                  <c:v>5682.3530000000001</c:v>
                </c:pt>
                <c:pt idx="109">
                  <c:v>5695.8590000000004</c:v>
                </c:pt>
                <c:pt idx="110">
                  <c:v>5642.0249999999996</c:v>
                </c:pt>
                <c:pt idx="111">
                  <c:v>5620.1260000000002</c:v>
                </c:pt>
                <c:pt idx="112">
                  <c:v>5551.7129999999997</c:v>
                </c:pt>
                <c:pt idx="113">
                  <c:v>5591.3819999999996</c:v>
                </c:pt>
                <c:pt idx="114">
                  <c:v>5687.0870000000004</c:v>
                </c:pt>
                <c:pt idx="115">
                  <c:v>5763.665</c:v>
                </c:pt>
                <c:pt idx="116">
                  <c:v>5893.2759999999998</c:v>
                </c:pt>
                <c:pt idx="117">
                  <c:v>5936.5150000000003</c:v>
                </c:pt>
                <c:pt idx="118">
                  <c:v>5969.0889999999999</c:v>
                </c:pt>
                <c:pt idx="119">
                  <c:v>6012.3559999999998</c:v>
                </c:pt>
                <c:pt idx="120">
                  <c:v>6083.3909999999996</c:v>
                </c:pt>
                <c:pt idx="121">
                  <c:v>6201.6589999999997</c:v>
                </c:pt>
                <c:pt idx="122">
                  <c:v>6313.5590000000002</c:v>
                </c:pt>
                <c:pt idx="123">
                  <c:v>6313.6970000000001</c:v>
                </c:pt>
                <c:pt idx="124">
                  <c:v>6333.848</c:v>
                </c:pt>
                <c:pt idx="125">
                  <c:v>6578.6049999999996</c:v>
                </c:pt>
                <c:pt idx="126">
                  <c:v>6644.7539999999999</c:v>
                </c:pt>
                <c:pt idx="127">
                  <c:v>6734.0690000000004</c:v>
                </c:pt>
                <c:pt idx="128">
                  <c:v>6746.1760000000004</c:v>
                </c:pt>
                <c:pt idx="129">
                  <c:v>6753.3890000000001</c:v>
                </c:pt>
                <c:pt idx="130">
                  <c:v>6803.558</c:v>
                </c:pt>
                <c:pt idx="131">
                  <c:v>6820.5720000000001</c:v>
                </c:pt>
                <c:pt idx="132">
                  <c:v>6842.0240000000003</c:v>
                </c:pt>
                <c:pt idx="133">
                  <c:v>6701.0460000000003</c:v>
                </c:pt>
                <c:pt idx="134">
                  <c:v>6693.0820000000003</c:v>
                </c:pt>
                <c:pt idx="135">
                  <c:v>6817.9030000000002</c:v>
                </c:pt>
                <c:pt idx="136">
                  <c:v>6951.4949999999999</c:v>
                </c:pt>
                <c:pt idx="137">
                  <c:v>6899.98</c:v>
                </c:pt>
                <c:pt idx="138">
                  <c:v>6982.6090000000004</c:v>
                </c:pt>
                <c:pt idx="139">
                  <c:v>6906.5290000000005</c:v>
                </c:pt>
                <c:pt idx="140">
                  <c:v>6799.2330000000002</c:v>
                </c:pt>
                <c:pt idx="141">
                  <c:v>6830.2510000000002</c:v>
                </c:pt>
                <c:pt idx="142">
                  <c:v>6804.1390000000001</c:v>
                </c:pt>
                <c:pt idx="143">
                  <c:v>6806.857</c:v>
                </c:pt>
                <c:pt idx="144">
                  <c:v>6896.5609999999997</c:v>
                </c:pt>
                <c:pt idx="145">
                  <c:v>7053.5</c:v>
                </c:pt>
                <c:pt idx="146">
                  <c:v>7194.5039999999999</c:v>
                </c:pt>
                <c:pt idx="147">
                  <c:v>7344.5969999999998</c:v>
                </c:pt>
                <c:pt idx="148">
                  <c:v>7488.1670000000004</c:v>
                </c:pt>
                <c:pt idx="149">
                  <c:v>7617.5469999999996</c:v>
                </c:pt>
                <c:pt idx="150">
                  <c:v>7690.9849999999997</c:v>
                </c:pt>
                <c:pt idx="151">
                  <c:v>7754.1170000000002</c:v>
                </c:pt>
                <c:pt idx="152">
                  <c:v>7829.26</c:v>
                </c:pt>
                <c:pt idx="153">
                  <c:v>7898.1940000000004</c:v>
                </c:pt>
                <c:pt idx="154">
                  <c:v>8018.8090000000002</c:v>
                </c:pt>
                <c:pt idx="155">
                  <c:v>8078.415</c:v>
                </c:pt>
                <c:pt idx="156">
                  <c:v>8153.8289999999997</c:v>
                </c:pt>
                <c:pt idx="157">
                  <c:v>8190.5519999999997</c:v>
                </c:pt>
                <c:pt idx="158">
                  <c:v>8268.9349999999995</c:v>
                </c:pt>
                <c:pt idx="159">
                  <c:v>8313.3379999999997</c:v>
                </c:pt>
                <c:pt idx="160">
                  <c:v>8375.2739999999994</c:v>
                </c:pt>
                <c:pt idx="161">
                  <c:v>8465.6299999999992</c:v>
                </c:pt>
                <c:pt idx="162">
                  <c:v>8539.0750000000007</c:v>
                </c:pt>
                <c:pt idx="163">
                  <c:v>8685.6939999999995</c:v>
                </c:pt>
                <c:pt idx="164">
                  <c:v>8730.5689999999995</c:v>
                </c:pt>
                <c:pt idx="165">
                  <c:v>8845.2800000000007</c:v>
                </c:pt>
                <c:pt idx="166">
                  <c:v>8897.107</c:v>
                </c:pt>
                <c:pt idx="167">
                  <c:v>9015.6610000000001</c:v>
                </c:pt>
                <c:pt idx="168">
                  <c:v>9107.3140000000003</c:v>
                </c:pt>
                <c:pt idx="169">
                  <c:v>9176.8269999999993</c:v>
                </c:pt>
                <c:pt idx="170">
                  <c:v>9244.8160000000007</c:v>
                </c:pt>
                <c:pt idx="171">
                  <c:v>9263.0329999999994</c:v>
                </c:pt>
                <c:pt idx="172">
                  <c:v>9364.259</c:v>
                </c:pt>
                <c:pt idx="173">
                  <c:v>9398.2430000000004</c:v>
                </c:pt>
                <c:pt idx="174">
                  <c:v>9404.4940000000006</c:v>
                </c:pt>
                <c:pt idx="175">
                  <c:v>9318.8760000000002</c:v>
                </c:pt>
                <c:pt idx="176">
                  <c:v>9275.2759999999998</c:v>
                </c:pt>
                <c:pt idx="177">
                  <c:v>9347.5969999999998</c:v>
                </c:pt>
                <c:pt idx="178">
                  <c:v>9394.8340000000007</c:v>
                </c:pt>
                <c:pt idx="179">
                  <c:v>9427.5810000000001</c:v>
                </c:pt>
                <c:pt idx="180">
                  <c:v>9540.4439999999995</c:v>
                </c:pt>
                <c:pt idx="181">
                  <c:v>9643.893</c:v>
                </c:pt>
                <c:pt idx="182">
                  <c:v>9739.1849999999995</c:v>
                </c:pt>
                <c:pt idx="183">
                  <c:v>9840.7530000000006</c:v>
                </c:pt>
                <c:pt idx="184">
                  <c:v>9857.1849999999995</c:v>
                </c:pt>
                <c:pt idx="185">
                  <c:v>9914.5650000000005</c:v>
                </c:pt>
                <c:pt idx="186">
                  <c:v>9961.8729999999996</c:v>
                </c:pt>
                <c:pt idx="187">
                  <c:v>10097.361999999999</c:v>
                </c:pt>
                <c:pt idx="188">
                  <c:v>10195.338</c:v>
                </c:pt>
                <c:pt idx="189">
                  <c:v>10333.495000000001</c:v>
                </c:pt>
                <c:pt idx="190">
                  <c:v>10393.897999999999</c:v>
                </c:pt>
                <c:pt idx="191">
                  <c:v>10512.962</c:v>
                </c:pt>
                <c:pt idx="192">
                  <c:v>10550.251</c:v>
                </c:pt>
                <c:pt idx="193">
                  <c:v>10581.723</c:v>
                </c:pt>
                <c:pt idx="194">
                  <c:v>10671.737999999999</c:v>
                </c:pt>
                <c:pt idx="195">
                  <c:v>10744.203</c:v>
                </c:pt>
                <c:pt idx="196">
                  <c:v>10824.674000000001</c:v>
                </c:pt>
                <c:pt idx="197">
                  <c:v>11005.217000000001</c:v>
                </c:pt>
                <c:pt idx="198">
                  <c:v>11103.934999999999</c:v>
                </c:pt>
                <c:pt idx="199">
                  <c:v>11219.237999999999</c:v>
                </c:pt>
                <c:pt idx="200">
                  <c:v>11291.665000000001</c:v>
                </c:pt>
                <c:pt idx="201">
                  <c:v>11479.33</c:v>
                </c:pt>
                <c:pt idx="202">
                  <c:v>11622.911</c:v>
                </c:pt>
                <c:pt idx="203">
                  <c:v>11722.722</c:v>
                </c:pt>
                <c:pt idx="204">
                  <c:v>11839.876</c:v>
                </c:pt>
                <c:pt idx="205">
                  <c:v>11949.492</c:v>
                </c:pt>
                <c:pt idx="206">
                  <c:v>12099.191000000001</c:v>
                </c:pt>
                <c:pt idx="207">
                  <c:v>12294.736999999999</c:v>
                </c:pt>
                <c:pt idx="208">
                  <c:v>12410.778</c:v>
                </c:pt>
                <c:pt idx="209">
                  <c:v>12514.407999999999</c:v>
                </c:pt>
                <c:pt idx="210">
                  <c:v>12679.977000000001</c:v>
                </c:pt>
                <c:pt idx="211">
                  <c:v>12888.281000000001</c:v>
                </c:pt>
                <c:pt idx="212">
                  <c:v>12935.252</c:v>
                </c:pt>
                <c:pt idx="213">
                  <c:v>13170.749</c:v>
                </c:pt>
                <c:pt idx="214">
                  <c:v>13183.89</c:v>
                </c:pt>
                <c:pt idx="215">
                  <c:v>13262.25</c:v>
                </c:pt>
                <c:pt idx="216">
                  <c:v>13219.251</c:v>
                </c:pt>
                <c:pt idx="217">
                  <c:v>13301.394</c:v>
                </c:pt>
                <c:pt idx="218">
                  <c:v>13248.142</c:v>
                </c:pt>
                <c:pt idx="219">
                  <c:v>13284.880999999999</c:v>
                </c:pt>
                <c:pt idx="220">
                  <c:v>13394.91</c:v>
                </c:pt>
                <c:pt idx="221">
                  <c:v>13477.356</c:v>
                </c:pt>
                <c:pt idx="222">
                  <c:v>13531.741</c:v>
                </c:pt>
                <c:pt idx="223">
                  <c:v>13549.421</c:v>
                </c:pt>
                <c:pt idx="224">
                  <c:v>13619.433999999999</c:v>
                </c:pt>
                <c:pt idx="225">
                  <c:v>13741.107</c:v>
                </c:pt>
                <c:pt idx="226">
                  <c:v>13970.156999999999</c:v>
                </c:pt>
                <c:pt idx="227">
                  <c:v>14131.379000000001</c:v>
                </c:pt>
                <c:pt idx="228">
                  <c:v>14212.34</c:v>
                </c:pt>
                <c:pt idx="229">
                  <c:v>14323.017</c:v>
                </c:pt>
                <c:pt idx="230">
                  <c:v>14457.832</c:v>
                </c:pt>
                <c:pt idx="231">
                  <c:v>14605.594999999999</c:v>
                </c:pt>
                <c:pt idx="232">
                  <c:v>14767.846</c:v>
                </c:pt>
                <c:pt idx="233">
                  <c:v>14839.707</c:v>
                </c:pt>
                <c:pt idx="234">
                  <c:v>14956.290999999999</c:v>
                </c:pt>
                <c:pt idx="235">
                  <c:v>15041.232</c:v>
                </c:pt>
                <c:pt idx="236">
                  <c:v>15244.088</c:v>
                </c:pt>
                <c:pt idx="237">
                  <c:v>15281.525</c:v>
                </c:pt>
                <c:pt idx="238">
                  <c:v>15304.517</c:v>
                </c:pt>
                <c:pt idx="239">
                  <c:v>15433.643</c:v>
                </c:pt>
                <c:pt idx="240">
                  <c:v>15478.956</c:v>
                </c:pt>
                <c:pt idx="241">
                  <c:v>15577.779</c:v>
                </c:pt>
                <c:pt idx="242">
                  <c:v>15671.605</c:v>
                </c:pt>
                <c:pt idx="243">
                  <c:v>15767.146000000001</c:v>
                </c:pt>
                <c:pt idx="244">
                  <c:v>15702.906000000001</c:v>
                </c:pt>
                <c:pt idx="245">
                  <c:v>15792.772999999999</c:v>
                </c:pt>
                <c:pt idx="246">
                  <c:v>15709.562</c:v>
                </c:pt>
                <c:pt idx="247">
                  <c:v>15366.607</c:v>
                </c:pt>
                <c:pt idx="248">
                  <c:v>15187.475</c:v>
                </c:pt>
                <c:pt idx="249">
                  <c:v>15161.772000000001</c:v>
                </c:pt>
                <c:pt idx="250">
                  <c:v>15216.647000000001</c:v>
                </c:pt>
                <c:pt idx="251">
                  <c:v>15379.155000000001</c:v>
                </c:pt>
                <c:pt idx="252">
                  <c:v>15456.058999999999</c:v>
                </c:pt>
                <c:pt idx="253">
                  <c:v>15605.628000000001</c:v>
                </c:pt>
                <c:pt idx="254">
                  <c:v>15726.281999999999</c:v>
                </c:pt>
                <c:pt idx="255">
                  <c:v>15807.995000000001</c:v>
                </c:pt>
                <c:pt idx="256">
                  <c:v>15769.911</c:v>
                </c:pt>
                <c:pt idx="257">
                  <c:v>15876.839</c:v>
                </c:pt>
                <c:pt idx="258">
                  <c:v>15870.683999999999</c:v>
                </c:pt>
                <c:pt idx="259">
                  <c:v>16048.701999999999</c:v>
                </c:pt>
                <c:pt idx="260">
                  <c:v>16179.968000000001</c:v>
                </c:pt>
                <c:pt idx="261">
                  <c:v>16253.726000000001</c:v>
                </c:pt>
                <c:pt idx="262">
                  <c:v>16282.151</c:v>
                </c:pt>
                <c:pt idx="263">
                  <c:v>16300.035</c:v>
                </c:pt>
                <c:pt idx="264">
                  <c:v>16441.485000000001</c:v>
                </c:pt>
                <c:pt idx="265">
                  <c:v>16464.401999999998</c:v>
                </c:pt>
                <c:pt idx="266">
                  <c:v>16594.742999999999</c:v>
                </c:pt>
                <c:pt idx="267">
                  <c:v>16712.759999999998</c:v>
                </c:pt>
                <c:pt idx="268">
                  <c:v>16654.246999999999</c:v>
                </c:pt>
                <c:pt idx="269">
                  <c:v>16868.109</c:v>
                </c:pt>
                <c:pt idx="270">
                  <c:v>17064.616000000002</c:v>
                </c:pt>
                <c:pt idx="271">
                  <c:v>17141.235000000001</c:v>
                </c:pt>
                <c:pt idx="272">
                  <c:v>17280.647000000001</c:v>
                </c:pt>
                <c:pt idx="273">
                  <c:v>17380.875</c:v>
                </c:pt>
                <c:pt idx="274">
                  <c:v>17437.080000000002</c:v>
                </c:pt>
                <c:pt idx="275">
                  <c:v>17462.579000000002</c:v>
                </c:pt>
                <c:pt idx="276">
                  <c:v>17565.465</c:v>
                </c:pt>
                <c:pt idx="277">
                  <c:v>17618.580999999998</c:v>
                </c:pt>
                <c:pt idx="278">
                  <c:v>17724.489000000001</c:v>
                </c:pt>
                <c:pt idx="279">
                  <c:v>17812.560000000001</c:v>
                </c:pt>
                <c:pt idx="280">
                  <c:v>17896.623</c:v>
                </c:pt>
                <c:pt idx="281">
                  <c:v>17996.802</c:v>
                </c:pt>
                <c:pt idx="282">
                  <c:v>18126.225999999999</c:v>
                </c:pt>
                <c:pt idx="283">
                  <c:v>18296.685000000001</c:v>
                </c:pt>
                <c:pt idx="284">
                  <c:v>18436.261999999999</c:v>
                </c:pt>
                <c:pt idx="285">
                  <c:v>18590.004000000001</c:v>
                </c:pt>
                <c:pt idx="286">
                  <c:v>18679.598999999998</c:v>
                </c:pt>
                <c:pt idx="287">
                  <c:v>18721.280999999999</c:v>
                </c:pt>
                <c:pt idx="288">
                  <c:v>18833.195</c:v>
                </c:pt>
                <c:pt idx="289">
                  <c:v>18982.527999999998</c:v>
                </c:pt>
                <c:pt idx="290">
                  <c:v>19112.652999999998</c:v>
                </c:pt>
                <c:pt idx="291">
                  <c:v>19202.310000000001</c:v>
                </c:pt>
                <c:pt idx="292">
                  <c:v>18951.991999999998</c:v>
                </c:pt>
                <c:pt idx="293">
                  <c:v>17258.205000000002</c:v>
                </c:pt>
                <c:pt idx="294">
                  <c:v>18560.774000000001</c:v>
                </c:pt>
                <c:pt idx="295">
                  <c:v>18767.777999999998</c:v>
                </c:pt>
                <c:pt idx="296">
                  <c:v>19055.654999999999</c:v>
                </c:pt>
                <c:pt idx="297">
                  <c:v>19368.310000000001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5D-3E4F-8ADE-A1E5362A7778}"/>
            </c:ext>
          </c:extLst>
        </c:ser>
        <c:ser>
          <c:idx val="1"/>
          <c:order val="1"/>
          <c:tx>
            <c:strRef>
              <c:f>Quarterly!$K$1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Quarterly!$K$2:$K$299</c:f>
              <c:numCache>
                <c:formatCode>General</c:formatCode>
                <c:ptCount val="298"/>
                <c:pt idx="0">
                  <c:v>2034.4500000000005</c:v>
                </c:pt>
                <c:pt idx="1">
                  <c:v>2051.7246765004234</c:v>
                </c:pt>
                <c:pt idx="2">
                  <c:v>2069.1460336507498</c:v>
                </c:pt>
                <c:pt idx="3">
                  <c:v>2086.7153169280241</c:v>
                </c:pt>
                <c:pt idx="4">
                  <c:v>2104.4337823847372</c:v>
                </c:pt>
                <c:pt idx="5">
                  <c:v>2122.3026967386209</c:v>
                </c:pt>
                <c:pt idx="6">
                  <c:v>2140.3233374632082</c:v>
                </c:pt>
                <c:pt idx="7">
                  <c:v>2158.4969928791602</c:v>
                </c:pt>
                <c:pt idx="8">
                  <c:v>2176.8249622463723</c:v>
                </c:pt>
                <c:pt idx="9">
                  <c:v>2195.3085558568578</c:v>
                </c:pt>
                <c:pt idx="10">
                  <c:v>2213.9490951284247</c:v>
                </c:pt>
                <c:pt idx="11">
                  <c:v>2232.7479126991434</c:v>
                </c:pt>
                <c:pt idx="12">
                  <c:v>2251.7063525226204</c:v>
                </c:pt>
                <c:pt idx="13">
                  <c:v>2270.8257699640799</c:v>
                </c:pt>
                <c:pt idx="14">
                  <c:v>2290.107531897258</c:v>
                </c:pt>
                <c:pt idx="15">
                  <c:v>2309.553016802126</c:v>
                </c:pt>
                <c:pt idx="16">
                  <c:v>2329.1636148634366</c:v>
                </c:pt>
                <c:pt idx="17">
                  <c:v>2348.9407280701134</c:v>
                </c:pt>
                <c:pt idx="18">
                  <c:v>2368.8857703154763</c:v>
                </c:pt>
                <c:pt idx="19">
                  <c:v>2389.00016749833</c:v>
                </c:pt>
                <c:pt idx="20">
                  <c:v>2409.2853576248958</c:v>
                </c:pt>
                <c:pt idx="21">
                  <c:v>2429.7427909116204</c:v>
                </c:pt>
                <c:pt idx="22">
                  <c:v>2450.3739298888545</c:v>
                </c:pt>
                <c:pt idx="23">
                  <c:v>2471.1802495054098</c:v>
                </c:pt>
                <c:pt idx="24">
                  <c:v>2492.1632372340059</c:v>
                </c:pt>
                <c:pt idx="25">
                  <c:v>2513.3243931776101</c:v>
                </c:pt>
                <c:pt idx="26">
                  <c:v>2534.665230176684</c:v>
                </c:pt>
                <c:pt idx="27">
                  <c:v>2556.1872739173377</c:v>
                </c:pt>
                <c:pt idx="28">
                  <c:v>2577.8920630404041</c:v>
                </c:pt>
                <c:pt idx="29">
                  <c:v>2599.7811492514352</c:v>
                </c:pt>
                <c:pt idx="30">
                  <c:v>2621.8560974316397</c:v>
                </c:pt>
                <c:pt idx="31">
                  <c:v>2644.1184857497574</c:v>
                </c:pt>
                <c:pt idx="32">
                  <c:v>2666.569905774883</c:v>
                </c:pt>
                <c:pt idx="33">
                  <c:v>2689.2119625902506</c:v>
                </c:pt>
                <c:pt idx="34">
                  <c:v>2712.0462749079852</c:v>
                </c:pt>
                <c:pt idx="35">
                  <c:v>2735.0744751848238</c:v>
                </c:pt>
                <c:pt idx="36">
                  <c:v>2758.2982097388231</c:v>
                </c:pt>
                <c:pt idx="37">
                  <c:v>2781.7191388670572</c:v>
                </c:pt>
                <c:pt idx="38">
                  <c:v>2805.3389369643141</c:v>
                </c:pt>
                <c:pt idx="39">
                  <c:v>2829.1592926428025</c:v>
                </c:pt>
                <c:pt idx="40">
                  <c:v>2853.18190885287</c:v>
                </c:pt>
                <c:pt idx="41">
                  <c:v>2877.4085030047499</c:v>
                </c:pt>
                <c:pt idx="42">
                  <c:v>2901.8408070913461</c:v>
                </c:pt>
                <c:pt idx="43">
                  <c:v>2926.480567812047</c:v>
                </c:pt>
                <c:pt idx="44">
                  <c:v>2951.3295466976078</c:v>
                </c:pt>
                <c:pt idx="45">
                  <c:v>2976.3895202360791</c:v>
                </c:pt>
                <c:pt idx="46">
                  <c:v>3001.6622799998131</c:v>
                </c:pt>
                <c:pt idx="47">
                  <c:v>3027.1496327735458</c:v>
                </c:pt>
                <c:pt idx="48">
                  <c:v>3052.8534006835653</c:v>
                </c:pt>
                <c:pt idx="49">
                  <c:v>3078.7754213279777</c:v>
                </c:pt>
                <c:pt idx="50">
                  <c:v>3104.9175479080832</c:v>
                </c:pt>
                <c:pt idx="51">
                  <c:v>3131.2816493608593</c:v>
                </c:pt>
                <c:pt idx="52">
                  <c:v>3157.8696104925762</c:v>
                </c:pt>
                <c:pt idx="53">
                  <c:v>3184.6833321135441</c:v>
                </c:pt>
                <c:pt idx="54">
                  <c:v>3211.7247311740034</c:v>
                </c:pt>
                <c:pt idx="55">
                  <c:v>3238.9957409011736</c:v>
                </c:pt>
                <c:pt idx="56">
                  <c:v>3266.4983109374566</c:v>
                </c:pt>
                <c:pt idx="57">
                  <c:v>3294.2344074798261</c:v>
                </c:pt>
                <c:pt idx="58">
                  <c:v>3322.2060134203894</c:v>
                </c:pt>
                <c:pt idx="59">
                  <c:v>3350.4151284881468</c:v>
                </c:pt>
                <c:pt idx="60">
                  <c:v>3378.8637693919572</c:v>
                </c:pt>
                <c:pt idx="61">
                  <c:v>3407.5539699647152</c:v>
                </c:pt>
                <c:pt idx="62">
                  <c:v>3436.4877813087514</c:v>
                </c:pt>
                <c:pt idx="63">
                  <c:v>3465.6672719424687</c:v>
                </c:pt>
                <c:pt idx="64">
                  <c:v>3495.0945279482248</c:v>
                </c:pt>
                <c:pt idx="65">
                  <c:v>3524.7716531214687</c:v>
                </c:pt>
                <c:pt idx="66">
                  <c:v>3554.7007691211425</c:v>
                </c:pt>
                <c:pt idx="67">
                  <c:v>3584.8840156213632</c:v>
                </c:pt>
                <c:pt idx="68">
                  <c:v>3615.3235504643908</c:v>
                </c:pt>
                <c:pt idx="69">
                  <c:v>3646.0215498148959</c:v>
                </c:pt>
                <c:pt idx="70">
                  <c:v>3676.980208315535</c:v>
                </c:pt>
                <c:pt idx="71">
                  <c:v>3708.2017392438493</c:v>
                </c:pt>
                <c:pt idx="72">
                  <c:v>3739.688374670498</c:v>
                </c:pt>
                <c:pt idx="73">
                  <c:v>3771.4423656188269</c:v>
                </c:pt>
                <c:pt idx="74">
                  <c:v>3803.4659822258004</c:v>
                </c:pt>
                <c:pt idx="75">
                  <c:v>3835.7615139042964</c:v>
                </c:pt>
                <c:pt idx="76">
                  <c:v>3868.3312695067793</c:v>
                </c:pt>
                <c:pt idx="77">
                  <c:v>3901.1775774903635</c:v>
                </c:pt>
                <c:pt idx="78">
                  <c:v>3934.3027860832763</c:v>
                </c:pt>
                <c:pt idx="79">
                  <c:v>3967.709263452738</c:v>
                </c:pt>
                <c:pt idx="80">
                  <c:v>4001.3993978742669</c:v>
                </c:pt>
                <c:pt idx="81">
                  <c:v>4035.3755979024158</c:v>
                </c:pt>
                <c:pt idx="82">
                  <c:v>4069.6402925429657</c:v>
                </c:pt>
                <c:pt idx="83">
                  <c:v>4104.1959314265796</c:v>
                </c:pt>
                <c:pt idx="84">
                  <c:v>4139.0449849839288</c:v>
                </c:pt>
                <c:pt idx="85">
                  <c:v>4174.1899446223069</c:v>
                </c:pt>
                <c:pt idx="86">
                  <c:v>4209.6333229037436</c:v>
                </c:pt>
                <c:pt idx="87">
                  <c:v>4245.3776537246358</c:v>
                </c:pt>
                <c:pt idx="88">
                  <c:v>4281.4254924968936</c:v>
                </c:pt>
                <c:pt idx="89">
                  <c:v>4317.7794163306326</c:v>
                </c:pt>
                <c:pt idx="90">
                  <c:v>4354.4420242184151</c:v>
                </c:pt>
                <c:pt idx="91">
                  <c:v>4391.4159372210561</c:v>
                </c:pt>
                <c:pt idx="92">
                  <c:v>4428.7037986550049</c:v>
                </c:pt>
                <c:pt idx="93">
                  <c:v>4466.3082742813231</c:v>
                </c:pt>
                <c:pt idx="94">
                  <c:v>4504.232052496257</c:v>
                </c:pt>
                <c:pt idx="95">
                  <c:v>4542.4778445234442</c:v>
                </c:pt>
                <c:pt idx="96">
                  <c:v>4581.0483846077341</c:v>
                </c:pt>
                <c:pt idx="97">
                  <c:v>4619.9464302106671</c:v>
                </c:pt>
                <c:pt idx="98">
                  <c:v>4659.1747622076073</c:v>
                </c:pt>
                <c:pt idx="99">
                  <c:v>4698.7361850865545</c:v>
                </c:pt>
                <c:pt idx="100">
                  <c:v>4738.6335271486378</c:v>
                </c:pt>
                <c:pt idx="101">
                  <c:v>4778.8696407103134</c:v>
                </c:pt>
                <c:pt idx="102">
                  <c:v>4819.447402307288</c:v>
                </c:pt>
                <c:pt idx="103">
                  <c:v>4860.3697129001584</c:v>
                </c:pt>
                <c:pt idx="104">
                  <c:v>4901.6394980818077</c:v>
                </c:pt>
                <c:pt idx="105">
                  <c:v>4943.2597082865614</c:v>
                </c:pt>
                <c:pt idx="106">
                  <c:v>4985.2333190011168</c:v>
                </c:pt>
                <c:pt idx="107">
                  <c:v>5027.5633309772666</c:v>
                </c:pt>
                <c:pt idx="108">
                  <c:v>5070.2527704464219</c:v>
                </c:pt>
                <c:pt idx="109">
                  <c:v>5113.3046893359679</c:v>
                </c:pt>
                <c:pt idx="110">
                  <c:v>5156.7221654874475</c:v>
                </c:pt>
                <c:pt idx="111">
                  <c:v>5200.5083028765985</c:v>
                </c:pt>
                <c:pt idx="112">
                  <c:v>5244.6662318352655</c:v>
                </c:pt>
                <c:pt idx="113">
                  <c:v>5289.1991092751878</c:v>
                </c:pt>
                <c:pt idx="114">
                  <c:v>5334.1101189136925</c:v>
                </c:pt>
                <c:pt idx="115">
                  <c:v>5379.4024715013056</c:v>
                </c:pt>
                <c:pt idx="116">
                  <c:v>5425.0794050512877</c:v>
                </c:pt>
                <c:pt idx="117">
                  <c:v>5471.1441850711317</c:v>
                </c:pt>
                <c:pt idx="118">
                  <c:v>5517.600104796009</c:v>
                </c:pt>
                <c:pt idx="119">
                  <c:v>5564.4504854242159</c:v>
                </c:pt>
                <c:pt idx="120">
                  <c:v>5611.6986763546029</c:v>
                </c:pt>
                <c:pt idx="121">
                  <c:v>5659.3480554260386</c:v>
                </c:pt>
                <c:pt idx="122">
                  <c:v>5707.4020291588822</c:v>
                </c:pt>
                <c:pt idx="123">
                  <c:v>5755.8640329985346</c:v>
                </c:pt>
                <c:pt idx="124">
                  <c:v>5804.7375315610316</c:v>
                </c:pt>
                <c:pt idx="125">
                  <c:v>5854.0260188807415</c:v>
                </c:pt>
                <c:pt idx="126">
                  <c:v>5903.733018660153</c:v>
                </c:pt>
                <c:pt idx="127">
                  <c:v>5953.8620845217984</c:v>
                </c:pt>
                <c:pt idx="128">
                  <c:v>6004.4168002622937</c:v>
                </c:pt>
                <c:pt idx="129">
                  <c:v>6055.4007801085609</c:v>
                </c:pt>
                <c:pt idx="130">
                  <c:v>6106.8176689762095</c:v>
                </c:pt>
                <c:pt idx="131">
                  <c:v>6158.6711427301161</c:v>
                </c:pt>
                <c:pt idx="132">
                  <c:v>6210.9649084472167</c:v>
                </c:pt>
                <c:pt idx="133">
                  <c:v>6263.7027046815338</c:v>
                </c:pt>
                <c:pt idx="134">
                  <c:v>6316.8883017314502</c:v>
                </c:pt>
                <c:pt idx="135">
                  <c:v>6370.5255019092474</c:v>
                </c:pt>
                <c:pt idx="136">
                  <c:v>6424.6181398129465</c:v>
                </c:pt>
                <c:pt idx="137">
                  <c:v>6479.1700826004417</c:v>
                </c:pt>
                <c:pt idx="138">
                  <c:v>6534.1852302659754</c:v>
                </c:pt>
                <c:pt idx="139">
                  <c:v>6589.6675159189472</c:v>
                </c:pt>
                <c:pt idx="140">
                  <c:v>6645.6209060651045</c:v>
                </c:pt>
                <c:pt idx="141">
                  <c:v>6702.049400890106</c:v>
                </c:pt>
                <c:pt idx="142">
                  <c:v>6758.9570345455086</c:v>
                </c:pt>
                <c:pt idx="143">
                  <c:v>6816.3478754371681</c:v>
                </c:pt>
                <c:pt idx="144">
                  <c:v>6874.2260265160967</c:v>
                </c:pt>
                <c:pt idx="145">
                  <c:v>6932.5956255717892</c:v>
                </c:pt>
                <c:pt idx="146">
                  <c:v>6991.460845528045</c:v>
                </c:pt>
                <c:pt idx="147">
                  <c:v>7050.8258947412842</c:v>
                </c:pt>
                <c:pt idx="148">
                  <c:v>7110.6950173014175</c:v>
                </c:pt>
                <c:pt idx="149">
                  <c:v>7171.0724933352622</c:v>
                </c:pt>
                <c:pt idx="150">
                  <c:v>7231.96263931253</c:v>
                </c:pt>
                <c:pt idx="151">
                  <c:v>7293.3698083544195</c:v>
                </c:pt>
                <c:pt idx="152">
                  <c:v>7355.2983905448282</c:v>
                </c:pt>
                <c:pt idx="153">
                  <c:v>7417.7528132442048</c:v>
                </c:pt>
                <c:pt idx="154">
                  <c:v>7480.7375414060671</c:v>
                </c:pt>
                <c:pt idx="155">
                  <c:v>7544.2570778962063</c:v>
                </c:pt>
                <c:pt idx="156">
                  <c:v>7608.3159638146053</c:v>
                </c:pt>
                <c:pt idx="157">
                  <c:v>7672.918778820087</c:v>
                </c:pt>
                <c:pt idx="158">
                  <c:v>7738.0701414577252</c:v>
                </c:pt>
                <c:pt idx="159">
                  <c:v>7803.774709489021</c:v>
                </c:pt>
                <c:pt idx="160">
                  <c:v>7870.0371802248983</c:v>
                </c:pt>
                <c:pt idx="161">
                  <c:v>7936.862290861528</c:v>
                </c:pt>
                <c:pt idx="162">
                  <c:v>8004.2548188189821</c:v>
                </c:pt>
                <c:pt idx="163">
                  <c:v>8072.2195820827892</c:v>
                </c:pt>
                <c:pt idx="164">
                  <c:v>8140.7614395483761</c:v>
                </c:pt>
                <c:pt idx="165">
                  <c:v>8209.8852913684368</c:v>
                </c:pt>
                <c:pt idx="166">
                  <c:v>8279.5960793032464</c:v>
                </c:pt>
                <c:pt idx="167">
                  <c:v>8349.8987870739638</c:v>
                </c:pt>
                <c:pt idx="168">
                  <c:v>8420.7984407189197</c:v>
                </c:pt>
                <c:pt idx="169">
                  <c:v>8492.3001089529334</c:v>
                </c:pt>
                <c:pt idx="170">
                  <c:v>8564.4089035296856</c:v>
                </c:pt>
                <c:pt idx="171">
                  <c:v>8637.1299796071617</c:v>
                </c:pt>
                <c:pt idx="172">
                  <c:v>8710.4685361162046</c:v>
                </c:pt>
                <c:pt idx="173">
                  <c:v>8784.4298161321931</c:v>
                </c:pt>
                <c:pt idx="174">
                  <c:v>8859.0191072498692</c:v>
                </c:pt>
                <c:pt idx="175">
                  <c:v>8934.2417419613685</c:v>
                </c:pt>
                <c:pt idx="176">
                  <c:v>9010.1030980374398</c:v>
                </c:pt>
                <c:pt idx="177">
                  <c:v>9086.6085989119074</c:v>
                </c:pt>
                <c:pt idx="178">
                  <c:v>9163.7637140694023</c:v>
                </c:pt>
                <c:pt idx="179">
                  <c:v>9241.5739594363913</c:v>
                </c:pt>
                <c:pt idx="180">
                  <c:v>9320.0448977755004</c:v>
                </c:pt>
                <c:pt idx="181">
                  <c:v>9399.1821390832229</c:v>
                </c:pt>
                <c:pt idx="182">
                  <c:v>9478.9913409909732</c:v>
                </c:pt>
                <c:pt idx="183">
                  <c:v>9559.4782091695633</c:v>
                </c:pt>
                <c:pt idx="184">
                  <c:v>9640.648497737111</c:v>
                </c:pt>
                <c:pt idx="185">
                  <c:v>9722.5080096704114</c:v>
                </c:pt>
                <c:pt idx="186">
                  <c:v>9805.0625972197886</c:v>
                </c:pt>
                <c:pt idx="187">
                  <c:v>9888.3181623274959</c:v>
                </c:pt>
                <c:pt idx="188">
                  <c:v>9972.2806570496414</c:v>
                </c:pt>
                <c:pt idx="189">
                  <c:v>10056.956083981719</c:v>
                </c:pt>
                <c:pt idx="190">
                  <c:v>10142.350496687734</c:v>
                </c:pt>
                <c:pt idx="191">
                  <c:v>10228.470000132982</c:v>
                </c:pt>
                <c:pt idx="192">
                  <c:v>10315.320751120515</c:v>
                </c:pt>
                <c:pt idx="193">
                  <c:v>10402.908958731274</c:v>
                </c:pt>
                <c:pt idx="194">
                  <c:v>10491.240884768011</c:v>
                </c:pt>
                <c:pt idx="195">
                  <c:v>10580.322844202936</c:v>
                </c:pt>
                <c:pt idx="196">
                  <c:v>10670.161205629192</c:v>
                </c:pt>
                <c:pt idx="197">
                  <c:v>10760.762391716151</c:v>
                </c:pt>
                <c:pt idx="198">
                  <c:v>10852.132879668579</c:v>
                </c:pt>
                <c:pt idx="199">
                  <c:v>10944.279201689709</c:v>
                </c:pt>
                <c:pt idx="200">
                  <c:v>11037.207945448217</c:v>
                </c:pt>
                <c:pt idx="201">
                  <c:v>11130.925754549213</c:v>
                </c:pt>
                <c:pt idx="202">
                  <c:v>11225.439329009176</c:v>
                </c:pt>
                <c:pt idx="203">
                  <c:v>11320.755425734957</c:v>
                </c:pt>
                <c:pt idx="204">
                  <c:v>11416.88085900684</c:v>
                </c:pt>
                <c:pt idx="205">
                  <c:v>11513.822500965709</c:v>
                </c:pt>
                <c:pt idx="206">
                  <c:v>11611.587282104336</c:v>
                </c:pt>
                <c:pt idx="207">
                  <c:v>11710.18219176286</c:v>
                </c:pt>
                <c:pt idx="208">
                  <c:v>11809.61427862846</c:v>
                </c:pt>
                <c:pt idx="209">
                  <c:v>11909.890651239282</c:v>
                </c:pt>
                <c:pt idx="210">
                  <c:v>12011.018478492631</c:v>
                </c:pt>
                <c:pt idx="211">
                  <c:v>12113.004990157489</c:v>
                </c:pt>
                <c:pt idx="212">
                  <c:v>12215.857477391379</c:v>
                </c:pt>
                <c:pt idx="213">
                  <c:v>12319.583293261621</c:v>
                </c:pt>
                <c:pt idx="214">
                  <c:v>12424.189853271017</c:v>
                </c:pt>
                <c:pt idx="215">
                  <c:v>12529.68463588799</c:v>
                </c:pt>
                <c:pt idx="216">
                  <c:v>12636.075183081231</c:v>
                </c:pt>
                <c:pt idx="217">
                  <c:v>12743.36910085889</c:v>
                </c:pt>
                <c:pt idx="218">
                  <c:v>12851.574059812332</c:v>
                </c:pt>
                <c:pt idx="219">
                  <c:v>12960.697795664524</c:v>
                </c:pt>
                <c:pt idx="220">
                  <c:v>13070.748109823071</c:v>
                </c:pt>
                <c:pt idx="221">
                  <c:v>13181.73286993795</c:v>
                </c:pt>
                <c:pt idx="222">
                  <c:v>13293.660010463977</c:v>
                </c:pt>
                <c:pt idx="223">
                  <c:v>13406.537533228055</c:v>
                </c:pt>
                <c:pt idx="224">
                  <c:v>13520.373508001237</c:v>
                </c:pt>
                <c:pt idx="225">
                  <c:v>13635.17607307564</c:v>
                </c:pt>
                <c:pt idx="226">
                  <c:v>13750.953435846264</c:v>
                </c:pt>
                <c:pt idx="227">
                  <c:v>13867.713873397754</c:v>
                </c:pt>
                <c:pt idx="228">
                  <c:v>13985.46573309614</c:v>
                </c:pt>
                <c:pt idx="229">
                  <c:v>14104.217433185595</c:v>
                </c:pt>
                <c:pt idx="230">
                  <c:v>14223.977463390276</c:v>
                </c:pt>
                <c:pt idx="231">
                  <c:v>14344.754385521261</c:v>
                </c:pt>
                <c:pt idx="232">
                  <c:v>14466.556834088644</c:v>
                </c:pt>
                <c:pt idx="233">
                  <c:v>14589.393516918828</c:v>
                </c:pt>
                <c:pt idx="234">
                  <c:v>14713.27321577707</c:v>
                </c:pt>
                <c:pt idx="235">
                  <c:v>14838.204786995282</c:v>
                </c:pt>
                <c:pt idx="236">
                  <c:v>14964.197162105202</c:v>
                </c:pt>
                <c:pt idx="237">
                  <c:v>15091.259348476911</c:v>
                </c:pt>
                <c:pt idx="238">
                  <c:v>15219.400429962781</c:v>
                </c:pt>
                <c:pt idx="239">
                  <c:v>15348.629567546901</c:v>
                </c:pt>
                <c:pt idx="240">
                  <c:v>15478.956</c:v>
                </c:pt>
                <c:pt idx="241">
                  <c:v>15610.389044539943</c:v>
                </c:pt>
                <c:pt idx="242">
                  <c:v>15742.938097497838</c:v>
                </c:pt>
                <c:pt idx="243">
                  <c:v>15876.612634989771</c:v>
                </c:pt>
                <c:pt idx="244">
                  <c:v>16011.4222135943</c:v>
                </c:pt>
                <c:pt idx="245">
                  <c:v>16147.376471035637</c:v>
                </c:pt>
                <c:pt idx="246">
                  <c:v>16284.485126872691</c:v>
                </c:pt>
                <c:pt idx="247">
                  <c:v>16422.7579831939</c:v>
                </c:pt>
                <c:pt idx="248">
                  <c:v>16562.204925318023</c:v>
                </c:pt>
                <c:pt idx="249">
                  <c:v>16702.835922500843</c:v>
                </c:pt>
                <c:pt idx="250">
                  <c:v>16844.661028647886</c:v>
                </c:pt>
                <c:pt idx="251">
                  <c:v>16987.69038303319</c:v>
                </c:pt>
                <c:pt idx="252">
                  <c:v>17131.934211024174</c:v>
                </c:pt>
                <c:pt idx="253">
                  <c:v>17277.402824812656</c:v>
                </c:pt>
                <c:pt idx="254">
                  <c:v>17424.106624152104</c:v>
                </c:pt>
                <c:pt idx="255">
                  <c:v>17572.056097101111</c:v>
                </c:pt>
                <c:pt idx="256">
                  <c:v>17721.261820773219</c:v>
                </c:pt>
                <c:pt idx="257">
                  <c:v>17871.734462093067</c:v>
                </c:pt>
                <c:pt idx="258">
                  <c:v>18023.484778559003</c:v>
                </c:pt>
                <c:pt idx="259">
                  <c:v>18176.523619012154</c:v>
                </c:pt>
                <c:pt idx="260">
                  <c:v>18330.861924412013</c:v>
                </c:pt>
                <c:pt idx="261">
                  <c:v>18486.510728618625</c:v>
                </c:pt>
                <c:pt idx="262">
                  <c:v>18643.481159181429</c:v>
                </c:pt>
                <c:pt idx="263">
                  <c:v>18801.784438134757</c:v>
                </c:pt>
                <c:pt idx="264">
                  <c:v>18961.431882800131</c:v>
                </c:pt>
                <c:pt idx="265">
                  <c:v>19122.434906595354</c:v>
                </c:pt>
                <c:pt idx="266">
                  <c:v>19284.805019850453</c:v>
                </c:pt>
                <c:pt idx="267">
                  <c:v>19448.553830630597</c:v>
                </c:pt>
                <c:pt idx="268">
                  <c:v>19613.693045565942</c:v>
                </c:pt>
                <c:pt idx="269">
                  <c:v>19780.234470688581</c:v>
                </c:pt>
                <c:pt idx="270">
                  <c:v>19948.190012276566</c:v>
                </c:pt>
                <c:pt idx="271">
                  <c:v>20117.571677705087</c:v>
                </c:pt>
                <c:pt idx="272">
                  <c:v>20288.391576304923</c:v>
                </c:pt>
                <c:pt idx="273">
                  <c:v>20460.661920228136</c:v>
                </c:pt>
                <c:pt idx="274">
                  <c:v>20634.395025321148</c:v>
                </c:pt>
                <c:pt idx="275">
                  <c:v>20809.603312005198</c:v>
                </c:pt>
                <c:pt idx="276">
                  <c:v>20986.299306164325</c:v>
                </c:pt>
                <c:pt idx="277">
                  <c:v>21164.495640040823</c:v>
                </c:pt>
                <c:pt idx="278">
                  <c:v>21344.205053138383</c:v>
                </c:pt>
                <c:pt idx="279">
                  <c:v>21525.440393132812</c:v>
                </c:pt>
                <c:pt idx="280">
                  <c:v>21708.214616790567</c:v>
                </c:pt>
                <c:pt idx="281">
                  <c:v>21892.540790895029</c:v>
                </c:pt>
                <c:pt idx="282">
                  <c:v>22078.432093180676</c:v>
                </c:pt>
                <c:pt idx="283">
                  <c:v>22265.901813275177</c:v>
                </c:pt>
                <c:pt idx="284">
                  <c:v>22454.963353649491</c:v>
                </c:pt>
                <c:pt idx="285">
                  <c:v>22645.630230576015</c:v>
                </c:pt>
                <c:pt idx="286">
                  <c:v>22837.916075094883</c:v>
                </c:pt>
                <c:pt idx="287">
                  <c:v>23031.834633988477</c:v>
                </c:pt>
                <c:pt idx="288">
                  <c:v>23227.399770764219</c:v>
                </c:pt>
                <c:pt idx="289">
                  <c:v>23424.625466645641</c:v>
                </c:pt>
                <c:pt idx="290">
                  <c:v>23623.525821571977</c:v>
                </c:pt>
                <c:pt idx="291">
                  <c:v>23824.115055206155</c:v>
                </c:pt>
                <c:pt idx="292">
                  <c:v>24026.407507951397</c:v>
                </c:pt>
                <c:pt idx="293">
                  <c:v>24230.417641976419</c:v>
                </c:pt>
                <c:pt idx="294">
                  <c:v>24436.160042249361</c:v>
                </c:pt>
                <c:pt idx="295">
                  <c:v>24643.649417580502</c:v>
                </c:pt>
                <c:pt idx="296">
                  <c:v>24852.900601673773</c:v>
                </c:pt>
                <c:pt idx="297">
                  <c:v>25063.928554187274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5D-3E4F-8ADE-A1E5362A7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371856"/>
        <c:axId val="817407200"/>
      </c:lineChart>
      <c:dateAx>
        <c:axId val="81737185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407200"/>
        <c:crosses val="autoZero"/>
        <c:auto val="1"/>
        <c:lblOffset val="100"/>
        <c:baseTimeUnit val="months"/>
      </c:dateAx>
      <c:valAx>
        <c:axId val="8174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37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strRef>
              <c:f>'FRED Graph'!$C$11:$C$131</c:f>
              <c:strCache>
                <c:ptCount val="121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</c:strCache>
            </c:strRef>
          </c:cat>
          <c:val>
            <c:numRef>
              <c:f>'FRED Graph'!$D$11:$D$131</c:f>
              <c:numCache>
                <c:formatCode>General</c:formatCode>
                <c:ptCount val="121"/>
                <c:pt idx="1">
                  <c:v>4.4433600000000002</c:v>
                </c:pt>
                <c:pt idx="2">
                  <c:v>1.45957</c:v>
                </c:pt>
                <c:pt idx="3">
                  <c:v>0.26632</c:v>
                </c:pt>
                <c:pt idx="4">
                  <c:v>0</c:v>
                </c:pt>
                <c:pt idx="5">
                  <c:v>0</c:v>
                </c:pt>
                <c:pt idx="6">
                  <c:v>3.1555399999999998</c:v>
                </c:pt>
                <c:pt idx="7">
                  <c:v>2.0367299999999999</c:v>
                </c:pt>
                <c:pt idx="8">
                  <c:v>1.4015599999999999</c:v>
                </c:pt>
                <c:pt idx="9">
                  <c:v>4.8753099999999998</c:v>
                </c:pt>
                <c:pt idx="10">
                  <c:v>4.4083399999999999</c:v>
                </c:pt>
                <c:pt idx="11">
                  <c:v>4.0114000000000001</c:v>
                </c:pt>
                <c:pt idx="12">
                  <c:v>4.2372300000000003</c:v>
                </c:pt>
                <c:pt idx="13">
                  <c:v>0.66959000000000002</c:v>
                </c:pt>
                <c:pt idx="14">
                  <c:v>2.3488600000000002</c:v>
                </c:pt>
                <c:pt idx="15">
                  <c:v>1.9223300000000001</c:v>
                </c:pt>
                <c:pt idx="16">
                  <c:v>5.5522999999999998</c:v>
                </c:pt>
                <c:pt idx="17">
                  <c:v>3.93811</c:v>
                </c:pt>
                <c:pt idx="18">
                  <c:v>5.5315799999999999</c:v>
                </c:pt>
                <c:pt idx="19">
                  <c:v>2.35873</c:v>
                </c:pt>
                <c:pt idx="20">
                  <c:v>4.6614100000000001</c:v>
                </c:pt>
                <c:pt idx="21">
                  <c:v>1.42635</c:v>
                </c:pt>
                <c:pt idx="22">
                  <c:v>1.1985699999999999</c:v>
                </c:pt>
                <c:pt idx="23">
                  <c:v>3.4463200000000001</c:v>
                </c:pt>
                <c:pt idx="24">
                  <c:v>2.7439399999999998</c:v>
                </c:pt>
                <c:pt idx="25">
                  <c:v>3.0297100000000001</c:v>
                </c:pt>
                <c:pt idx="26">
                  <c:v>6.8403099999999997</c:v>
                </c:pt>
                <c:pt idx="27">
                  <c:v>3.6366100000000001</c:v>
                </c:pt>
                <c:pt idx="28">
                  <c:v>4.2187400000000004</c:v>
                </c:pt>
                <c:pt idx="29">
                  <c:v>2.6073599999999999</c:v>
                </c:pt>
                <c:pt idx="30">
                  <c:v>6.8154899999999996</c:v>
                </c:pt>
                <c:pt idx="31">
                  <c:v>5.0977699999999997</c:v>
                </c:pt>
                <c:pt idx="32">
                  <c:v>3.4794700000000001</c:v>
                </c:pt>
                <c:pt idx="33">
                  <c:v>4.05783</c:v>
                </c:pt>
                <c:pt idx="34">
                  <c:v>3.7550300000000001</c:v>
                </c:pt>
                <c:pt idx="35">
                  <c:v>5.1060100000000004</c:v>
                </c:pt>
                <c:pt idx="36">
                  <c:v>6.6231799999999996</c:v>
                </c:pt>
                <c:pt idx="37">
                  <c:v>3.8290899999999999</c:v>
                </c:pt>
                <c:pt idx="38">
                  <c:v>3.3820700000000001</c:v>
                </c:pt>
                <c:pt idx="39">
                  <c:v>5.3980600000000001</c:v>
                </c:pt>
                <c:pt idx="40">
                  <c:v>6.73482</c:v>
                </c:pt>
                <c:pt idx="41">
                  <c:v>1.4657800000000001</c:v>
                </c:pt>
                <c:pt idx="42">
                  <c:v>7.4836299999999998</c:v>
                </c:pt>
                <c:pt idx="43">
                  <c:v>0.39968999999999999</c:v>
                </c:pt>
                <c:pt idx="44">
                  <c:v>2.39873</c:v>
                </c:pt>
                <c:pt idx="45">
                  <c:v>0</c:v>
                </c:pt>
                <c:pt idx="46">
                  <c:v>2.5088200000000001</c:v>
                </c:pt>
                <c:pt idx="47">
                  <c:v>0</c:v>
                </c:pt>
                <c:pt idx="48">
                  <c:v>1.11388</c:v>
                </c:pt>
                <c:pt idx="49">
                  <c:v>3.3542900000000002</c:v>
                </c:pt>
                <c:pt idx="50">
                  <c:v>2.4848300000000001</c:v>
                </c:pt>
                <c:pt idx="51">
                  <c:v>1.62391</c:v>
                </c:pt>
                <c:pt idx="52">
                  <c:v>0.52364999999999995</c:v>
                </c:pt>
                <c:pt idx="53">
                  <c:v>2.08297</c:v>
                </c:pt>
                <c:pt idx="54">
                  <c:v>3.62168</c:v>
                </c:pt>
                <c:pt idx="55">
                  <c:v>6.8361599999999996</c:v>
                </c:pt>
                <c:pt idx="56">
                  <c:v>4.6967100000000004</c:v>
                </c:pt>
                <c:pt idx="57">
                  <c:v>2.3114400000000002</c:v>
                </c:pt>
                <c:pt idx="58">
                  <c:v>3.1515300000000002</c:v>
                </c:pt>
                <c:pt idx="59">
                  <c:v>3.8184800000000001</c:v>
                </c:pt>
                <c:pt idx="60">
                  <c:v>4.1512099999999998</c:v>
                </c:pt>
                <c:pt idx="61">
                  <c:v>4.5181199999999997</c:v>
                </c:pt>
                <c:pt idx="62">
                  <c:v>1.9606699999999999</c:v>
                </c:pt>
                <c:pt idx="63">
                  <c:v>3.17971</c:v>
                </c:pt>
                <c:pt idx="64">
                  <c:v>2.29114</c:v>
                </c:pt>
                <c:pt idx="65">
                  <c:v>5.5047800000000002</c:v>
                </c:pt>
                <c:pt idx="66">
                  <c:v>0.98595999999999995</c:v>
                </c:pt>
                <c:pt idx="67">
                  <c:v>0.60318000000000005</c:v>
                </c:pt>
                <c:pt idx="68">
                  <c:v>3.4178000000000002</c:v>
                </c:pt>
                <c:pt idx="69">
                  <c:v>1.1795800000000001</c:v>
                </c:pt>
                <c:pt idx="70">
                  <c:v>2.5783</c:v>
                </c:pt>
                <c:pt idx="71">
                  <c:v>2.4310800000000001</c:v>
                </c:pt>
                <c:pt idx="72">
                  <c:v>2.4609700000000001</c:v>
                </c:pt>
                <c:pt idx="73">
                  <c:v>0</c:v>
                </c:pt>
                <c:pt idx="74">
                  <c:v>2.30891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1.4556</c:v>
                </c:pt>
                <c:pt idx="80">
                  <c:v>4.34077</c:v>
                </c:pt>
                <c:pt idx="81">
                  <c:v>2.0152700000000001</c:v>
                </c:pt>
                <c:pt idx="82">
                  <c:v>3.9273699999999998</c:v>
                </c:pt>
                <c:pt idx="83">
                  <c:v>3.1286299999999998</c:v>
                </c:pt>
                <c:pt idx="84">
                  <c:v>2.0946400000000001</c:v>
                </c:pt>
                <c:pt idx="85">
                  <c:v>0</c:v>
                </c:pt>
                <c:pt idx="86">
                  <c:v>2.7399100000000001</c:v>
                </c:pt>
                <c:pt idx="87">
                  <c:v>0</c:v>
                </c:pt>
                <c:pt idx="88">
                  <c:v>4.5627700000000004</c:v>
                </c:pt>
                <c:pt idx="89">
                  <c:v>3.3120500000000002</c:v>
                </c:pt>
                <c:pt idx="90">
                  <c:v>1.83595</c:v>
                </c:pt>
                <c:pt idx="91">
                  <c:v>0.70137000000000005</c:v>
                </c:pt>
                <c:pt idx="92">
                  <c:v>0.44008000000000003</c:v>
                </c:pt>
                <c:pt idx="93">
                  <c:v>3.5165999999999999</c:v>
                </c:pt>
                <c:pt idx="94">
                  <c:v>0.55871000000000004</c:v>
                </c:pt>
                <c:pt idx="95">
                  <c:v>3.2044199999999998</c:v>
                </c:pt>
                <c:pt idx="96">
                  <c:v>2.8751699999999998</c:v>
                </c:pt>
                <c:pt idx="97">
                  <c:v>0</c:v>
                </c:pt>
                <c:pt idx="98">
                  <c:v>5.2363</c:v>
                </c:pt>
                <c:pt idx="99">
                  <c:v>4.7419099999999998</c:v>
                </c:pt>
                <c:pt idx="100">
                  <c:v>1.8081100000000001</c:v>
                </c:pt>
                <c:pt idx="101">
                  <c:v>3.2931599999999999</c:v>
                </c:pt>
                <c:pt idx="102">
                  <c:v>2.3402699999999999</c:v>
                </c:pt>
                <c:pt idx="103">
                  <c:v>1.2997799999999999</c:v>
                </c:pt>
                <c:pt idx="104">
                  <c:v>0.58621999999999996</c:v>
                </c:pt>
                <c:pt idx="105">
                  <c:v>2.3776299999999999</c:v>
                </c:pt>
                <c:pt idx="106">
                  <c:v>1.21505</c:v>
                </c:pt>
                <c:pt idx="107">
                  <c:v>2.4262299999999999</c:v>
                </c:pt>
                <c:pt idx="108">
                  <c:v>2.0024199999999999</c:v>
                </c:pt>
                <c:pt idx="109">
                  <c:v>1.90113</c:v>
                </c:pt>
                <c:pt idx="110">
                  <c:v>2.25793</c:v>
                </c:pt>
                <c:pt idx="111">
                  <c:v>2.9077799999999998</c:v>
                </c:pt>
                <c:pt idx="112">
                  <c:v>3.8149899999999999</c:v>
                </c:pt>
                <c:pt idx="113">
                  <c:v>3.0865100000000001</c:v>
                </c:pt>
                <c:pt idx="114">
                  <c:v>3.3776000000000002</c:v>
                </c:pt>
                <c:pt idx="115">
                  <c:v>1.9417899999999999</c:v>
                </c:pt>
                <c:pt idx="116">
                  <c:v>0.89556000000000002</c:v>
                </c:pt>
                <c:pt idx="117">
                  <c:v>2.41269</c:v>
                </c:pt>
                <c:pt idx="118">
                  <c:v>3.2096200000000001</c:v>
                </c:pt>
                <c:pt idx="119">
                  <c:v>2.7703199999999999</c:v>
                </c:pt>
                <c:pt idx="120">
                  <c:v>1.8896299999999999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7-A945-88BD-5AAC587F7B70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'FRED Graph'!$C$11:$C$131</c:f>
              <c:strCache>
                <c:ptCount val="121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</c:strCache>
            </c:strRef>
          </c:cat>
          <c:val>
            <c:numRef>
              <c:f>'FRED Graph'!$E$11:$E$131</c:f>
              <c:numCache>
                <c:formatCode>General</c:formatCode>
                <c:ptCount val="1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-3.5921500000000002</c:v>
                </c:pt>
                <c:pt idx="5">
                  <c:v>-1.8583799999999999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-1.2905899999999999</c:v>
                </c:pt>
                <c:pt idx="46">
                  <c:v>0</c:v>
                </c:pt>
                <c:pt idx="47">
                  <c:v>-1.5918000000000001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-1.61978</c:v>
                </c:pt>
                <c:pt idx="74">
                  <c:v>0</c:v>
                </c:pt>
                <c:pt idx="75">
                  <c:v>-2.09097</c:v>
                </c:pt>
                <c:pt idx="76">
                  <c:v>-8.4505700000000008</c:v>
                </c:pt>
                <c:pt idx="77">
                  <c:v>-4.5819900000000002</c:v>
                </c:pt>
                <c:pt idx="78">
                  <c:v>-0.67523999999999995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-0.96018999999999999</c:v>
                </c:pt>
                <c:pt idx="86">
                  <c:v>0</c:v>
                </c:pt>
                <c:pt idx="87">
                  <c:v>-0.15498000000000001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-1.3931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7-A945-88BD-5AAC587F7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83471791"/>
        <c:axId val="1818149903"/>
      </c:barChart>
      <c:catAx>
        <c:axId val="178347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149903"/>
        <c:crosses val="autoZero"/>
        <c:auto val="1"/>
        <c:lblAlgn val="ctr"/>
        <c:lblOffset val="100"/>
        <c:noMultiLvlLbl val="0"/>
      </c:catAx>
      <c:valAx>
        <c:axId val="181814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47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strRef>
              <c:f>'FRED Graph'!$C$11:$C$139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Graph'!$D$11:$D$139</c:f>
              <c:numCache>
                <c:formatCode>General</c:formatCode>
                <c:ptCount val="129"/>
                <c:pt idx="1">
                  <c:v>4.4433600000000002</c:v>
                </c:pt>
                <c:pt idx="2">
                  <c:v>1.45957</c:v>
                </c:pt>
                <c:pt idx="3">
                  <c:v>0.26632</c:v>
                </c:pt>
                <c:pt idx="4">
                  <c:v>0</c:v>
                </c:pt>
                <c:pt idx="5">
                  <c:v>0</c:v>
                </c:pt>
                <c:pt idx="6">
                  <c:v>3.1555399999999998</c:v>
                </c:pt>
                <c:pt idx="7">
                  <c:v>2.0367299999999999</c:v>
                </c:pt>
                <c:pt idx="8">
                  <c:v>1.4015599999999999</c:v>
                </c:pt>
                <c:pt idx="9">
                  <c:v>4.8753099999999998</c:v>
                </c:pt>
                <c:pt idx="10">
                  <c:v>4.4083399999999999</c:v>
                </c:pt>
                <c:pt idx="11">
                  <c:v>4.0114000000000001</c:v>
                </c:pt>
                <c:pt idx="12">
                  <c:v>4.2372300000000003</c:v>
                </c:pt>
                <c:pt idx="13">
                  <c:v>0.66959000000000002</c:v>
                </c:pt>
                <c:pt idx="14">
                  <c:v>2.3488600000000002</c:v>
                </c:pt>
                <c:pt idx="15">
                  <c:v>1.9223300000000001</c:v>
                </c:pt>
                <c:pt idx="16">
                  <c:v>5.5522999999999998</c:v>
                </c:pt>
                <c:pt idx="17">
                  <c:v>3.93811</c:v>
                </c:pt>
                <c:pt idx="18">
                  <c:v>5.5315799999999999</c:v>
                </c:pt>
                <c:pt idx="19">
                  <c:v>2.35873</c:v>
                </c:pt>
                <c:pt idx="20">
                  <c:v>4.6614100000000001</c:v>
                </c:pt>
                <c:pt idx="21">
                  <c:v>1.42635</c:v>
                </c:pt>
                <c:pt idx="22">
                  <c:v>1.1985699999999999</c:v>
                </c:pt>
                <c:pt idx="23">
                  <c:v>3.4463200000000001</c:v>
                </c:pt>
                <c:pt idx="24">
                  <c:v>2.7439399999999998</c:v>
                </c:pt>
                <c:pt idx="25">
                  <c:v>3.0297100000000001</c:v>
                </c:pt>
                <c:pt idx="26">
                  <c:v>6.8403099999999997</c:v>
                </c:pt>
                <c:pt idx="27">
                  <c:v>3.6366100000000001</c:v>
                </c:pt>
                <c:pt idx="28">
                  <c:v>4.2187400000000004</c:v>
                </c:pt>
                <c:pt idx="29">
                  <c:v>2.6073599999999999</c:v>
                </c:pt>
                <c:pt idx="30">
                  <c:v>6.8154899999999996</c:v>
                </c:pt>
                <c:pt idx="31">
                  <c:v>5.0977699999999997</c:v>
                </c:pt>
                <c:pt idx="32">
                  <c:v>3.4794700000000001</c:v>
                </c:pt>
                <c:pt idx="33">
                  <c:v>4.05783</c:v>
                </c:pt>
                <c:pt idx="34">
                  <c:v>3.7550300000000001</c:v>
                </c:pt>
                <c:pt idx="35">
                  <c:v>5.1060100000000004</c:v>
                </c:pt>
                <c:pt idx="36">
                  <c:v>6.6231799999999996</c:v>
                </c:pt>
                <c:pt idx="37">
                  <c:v>3.8290899999999999</c:v>
                </c:pt>
                <c:pt idx="38">
                  <c:v>3.3820700000000001</c:v>
                </c:pt>
                <c:pt idx="39">
                  <c:v>5.3980600000000001</c:v>
                </c:pt>
                <c:pt idx="40">
                  <c:v>6.73482</c:v>
                </c:pt>
                <c:pt idx="41">
                  <c:v>1.4657800000000001</c:v>
                </c:pt>
                <c:pt idx="42">
                  <c:v>7.4836299999999998</c:v>
                </c:pt>
                <c:pt idx="43">
                  <c:v>0.39968999999999999</c:v>
                </c:pt>
                <c:pt idx="44">
                  <c:v>2.39873</c:v>
                </c:pt>
                <c:pt idx="45">
                  <c:v>0</c:v>
                </c:pt>
                <c:pt idx="46">
                  <c:v>2.5088200000000001</c:v>
                </c:pt>
                <c:pt idx="47">
                  <c:v>0</c:v>
                </c:pt>
                <c:pt idx="48">
                  <c:v>1.11388</c:v>
                </c:pt>
                <c:pt idx="49">
                  <c:v>3.3542900000000002</c:v>
                </c:pt>
                <c:pt idx="50">
                  <c:v>2.4848300000000001</c:v>
                </c:pt>
                <c:pt idx="51">
                  <c:v>1.62391</c:v>
                </c:pt>
                <c:pt idx="52">
                  <c:v>0.52364999999999995</c:v>
                </c:pt>
                <c:pt idx="53">
                  <c:v>2.08297</c:v>
                </c:pt>
                <c:pt idx="54">
                  <c:v>3.62168</c:v>
                </c:pt>
                <c:pt idx="55">
                  <c:v>6.8361599999999996</c:v>
                </c:pt>
                <c:pt idx="56">
                  <c:v>4.6967100000000004</c:v>
                </c:pt>
                <c:pt idx="57">
                  <c:v>2.3114400000000002</c:v>
                </c:pt>
                <c:pt idx="58">
                  <c:v>3.1515300000000002</c:v>
                </c:pt>
                <c:pt idx="59">
                  <c:v>3.8184800000000001</c:v>
                </c:pt>
                <c:pt idx="60">
                  <c:v>4.1512099999999998</c:v>
                </c:pt>
                <c:pt idx="61">
                  <c:v>4.5181199999999997</c:v>
                </c:pt>
                <c:pt idx="62">
                  <c:v>1.9606699999999999</c:v>
                </c:pt>
                <c:pt idx="63">
                  <c:v>3.17971</c:v>
                </c:pt>
                <c:pt idx="64">
                  <c:v>2.29114</c:v>
                </c:pt>
                <c:pt idx="65">
                  <c:v>5.5047800000000002</c:v>
                </c:pt>
                <c:pt idx="66">
                  <c:v>0.98595999999999995</c:v>
                </c:pt>
                <c:pt idx="67">
                  <c:v>0.60318000000000005</c:v>
                </c:pt>
                <c:pt idx="68">
                  <c:v>3.4178000000000002</c:v>
                </c:pt>
                <c:pt idx="69">
                  <c:v>1.1795800000000001</c:v>
                </c:pt>
                <c:pt idx="70">
                  <c:v>2.5783</c:v>
                </c:pt>
                <c:pt idx="71">
                  <c:v>2.4310800000000001</c:v>
                </c:pt>
                <c:pt idx="72">
                  <c:v>2.4609700000000001</c:v>
                </c:pt>
                <c:pt idx="73">
                  <c:v>0</c:v>
                </c:pt>
                <c:pt idx="74">
                  <c:v>2.30891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1.4556</c:v>
                </c:pt>
                <c:pt idx="80">
                  <c:v>4.34077</c:v>
                </c:pt>
                <c:pt idx="81">
                  <c:v>2.0152700000000001</c:v>
                </c:pt>
                <c:pt idx="82">
                  <c:v>3.9273699999999998</c:v>
                </c:pt>
                <c:pt idx="83">
                  <c:v>3.1286299999999998</c:v>
                </c:pt>
                <c:pt idx="84">
                  <c:v>2.0946400000000001</c:v>
                </c:pt>
                <c:pt idx="85">
                  <c:v>0</c:v>
                </c:pt>
                <c:pt idx="86">
                  <c:v>2.7399100000000001</c:v>
                </c:pt>
                <c:pt idx="87">
                  <c:v>0</c:v>
                </c:pt>
                <c:pt idx="88">
                  <c:v>4.5627700000000004</c:v>
                </c:pt>
                <c:pt idx="89">
                  <c:v>3.3120500000000002</c:v>
                </c:pt>
                <c:pt idx="90">
                  <c:v>1.83595</c:v>
                </c:pt>
                <c:pt idx="91">
                  <c:v>0.70137000000000005</c:v>
                </c:pt>
                <c:pt idx="92">
                  <c:v>0.44008000000000003</c:v>
                </c:pt>
                <c:pt idx="93">
                  <c:v>3.5165999999999999</c:v>
                </c:pt>
                <c:pt idx="94">
                  <c:v>0.55871000000000004</c:v>
                </c:pt>
                <c:pt idx="95">
                  <c:v>3.2044199999999998</c:v>
                </c:pt>
                <c:pt idx="96">
                  <c:v>2.8751699999999998</c:v>
                </c:pt>
                <c:pt idx="97">
                  <c:v>0</c:v>
                </c:pt>
                <c:pt idx="98">
                  <c:v>5.2363</c:v>
                </c:pt>
                <c:pt idx="99">
                  <c:v>4.7419099999999998</c:v>
                </c:pt>
                <c:pt idx="100">
                  <c:v>1.8081100000000001</c:v>
                </c:pt>
                <c:pt idx="101">
                  <c:v>3.2931599999999999</c:v>
                </c:pt>
                <c:pt idx="102">
                  <c:v>2.3402699999999999</c:v>
                </c:pt>
                <c:pt idx="103">
                  <c:v>1.2997799999999999</c:v>
                </c:pt>
                <c:pt idx="104">
                  <c:v>0.58621999999999996</c:v>
                </c:pt>
                <c:pt idx="105">
                  <c:v>2.3776299999999999</c:v>
                </c:pt>
                <c:pt idx="106">
                  <c:v>1.21505</c:v>
                </c:pt>
                <c:pt idx="107">
                  <c:v>2.4262299999999999</c:v>
                </c:pt>
                <c:pt idx="108">
                  <c:v>2.0024199999999999</c:v>
                </c:pt>
                <c:pt idx="109">
                  <c:v>1.90113</c:v>
                </c:pt>
                <c:pt idx="110">
                  <c:v>2.25793</c:v>
                </c:pt>
                <c:pt idx="111">
                  <c:v>2.9077799999999998</c:v>
                </c:pt>
                <c:pt idx="112">
                  <c:v>3.8149899999999999</c:v>
                </c:pt>
                <c:pt idx="113">
                  <c:v>3.0865100000000001</c:v>
                </c:pt>
                <c:pt idx="114">
                  <c:v>3.3776000000000002</c:v>
                </c:pt>
                <c:pt idx="115">
                  <c:v>1.9417899999999999</c:v>
                </c:pt>
                <c:pt idx="116">
                  <c:v>0.89556000000000002</c:v>
                </c:pt>
                <c:pt idx="117">
                  <c:v>2.41269</c:v>
                </c:pt>
                <c:pt idx="118">
                  <c:v>3.2096200000000001</c:v>
                </c:pt>
                <c:pt idx="119">
                  <c:v>2.7703199999999999</c:v>
                </c:pt>
                <c:pt idx="120">
                  <c:v>1.8896299999999999</c:v>
                </c:pt>
                <c:pt idx="121">
                  <c:v>0</c:v>
                </c:pt>
                <c:pt idx="122">
                  <c:v>0</c:v>
                </c:pt>
                <c:pt idx="123">
                  <c:v>33.783279999999998</c:v>
                </c:pt>
                <c:pt idx="124">
                  <c:v>4.5362900000000002</c:v>
                </c:pt>
                <c:pt idx="125">
                  <c:v>6.2781799999999999</c:v>
                </c:pt>
                <c:pt idx="126">
                  <c:v>6.72628</c:v>
                </c:pt>
                <c:pt idx="127">
                  <c:v>2.3034300000000001</c:v>
                </c:pt>
                <c:pt idx="128">
                  <c:v>6.8874399999999998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5-D749-B3BE-09D265318E9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2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F5-D749-B3BE-09D265318E9D}"/>
              </c:ext>
            </c:extLst>
          </c:dPt>
          <c:cat>
            <c:strRef>
              <c:f>'FRED Graph'!$C$11:$C$139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Graph'!$E$11:$E$139</c:f>
              <c:numCache>
                <c:formatCode>General</c:formatCode>
                <c:ptCount val="129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-3.5921500000000002</c:v>
                </c:pt>
                <c:pt idx="5">
                  <c:v>-1.8583799999999999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-1.2905899999999999</c:v>
                </c:pt>
                <c:pt idx="46">
                  <c:v>0</c:v>
                </c:pt>
                <c:pt idx="47">
                  <c:v>-1.5918000000000001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-1.61978</c:v>
                </c:pt>
                <c:pt idx="74">
                  <c:v>0</c:v>
                </c:pt>
                <c:pt idx="75">
                  <c:v>-2.09097</c:v>
                </c:pt>
                <c:pt idx="76">
                  <c:v>-8.4505700000000008</c:v>
                </c:pt>
                <c:pt idx="77">
                  <c:v>-4.5819900000000002</c:v>
                </c:pt>
                <c:pt idx="78">
                  <c:v>-0.67523999999999995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-0.96018999999999999</c:v>
                </c:pt>
                <c:pt idx="86">
                  <c:v>0</c:v>
                </c:pt>
                <c:pt idx="87">
                  <c:v>-0.15498000000000001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-1.3931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-5.1132499999999999</c:v>
                </c:pt>
                <c:pt idx="122">
                  <c:v>-31.235700000000001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F5-D749-B3BE-09D265318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1334630223"/>
        <c:axId val="1362314911"/>
      </c:barChart>
      <c:catAx>
        <c:axId val="133463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314911"/>
        <c:crosses val="autoZero"/>
        <c:auto val="1"/>
        <c:lblAlgn val="ctr"/>
        <c:lblOffset val="100"/>
        <c:noMultiLvlLbl val="0"/>
      </c:catAx>
      <c:valAx>
        <c:axId val="1362314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63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Spending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Sheet1!$E$2:$E$667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Sheet1!$F$2:$F$667</c:f>
              <c:numCache>
                <c:formatCode>General</c:formatCode>
                <c:ptCount val="666"/>
                <c:pt idx="0">
                  <c:v>-2.65E-3</c:v>
                </c:pt>
                <c:pt idx="1">
                  <c:v>-5.3600000000000002E-4</c:v>
                </c:pt>
                <c:pt idx="2">
                  <c:v>1.55E-2</c:v>
                </c:pt>
                <c:pt idx="3">
                  <c:v>2.3E-2</c:v>
                </c:pt>
                <c:pt idx="4">
                  <c:v>2.7799999999999999E-3</c:v>
                </c:pt>
                <c:pt idx="5">
                  <c:v>2.8600000000000001E-3</c:v>
                </c:pt>
                <c:pt idx="6">
                  <c:v>1.12E-2</c:v>
                </c:pt>
                <c:pt idx="7">
                  <c:v>2.46E-2</c:v>
                </c:pt>
                <c:pt idx="8">
                  <c:v>1.14E-2</c:v>
                </c:pt>
                <c:pt idx="9">
                  <c:v>-1.3500000000000001E-3</c:v>
                </c:pt>
                <c:pt idx="10">
                  <c:v>-1.26E-2</c:v>
                </c:pt>
                <c:pt idx="11">
                  <c:v>8.9300000000000004E-3</c:v>
                </c:pt>
                <c:pt idx="12">
                  <c:v>1.61E-2</c:v>
                </c:pt>
                <c:pt idx="13">
                  <c:v>5.3099999999999996E-3</c:v>
                </c:pt>
                <c:pt idx="14">
                  <c:v>-8.4399999999999996E-3</c:v>
                </c:pt>
                <c:pt idx="15">
                  <c:v>-1.0999999999999999E-2</c:v>
                </c:pt>
                <c:pt idx="16">
                  <c:v>-8.3700000000000007E-3</c:v>
                </c:pt>
                <c:pt idx="17">
                  <c:v>4.1000000000000003E-3</c:v>
                </c:pt>
                <c:pt idx="18">
                  <c:v>8.0599999999999995E-3</c:v>
                </c:pt>
                <c:pt idx="19">
                  <c:v>-8.2200000000000003E-4</c:v>
                </c:pt>
                <c:pt idx="20">
                  <c:v>-1.38E-2</c:v>
                </c:pt>
                <c:pt idx="21">
                  <c:v>-6.8799999999999998E-3</c:v>
                </c:pt>
                <c:pt idx="22">
                  <c:v>1.75E-3</c:v>
                </c:pt>
                <c:pt idx="23">
                  <c:v>1.32E-3</c:v>
                </c:pt>
                <c:pt idx="24">
                  <c:v>-8.1399999999999997E-3</c:v>
                </c:pt>
                <c:pt idx="25">
                  <c:v>-8.6499999999999997E-3</c:v>
                </c:pt>
                <c:pt idx="26">
                  <c:v>2.7799999999999999E-3</c:v>
                </c:pt>
                <c:pt idx="27">
                  <c:v>1.26E-2</c:v>
                </c:pt>
                <c:pt idx="28">
                  <c:v>3.65E-3</c:v>
                </c:pt>
                <c:pt idx="29">
                  <c:v>-3.7000000000000002E-3</c:v>
                </c:pt>
                <c:pt idx="30">
                  <c:v>3.6900000000000001E-3</c:v>
                </c:pt>
                <c:pt idx="31">
                  <c:v>6.3499999999999997E-3</c:v>
                </c:pt>
                <c:pt idx="32">
                  <c:v>1.6999999999999999E-3</c:v>
                </c:pt>
                <c:pt idx="33">
                  <c:v>-4.1000000000000003E-3</c:v>
                </c:pt>
                <c:pt idx="34">
                  <c:v>-1.1900000000000001E-3</c:v>
                </c:pt>
                <c:pt idx="35">
                  <c:v>6.4200000000000004E-3</c:v>
                </c:pt>
                <c:pt idx="36">
                  <c:v>7.2499999999999995E-4</c:v>
                </c:pt>
                <c:pt idx="37">
                  <c:v>-8.0699999999999999E-4</c:v>
                </c:pt>
                <c:pt idx="38">
                  <c:v>1.4599999999999999E-3</c:v>
                </c:pt>
                <c:pt idx="39">
                  <c:v>2.4399999999999999E-3</c:v>
                </c:pt>
                <c:pt idx="40">
                  <c:v>-4.9299999999999995E-4</c:v>
                </c:pt>
                <c:pt idx="41">
                  <c:v>-1.75E-4</c:v>
                </c:pt>
                <c:pt idx="42">
                  <c:v>-4.9300000000000004E-3</c:v>
                </c:pt>
                <c:pt idx="43">
                  <c:v>-1.03E-2</c:v>
                </c:pt>
                <c:pt idx="44">
                  <c:v>-1.17E-2</c:v>
                </c:pt>
                <c:pt idx="45">
                  <c:v>-1.7899999999999999E-2</c:v>
                </c:pt>
                <c:pt idx="46">
                  <c:v>-3.1399999999999997E-2</c:v>
                </c:pt>
                <c:pt idx="47">
                  <c:v>-1.5699999999999999E-2</c:v>
                </c:pt>
                <c:pt idx="48">
                  <c:v>-3.1E-2</c:v>
                </c:pt>
                <c:pt idx="49">
                  <c:v>-1.7500000000000002E-2</c:v>
                </c:pt>
                <c:pt idx="50">
                  <c:v>-1.2999999999999999E-2</c:v>
                </c:pt>
                <c:pt idx="51">
                  <c:v>-1.83E-2</c:v>
                </c:pt>
                <c:pt idx="52">
                  <c:v>-2.01E-2</c:v>
                </c:pt>
                <c:pt idx="53">
                  <c:v>-1.8100000000000002E-2</c:v>
                </c:pt>
                <c:pt idx="54">
                  <c:v>-6.8100000000000001E-3</c:v>
                </c:pt>
                <c:pt idx="55">
                  <c:v>8.8699999999999994E-3</c:v>
                </c:pt>
                <c:pt idx="56">
                  <c:v>-4.3499999999999997E-3</c:v>
                </c:pt>
                <c:pt idx="57">
                  <c:v>-1.0999999999999999E-2</c:v>
                </c:pt>
                <c:pt idx="58">
                  <c:v>-1.2699999999999999E-2</c:v>
                </c:pt>
                <c:pt idx="59">
                  <c:v>-2.1099999999999999E-3</c:v>
                </c:pt>
                <c:pt idx="60">
                  <c:v>9.58E-3</c:v>
                </c:pt>
                <c:pt idx="61">
                  <c:v>-1.6900000000000001E-5</c:v>
                </c:pt>
                <c:pt idx="62">
                  <c:v>-1.9099999999999999E-2</c:v>
                </c:pt>
                <c:pt idx="63">
                  <c:v>-1.29E-2</c:v>
                </c:pt>
                <c:pt idx="64">
                  <c:v>-2.1399999999999999E-2</c:v>
                </c:pt>
                <c:pt idx="65">
                  <c:v>-4.1200000000000001E-2</c:v>
                </c:pt>
                <c:pt idx="66">
                  <c:v>-7.0900000000000005E-2</c:v>
                </c:pt>
                <c:pt idx="67">
                  <c:v>-0.108</c:v>
                </c:pt>
                <c:pt idx="68">
                  <c:v>-0.14000000000000001</c:v>
                </c:pt>
                <c:pt idx="69">
                  <c:v>-0.16</c:v>
                </c:pt>
                <c:pt idx="70">
                  <c:v>-0.20100000000000001</c:v>
                </c:pt>
                <c:pt idx="71">
                  <c:v>-0.22700000000000001</c:v>
                </c:pt>
                <c:pt idx="72">
                  <c:v>-0.246</c:v>
                </c:pt>
                <c:pt idx="73">
                  <c:v>-0.26600000000000001</c:v>
                </c:pt>
                <c:pt idx="74">
                  <c:v>-0.29099999999999998</c:v>
                </c:pt>
                <c:pt idx="75">
                  <c:v>-0.311</c:v>
                </c:pt>
                <c:pt idx="76">
                  <c:v>-0.32500000000000001</c:v>
                </c:pt>
                <c:pt idx="77">
                  <c:v>-0.32400000000000001</c:v>
                </c:pt>
                <c:pt idx="78">
                  <c:v>-0.311</c:v>
                </c:pt>
                <c:pt idx="79">
                  <c:v>-0.30399999999999999</c:v>
                </c:pt>
                <c:pt idx="80">
                  <c:v>-0.30199999999999999</c:v>
                </c:pt>
                <c:pt idx="81">
                  <c:v>-0.29899999999999999</c:v>
                </c:pt>
                <c:pt idx="82">
                  <c:v>-0.29499999999999998</c:v>
                </c:pt>
                <c:pt idx="83">
                  <c:v>-0.28999999999999998</c:v>
                </c:pt>
                <c:pt idx="84">
                  <c:v>-0.28599999999999998</c:v>
                </c:pt>
                <c:pt idx="85">
                  <c:v>-0.29499999999999998</c:v>
                </c:pt>
                <c:pt idx="86">
                  <c:v>-0.30099999999999999</c:v>
                </c:pt>
                <c:pt idx="87">
                  <c:v>-0.30099999999999999</c:v>
                </c:pt>
                <c:pt idx="88">
                  <c:v>-0.29899999999999999</c:v>
                </c:pt>
                <c:pt idx="89">
                  <c:v>-0.29599999999999999</c:v>
                </c:pt>
                <c:pt idx="90">
                  <c:v>-0.317</c:v>
                </c:pt>
                <c:pt idx="91">
                  <c:v>-0.32400000000000001</c:v>
                </c:pt>
                <c:pt idx="92">
                  <c:v>-0.28699999999999998</c:v>
                </c:pt>
                <c:pt idx="93">
                  <c:v>-0.27</c:v>
                </c:pt>
                <c:pt idx="94">
                  <c:v>-0.26100000000000001</c:v>
                </c:pt>
                <c:pt idx="95">
                  <c:v>-0.25800000000000001</c:v>
                </c:pt>
                <c:pt idx="96">
                  <c:v>-0.255</c:v>
                </c:pt>
                <c:pt idx="97">
                  <c:v>-0.22800000000000001</c:v>
                </c:pt>
                <c:pt idx="98">
                  <c:v>-0.215</c:v>
                </c:pt>
                <c:pt idx="99">
                  <c:v>-0.21299999999999999</c:v>
                </c:pt>
                <c:pt idx="100">
                  <c:v>-0.219</c:v>
                </c:pt>
                <c:pt idx="101">
                  <c:v>-0.24</c:v>
                </c:pt>
                <c:pt idx="102">
                  <c:v>-0.23499999999999999</c:v>
                </c:pt>
                <c:pt idx="103">
                  <c:v>-0.23</c:v>
                </c:pt>
                <c:pt idx="104">
                  <c:v>-0.22700000000000001</c:v>
                </c:pt>
                <c:pt idx="105">
                  <c:v>-0.222</c:v>
                </c:pt>
                <c:pt idx="106">
                  <c:v>-0.23899999999999999</c:v>
                </c:pt>
                <c:pt idx="107">
                  <c:v>-0.23100000000000001</c:v>
                </c:pt>
                <c:pt idx="108">
                  <c:v>-0.20499999999999999</c:v>
                </c:pt>
                <c:pt idx="109">
                  <c:v>-0.19700000000000001</c:v>
                </c:pt>
                <c:pt idx="110">
                  <c:v>-0.193</c:v>
                </c:pt>
                <c:pt idx="111">
                  <c:v>-0.186</c:v>
                </c:pt>
                <c:pt idx="112">
                  <c:v>-0.17499999999999999</c:v>
                </c:pt>
                <c:pt idx="113">
                  <c:v>-0.17100000000000001</c:v>
                </c:pt>
                <c:pt idx="114">
                  <c:v>-0.17</c:v>
                </c:pt>
                <c:pt idx="115">
                  <c:v>-0.16500000000000001</c:v>
                </c:pt>
                <c:pt idx="116">
                  <c:v>-0.161</c:v>
                </c:pt>
                <c:pt idx="117">
                  <c:v>-0.15</c:v>
                </c:pt>
                <c:pt idx="118">
                  <c:v>-0.157</c:v>
                </c:pt>
                <c:pt idx="119">
                  <c:v>-0.17499999999999999</c:v>
                </c:pt>
                <c:pt idx="120">
                  <c:v>-0.17699999999999999</c:v>
                </c:pt>
                <c:pt idx="121">
                  <c:v>-0.16900000000000001</c:v>
                </c:pt>
                <c:pt idx="122">
                  <c:v>-0.16700000000000001</c:v>
                </c:pt>
                <c:pt idx="123">
                  <c:v>-0.16600000000000001</c:v>
                </c:pt>
                <c:pt idx="124">
                  <c:v>-0.16800000000000001</c:v>
                </c:pt>
                <c:pt idx="125">
                  <c:v>-0.158</c:v>
                </c:pt>
                <c:pt idx="126">
                  <c:v>-0.14000000000000001</c:v>
                </c:pt>
                <c:pt idx="127">
                  <c:v>-0.13600000000000001</c:v>
                </c:pt>
                <c:pt idx="128">
                  <c:v>-0.13600000000000001</c:v>
                </c:pt>
                <c:pt idx="129">
                  <c:v>-0.13100000000000001</c:v>
                </c:pt>
                <c:pt idx="130">
                  <c:v>-0.124</c:v>
                </c:pt>
                <c:pt idx="131">
                  <c:v>-0.126</c:v>
                </c:pt>
                <c:pt idx="132">
                  <c:v>-0.13</c:v>
                </c:pt>
                <c:pt idx="133">
                  <c:v>-0.13700000000000001</c:v>
                </c:pt>
                <c:pt idx="134">
                  <c:v>-0.13900000000000001</c:v>
                </c:pt>
                <c:pt idx="135">
                  <c:v>-0.127</c:v>
                </c:pt>
                <c:pt idx="136">
                  <c:v>-0.13</c:v>
                </c:pt>
                <c:pt idx="137">
                  <c:v>-0.14599999999999999</c:v>
                </c:pt>
                <c:pt idx="138">
                  <c:v>-0.14599999999999999</c:v>
                </c:pt>
                <c:pt idx="139">
                  <c:v>-0.14899999999999999</c:v>
                </c:pt>
                <c:pt idx="140">
                  <c:v>-0.13</c:v>
                </c:pt>
                <c:pt idx="141">
                  <c:v>-0.11700000000000001</c:v>
                </c:pt>
                <c:pt idx="142">
                  <c:v>-0.13600000000000001</c:v>
                </c:pt>
                <c:pt idx="143">
                  <c:v>-0.13300000000000001</c:v>
                </c:pt>
                <c:pt idx="144">
                  <c:v>-0.11600000000000001</c:v>
                </c:pt>
                <c:pt idx="145">
                  <c:v>-0.107</c:v>
                </c:pt>
                <c:pt idx="146">
                  <c:v>-9.3799999999999994E-2</c:v>
                </c:pt>
                <c:pt idx="147">
                  <c:v>-9.7900000000000001E-2</c:v>
                </c:pt>
                <c:pt idx="148">
                  <c:v>-0.106</c:v>
                </c:pt>
                <c:pt idx="149">
                  <c:v>-9.8799999999999999E-2</c:v>
                </c:pt>
                <c:pt idx="150">
                  <c:v>-9.5200000000000007E-2</c:v>
                </c:pt>
                <c:pt idx="151">
                  <c:v>-9.5799999999999996E-2</c:v>
                </c:pt>
                <c:pt idx="152">
                  <c:v>-9.74E-2</c:v>
                </c:pt>
                <c:pt idx="153">
                  <c:v>-0.10199999999999999</c:v>
                </c:pt>
                <c:pt idx="154">
                  <c:v>-0.10299999999999999</c:v>
                </c:pt>
                <c:pt idx="155">
                  <c:v>-8.9899999999999994E-2</c:v>
                </c:pt>
                <c:pt idx="156">
                  <c:v>-8.2100000000000006E-2</c:v>
                </c:pt>
                <c:pt idx="157">
                  <c:v>-7.5300000000000006E-2</c:v>
                </c:pt>
                <c:pt idx="158">
                  <c:v>-6.7599999999999993E-2</c:v>
                </c:pt>
                <c:pt idx="159">
                  <c:v>-5.9200000000000003E-2</c:v>
                </c:pt>
                <c:pt idx="160">
                  <c:v>-5.4699999999999999E-2</c:v>
                </c:pt>
                <c:pt idx="161">
                  <c:v>-5.67E-2</c:v>
                </c:pt>
                <c:pt idx="162">
                  <c:v>-6.7199999999999996E-2</c:v>
                </c:pt>
                <c:pt idx="163">
                  <c:v>-7.7499999999999999E-2</c:v>
                </c:pt>
                <c:pt idx="164">
                  <c:v>-9.1300000000000006E-2</c:v>
                </c:pt>
                <c:pt idx="165">
                  <c:v>-0.10100000000000001</c:v>
                </c:pt>
                <c:pt idx="166">
                  <c:v>-0.109</c:v>
                </c:pt>
                <c:pt idx="167">
                  <c:v>-0.115</c:v>
                </c:pt>
                <c:pt idx="168">
                  <c:v>-0.11</c:v>
                </c:pt>
                <c:pt idx="169">
                  <c:v>-9.74E-2</c:v>
                </c:pt>
                <c:pt idx="170">
                  <c:v>-8.9700000000000002E-2</c:v>
                </c:pt>
                <c:pt idx="171">
                  <c:v>-7.7600000000000002E-2</c:v>
                </c:pt>
                <c:pt idx="172">
                  <c:v>-9.01E-2</c:v>
                </c:pt>
                <c:pt idx="173">
                  <c:v>-6.2700000000000006E-2</c:v>
                </c:pt>
                <c:pt idx="174">
                  <c:v>-5.57E-2</c:v>
                </c:pt>
                <c:pt idx="175">
                  <c:v>-5.3699999999999998E-2</c:v>
                </c:pt>
                <c:pt idx="176">
                  <c:v>-5.5300000000000002E-2</c:v>
                </c:pt>
                <c:pt idx="177">
                  <c:v>-6.4600000000000005E-2</c:v>
                </c:pt>
                <c:pt idx="178">
                  <c:v>-7.1800000000000003E-2</c:v>
                </c:pt>
                <c:pt idx="179">
                  <c:v>-7.1800000000000003E-2</c:v>
                </c:pt>
                <c:pt idx="180">
                  <c:v>-7.2999999999999995E-2</c:v>
                </c:pt>
                <c:pt idx="181">
                  <c:v>-6.7199999999999996E-2</c:v>
                </c:pt>
                <c:pt idx="182">
                  <c:v>-7.6200000000000004E-2</c:v>
                </c:pt>
                <c:pt idx="183">
                  <c:v>-8.0500000000000002E-2</c:v>
                </c:pt>
                <c:pt idx="184">
                  <c:v>-6.88E-2</c:v>
                </c:pt>
                <c:pt idx="185">
                  <c:v>-6.5000000000000002E-2</c:v>
                </c:pt>
                <c:pt idx="186">
                  <c:v>-6.54E-2</c:v>
                </c:pt>
                <c:pt idx="187">
                  <c:v>-6.8000000000000005E-2</c:v>
                </c:pt>
                <c:pt idx="188">
                  <c:v>-6.8199999999999997E-2</c:v>
                </c:pt>
                <c:pt idx="189">
                  <c:v>-6.8400000000000002E-2</c:v>
                </c:pt>
                <c:pt idx="190">
                  <c:v>-7.2800000000000004E-2</c:v>
                </c:pt>
                <c:pt idx="191">
                  <c:v>-7.6899999999999996E-2</c:v>
                </c:pt>
                <c:pt idx="192">
                  <c:v>-7.3899999999999993E-2</c:v>
                </c:pt>
                <c:pt idx="193">
                  <c:v>-6.7000000000000004E-2</c:v>
                </c:pt>
                <c:pt idx="194">
                  <c:v>-6.5500000000000003E-2</c:v>
                </c:pt>
                <c:pt idx="195">
                  <c:v>-6.5799999999999997E-2</c:v>
                </c:pt>
                <c:pt idx="196">
                  <c:v>-6.88E-2</c:v>
                </c:pt>
                <c:pt idx="197">
                  <c:v>-7.0699999999999999E-2</c:v>
                </c:pt>
                <c:pt idx="198">
                  <c:v>-7.1199999999999999E-2</c:v>
                </c:pt>
                <c:pt idx="199">
                  <c:v>-7.5999999999999998E-2</c:v>
                </c:pt>
                <c:pt idx="200">
                  <c:v>-7.5999999999999998E-2</c:v>
                </c:pt>
                <c:pt idx="201">
                  <c:v>-7.9600000000000004E-2</c:v>
                </c:pt>
                <c:pt idx="202">
                  <c:v>-8.5000000000000006E-2</c:v>
                </c:pt>
                <c:pt idx="203">
                  <c:v>-7.5800000000000006E-2</c:v>
                </c:pt>
                <c:pt idx="204">
                  <c:v>-7.1599999999999997E-2</c:v>
                </c:pt>
                <c:pt idx="205">
                  <c:v>-7.1999999999999995E-2</c:v>
                </c:pt>
                <c:pt idx="206">
                  <c:v>-6.6400000000000001E-2</c:v>
                </c:pt>
                <c:pt idx="207">
                  <c:v>-6.4899999999999999E-2</c:v>
                </c:pt>
                <c:pt idx="208">
                  <c:v>-5.4899999999999997E-2</c:v>
                </c:pt>
                <c:pt idx="209">
                  <c:v>-4.2900000000000001E-2</c:v>
                </c:pt>
                <c:pt idx="210">
                  <c:v>-4.8000000000000001E-2</c:v>
                </c:pt>
                <c:pt idx="211">
                  <c:v>-4.8800000000000003E-2</c:v>
                </c:pt>
                <c:pt idx="212">
                  <c:v>-4.5100000000000001E-2</c:v>
                </c:pt>
                <c:pt idx="213">
                  <c:v>-4.5600000000000002E-2</c:v>
                </c:pt>
                <c:pt idx="214">
                  <c:v>-4.6300000000000001E-2</c:v>
                </c:pt>
                <c:pt idx="215">
                  <c:v>-4.9500000000000002E-2</c:v>
                </c:pt>
                <c:pt idx="216">
                  <c:v>-5.2600000000000001E-2</c:v>
                </c:pt>
                <c:pt idx="217">
                  <c:v>-5.0599999999999999E-2</c:v>
                </c:pt>
                <c:pt idx="218">
                  <c:v>-5.0500000000000003E-2</c:v>
                </c:pt>
                <c:pt idx="219">
                  <c:v>-4.8500000000000001E-2</c:v>
                </c:pt>
                <c:pt idx="220">
                  <c:v>-4.5600000000000002E-2</c:v>
                </c:pt>
                <c:pt idx="221">
                  <c:v>-4.2900000000000001E-2</c:v>
                </c:pt>
                <c:pt idx="222">
                  <c:v>-3.6200000000000003E-2</c:v>
                </c:pt>
                <c:pt idx="223">
                  <c:v>-3.3399999999999999E-2</c:v>
                </c:pt>
                <c:pt idx="224">
                  <c:v>-3.78E-2</c:v>
                </c:pt>
                <c:pt idx="225">
                  <c:v>-3.7100000000000001E-2</c:v>
                </c:pt>
                <c:pt idx="226">
                  <c:v>-3.15E-2</c:v>
                </c:pt>
                <c:pt idx="227">
                  <c:v>-2.7400000000000001E-2</c:v>
                </c:pt>
                <c:pt idx="228">
                  <c:v>-2.9899999999999999E-2</c:v>
                </c:pt>
                <c:pt idx="229">
                  <c:v>-3.4099999999999998E-2</c:v>
                </c:pt>
                <c:pt idx="230">
                  <c:v>-4.2900000000000001E-2</c:v>
                </c:pt>
                <c:pt idx="231">
                  <c:v>-3.7400000000000003E-2</c:v>
                </c:pt>
                <c:pt idx="232">
                  <c:v>-2.2700000000000001E-2</c:v>
                </c:pt>
                <c:pt idx="233">
                  <c:v>-1.52E-2</c:v>
                </c:pt>
                <c:pt idx="234">
                  <c:v>-1.0200000000000001E-2</c:v>
                </c:pt>
                <c:pt idx="235">
                  <c:v>-2.1700000000000001E-2</c:v>
                </c:pt>
                <c:pt idx="236">
                  <c:v>-1.5900000000000001E-2</c:v>
                </c:pt>
                <c:pt idx="237">
                  <c:v>-6.13E-3</c:v>
                </c:pt>
                <c:pt idx="238">
                  <c:v>-3.4000000000000002E-2</c:v>
                </c:pt>
                <c:pt idx="239">
                  <c:v>-6.4699999999999994E-2</c:v>
                </c:pt>
                <c:pt idx="240">
                  <c:v>-3.2300000000000002E-2</c:v>
                </c:pt>
                <c:pt idx="241">
                  <c:v>-3.6900000000000002E-2</c:v>
                </c:pt>
                <c:pt idx="242">
                  <c:v>-4.02E-2</c:v>
                </c:pt>
                <c:pt idx="243">
                  <c:v>-4.6300000000000001E-2</c:v>
                </c:pt>
                <c:pt idx="244">
                  <c:v>-5.7799999999999997E-2</c:v>
                </c:pt>
                <c:pt idx="245">
                  <c:v>-6.4699999999999994E-2</c:v>
                </c:pt>
                <c:pt idx="246">
                  <c:v>-5.4800000000000001E-2</c:v>
                </c:pt>
                <c:pt idx="247">
                  <c:v>-6.5500000000000003E-2</c:v>
                </c:pt>
                <c:pt idx="248">
                  <c:v>-5.8799999999999998E-2</c:v>
                </c:pt>
                <c:pt idx="249">
                  <c:v>-4.5499999999999999E-2</c:v>
                </c:pt>
                <c:pt idx="250">
                  <c:v>-3.3799999999999997E-2</c:v>
                </c:pt>
                <c:pt idx="251">
                  <c:v>-2.6100000000000002E-2</c:v>
                </c:pt>
                <c:pt idx="252">
                  <c:v>-2.5999999999999999E-2</c:v>
                </c:pt>
                <c:pt idx="253">
                  <c:v>-3.27E-2</c:v>
                </c:pt>
                <c:pt idx="254">
                  <c:v>-2.4899999999999999E-2</c:v>
                </c:pt>
                <c:pt idx="255">
                  <c:v>-2.3099999999999999E-2</c:v>
                </c:pt>
                <c:pt idx="256">
                  <c:v>-2.7099999999999999E-2</c:v>
                </c:pt>
                <c:pt idx="257">
                  <c:v>-2.9899999999999999E-2</c:v>
                </c:pt>
                <c:pt idx="258">
                  <c:v>-3.0499999999999999E-2</c:v>
                </c:pt>
                <c:pt idx="259">
                  <c:v>-3.2399999999999998E-2</c:v>
                </c:pt>
                <c:pt idx="260">
                  <c:v>-3.1699999999999999E-2</c:v>
                </c:pt>
                <c:pt idx="261">
                  <c:v>-3.6200000000000003E-2</c:v>
                </c:pt>
                <c:pt idx="262">
                  <c:v>-3.9100000000000003E-2</c:v>
                </c:pt>
                <c:pt idx="263">
                  <c:v>-3.7400000000000003E-2</c:v>
                </c:pt>
                <c:pt idx="264">
                  <c:v>-3.7499999999999999E-2</c:v>
                </c:pt>
                <c:pt idx="265">
                  <c:v>-3.5200000000000002E-2</c:v>
                </c:pt>
                <c:pt idx="266">
                  <c:v>-2.8400000000000002E-2</c:v>
                </c:pt>
                <c:pt idx="267">
                  <c:v>-2.7199999999999998E-2</c:v>
                </c:pt>
                <c:pt idx="268">
                  <c:v>-2.8799999999999999E-2</c:v>
                </c:pt>
                <c:pt idx="269">
                  <c:v>-2.4E-2</c:v>
                </c:pt>
                <c:pt idx="270">
                  <c:v>-1.7000000000000001E-2</c:v>
                </c:pt>
                <c:pt idx="271">
                  <c:v>-1.8599999999999998E-2</c:v>
                </c:pt>
                <c:pt idx="272">
                  <c:v>-2.0899999999999998E-2</c:v>
                </c:pt>
                <c:pt idx="273">
                  <c:v>-2.5399999999999999E-2</c:v>
                </c:pt>
                <c:pt idx="274">
                  <c:v>-1.8700000000000001E-2</c:v>
                </c:pt>
                <c:pt idx="275">
                  <c:v>-1.6799999999999999E-2</c:v>
                </c:pt>
                <c:pt idx="276">
                  <c:v>-1.0500000000000001E-2</c:v>
                </c:pt>
                <c:pt idx="277">
                  <c:v>-2.07E-2</c:v>
                </c:pt>
                <c:pt idx="278">
                  <c:v>-1.9599999999999999E-2</c:v>
                </c:pt>
                <c:pt idx="279">
                  <c:v>-1.61E-2</c:v>
                </c:pt>
                <c:pt idx="280">
                  <c:v>-2.06E-2</c:v>
                </c:pt>
                <c:pt idx="281">
                  <c:v>-2.3400000000000001E-2</c:v>
                </c:pt>
                <c:pt idx="282">
                  <c:v>-2.9100000000000001E-2</c:v>
                </c:pt>
                <c:pt idx="283">
                  <c:v>-2.64E-2</c:v>
                </c:pt>
                <c:pt idx="284">
                  <c:v>-2.2200000000000001E-2</c:v>
                </c:pt>
                <c:pt idx="285">
                  <c:v>-1.7600000000000001E-2</c:v>
                </c:pt>
                <c:pt idx="286">
                  <c:v>-1.83E-2</c:v>
                </c:pt>
                <c:pt idx="287">
                  <c:v>-2.41E-2</c:v>
                </c:pt>
                <c:pt idx="288">
                  <c:v>-2.41E-2</c:v>
                </c:pt>
                <c:pt idx="289">
                  <c:v>-2.5899999999999999E-2</c:v>
                </c:pt>
                <c:pt idx="290">
                  <c:v>-2.6599999999999999E-2</c:v>
                </c:pt>
                <c:pt idx="291">
                  <c:v>-2.1600000000000001E-2</c:v>
                </c:pt>
                <c:pt idx="292">
                  <c:v>-2.7799999999999998E-2</c:v>
                </c:pt>
                <c:pt idx="293">
                  <c:v>-4.2200000000000001E-2</c:v>
                </c:pt>
                <c:pt idx="294">
                  <c:v>-2.9100000000000001E-2</c:v>
                </c:pt>
                <c:pt idx="295">
                  <c:v>-3.1600000000000003E-2</c:v>
                </c:pt>
                <c:pt idx="296">
                  <c:v>-3.9399999999999998E-2</c:v>
                </c:pt>
                <c:pt idx="297">
                  <c:v>-4.3900000000000002E-2</c:v>
                </c:pt>
                <c:pt idx="298">
                  <c:v>-4.5400000000000003E-2</c:v>
                </c:pt>
                <c:pt idx="299">
                  <c:v>-3.7999999999999999E-2</c:v>
                </c:pt>
                <c:pt idx="300">
                  <c:v>-2.3900000000000001E-2</c:v>
                </c:pt>
                <c:pt idx="301">
                  <c:v>-3.4500000000000003E-2</c:v>
                </c:pt>
                <c:pt idx="302">
                  <c:v>-2.98E-2</c:v>
                </c:pt>
                <c:pt idx="303">
                  <c:v>-9.0900000000000009E-3</c:v>
                </c:pt>
                <c:pt idx="304">
                  <c:v>-1.5299999999999999E-2</c:v>
                </c:pt>
                <c:pt idx="305">
                  <c:v>-1.01E-2</c:v>
                </c:pt>
                <c:pt idx="306">
                  <c:v>-5.3699999999999998E-3</c:v>
                </c:pt>
                <c:pt idx="307">
                  <c:v>-6.2599999999999999E-3</c:v>
                </c:pt>
                <c:pt idx="308">
                  <c:v>-5.1999999999999998E-3</c:v>
                </c:pt>
                <c:pt idx="309">
                  <c:v>-7.1599999999999997E-3</c:v>
                </c:pt>
                <c:pt idx="310">
                  <c:v>5.62E-3</c:v>
                </c:pt>
                <c:pt idx="311">
                  <c:v>2.1599999999999999E-4</c:v>
                </c:pt>
                <c:pt idx="312">
                  <c:v>-1.33E-3</c:v>
                </c:pt>
                <c:pt idx="313">
                  <c:v>-3.82E-3</c:v>
                </c:pt>
                <c:pt idx="314">
                  <c:v>1.2899999999999999E-3</c:v>
                </c:pt>
                <c:pt idx="315">
                  <c:v>-5.9300000000000004E-3</c:v>
                </c:pt>
                <c:pt idx="316">
                  <c:v>-8.4399999999999996E-3</c:v>
                </c:pt>
                <c:pt idx="317">
                  <c:v>-6.1100000000000002E-2</c:v>
                </c:pt>
                <c:pt idx="318">
                  <c:v>-0.1</c:v>
                </c:pt>
                <c:pt idx="319">
                  <c:v>-0.121</c:v>
                </c:pt>
                <c:pt idx="320">
                  <c:v>-8.77E-2</c:v>
                </c:pt>
                <c:pt idx="321">
                  <c:v>-9.4600000000000004E-2</c:v>
                </c:pt>
                <c:pt idx="322">
                  <c:v>-0.14599999999999999</c:v>
                </c:pt>
                <c:pt idx="323">
                  <c:v>-6.4000000000000001E-2</c:v>
                </c:pt>
                <c:pt idx="324">
                  <c:v>-4.1099999999999998E-2</c:v>
                </c:pt>
                <c:pt idx="325">
                  <c:v>-2.2200000000000001E-2</c:v>
                </c:pt>
                <c:pt idx="326">
                  <c:v>-1.5100000000000001E-2</c:v>
                </c:pt>
                <c:pt idx="327">
                  <c:v>-5.1499999999999997E-2</c:v>
                </c:pt>
                <c:pt idx="328">
                  <c:v>-1.3299999999999999E-2</c:v>
                </c:pt>
                <c:pt idx="329">
                  <c:v>-1.0699999999999999E-2</c:v>
                </c:pt>
                <c:pt idx="330">
                  <c:v>-4.0800000000000003E-2</c:v>
                </c:pt>
                <c:pt idx="331">
                  <c:v>-4.6100000000000002E-2</c:v>
                </c:pt>
                <c:pt idx="332">
                  <c:v>-2.9499999999999998E-2</c:v>
                </c:pt>
                <c:pt idx="333">
                  <c:v>-3.0599999999999999E-2</c:v>
                </c:pt>
                <c:pt idx="334">
                  <c:v>-3.4200000000000001E-2</c:v>
                </c:pt>
                <c:pt idx="335">
                  <c:v>-4.1200000000000001E-2</c:v>
                </c:pt>
                <c:pt idx="336">
                  <c:v>-4.8399999999999999E-2</c:v>
                </c:pt>
                <c:pt idx="337">
                  <c:v>-4.1099999999999998E-2</c:v>
                </c:pt>
                <c:pt idx="338">
                  <c:v>-4.8399999999999999E-2</c:v>
                </c:pt>
                <c:pt idx="339">
                  <c:v>-6.13E-2</c:v>
                </c:pt>
                <c:pt idx="340">
                  <c:v>-6.6799999999999998E-2</c:v>
                </c:pt>
                <c:pt idx="341">
                  <c:v>-6.8000000000000005E-2</c:v>
                </c:pt>
                <c:pt idx="342">
                  <c:v>-7.6499999999999999E-2</c:v>
                </c:pt>
                <c:pt idx="343">
                  <c:v>-5.3699999999999998E-2</c:v>
                </c:pt>
                <c:pt idx="344">
                  <c:v>-3.3599999999999998E-2</c:v>
                </c:pt>
                <c:pt idx="345">
                  <c:v>-2.06E-2</c:v>
                </c:pt>
                <c:pt idx="346">
                  <c:v>2.8700000000000002E-3</c:v>
                </c:pt>
                <c:pt idx="347">
                  <c:v>2.7799999999999999E-3</c:v>
                </c:pt>
                <c:pt idx="348">
                  <c:v>1.32E-2</c:v>
                </c:pt>
                <c:pt idx="349">
                  <c:v>-3.2699999999999999E-3</c:v>
                </c:pt>
                <c:pt idx="350">
                  <c:v>3.3E-3</c:v>
                </c:pt>
                <c:pt idx="351">
                  <c:v>-5.9400000000000002E-4</c:v>
                </c:pt>
                <c:pt idx="352">
                  <c:v>-1.09E-2</c:v>
                </c:pt>
                <c:pt idx="353">
                  <c:v>-6.77E-3</c:v>
                </c:pt>
                <c:pt idx="354">
                  <c:v>-3.9800000000000002E-2</c:v>
                </c:pt>
                <c:pt idx="355">
                  <c:v>-5.0500000000000003E-2</c:v>
                </c:pt>
                <c:pt idx="356">
                  <c:v>-1.14E-2</c:v>
                </c:pt>
                <c:pt idx="357">
                  <c:v>-2.1399999999999999E-2</c:v>
                </c:pt>
                <c:pt idx="358">
                  <c:v>-4.3900000000000002E-2</c:v>
                </c:pt>
                <c:pt idx="359">
                  <c:v>2.7599999999999999E-3</c:v>
                </c:pt>
                <c:pt idx="360">
                  <c:v>2.86E-2</c:v>
                </c:pt>
                <c:pt idx="361">
                  <c:v>2.7199999999999998E-2</c:v>
                </c:pt>
                <c:pt idx="362">
                  <c:v>6.4699999999999994E-2</c:v>
                </c:pt>
                <c:pt idx="363">
                  <c:v>9.1200000000000003E-2</c:v>
                </c:pt>
                <c:pt idx="364">
                  <c:v>6.9000000000000006E-2</c:v>
                </c:pt>
                <c:pt idx="365">
                  <c:v>5.4100000000000002E-2</c:v>
                </c:pt>
                <c:pt idx="366">
                  <c:v>5.9400000000000001E-2</c:v>
                </c:pt>
                <c:pt idx="367">
                  <c:v>6.7799999999999999E-2</c:v>
                </c:pt>
                <c:pt idx="368">
                  <c:v>0.08</c:v>
                </c:pt>
                <c:pt idx="369">
                  <c:v>8.3500000000000005E-2</c:v>
                </c:pt>
                <c:pt idx="370">
                  <c:v>6.4600000000000005E-2</c:v>
                </c:pt>
                <c:pt idx="371">
                  <c:v>5.0999999999999997E-2</c:v>
                </c:pt>
                <c:pt idx="372">
                  <c:v>5.9400000000000001E-2</c:v>
                </c:pt>
                <c:pt idx="373">
                  <c:v>6.1400000000000003E-2</c:v>
                </c:pt>
                <c:pt idx="374">
                  <c:v>7.1499999999999994E-2</c:v>
                </c:pt>
                <c:pt idx="375">
                  <c:v>4.0300000000000002E-2</c:v>
                </c:pt>
                <c:pt idx="376">
                  <c:v>2.9000000000000001E-2</c:v>
                </c:pt>
                <c:pt idx="377">
                  <c:v>4.6699999999999998E-2</c:v>
                </c:pt>
                <c:pt idx="378">
                  <c:v>3.7699999999999997E-2</c:v>
                </c:pt>
                <c:pt idx="379">
                  <c:v>1.5900000000000001E-2</c:v>
                </c:pt>
                <c:pt idx="380">
                  <c:v>-4.6299999999999996E-3</c:v>
                </c:pt>
                <c:pt idx="381">
                  <c:v>-5.2399999999999999E-3</c:v>
                </c:pt>
                <c:pt idx="382">
                  <c:v>5.0000000000000001E-3</c:v>
                </c:pt>
                <c:pt idx="383">
                  <c:v>1.8599999999999998E-2</c:v>
                </c:pt>
                <c:pt idx="384">
                  <c:v>6.1999999999999998E-3</c:v>
                </c:pt>
                <c:pt idx="385">
                  <c:v>4.96E-3</c:v>
                </c:pt>
                <c:pt idx="386">
                  <c:v>1.5699999999999999E-2</c:v>
                </c:pt>
                <c:pt idx="387">
                  <c:v>4.1799999999999997E-2</c:v>
                </c:pt>
                <c:pt idx="388">
                  <c:v>6.4500000000000002E-2</c:v>
                </c:pt>
                <c:pt idx="389">
                  <c:v>7.5800000000000006E-2</c:v>
                </c:pt>
                <c:pt idx="390">
                  <c:v>8.6499999999999994E-2</c:v>
                </c:pt>
                <c:pt idx="391">
                  <c:v>0.106</c:v>
                </c:pt>
                <c:pt idx="392">
                  <c:v>0.109</c:v>
                </c:pt>
                <c:pt idx="393">
                  <c:v>0.107</c:v>
                </c:pt>
                <c:pt idx="394">
                  <c:v>8.8800000000000004E-2</c:v>
                </c:pt>
                <c:pt idx="395">
                  <c:v>6.7599999999999993E-2</c:v>
                </c:pt>
                <c:pt idx="396">
                  <c:v>6.1699999999999998E-2</c:v>
                </c:pt>
                <c:pt idx="397">
                  <c:v>4.1399999999999999E-2</c:v>
                </c:pt>
                <c:pt idx="398">
                  <c:v>1.9199999999999998E-2</c:v>
                </c:pt>
                <c:pt idx="399">
                  <c:v>4.7099999999999998E-3</c:v>
                </c:pt>
                <c:pt idx="400">
                  <c:v>-4.7899999999999999E-4</c:v>
                </c:pt>
                <c:pt idx="401">
                  <c:v>-2.1099999999999999E-3</c:v>
                </c:pt>
                <c:pt idx="402">
                  <c:v>-2.99E-3</c:v>
                </c:pt>
                <c:pt idx="403">
                  <c:v>-1.7000000000000001E-2</c:v>
                </c:pt>
                <c:pt idx="404">
                  <c:v>-6.7000000000000002E-3</c:v>
                </c:pt>
                <c:pt idx="405">
                  <c:v>1.1900000000000001E-2</c:v>
                </c:pt>
                <c:pt idx="406">
                  <c:v>1.17E-2</c:v>
                </c:pt>
                <c:pt idx="407">
                  <c:v>1.9099999999999999E-2</c:v>
                </c:pt>
                <c:pt idx="408">
                  <c:v>2.0500000000000001E-2</c:v>
                </c:pt>
                <c:pt idx="409">
                  <c:v>2.64E-2</c:v>
                </c:pt>
                <c:pt idx="410">
                  <c:v>2.2200000000000001E-2</c:v>
                </c:pt>
                <c:pt idx="411">
                  <c:v>3.5699999999999998E-3</c:v>
                </c:pt>
                <c:pt idx="412">
                  <c:v>-1.7000000000000001E-2</c:v>
                </c:pt>
                <c:pt idx="413">
                  <c:v>5.8199999999999997E-3</c:v>
                </c:pt>
                <c:pt idx="414">
                  <c:v>2.5700000000000001E-2</c:v>
                </c:pt>
                <c:pt idx="415">
                  <c:v>4.2500000000000003E-2</c:v>
                </c:pt>
                <c:pt idx="416">
                  <c:v>5.7799999999999997E-2</c:v>
                </c:pt>
                <c:pt idx="417">
                  <c:v>7.5399999999999995E-2</c:v>
                </c:pt>
                <c:pt idx="418">
                  <c:v>9.9099999999999994E-2</c:v>
                </c:pt>
                <c:pt idx="419">
                  <c:v>0.129</c:v>
                </c:pt>
                <c:pt idx="420">
                  <c:v>0.12</c:v>
                </c:pt>
                <c:pt idx="421">
                  <c:v>0.105</c:v>
                </c:pt>
                <c:pt idx="422">
                  <c:v>9.4600000000000004E-2</c:v>
                </c:pt>
                <c:pt idx="423">
                  <c:v>8.4000000000000005E-2</c:v>
                </c:pt>
                <c:pt idx="424">
                  <c:v>7.8600000000000003E-2</c:v>
                </c:pt>
                <c:pt idx="425">
                  <c:v>7.46E-2</c:v>
                </c:pt>
                <c:pt idx="426">
                  <c:v>6.3100000000000003E-2</c:v>
                </c:pt>
                <c:pt idx="427">
                  <c:v>7.0699999999999999E-2</c:v>
                </c:pt>
                <c:pt idx="428">
                  <c:v>9.2299999999999993E-2</c:v>
                </c:pt>
                <c:pt idx="429">
                  <c:v>0.12</c:v>
                </c:pt>
                <c:pt idx="430">
                  <c:v>0.14099999999999999</c:v>
                </c:pt>
                <c:pt idx="431">
                  <c:v>0.158</c:v>
                </c:pt>
                <c:pt idx="432">
                  <c:v>0.16600000000000001</c:v>
                </c:pt>
                <c:pt idx="433">
                  <c:v>0.18099999999999999</c:v>
                </c:pt>
                <c:pt idx="434">
                  <c:v>0.186</c:v>
                </c:pt>
                <c:pt idx="435">
                  <c:v>0.17399999999999999</c:v>
                </c:pt>
                <c:pt idx="436">
                  <c:v>0.151</c:v>
                </c:pt>
                <c:pt idx="437">
                  <c:v>0.14000000000000001</c:v>
                </c:pt>
                <c:pt idx="438">
                  <c:v>0.13100000000000001</c:v>
                </c:pt>
                <c:pt idx="439">
                  <c:v>0.123</c:v>
                </c:pt>
                <c:pt idx="440">
                  <c:v>0.114</c:v>
                </c:pt>
                <c:pt idx="441">
                  <c:v>0.106</c:v>
                </c:pt>
                <c:pt idx="442">
                  <c:v>0.11</c:v>
                </c:pt>
                <c:pt idx="443">
                  <c:v>0.11899999999999999</c:v>
                </c:pt>
                <c:pt idx="444">
                  <c:v>0.124</c:v>
                </c:pt>
                <c:pt idx="445">
                  <c:v>0.126</c:v>
                </c:pt>
                <c:pt idx="446">
                  <c:v>0.129</c:v>
                </c:pt>
                <c:pt idx="447">
                  <c:v>9.8000000000000004E-2</c:v>
                </c:pt>
                <c:pt idx="448">
                  <c:v>0.10299999999999999</c:v>
                </c:pt>
                <c:pt idx="449">
                  <c:v>0.123</c:v>
                </c:pt>
                <c:pt idx="450">
                  <c:v>0.113</c:v>
                </c:pt>
                <c:pt idx="451">
                  <c:v>0.106</c:v>
                </c:pt>
                <c:pt idx="452">
                  <c:v>9.8799999999999999E-2</c:v>
                </c:pt>
                <c:pt idx="453">
                  <c:v>9.1499999999999998E-2</c:v>
                </c:pt>
                <c:pt idx="454">
                  <c:v>0.123</c:v>
                </c:pt>
                <c:pt idx="455">
                  <c:v>0.13</c:v>
                </c:pt>
                <c:pt idx="456">
                  <c:v>0.106</c:v>
                </c:pt>
                <c:pt idx="457">
                  <c:v>0.108</c:v>
                </c:pt>
                <c:pt idx="458">
                  <c:v>0.105</c:v>
                </c:pt>
                <c:pt idx="459">
                  <c:v>0.104</c:v>
                </c:pt>
                <c:pt idx="460">
                  <c:v>0.111</c:v>
                </c:pt>
                <c:pt idx="461">
                  <c:v>0.115</c:v>
                </c:pt>
                <c:pt idx="462">
                  <c:v>0.106</c:v>
                </c:pt>
                <c:pt idx="463">
                  <c:v>0.105</c:v>
                </c:pt>
                <c:pt idx="464">
                  <c:v>0.13700000000000001</c:v>
                </c:pt>
                <c:pt idx="465">
                  <c:v>0.14399999999999999</c:v>
                </c:pt>
                <c:pt idx="466">
                  <c:v>0.121</c:v>
                </c:pt>
                <c:pt idx="467">
                  <c:v>0.114</c:v>
                </c:pt>
                <c:pt idx="468">
                  <c:v>0.11</c:v>
                </c:pt>
                <c:pt idx="469">
                  <c:v>0.113</c:v>
                </c:pt>
                <c:pt idx="470">
                  <c:v>0.113</c:v>
                </c:pt>
                <c:pt idx="471">
                  <c:v>7.9899999999999999E-2</c:v>
                </c:pt>
                <c:pt idx="472">
                  <c:v>8.0799999999999997E-2</c:v>
                </c:pt>
                <c:pt idx="473">
                  <c:v>0.106</c:v>
                </c:pt>
                <c:pt idx="474">
                  <c:v>0.1</c:v>
                </c:pt>
                <c:pt idx="475">
                  <c:v>9.7000000000000003E-2</c:v>
                </c:pt>
                <c:pt idx="476">
                  <c:v>0.109</c:v>
                </c:pt>
                <c:pt idx="477">
                  <c:v>0.122</c:v>
                </c:pt>
                <c:pt idx="478">
                  <c:v>0.129</c:v>
                </c:pt>
                <c:pt idx="479">
                  <c:v>0.13100000000000001</c:v>
                </c:pt>
                <c:pt idx="480">
                  <c:v>0.14000000000000001</c:v>
                </c:pt>
                <c:pt idx="481">
                  <c:v>0.16</c:v>
                </c:pt>
                <c:pt idx="482">
                  <c:v>0.16200000000000001</c:v>
                </c:pt>
                <c:pt idx="483">
                  <c:v>0.14799999999999999</c:v>
                </c:pt>
                <c:pt idx="484">
                  <c:v>0.13700000000000001</c:v>
                </c:pt>
                <c:pt idx="485">
                  <c:v>0.14000000000000001</c:v>
                </c:pt>
                <c:pt idx="486">
                  <c:v>0.14899999999999999</c:v>
                </c:pt>
                <c:pt idx="487">
                  <c:v>0.15</c:v>
                </c:pt>
                <c:pt idx="488">
                  <c:v>0.13700000000000001</c:v>
                </c:pt>
                <c:pt idx="489">
                  <c:v>0.14199999999999999</c:v>
                </c:pt>
                <c:pt idx="490">
                  <c:v>0.159</c:v>
                </c:pt>
                <c:pt idx="491">
                  <c:v>0.17100000000000001</c:v>
                </c:pt>
                <c:pt idx="492">
                  <c:v>0.16700000000000001</c:v>
                </c:pt>
                <c:pt idx="493">
                  <c:v>0.16</c:v>
                </c:pt>
                <c:pt idx="494">
                  <c:v>0.155</c:v>
                </c:pt>
                <c:pt idx="495">
                  <c:v>0.156</c:v>
                </c:pt>
                <c:pt idx="496">
                  <c:v>0.151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0.19500000000000001</c:v>
                </c:pt>
                <c:pt idx="501">
                  <c:v>0.159</c:v>
                </c:pt>
                <c:pt idx="502">
                  <c:v>0.14899999999999999</c:v>
                </c:pt>
                <c:pt idx="503">
                  <c:v>0.14899999999999999</c:v>
                </c:pt>
                <c:pt idx="504">
                  <c:v>0.111</c:v>
                </c:pt>
                <c:pt idx="505">
                  <c:v>0.161</c:v>
                </c:pt>
                <c:pt idx="506">
                  <c:v>0.17799999999999999</c:v>
                </c:pt>
                <c:pt idx="507">
                  <c:v>0.16700000000000001</c:v>
                </c:pt>
                <c:pt idx="508">
                  <c:v>0.157</c:v>
                </c:pt>
                <c:pt idx="509">
                  <c:v>0.16600000000000001</c:v>
                </c:pt>
                <c:pt idx="510">
                  <c:v>0.16900000000000001</c:v>
                </c:pt>
                <c:pt idx="511">
                  <c:v>0.17599999999999999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0.127</c:v>
                </c:pt>
                <c:pt idx="520">
                  <c:v>0.13900000000000001</c:v>
                </c:pt>
                <c:pt idx="521">
                  <c:v>0.14599999999999999</c:v>
                </c:pt>
                <c:pt idx="522">
                  <c:v>0.158</c:v>
                </c:pt>
                <c:pt idx="523">
                  <c:v>0.17100000000000001</c:v>
                </c:pt>
                <c:pt idx="524">
                  <c:v>0.17299999999999999</c:v>
                </c:pt>
                <c:pt idx="525">
                  <c:v>0.17100000000000001</c:v>
                </c:pt>
                <c:pt idx="526">
                  <c:v>0.16900000000000001</c:v>
                </c:pt>
                <c:pt idx="527">
                  <c:v>0.16200000000000001</c:v>
                </c:pt>
                <c:pt idx="528">
                  <c:v>0.155</c:v>
                </c:pt>
                <c:pt idx="529">
                  <c:v>0.14299999999999999</c:v>
                </c:pt>
                <c:pt idx="530">
                  <c:v>0.13</c:v>
                </c:pt>
                <c:pt idx="531">
                  <c:v>0.124</c:v>
                </c:pt>
                <c:pt idx="532">
                  <c:v>0.125</c:v>
                </c:pt>
                <c:pt idx="533">
                  <c:v>0.124</c:v>
                </c:pt>
                <c:pt idx="534">
                  <c:v>0.13400000000000001</c:v>
                </c:pt>
                <c:pt idx="535">
                  <c:v>0.14199999999999999</c:v>
                </c:pt>
                <c:pt idx="536">
                  <c:v>0.14599999999999999</c:v>
                </c:pt>
                <c:pt idx="537">
                  <c:v>0.13800000000000001</c:v>
                </c:pt>
                <c:pt idx="538">
                  <c:v>0.19400000000000001</c:v>
                </c:pt>
                <c:pt idx="539">
                  <c:v>0.154</c:v>
                </c:pt>
                <c:pt idx="540">
                  <c:v>0.13500000000000001</c:v>
                </c:pt>
                <c:pt idx="541">
                  <c:v>0.13500000000000001</c:v>
                </c:pt>
                <c:pt idx="542">
                  <c:v>0.121</c:v>
                </c:pt>
                <c:pt idx="543">
                  <c:v>0.115</c:v>
                </c:pt>
                <c:pt idx="544">
                  <c:v>0.109</c:v>
                </c:pt>
                <c:pt idx="545">
                  <c:v>0.107</c:v>
                </c:pt>
                <c:pt idx="546">
                  <c:v>0.14699999999999999</c:v>
                </c:pt>
                <c:pt idx="547">
                  <c:v>0.13900000000000001</c:v>
                </c:pt>
                <c:pt idx="548">
                  <c:v>0.127</c:v>
                </c:pt>
                <c:pt idx="549">
                  <c:v>0.13200000000000001</c:v>
                </c:pt>
                <c:pt idx="550">
                  <c:v>0.13100000000000001</c:v>
                </c:pt>
                <c:pt idx="551">
                  <c:v>0.129</c:v>
                </c:pt>
                <c:pt idx="552">
                  <c:v>0.129</c:v>
                </c:pt>
                <c:pt idx="553">
                  <c:v>0.129</c:v>
                </c:pt>
                <c:pt idx="554">
                  <c:v>0.13</c:v>
                </c:pt>
                <c:pt idx="555">
                  <c:v>0.13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0.14699999999999999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0.13700000000000001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0.126</c:v>
                </c:pt>
                <c:pt idx="565">
                  <c:v>0.11799999999999999</c:v>
                </c:pt>
                <c:pt idx="566">
                  <c:v>0.107</c:v>
                </c:pt>
                <c:pt idx="567">
                  <c:v>0.11799999999999999</c:v>
                </c:pt>
                <c:pt idx="568">
                  <c:v>0.128</c:v>
                </c:pt>
                <c:pt idx="569">
                  <c:v>0.13800000000000001</c:v>
                </c:pt>
                <c:pt idx="570">
                  <c:v>0.14299999999999999</c:v>
                </c:pt>
                <c:pt idx="571">
                  <c:v>0.14899999999999999</c:v>
                </c:pt>
                <c:pt idx="572">
                  <c:v>0.159</c:v>
                </c:pt>
                <c:pt idx="573">
                  <c:v>0.17699999999999999</c:v>
                </c:pt>
                <c:pt idx="574">
                  <c:v>0.17299999999999999</c:v>
                </c:pt>
                <c:pt idx="575">
                  <c:v>0.16800000000000001</c:v>
                </c:pt>
                <c:pt idx="576">
                  <c:v>0.16200000000000001</c:v>
                </c:pt>
                <c:pt idx="577">
                  <c:v>0.16</c:v>
                </c:pt>
                <c:pt idx="578">
                  <c:v>0.158</c:v>
                </c:pt>
                <c:pt idx="579">
                  <c:v>0.155</c:v>
                </c:pt>
                <c:pt idx="580">
                  <c:v>0.14599999999999999</c:v>
                </c:pt>
                <c:pt idx="581">
                  <c:v>0.14799999999999999</c:v>
                </c:pt>
                <c:pt idx="582">
                  <c:v>0.14699999999999999</c:v>
                </c:pt>
                <c:pt idx="583">
                  <c:v>0.14599999999999999</c:v>
                </c:pt>
                <c:pt idx="584">
                  <c:v>0.14899999999999999</c:v>
                </c:pt>
                <c:pt idx="585">
                  <c:v>0.151</c:v>
                </c:pt>
                <c:pt idx="586">
                  <c:v>0.154</c:v>
                </c:pt>
                <c:pt idx="587">
                  <c:v>0.16200000000000001</c:v>
                </c:pt>
                <c:pt idx="588">
                  <c:v>0.157</c:v>
                </c:pt>
                <c:pt idx="589">
                  <c:v>0.155</c:v>
                </c:pt>
                <c:pt idx="590">
                  <c:v>0.157</c:v>
                </c:pt>
                <c:pt idx="591">
                  <c:v>0.158</c:v>
                </c:pt>
                <c:pt idx="592">
                  <c:v>0.161</c:v>
                </c:pt>
                <c:pt idx="593">
                  <c:v>0.157</c:v>
                </c:pt>
                <c:pt idx="594">
                  <c:v>0.14499999999999999</c:v>
                </c:pt>
                <c:pt idx="595">
                  <c:v>0.13700000000000001</c:v>
                </c:pt>
                <c:pt idx="596">
                  <c:v>0.14499999999999999</c:v>
                </c:pt>
                <c:pt idx="597">
                  <c:v>0.16600000000000001</c:v>
                </c:pt>
                <c:pt idx="598">
                  <c:v>0.20699999999999999</c:v>
                </c:pt>
                <c:pt idx="599">
                  <c:v>0.183</c:v>
                </c:pt>
                <c:pt idx="600">
                  <c:v>0.17799999999999999</c:v>
                </c:pt>
                <c:pt idx="601">
                  <c:v>0.192</c:v>
                </c:pt>
                <c:pt idx="602">
                  <c:v>0.16400000000000001</c:v>
                </c:pt>
                <c:pt idx="603">
                  <c:v>0.191</c:v>
                </c:pt>
                <c:pt idx="604">
                  <c:v>0.18</c:v>
                </c:pt>
                <c:pt idx="605">
                  <c:v>0.161</c:v>
                </c:pt>
                <c:pt idx="606">
                  <c:v>0.14899999999999999</c:v>
                </c:pt>
                <c:pt idx="607">
                  <c:v>0.152</c:v>
                </c:pt>
                <c:pt idx="608">
                  <c:v>0.14399999999999999</c:v>
                </c:pt>
                <c:pt idx="609">
                  <c:v>0.14799999999999999</c:v>
                </c:pt>
                <c:pt idx="610">
                  <c:v>0.14499999999999999</c:v>
                </c:pt>
                <c:pt idx="611">
                  <c:v>0.14599999999999999</c:v>
                </c:pt>
                <c:pt idx="612">
                  <c:v>0.154</c:v>
                </c:pt>
                <c:pt idx="613">
                  <c:v>0.16600000000000001</c:v>
                </c:pt>
                <c:pt idx="614">
                  <c:v>0.18</c:v>
                </c:pt>
                <c:pt idx="615">
                  <c:v>0.19</c:v>
                </c:pt>
                <c:pt idx="616">
                  <c:v>0.19</c:v>
                </c:pt>
                <c:pt idx="617">
                  <c:v>0.193</c:v>
                </c:pt>
                <c:pt idx="618">
                  <c:v>0.185</c:v>
                </c:pt>
                <c:pt idx="619">
                  <c:v>0.193</c:v>
                </c:pt>
                <c:pt idx="620">
                  <c:v>0.19600000000000001</c:v>
                </c:pt>
                <c:pt idx="621">
                  <c:v>0.193</c:v>
                </c:pt>
                <c:pt idx="622">
                  <c:v>0.192</c:v>
                </c:pt>
                <c:pt idx="623">
                  <c:v>0.192</c:v>
                </c:pt>
                <c:pt idx="624">
                  <c:v>0.191</c:v>
                </c:pt>
                <c:pt idx="625">
                  <c:v>0.191</c:v>
                </c:pt>
                <c:pt idx="626">
                  <c:v>0.19</c:v>
                </c:pt>
                <c:pt idx="627">
                  <c:v>0.189</c:v>
                </c:pt>
                <c:pt idx="628">
                  <c:v>0.192</c:v>
                </c:pt>
                <c:pt idx="629">
                  <c:v>0.19400000000000001</c:v>
                </c:pt>
                <c:pt idx="630">
                  <c:v>0.20300000000000001</c:v>
                </c:pt>
                <c:pt idx="631">
                  <c:v>0.21299999999999999</c:v>
                </c:pt>
                <c:pt idx="632">
                  <c:v>0.216</c:v>
                </c:pt>
                <c:pt idx="633">
                  <c:v>0.215</c:v>
                </c:pt>
                <c:pt idx="634">
                  <c:v>0.22500000000000001</c:v>
                </c:pt>
                <c:pt idx="635">
                  <c:v>0.23599999999999999</c:v>
                </c:pt>
                <c:pt idx="636">
                  <c:v>0.23799999999999999</c:v>
                </c:pt>
                <c:pt idx="637">
                  <c:v>0.22700000000000001</c:v>
                </c:pt>
                <c:pt idx="638">
                  <c:v>0.23100000000000001</c:v>
                </c:pt>
                <c:pt idx="639">
                  <c:v>0.23499999999999999</c:v>
                </c:pt>
                <c:pt idx="640">
                  <c:v>0.24399999999999999</c:v>
                </c:pt>
                <c:pt idx="641">
                  <c:v>0.23100000000000001</c:v>
                </c:pt>
                <c:pt idx="642">
                  <c:v>0.222</c:v>
                </c:pt>
                <c:pt idx="643">
                  <c:v>0.22500000000000001</c:v>
                </c:pt>
                <c:pt idx="644">
                  <c:v>0.22700000000000001</c:v>
                </c:pt>
                <c:pt idx="645">
                  <c:v>0.23100000000000001</c:v>
                </c:pt>
                <c:pt idx="646">
                  <c:v>0.23300000000000001</c:v>
                </c:pt>
                <c:pt idx="647">
                  <c:v>0.23599999999999999</c:v>
                </c:pt>
                <c:pt idx="648">
                  <c:v>0.24299999999999999</c:v>
                </c:pt>
                <c:pt idx="649">
                  <c:v>0.252</c:v>
                </c:pt>
                <c:pt idx="650">
                  <c:v>0.253</c:v>
                </c:pt>
                <c:pt idx="651">
                  <c:v>0.24399999999999999</c:v>
                </c:pt>
                <c:pt idx="652">
                  <c:v>0.23599999999999999</c:v>
                </c:pt>
                <c:pt idx="653">
                  <c:v>0.23</c:v>
                </c:pt>
                <c:pt idx="654">
                  <c:v>0.22700000000000001</c:v>
                </c:pt>
                <c:pt idx="655">
                  <c:v>0.222</c:v>
                </c:pt>
                <c:pt idx="656">
                  <c:v>0.20899999999999999</c:v>
                </c:pt>
                <c:pt idx="657">
                  <c:v>0.19400000000000001</c:v>
                </c:pt>
                <c:pt idx="658">
                  <c:v>0.20799999999999999</c:v>
                </c:pt>
                <c:pt idx="659">
                  <c:v>0.223</c:v>
                </c:pt>
                <c:pt idx="660">
                  <c:v>0.22900000000000001</c:v>
                </c:pt>
                <c:pt idx="661">
                  <c:v>0.23599999999999999</c:v>
                </c:pt>
                <c:pt idx="662">
                  <c:v>0.24399999999999999</c:v>
                </c:pt>
                <c:pt idx="663">
                  <c:v>0.26400000000000001</c:v>
                </c:pt>
                <c:pt idx="664">
                  <c:v>0.28799999999999998</c:v>
                </c:pt>
                <c:pt idx="665">
                  <c:v>0.247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1A-8643-A772-57A4948A1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6267471"/>
        <c:axId val="1776269119"/>
      </c:lineChart>
      <c:dateAx>
        <c:axId val="177626747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269119"/>
        <c:crosses val="autoZero"/>
        <c:auto val="1"/>
        <c:lblOffset val="100"/>
        <c:baseTimeUnit val="days"/>
      </c:dateAx>
      <c:valAx>
        <c:axId val="177626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26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Quarterly!$J$1</c:f>
              <c:strCache>
                <c:ptCount val="1"/>
                <c:pt idx="0">
                  <c:v>GDPC1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Quarterly!$J$2:$J$299</c:f>
              <c:numCache>
                <c:formatCode>0.000</c:formatCode>
                <c:ptCount val="298"/>
                <c:pt idx="0">
                  <c:v>2034.45</c:v>
                </c:pt>
                <c:pt idx="1">
                  <c:v>2029.0239999999999</c:v>
                </c:pt>
                <c:pt idx="2">
                  <c:v>2024.8340000000001</c:v>
                </c:pt>
                <c:pt idx="3">
                  <c:v>2056.5079999999998</c:v>
                </c:pt>
                <c:pt idx="4">
                  <c:v>2087.442</c:v>
                </c:pt>
                <c:pt idx="5">
                  <c:v>2121.8989999999999</c:v>
                </c:pt>
                <c:pt idx="6">
                  <c:v>2134.056</c:v>
                </c:pt>
                <c:pt idx="7">
                  <c:v>2136.44</c:v>
                </c:pt>
                <c:pt idx="8">
                  <c:v>2107.0010000000002</c:v>
                </c:pt>
                <c:pt idx="9">
                  <c:v>2099.8139999999999</c:v>
                </c:pt>
                <c:pt idx="10">
                  <c:v>2121.4929999999999</c:v>
                </c:pt>
                <c:pt idx="11">
                  <c:v>2103.6880000000001</c:v>
                </c:pt>
                <c:pt idx="12">
                  <c:v>2186.3649999999998</c:v>
                </c:pt>
                <c:pt idx="13">
                  <c:v>2253.0450000000001</c:v>
                </c:pt>
                <c:pt idx="14">
                  <c:v>2340.1120000000001</c:v>
                </c:pt>
                <c:pt idx="15">
                  <c:v>2384.92</c:v>
                </c:pt>
                <c:pt idx="16">
                  <c:v>2417.3110000000001</c:v>
                </c:pt>
                <c:pt idx="17">
                  <c:v>2459.1959999999999</c:v>
                </c:pt>
                <c:pt idx="18">
                  <c:v>2509.88</c:v>
                </c:pt>
                <c:pt idx="19">
                  <c:v>2515.4079999999999</c:v>
                </c:pt>
                <c:pt idx="20">
                  <c:v>2542.2860000000001</c:v>
                </c:pt>
                <c:pt idx="21">
                  <c:v>2547.7620000000002</c:v>
                </c:pt>
                <c:pt idx="22">
                  <c:v>2566.1529999999998</c:v>
                </c:pt>
                <c:pt idx="23">
                  <c:v>2650.431</c:v>
                </c:pt>
                <c:pt idx="24">
                  <c:v>2699.6990000000001</c:v>
                </c:pt>
                <c:pt idx="25">
                  <c:v>2720.5659999999998</c:v>
                </c:pt>
                <c:pt idx="26">
                  <c:v>2705.2579999999998</c:v>
                </c:pt>
                <c:pt idx="27">
                  <c:v>2664.3020000000001</c:v>
                </c:pt>
                <c:pt idx="28">
                  <c:v>2651.5659999999998</c:v>
                </c:pt>
                <c:pt idx="29">
                  <c:v>2654.4560000000001</c:v>
                </c:pt>
                <c:pt idx="30">
                  <c:v>2684.4340000000002</c:v>
                </c:pt>
                <c:pt idx="31">
                  <c:v>2736.96</c:v>
                </c:pt>
                <c:pt idx="32">
                  <c:v>2815.134</c:v>
                </c:pt>
                <c:pt idx="33">
                  <c:v>2860.942</c:v>
                </c:pt>
                <c:pt idx="34">
                  <c:v>2899.578</c:v>
                </c:pt>
                <c:pt idx="35">
                  <c:v>2916.9850000000001</c:v>
                </c:pt>
                <c:pt idx="36">
                  <c:v>2905.6559999999999</c:v>
                </c:pt>
                <c:pt idx="37">
                  <c:v>2929.6660000000002</c:v>
                </c:pt>
                <c:pt idx="38">
                  <c:v>2927.0340000000001</c:v>
                </c:pt>
                <c:pt idx="39">
                  <c:v>2975.2089999999998</c:v>
                </c:pt>
                <c:pt idx="40">
                  <c:v>2994.259</c:v>
                </c:pt>
                <c:pt idx="41">
                  <c:v>2987.6990000000001</c:v>
                </c:pt>
                <c:pt idx="42">
                  <c:v>3016.9789999999998</c:v>
                </c:pt>
                <c:pt idx="43">
                  <c:v>2985.7750000000001</c:v>
                </c:pt>
                <c:pt idx="44">
                  <c:v>2908.2809999999999</c:v>
                </c:pt>
                <c:pt idx="45">
                  <c:v>2927.395</c:v>
                </c:pt>
                <c:pt idx="46">
                  <c:v>2995.1120000000001</c:v>
                </c:pt>
                <c:pt idx="47">
                  <c:v>3065.1410000000001</c:v>
                </c:pt>
                <c:pt idx="48">
                  <c:v>3123.9780000000001</c:v>
                </c:pt>
                <c:pt idx="49">
                  <c:v>3194.4290000000001</c:v>
                </c:pt>
                <c:pt idx="50">
                  <c:v>3196.683</c:v>
                </c:pt>
                <c:pt idx="51">
                  <c:v>3205.79</c:v>
                </c:pt>
                <c:pt idx="52">
                  <c:v>3277.8470000000002</c:v>
                </c:pt>
                <c:pt idx="53">
                  <c:v>3260.1770000000001</c:v>
                </c:pt>
                <c:pt idx="54">
                  <c:v>3276.1329999999998</c:v>
                </c:pt>
                <c:pt idx="55">
                  <c:v>3234.087</c:v>
                </c:pt>
                <c:pt idx="56">
                  <c:v>3255.9140000000002</c:v>
                </c:pt>
                <c:pt idx="57">
                  <c:v>3311.181</c:v>
                </c:pt>
                <c:pt idx="58">
                  <c:v>3374.7420000000002</c:v>
                </c:pt>
                <c:pt idx="59">
                  <c:v>3440.924</c:v>
                </c:pt>
                <c:pt idx="60">
                  <c:v>3502.2979999999998</c:v>
                </c:pt>
                <c:pt idx="61">
                  <c:v>3533.9470000000001</c:v>
                </c:pt>
                <c:pt idx="62">
                  <c:v>3577.3620000000001</c:v>
                </c:pt>
                <c:pt idx="63">
                  <c:v>3589.1280000000002</c:v>
                </c:pt>
                <c:pt idx="64">
                  <c:v>3628.306</c:v>
                </c:pt>
                <c:pt idx="65">
                  <c:v>3669.02</c:v>
                </c:pt>
                <c:pt idx="66">
                  <c:v>3749.681</c:v>
                </c:pt>
                <c:pt idx="67">
                  <c:v>3774.2640000000001</c:v>
                </c:pt>
                <c:pt idx="68">
                  <c:v>3853.835</c:v>
                </c:pt>
                <c:pt idx="69">
                  <c:v>3895.7930000000001</c:v>
                </c:pt>
                <c:pt idx="70">
                  <c:v>3956.6570000000002</c:v>
                </c:pt>
                <c:pt idx="71">
                  <c:v>3968.8780000000002</c:v>
                </c:pt>
                <c:pt idx="72">
                  <c:v>4064.915</c:v>
                </c:pt>
                <c:pt idx="73">
                  <c:v>4116.2669999999998</c:v>
                </c:pt>
                <c:pt idx="74">
                  <c:v>4207.7820000000002</c:v>
                </c:pt>
                <c:pt idx="75">
                  <c:v>4304.7309999999998</c:v>
                </c:pt>
                <c:pt idx="76">
                  <c:v>4409.518</c:v>
                </c:pt>
                <c:pt idx="77">
                  <c:v>4424.5810000000001</c:v>
                </c:pt>
                <c:pt idx="78">
                  <c:v>4462.0529999999999</c:v>
                </c:pt>
                <c:pt idx="79">
                  <c:v>4498.66</c:v>
                </c:pt>
                <c:pt idx="80">
                  <c:v>4538.4979999999996</c:v>
                </c:pt>
                <c:pt idx="81">
                  <c:v>4541.28</c:v>
                </c:pt>
                <c:pt idx="82">
                  <c:v>4584.2460000000001</c:v>
                </c:pt>
                <c:pt idx="83">
                  <c:v>4618.8119999999999</c:v>
                </c:pt>
                <c:pt idx="84">
                  <c:v>4713.0129999999999</c:v>
                </c:pt>
                <c:pt idx="85">
                  <c:v>4791.7579999999998</c:v>
                </c:pt>
                <c:pt idx="86">
                  <c:v>4828.8919999999998</c:v>
                </c:pt>
                <c:pt idx="87">
                  <c:v>4847.8850000000002</c:v>
                </c:pt>
                <c:pt idx="88">
                  <c:v>4923.76</c:v>
                </c:pt>
                <c:pt idx="89">
                  <c:v>4938.7280000000001</c:v>
                </c:pt>
                <c:pt idx="90">
                  <c:v>4971.3490000000002</c:v>
                </c:pt>
                <c:pt idx="91">
                  <c:v>4947.1040000000003</c:v>
                </c:pt>
                <c:pt idx="92">
                  <c:v>4939.759</c:v>
                </c:pt>
                <c:pt idx="93">
                  <c:v>4946.7700000000004</c:v>
                </c:pt>
                <c:pt idx="94">
                  <c:v>4992.357</c:v>
                </c:pt>
                <c:pt idx="95">
                  <c:v>4938.857</c:v>
                </c:pt>
                <c:pt idx="96">
                  <c:v>5072.9960000000001</c:v>
                </c:pt>
                <c:pt idx="97">
                  <c:v>5100.4470000000001</c:v>
                </c:pt>
                <c:pt idx="98">
                  <c:v>5142.4219999999996</c:v>
                </c:pt>
                <c:pt idx="99">
                  <c:v>5154.5469999999996</c:v>
                </c:pt>
                <c:pt idx="100">
                  <c:v>5249.3370000000004</c:v>
                </c:pt>
                <c:pt idx="101">
                  <c:v>5368.4849999999997</c:v>
                </c:pt>
                <c:pt idx="102">
                  <c:v>5419.1840000000002</c:v>
                </c:pt>
                <c:pt idx="103">
                  <c:v>5509.9260000000004</c:v>
                </c:pt>
                <c:pt idx="104">
                  <c:v>5646.2860000000001</c:v>
                </c:pt>
                <c:pt idx="105">
                  <c:v>5707.7550000000001</c:v>
                </c:pt>
                <c:pt idx="106">
                  <c:v>5677.7380000000003</c:v>
                </c:pt>
                <c:pt idx="107">
                  <c:v>5731.6319999999996</c:v>
                </c:pt>
                <c:pt idx="108">
                  <c:v>5682.3530000000001</c:v>
                </c:pt>
                <c:pt idx="109">
                  <c:v>5695.8590000000004</c:v>
                </c:pt>
                <c:pt idx="110">
                  <c:v>5642.0249999999996</c:v>
                </c:pt>
                <c:pt idx="111">
                  <c:v>5620.1260000000002</c:v>
                </c:pt>
                <c:pt idx="112">
                  <c:v>5551.7129999999997</c:v>
                </c:pt>
                <c:pt idx="113">
                  <c:v>5591.3819999999996</c:v>
                </c:pt>
                <c:pt idx="114">
                  <c:v>5687.0870000000004</c:v>
                </c:pt>
                <c:pt idx="115">
                  <c:v>5763.665</c:v>
                </c:pt>
                <c:pt idx="116">
                  <c:v>5893.2759999999998</c:v>
                </c:pt>
                <c:pt idx="117">
                  <c:v>5936.5150000000003</c:v>
                </c:pt>
                <c:pt idx="118">
                  <c:v>5969.0889999999999</c:v>
                </c:pt>
                <c:pt idx="119">
                  <c:v>6012.3559999999998</c:v>
                </c:pt>
                <c:pt idx="120">
                  <c:v>6083.3909999999996</c:v>
                </c:pt>
                <c:pt idx="121">
                  <c:v>6201.6589999999997</c:v>
                </c:pt>
                <c:pt idx="122">
                  <c:v>6313.5590000000002</c:v>
                </c:pt>
                <c:pt idx="123">
                  <c:v>6313.6970000000001</c:v>
                </c:pt>
                <c:pt idx="124">
                  <c:v>6333.848</c:v>
                </c:pt>
                <c:pt idx="125">
                  <c:v>6578.6049999999996</c:v>
                </c:pt>
                <c:pt idx="126">
                  <c:v>6644.7539999999999</c:v>
                </c:pt>
                <c:pt idx="127">
                  <c:v>6734.0690000000004</c:v>
                </c:pt>
                <c:pt idx="128">
                  <c:v>6746.1760000000004</c:v>
                </c:pt>
                <c:pt idx="129">
                  <c:v>6753.3890000000001</c:v>
                </c:pt>
                <c:pt idx="130">
                  <c:v>6803.558</c:v>
                </c:pt>
                <c:pt idx="131">
                  <c:v>6820.5720000000001</c:v>
                </c:pt>
                <c:pt idx="132">
                  <c:v>6842.0240000000003</c:v>
                </c:pt>
                <c:pt idx="133">
                  <c:v>6701.0460000000003</c:v>
                </c:pt>
                <c:pt idx="134">
                  <c:v>6693.0820000000003</c:v>
                </c:pt>
                <c:pt idx="135">
                  <c:v>6817.9030000000002</c:v>
                </c:pt>
                <c:pt idx="136">
                  <c:v>6951.4949999999999</c:v>
                </c:pt>
                <c:pt idx="137">
                  <c:v>6899.98</c:v>
                </c:pt>
                <c:pt idx="138">
                  <c:v>6982.6090000000004</c:v>
                </c:pt>
                <c:pt idx="139">
                  <c:v>6906.5290000000005</c:v>
                </c:pt>
                <c:pt idx="140">
                  <c:v>6799.2330000000002</c:v>
                </c:pt>
                <c:pt idx="141">
                  <c:v>6830.2510000000002</c:v>
                </c:pt>
                <c:pt idx="142">
                  <c:v>6804.1390000000001</c:v>
                </c:pt>
                <c:pt idx="143">
                  <c:v>6806.857</c:v>
                </c:pt>
                <c:pt idx="144">
                  <c:v>6896.5609999999997</c:v>
                </c:pt>
                <c:pt idx="145">
                  <c:v>7053.5</c:v>
                </c:pt>
                <c:pt idx="146">
                  <c:v>7194.5039999999999</c:v>
                </c:pt>
                <c:pt idx="147">
                  <c:v>7344.5969999999998</c:v>
                </c:pt>
                <c:pt idx="148">
                  <c:v>7488.1670000000004</c:v>
                </c:pt>
                <c:pt idx="149">
                  <c:v>7617.5469999999996</c:v>
                </c:pt>
                <c:pt idx="150">
                  <c:v>7690.9849999999997</c:v>
                </c:pt>
                <c:pt idx="151">
                  <c:v>7754.1170000000002</c:v>
                </c:pt>
                <c:pt idx="152">
                  <c:v>7829.26</c:v>
                </c:pt>
                <c:pt idx="153">
                  <c:v>7898.1940000000004</c:v>
                </c:pt>
                <c:pt idx="154">
                  <c:v>8018.8090000000002</c:v>
                </c:pt>
                <c:pt idx="155">
                  <c:v>8078.415</c:v>
                </c:pt>
                <c:pt idx="156">
                  <c:v>8153.8289999999997</c:v>
                </c:pt>
                <c:pt idx="157">
                  <c:v>8190.5519999999997</c:v>
                </c:pt>
                <c:pt idx="158">
                  <c:v>8268.9349999999995</c:v>
                </c:pt>
                <c:pt idx="159">
                  <c:v>8313.3379999999997</c:v>
                </c:pt>
                <c:pt idx="160">
                  <c:v>8375.2739999999994</c:v>
                </c:pt>
                <c:pt idx="161">
                  <c:v>8465.6299999999992</c:v>
                </c:pt>
                <c:pt idx="162">
                  <c:v>8539.0750000000007</c:v>
                </c:pt>
                <c:pt idx="163">
                  <c:v>8685.6939999999995</c:v>
                </c:pt>
                <c:pt idx="164">
                  <c:v>8730.5689999999995</c:v>
                </c:pt>
                <c:pt idx="165">
                  <c:v>8845.2800000000007</c:v>
                </c:pt>
                <c:pt idx="166">
                  <c:v>8897.107</c:v>
                </c:pt>
                <c:pt idx="167">
                  <c:v>9015.6610000000001</c:v>
                </c:pt>
                <c:pt idx="168">
                  <c:v>9107.3140000000003</c:v>
                </c:pt>
                <c:pt idx="169">
                  <c:v>9176.8269999999993</c:v>
                </c:pt>
                <c:pt idx="170">
                  <c:v>9244.8160000000007</c:v>
                </c:pt>
                <c:pt idx="171">
                  <c:v>9263.0329999999994</c:v>
                </c:pt>
                <c:pt idx="172">
                  <c:v>9364.259</c:v>
                </c:pt>
                <c:pt idx="173">
                  <c:v>9398.2430000000004</c:v>
                </c:pt>
                <c:pt idx="174">
                  <c:v>9404.4940000000006</c:v>
                </c:pt>
                <c:pt idx="175">
                  <c:v>9318.8760000000002</c:v>
                </c:pt>
                <c:pt idx="176">
                  <c:v>9275.2759999999998</c:v>
                </c:pt>
                <c:pt idx="177">
                  <c:v>9347.5969999999998</c:v>
                </c:pt>
                <c:pt idx="178">
                  <c:v>9394.8340000000007</c:v>
                </c:pt>
                <c:pt idx="179">
                  <c:v>9427.5810000000001</c:v>
                </c:pt>
                <c:pt idx="180">
                  <c:v>9540.4439999999995</c:v>
                </c:pt>
                <c:pt idx="181">
                  <c:v>9643.893</c:v>
                </c:pt>
                <c:pt idx="182">
                  <c:v>9739.1849999999995</c:v>
                </c:pt>
                <c:pt idx="183">
                  <c:v>9840.7530000000006</c:v>
                </c:pt>
                <c:pt idx="184">
                  <c:v>9857.1849999999995</c:v>
                </c:pt>
                <c:pt idx="185">
                  <c:v>9914.5650000000005</c:v>
                </c:pt>
                <c:pt idx="186">
                  <c:v>9961.8729999999996</c:v>
                </c:pt>
                <c:pt idx="187">
                  <c:v>10097.361999999999</c:v>
                </c:pt>
                <c:pt idx="188">
                  <c:v>10195.338</c:v>
                </c:pt>
                <c:pt idx="189">
                  <c:v>10333.495000000001</c:v>
                </c:pt>
                <c:pt idx="190">
                  <c:v>10393.897999999999</c:v>
                </c:pt>
                <c:pt idx="191">
                  <c:v>10512.962</c:v>
                </c:pt>
                <c:pt idx="192">
                  <c:v>10550.251</c:v>
                </c:pt>
                <c:pt idx="193">
                  <c:v>10581.723</c:v>
                </c:pt>
                <c:pt idx="194">
                  <c:v>10671.737999999999</c:v>
                </c:pt>
                <c:pt idx="195">
                  <c:v>10744.203</c:v>
                </c:pt>
                <c:pt idx="196">
                  <c:v>10824.674000000001</c:v>
                </c:pt>
                <c:pt idx="197">
                  <c:v>11005.217000000001</c:v>
                </c:pt>
                <c:pt idx="198">
                  <c:v>11103.934999999999</c:v>
                </c:pt>
                <c:pt idx="199">
                  <c:v>11219.237999999999</c:v>
                </c:pt>
                <c:pt idx="200">
                  <c:v>11291.665000000001</c:v>
                </c:pt>
                <c:pt idx="201">
                  <c:v>11479.33</c:v>
                </c:pt>
                <c:pt idx="202">
                  <c:v>11622.911</c:v>
                </c:pt>
                <c:pt idx="203">
                  <c:v>11722.722</c:v>
                </c:pt>
                <c:pt idx="204">
                  <c:v>11839.876</c:v>
                </c:pt>
                <c:pt idx="205">
                  <c:v>11949.492</c:v>
                </c:pt>
                <c:pt idx="206">
                  <c:v>12099.191000000001</c:v>
                </c:pt>
                <c:pt idx="207">
                  <c:v>12294.736999999999</c:v>
                </c:pt>
                <c:pt idx="208">
                  <c:v>12410.778</c:v>
                </c:pt>
                <c:pt idx="209">
                  <c:v>12514.407999999999</c:v>
                </c:pt>
                <c:pt idx="210">
                  <c:v>12679.977000000001</c:v>
                </c:pt>
                <c:pt idx="211">
                  <c:v>12888.281000000001</c:v>
                </c:pt>
                <c:pt idx="212">
                  <c:v>12935.252</c:v>
                </c:pt>
                <c:pt idx="213">
                  <c:v>13170.749</c:v>
                </c:pt>
                <c:pt idx="214">
                  <c:v>13183.89</c:v>
                </c:pt>
                <c:pt idx="215">
                  <c:v>13262.25</c:v>
                </c:pt>
                <c:pt idx="216">
                  <c:v>13219.251</c:v>
                </c:pt>
                <c:pt idx="217">
                  <c:v>13301.394</c:v>
                </c:pt>
                <c:pt idx="218">
                  <c:v>13248.142</c:v>
                </c:pt>
                <c:pt idx="219">
                  <c:v>13284.880999999999</c:v>
                </c:pt>
                <c:pt idx="220">
                  <c:v>13394.91</c:v>
                </c:pt>
                <c:pt idx="221">
                  <c:v>13477.356</c:v>
                </c:pt>
                <c:pt idx="222">
                  <c:v>13531.741</c:v>
                </c:pt>
                <c:pt idx="223">
                  <c:v>13549.421</c:v>
                </c:pt>
                <c:pt idx="224">
                  <c:v>13619.433999999999</c:v>
                </c:pt>
                <c:pt idx="225">
                  <c:v>13741.107</c:v>
                </c:pt>
                <c:pt idx="226">
                  <c:v>13970.156999999999</c:v>
                </c:pt>
                <c:pt idx="227">
                  <c:v>14131.379000000001</c:v>
                </c:pt>
                <c:pt idx="228">
                  <c:v>14212.34</c:v>
                </c:pt>
                <c:pt idx="229">
                  <c:v>14323.017</c:v>
                </c:pt>
                <c:pt idx="230">
                  <c:v>14457.832</c:v>
                </c:pt>
                <c:pt idx="231">
                  <c:v>14605.594999999999</c:v>
                </c:pt>
                <c:pt idx="232">
                  <c:v>14767.846</c:v>
                </c:pt>
                <c:pt idx="233">
                  <c:v>14839.707</c:v>
                </c:pt>
                <c:pt idx="234">
                  <c:v>14956.290999999999</c:v>
                </c:pt>
                <c:pt idx="235">
                  <c:v>15041.232</c:v>
                </c:pt>
                <c:pt idx="236">
                  <c:v>15244.088</c:v>
                </c:pt>
                <c:pt idx="237">
                  <c:v>15281.525</c:v>
                </c:pt>
                <c:pt idx="238">
                  <c:v>15304.517</c:v>
                </c:pt>
                <c:pt idx="239">
                  <c:v>15433.643</c:v>
                </c:pt>
                <c:pt idx="240">
                  <c:v>15478.956</c:v>
                </c:pt>
                <c:pt idx="241">
                  <c:v>15577.779</c:v>
                </c:pt>
                <c:pt idx="242">
                  <c:v>15671.605</c:v>
                </c:pt>
                <c:pt idx="243">
                  <c:v>15767.146000000001</c:v>
                </c:pt>
                <c:pt idx="244">
                  <c:v>15702.906000000001</c:v>
                </c:pt>
                <c:pt idx="245">
                  <c:v>15792.772999999999</c:v>
                </c:pt>
                <c:pt idx="246">
                  <c:v>15709.562</c:v>
                </c:pt>
                <c:pt idx="247">
                  <c:v>15366.607</c:v>
                </c:pt>
                <c:pt idx="248">
                  <c:v>15187.475</c:v>
                </c:pt>
                <c:pt idx="249">
                  <c:v>15161.772000000001</c:v>
                </c:pt>
                <c:pt idx="250">
                  <c:v>15216.647000000001</c:v>
                </c:pt>
                <c:pt idx="251">
                  <c:v>15379.155000000001</c:v>
                </c:pt>
                <c:pt idx="252">
                  <c:v>15456.058999999999</c:v>
                </c:pt>
                <c:pt idx="253">
                  <c:v>15605.628000000001</c:v>
                </c:pt>
                <c:pt idx="254">
                  <c:v>15726.281999999999</c:v>
                </c:pt>
                <c:pt idx="255">
                  <c:v>15807.995000000001</c:v>
                </c:pt>
                <c:pt idx="256">
                  <c:v>15769.911</c:v>
                </c:pt>
                <c:pt idx="257">
                  <c:v>15876.839</c:v>
                </c:pt>
                <c:pt idx="258">
                  <c:v>15870.683999999999</c:v>
                </c:pt>
                <c:pt idx="259">
                  <c:v>16048.701999999999</c:v>
                </c:pt>
                <c:pt idx="260">
                  <c:v>16179.968000000001</c:v>
                </c:pt>
                <c:pt idx="261">
                  <c:v>16253.726000000001</c:v>
                </c:pt>
                <c:pt idx="262">
                  <c:v>16282.151</c:v>
                </c:pt>
                <c:pt idx="263">
                  <c:v>16300.035</c:v>
                </c:pt>
                <c:pt idx="264">
                  <c:v>16441.485000000001</c:v>
                </c:pt>
                <c:pt idx="265">
                  <c:v>16464.401999999998</c:v>
                </c:pt>
                <c:pt idx="266">
                  <c:v>16594.742999999999</c:v>
                </c:pt>
                <c:pt idx="267">
                  <c:v>16712.759999999998</c:v>
                </c:pt>
                <c:pt idx="268">
                  <c:v>16654.246999999999</c:v>
                </c:pt>
                <c:pt idx="269">
                  <c:v>16868.109</c:v>
                </c:pt>
                <c:pt idx="270">
                  <c:v>17064.616000000002</c:v>
                </c:pt>
                <c:pt idx="271">
                  <c:v>17141.235000000001</c:v>
                </c:pt>
                <c:pt idx="272">
                  <c:v>17280.647000000001</c:v>
                </c:pt>
                <c:pt idx="273">
                  <c:v>17380.875</c:v>
                </c:pt>
                <c:pt idx="274">
                  <c:v>17437.080000000002</c:v>
                </c:pt>
                <c:pt idx="275">
                  <c:v>17462.579000000002</c:v>
                </c:pt>
                <c:pt idx="276">
                  <c:v>17565.465</c:v>
                </c:pt>
                <c:pt idx="277">
                  <c:v>17618.580999999998</c:v>
                </c:pt>
                <c:pt idx="278">
                  <c:v>17724.489000000001</c:v>
                </c:pt>
                <c:pt idx="279">
                  <c:v>17812.560000000001</c:v>
                </c:pt>
                <c:pt idx="280">
                  <c:v>17896.623</c:v>
                </c:pt>
                <c:pt idx="281">
                  <c:v>17996.802</c:v>
                </c:pt>
                <c:pt idx="282">
                  <c:v>18126.225999999999</c:v>
                </c:pt>
                <c:pt idx="283">
                  <c:v>18296.685000000001</c:v>
                </c:pt>
                <c:pt idx="284">
                  <c:v>18436.261999999999</c:v>
                </c:pt>
                <c:pt idx="285">
                  <c:v>18590.004000000001</c:v>
                </c:pt>
                <c:pt idx="286">
                  <c:v>18679.598999999998</c:v>
                </c:pt>
                <c:pt idx="287">
                  <c:v>18721.280999999999</c:v>
                </c:pt>
                <c:pt idx="288">
                  <c:v>18833.195</c:v>
                </c:pt>
                <c:pt idx="289">
                  <c:v>18982.527999999998</c:v>
                </c:pt>
                <c:pt idx="290">
                  <c:v>19112.652999999998</c:v>
                </c:pt>
                <c:pt idx="291">
                  <c:v>19202.310000000001</c:v>
                </c:pt>
                <c:pt idx="292">
                  <c:v>18951.991999999998</c:v>
                </c:pt>
                <c:pt idx="293">
                  <c:v>17258.205000000002</c:v>
                </c:pt>
                <c:pt idx="294">
                  <c:v>18560.774000000001</c:v>
                </c:pt>
                <c:pt idx="295">
                  <c:v>18767.777999999998</c:v>
                </c:pt>
                <c:pt idx="296">
                  <c:v>19055.654999999999</c:v>
                </c:pt>
                <c:pt idx="297">
                  <c:v>19368.310000000001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5D-3E4F-8ADE-A1E5362A7778}"/>
            </c:ext>
          </c:extLst>
        </c:ser>
        <c:ser>
          <c:idx val="1"/>
          <c:order val="1"/>
          <c:tx>
            <c:strRef>
              <c:f>Quarterly!$K$1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Quarterly!$I$2:$I$299</c:f>
              <c:numCache>
                <c:formatCode>yyyy\-mm\-dd</c:formatCode>
                <c:ptCount val="298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</c:numCache>
            </c:numRef>
          </c:cat>
          <c:val>
            <c:numRef>
              <c:f>Quarterly!$K$2:$K$299</c:f>
              <c:numCache>
                <c:formatCode>General</c:formatCode>
                <c:ptCount val="298"/>
                <c:pt idx="0">
                  <c:v>2034.4500000000005</c:v>
                </c:pt>
                <c:pt idx="1">
                  <c:v>2051.7246765004234</c:v>
                </c:pt>
                <c:pt idx="2">
                  <c:v>2069.1460336507498</c:v>
                </c:pt>
                <c:pt idx="3">
                  <c:v>2086.7153169280241</c:v>
                </c:pt>
                <c:pt idx="4">
                  <c:v>2104.4337823847372</c:v>
                </c:pt>
                <c:pt idx="5">
                  <c:v>2122.3026967386209</c:v>
                </c:pt>
                <c:pt idx="6">
                  <c:v>2140.3233374632082</c:v>
                </c:pt>
                <c:pt idx="7">
                  <c:v>2158.4969928791602</c:v>
                </c:pt>
                <c:pt idx="8">
                  <c:v>2176.8249622463723</c:v>
                </c:pt>
                <c:pt idx="9">
                  <c:v>2195.3085558568578</c:v>
                </c:pt>
                <c:pt idx="10">
                  <c:v>2213.9490951284247</c:v>
                </c:pt>
                <c:pt idx="11">
                  <c:v>2232.7479126991434</c:v>
                </c:pt>
                <c:pt idx="12">
                  <c:v>2251.7063525226204</c:v>
                </c:pt>
                <c:pt idx="13">
                  <c:v>2270.8257699640799</c:v>
                </c:pt>
                <c:pt idx="14">
                  <c:v>2290.107531897258</c:v>
                </c:pt>
                <c:pt idx="15">
                  <c:v>2309.553016802126</c:v>
                </c:pt>
                <c:pt idx="16">
                  <c:v>2329.1636148634366</c:v>
                </c:pt>
                <c:pt idx="17">
                  <c:v>2348.9407280701134</c:v>
                </c:pt>
                <c:pt idx="18">
                  <c:v>2368.8857703154763</c:v>
                </c:pt>
                <c:pt idx="19">
                  <c:v>2389.00016749833</c:v>
                </c:pt>
                <c:pt idx="20">
                  <c:v>2409.2853576248958</c:v>
                </c:pt>
                <c:pt idx="21">
                  <c:v>2429.7427909116204</c:v>
                </c:pt>
                <c:pt idx="22">
                  <c:v>2450.3739298888545</c:v>
                </c:pt>
                <c:pt idx="23">
                  <c:v>2471.1802495054098</c:v>
                </c:pt>
                <c:pt idx="24">
                  <c:v>2492.1632372340059</c:v>
                </c:pt>
                <c:pt idx="25">
                  <c:v>2513.3243931776101</c:v>
                </c:pt>
                <c:pt idx="26">
                  <c:v>2534.665230176684</c:v>
                </c:pt>
                <c:pt idx="27">
                  <c:v>2556.1872739173377</c:v>
                </c:pt>
                <c:pt idx="28">
                  <c:v>2577.8920630404041</c:v>
                </c:pt>
                <c:pt idx="29">
                  <c:v>2599.7811492514352</c:v>
                </c:pt>
                <c:pt idx="30">
                  <c:v>2621.8560974316397</c:v>
                </c:pt>
                <c:pt idx="31">
                  <c:v>2644.1184857497574</c:v>
                </c:pt>
                <c:pt idx="32">
                  <c:v>2666.569905774883</c:v>
                </c:pt>
                <c:pt idx="33">
                  <c:v>2689.2119625902506</c:v>
                </c:pt>
                <c:pt idx="34">
                  <c:v>2712.0462749079852</c:v>
                </c:pt>
                <c:pt idx="35">
                  <c:v>2735.0744751848238</c:v>
                </c:pt>
                <c:pt idx="36">
                  <c:v>2758.2982097388231</c:v>
                </c:pt>
                <c:pt idx="37">
                  <c:v>2781.7191388670572</c:v>
                </c:pt>
                <c:pt idx="38">
                  <c:v>2805.3389369643141</c:v>
                </c:pt>
                <c:pt idx="39">
                  <c:v>2829.1592926428025</c:v>
                </c:pt>
                <c:pt idx="40">
                  <c:v>2853.18190885287</c:v>
                </c:pt>
                <c:pt idx="41">
                  <c:v>2877.4085030047499</c:v>
                </c:pt>
                <c:pt idx="42">
                  <c:v>2901.8408070913461</c:v>
                </c:pt>
                <c:pt idx="43">
                  <c:v>2926.480567812047</c:v>
                </c:pt>
                <c:pt idx="44">
                  <c:v>2951.3295466976078</c:v>
                </c:pt>
                <c:pt idx="45">
                  <c:v>2976.3895202360791</c:v>
                </c:pt>
                <c:pt idx="46">
                  <c:v>3001.6622799998131</c:v>
                </c:pt>
                <c:pt idx="47">
                  <c:v>3027.1496327735458</c:v>
                </c:pt>
                <c:pt idx="48">
                  <c:v>3052.8534006835653</c:v>
                </c:pt>
                <c:pt idx="49">
                  <c:v>3078.7754213279777</c:v>
                </c:pt>
                <c:pt idx="50">
                  <c:v>3104.9175479080832</c:v>
                </c:pt>
                <c:pt idx="51">
                  <c:v>3131.2816493608593</c:v>
                </c:pt>
                <c:pt idx="52">
                  <c:v>3157.8696104925762</c:v>
                </c:pt>
                <c:pt idx="53">
                  <c:v>3184.6833321135441</c:v>
                </c:pt>
                <c:pt idx="54">
                  <c:v>3211.7247311740034</c:v>
                </c:pt>
                <c:pt idx="55">
                  <c:v>3238.9957409011736</c:v>
                </c:pt>
                <c:pt idx="56">
                  <c:v>3266.4983109374566</c:v>
                </c:pt>
                <c:pt idx="57">
                  <c:v>3294.2344074798261</c:v>
                </c:pt>
                <c:pt idx="58">
                  <c:v>3322.2060134203894</c:v>
                </c:pt>
                <c:pt idx="59">
                  <c:v>3350.4151284881468</c:v>
                </c:pt>
                <c:pt idx="60">
                  <c:v>3378.8637693919572</c:v>
                </c:pt>
                <c:pt idx="61">
                  <c:v>3407.5539699647152</c:v>
                </c:pt>
                <c:pt idx="62">
                  <c:v>3436.4877813087514</c:v>
                </c:pt>
                <c:pt idx="63">
                  <c:v>3465.6672719424687</c:v>
                </c:pt>
                <c:pt idx="64">
                  <c:v>3495.0945279482248</c:v>
                </c:pt>
                <c:pt idx="65">
                  <c:v>3524.7716531214687</c:v>
                </c:pt>
                <c:pt idx="66">
                  <c:v>3554.7007691211425</c:v>
                </c:pt>
                <c:pt idx="67">
                  <c:v>3584.8840156213632</c:v>
                </c:pt>
                <c:pt idx="68">
                  <c:v>3615.3235504643908</c:v>
                </c:pt>
                <c:pt idx="69">
                  <c:v>3646.0215498148959</c:v>
                </c:pt>
                <c:pt idx="70">
                  <c:v>3676.980208315535</c:v>
                </c:pt>
                <c:pt idx="71">
                  <c:v>3708.2017392438493</c:v>
                </c:pt>
                <c:pt idx="72">
                  <c:v>3739.688374670498</c:v>
                </c:pt>
                <c:pt idx="73">
                  <c:v>3771.4423656188269</c:v>
                </c:pt>
                <c:pt idx="74">
                  <c:v>3803.4659822258004</c:v>
                </c:pt>
                <c:pt idx="75">
                  <c:v>3835.7615139042964</c:v>
                </c:pt>
                <c:pt idx="76">
                  <c:v>3868.3312695067793</c:v>
                </c:pt>
                <c:pt idx="77">
                  <c:v>3901.1775774903635</c:v>
                </c:pt>
                <c:pt idx="78">
                  <c:v>3934.3027860832763</c:v>
                </c:pt>
                <c:pt idx="79">
                  <c:v>3967.709263452738</c:v>
                </c:pt>
                <c:pt idx="80">
                  <c:v>4001.3993978742669</c:v>
                </c:pt>
                <c:pt idx="81">
                  <c:v>4035.3755979024158</c:v>
                </c:pt>
                <c:pt idx="82">
                  <c:v>4069.6402925429657</c:v>
                </c:pt>
                <c:pt idx="83">
                  <c:v>4104.1959314265796</c:v>
                </c:pt>
                <c:pt idx="84">
                  <c:v>4139.0449849839288</c:v>
                </c:pt>
                <c:pt idx="85">
                  <c:v>4174.1899446223069</c:v>
                </c:pt>
                <c:pt idx="86">
                  <c:v>4209.6333229037436</c:v>
                </c:pt>
                <c:pt idx="87">
                  <c:v>4245.3776537246358</c:v>
                </c:pt>
                <c:pt idx="88">
                  <c:v>4281.4254924968936</c:v>
                </c:pt>
                <c:pt idx="89">
                  <c:v>4317.7794163306326</c:v>
                </c:pt>
                <c:pt idx="90">
                  <c:v>4354.4420242184151</c:v>
                </c:pt>
                <c:pt idx="91">
                  <c:v>4391.4159372210561</c:v>
                </c:pt>
                <c:pt idx="92">
                  <c:v>4428.7037986550049</c:v>
                </c:pt>
                <c:pt idx="93">
                  <c:v>4466.3082742813231</c:v>
                </c:pt>
                <c:pt idx="94">
                  <c:v>4504.232052496257</c:v>
                </c:pt>
                <c:pt idx="95">
                  <c:v>4542.4778445234442</c:v>
                </c:pt>
                <c:pt idx="96">
                  <c:v>4581.0483846077341</c:v>
                </c:pt>
                <c:pt idx="97">
                  <c:v>4619.9464302106671</c:v>
                </c:pt>
                <c:pt idx="98">
                  <c:v>4659.1747622076073</c:v>
                </c:pt>
                <c:pt idx="99">
                  <c:v>4698.7361850865545</c:v>
                </c:pt>
                <c:pt idx="100">
                  <c:v>4738.6335271486378</c:v>
                </c:pt>
                <c:pt idx="101">
                  <c:v>4778.8696407103134</c:v>
                </c:pt>
                <c:pt idx="102">
                  <c:v>4819.447402307288</c:v>
                </c:pt>
                <c:pt idx="103">
                  <c:v>4860.3697129001584</c:v>
                </c:pt>
                <c:pt idx="104">
                  <c:v>4901.6394980818077</c:v>
                </c:pt>
                <c:pt idx="105">
                  <c:v>4943.2597082865614</c:v>
                </c:pt>
                <c:pt idx="106">
                  <c:v>4985.2333190011168</c:v>
                </c:pt>
                <c:pt idx="107">
                  <c:v>5027.5633309772666</c:v>
                </c:pt>
                <c:pt idx="108">
                  <c:v>5070.2527704464219</c:v>
                </c:pt>
                <c:pt idx="109">
                  <c:v>5113.3046893359679</c:v>
                </c:pt>
                <c:pt idx="110">
                  <c:v>5156.7221654874475</c:v>
                </c:pt>
                <c:pt idx="111">
                  <c:v>5200.5083028765985</c:v>
                </c:pt>
                <c:pt idx="112">
                  <c:v>5244.6662318352655</c:v>
                </c:pt>
                <c:pt idx="113">
                  <c:v>5289.1991092751878</c:v>
                </c:pt>
                <c:pt idx="114">
                  <c:v>5334.1101189136925</c:v>
                </c:pt>
                <c:pt idx="115">
                  <c:v>5379.4024715013056</c:v>
                </c:pt>
                <c:pt idx="116">
                  <c:v>5425.0794050512877</c:v>
                </c:pt>
                <c:pt idx="117">
                  <c:v>5471.1441850711317</c:v>
                </c:pt>
                <c:pt idx="118">
                  <c:v>5517.600104796009</c:v>
                </c:pt>
                <c:pt idx="119">
                  <c:v>5564.4504854242159</c:v>
                </c:pt>
                <c:pt idx="120">
                  <c:v>5611.6986763546029</c:v>
                </c:pt>
                <c:pt idx="121">
                  <c:v>5659.3480554260386</c:v>
                </c:pt>
                <c:pt idx="122">
                  <c:v>5707.4020291588822</c:v>
                </c:pt>
                <c:pt idx="123">
                  <c:v>5755.8640329985346</c:v>
                </c:pt>
                <c:pt idx="124">
                  <c:v>5804.7375315610316</c:v>
                </c:pt>
                <c:pt idx="125">
                  <c:v>5854.0260188807415</c:v>
                </c:pt>
                <c:pt idx="126">
                  <c:v>5903.733018660153</c:v>
                </c:pt>
                <c:pt idx="127">
                  <c:v>5953.8620845217984</c:v>
                </c:pt>
                <c:pt idx="128">
                  <c:v>6004.4168002622937</c:v>
                </c:pt>
                <c:pt idx="129">
                  <c:v>6055.4007801085609</c:v>
                </c:pt>
                <c:pt idx="130">
                  <c:v>6106.8176689762095</c:v>
                </c:pt>
                <c:pt idx="131">
                  <c:v>6158.6711427301161</c:v>
                </c:pt>
                <c:pt idx="132">
                  <c:v>6210.9649084472167</c:v>
                </c:pt>
                <c:pt idx="133">
                  <c:v>6263.7027046815338</c:v>
                </c:pt>
                <c:pt idx="134">
                  <c:v>6316.8883017314502</c:v>
                </c:pt>
                <c:pt idx="135">
                  <c:v>6370.5255019092474</c:v>
                </c:pt>
                <c:pt idx="136">
                  <c:v>6424.6181398129465</c:v>
                </c:pt>
                <c:pt idx="137">
                  <c:v>6479.1700826004417</c:v>
                </c:pt>
                <c:pt idx="138">
                  <c:v>6534.1852302659754</c:v>
                </c:pt>
                <c:pt idx="139">
                  <c:v>6589.6675159189472</c:v>
                </c:pt>
                <c:pt idx="140">
                  <c:v>6645.6209060651045</c:v>
                </c:pt>
                <c:pt idx="141">
                  <c:v>6702.049400890106</c:v>
                </c:pt>
                <c:pt idx="142">
                  <c:v>6758.9570345455086</c:v>
                </c:pt>
                <c:pt idx="143">
                  <c:v>6816.3478754371681</c:v>
                </c:pt>
                <c:pt idx="144">
                  <c:v>6874.2260265160967</c:v>
                </c:pt>
                <c:pt idx="145">
                  <c:v>6932.5956255717892</c:v>
                </c:pt>
                <c:pt idx="146">
                  <c:v>6991.460845528045</c:v>
                </c:pt>
                <c:pt idx="147">
                  <c:v>7050.8258947412842</c:v>
                </c:pt>
                <c:pt idx="148">
                  <c:v>7110.6950173014175</c:v>
                </c:pt>
                <c:pt idx="149">
                  <c:v>7171.0724933352622</c:v>
                </c:pt>
                <c:pt idx="150">
                  <c:v>7231.96263931253</c:v>
                </c:pt>
                <c:pt idx="151">
                  <c:v>7293.3698083544195</c:v>
                </c:pt>
                <c:pt idx="152">
                  <c:v>7355.2983905448282</c:v>
                </c:pt>
                <c:pt idx="153">
                  <c:v>7417.7528132442048</c:v>
                </c:pt>
                <c:pt idx="154">
                  <c:v>7480.7375414060671</c:v>
                </c:pt>
                <c:pt idx="155">
                  <c:v>7544.2570778962063</c:v>
                </c:pt>
                <c:pt idx="156">
                  <c:v>7608.3159638146053</c:v>
                </c:pt>
                <c:pt idx="157">
                  <c:v>7672.918778820087</c:v>
                </c:pt>
                <c:pt idx="158">
                  <c:v>7738.0701414577252</c:v>
                </c:pt>
                <c:pt idx="159">
                  <c:v>7803.774709489021</c:v>
                </c:pt>
                <c:pt idx="160">
                  <c:v>7870.0371802248983</c:v>
                </c:pt>
                <c:pt idx="161">
                  <c:v>7936.862290861528</c:v>
                </c:pt>
                <c:pt idx="162">
                  <c:v>8004.2548188189821</c:v>
                </c:pt>
                <c:pt idx="163">
                  <c:v>8072.2195820827892</c:v>
                </c:pt>
                <c:pt idx="164">
                  <c:v>8140.7614395483761</c:v>
                </c:pt>
                <c:pt idx="165">
                  <c:v>8209.8852913684368</c:v>
                </c:pt>
                <c:pt idx="166">
                  <c:v>8279.5960793032464</c:v>
                </c:pt>
                <c:pt idx="167">
                  <c:v>8349.8987870739638</c:v>
                </c:pt>
                <c:pt idx="168">
                  <c:v>8420.7984407189197</c:v>
                </c:pt>
                <c:pt idx="169">
                  <c:v>8492.3001089529334</c:v>
                </c:pt>
                <c:pt idx="170">
                  <c:v>8564.4089035296856</c:v>
                </c:pt>
                <c:pt idx="171">
                  <c:v>8637.1299796071617</c:v>
                </c:pt>
                <c:pt idx="172">
                  <c:v>8710.4685361162046</c:v>
                </c:pt>
                <c:pt idx="173">
                  <c:v>8784.4298161321931</c:v>
                </c:pt>
                <c:pt idx="174">
                  <c:v>8859.0191072498692</c:v>
                </c:pt>
                <c:pt idx="175">
                  <c:v>8934.2417419613685</c:v>
                </c:pt>
                <c:pt idx="176">
                  <c:v>9010.1030980374398</c:v>
                </c:pt>
                <c:pt idx="177">
                  <c:v>9086.6085989119074</c:v>
                </c:pt>
                <c:pt idx="178">
                  <c:v>9163.7637140694023</c:v>
                </c:pt>
                <c:pt idx="179">
                  <c:v>9241.5739594363913</c:v>
                </c:pt>
                <c:pt idx="180">
                  <c:v>9320.0448977755004</c:v>
                </c:pt>
                <c:pt idx="181">
                  <c:v>9399.1821390832229</c:v>
                </c:pt>
                <c:pt idx="182">
                  <c:v>9478.9913409909732</c:v>
                </c:pt>
                <c:pt idx="183">
                  <c:v>9559.4782091695633</c:v>
                </c:pt>
                <c:pt idx="184">
                  <c:v>9640.648497737111</c:v>
                </c:pt>
                <c:pt idx="185">
                  <c:v>9722.5080096704114</c:v>
                </c:pt>
                <c:pt idx="186">
                  <c:v>9805.0625972197886</c:v>
                </c:pt>
                <c:pt idx="187">
                  <c:v>9888.3181623274959</c:v>
                </c:pt>
                <c:pt idx="188">
                  <c:v>9972.2806570496414</c:v>
                </c:pt>
                <c:pt idx="189">
                  <c:v>10056.956083981719</c:v>
                </c:pt>
                <c:pt idx="190">
                  <c:v>10142.350496687734</c:v>
                </c:pt>
                <c:pt idx="191">
                  <c:v>10228.470000132982</c:v>
                </c:pt>
                <c:pt idx="192">
                  <c:v>10315.320751120515</c:v>
                </c:pt>
                <c:pt idx="193">
                  <c:v>10402.908958731274</c:v>
                </c:pt>
                <c:pt idx="194">
                  <c:v>10491.240884768011</c:v>
                </c:pt>
                <c:pt idx="195">
                  <c:v>10580.322844202936</c:v>
                </c:pt>
                <c:pt idx="196">
                  <c:v>10670.161205629192</c:v>
                </c:pt>
                <c:pt idx="197">
                  <c:v>10760.762391716151</c:v>
                </c:pt>
                <c:pt idx="198">
                  <c:v>10852.132879668579</c:v>
                </c:pt>
                <c:pt idx="199">
                  <c:v>10944.279201689709</c:v>
                </c:pt>
                <c:pt idx="200">
                  <c:v>11037.207945448217</c:v>
                </c:pt>
                <c:pt idx="201">
                  <c:v>11130.925754549213</c:v>
                </c:pt>
                <c:pt idx="202">
                  <c:v>11225.439329009176</c:v>
                </c:pt>
                <c:pt idx="203">
                  <c:v>11320.755425734957</c:v>
                </c:pt>
                <c:pt idx="204">
                  <c:v>11416.88085900684</c:v>
                </c:pt>
                <c:pt idx="205">
                  <c:v>11513.822500965709</c:v>
                </c:pt>
                <c:pt idx="206">
                  <c:v>11611.587282104336</c:v>
                </c:pt>
                <c:pt idx="207">
                  <c:v>11710.18219176286</c:v>
                </c:pt>
                <c:pt idx="208">
                  <c:v>11809.61427862846</c:v>
                </c:pt>
                <c:pt idx="209">
                  <c:v>11909.890651239282</c:v>
                </c:pt>
                <c:pt idx="210">
                  <c:v>12011.018478492631</c:v>
                </c:pt>
                <c:pt idx="211">
                  <c:v>12113.004990157489</c:v>
                </c:pt>
                <c:pt idx="212">
                  <c:v>12215.857477391379</c:v>
                </c:pt>
                <c:pt idx="213">
                  <c:v>12319.583293261621</c:v>
                </c:pt>
                <c:pt idx="214">
                  <c:v>12424.189853271017</c:v>
                </c:pt>
                <c:pt idx="215">
                  <c:v>12529.68463588799</c:v>
                </c:pt>
                <c:pt idx="216">
                  <c:v>12636.075183081231</c:v>
                </c:pt>
                <c:pt idx="217">
                  <c:v>12743.36910085889</c:v>
                </c:pt>
                <c:pt idx="218">
                  <c:v>12851.574059812332</c:v>
                </c:pt>
                <c:pt idx="219">
                  <c:v>12960.697795664524</c:v>
                </c:pt>
                <c:pt idx="220">
                  <c:v>13070.748109823071</c:v>
                </c:pt>
                <c:pt idx="221">
                  <c:v>13181.73286993795</c:v>
                </c:pt>
                <c:pt idx="222">
                  <c:v>13293.660010463977</c:v>
                </c:pt>
                <c:pt idx="223">
                  <c:v>13406.537533228055</c:v>
                </c:pt>
                <c:pt idx="224">
                  <c:v>13520.373508001237</c:v>
                </c:pt>
                <c:pt idx="225">
                  <c:v>13635.17607307564</c:v>
                </c:pt>
                <c:pt idx="226">
                  <c:v>13750.953435846264</c:v>
                </c:pt>
                <c:pt idx="227">
                  <c:v>13867.713873397754</c:v>
                </c:pt>
                <c:pt idx="228">
                  <c:v>13985.46573309614</c:v>
                </c:pt>
                <c:pt idx="229">
                  <c:v>14104.217433185595</c:v>
                </c:pt>
                <c:pt idx="230">
                  <c:v>14223.977463390276</c:v>
                </c:pt>
                <c:pt idx="231">
                  <c:v>14344.754385521261</c:v>
                </c:pt>
                <c:pt idx="232">
                  <c:v>14466.556834088644</c:v>
                </c:pt>
                <c:pt idx="233">
                  <c:v>14589.393516918828</c:v>
                </c:pt>
                <c:pt idx="234">
                  <c:v>14713.27321577707</c:v>
                </c:pt>
                <c:pt idx="235">
                  <c:v>14838.204786995282</c:v>
                </c:pt>
                <c:pt idx="236">
                  <c:v>14964.197162105202</c:v>
                </c:pt>
                <c:pt idx="237">
                  <c:v>15091.259348476911</c:v>
                </c:pt>
                <c:pt idx="238">
                  <c:v>15219.400429962781</c:v>
                </c:pt>
                <c:pt idx="239">
                  <c:v>15348.629567546901</c:v>
                </c:pt>
                <c:pt idx="240">
                  <c:v>15478.956</c:v>
                </c:pt>
                <c:pt idx="241">
                  <c:v>15610.389044539943</c:v>
                </c:pt>
                <c:pt idx="242">
                  <c:v>15742.938097497838</c:v>
                </c:pt>
                <c:pt idx="243">
                  <c:v>15876.612634989771</c:v>
                </c:pt>
                <c:pt idx="244">
                  <c:v>16011.4222135943</c:v>
                </c:pt>
                <c:pt idx="245">
                  <c:v>16147.376471035637</c:v>
                </c:pt>
                <c:pt idx="246">
                  <c:v>16284.485126872691</c:v>
                </c:pt>
                <c:pt idx="247">
                  <c:v>16422.7579831939</c:v>
                </c:pt>
                <c:pt idx="248">
                  <c:v>16562.204925318023</c:v>
                </c:pt>
                <c:pt idx="249">
                  <c:v>16702.835922500843</c:v>
                </c:pt>
                <c:pt idx="250">
                  <c:v>16844.661028647886</c:v>
                </c:pt>
                <c:pt idx="251">
                  <c:v>16987.69038303319</c:v>
                </c:pt>
                <c:pt idx="252">
                  <c:v>17131.934211024174</c:v>
                </c:pt>
                <c:pt idx="253">
                  <c:v>17277.402824812656</c:v>
                </c:pt>
                <c:pt idx="254">
                  <c:v>17424.106624152104</c:v>
                </c:pt>
                <c:pt idx="255">
                  <c:v>17572.056097101111</c:v>
                </c:pt>
                <c:pt idx="256">
                  <c:v>17721.261820773219</c:v>
                </c:pt>
                <c:pt idx="257">
                  <c:v>17871.734462093067</c:v>
                </c:pt>
                <c:pt idx="258">
                  <c:v>18023.484778559003</c:v>
                </c:pt>
                <c:pt idx="259">
                  <c:v>18176.523619012154</c:v>
                </c:pt>
                <c:pt idx="260">
                  <c:v>18330.861924412013</c:v>
                </c:pt>
                <c:pt idx="261">
                  <c:v>18486.510728618625</c:v>
                </c:pt>
                <c:pt idx="262">
                  <c:v>18643.481159181429</c:v>
                </c:pt>
                <c:pt idx="263">
                  <c:v>18801.784438134757</c:v>
                </c:pt>
                <c:pt idx="264">
                  <c:v>18961.431882800131</c:v>
                </c:pt>
                <c:pt idx="265">
                  <c:v>19122.434906595354</c:v>
                </c:pt>
                <c:pt idx="266">
                  <c:v>19284.805019850453</c:v>
                </c:pt>
                <c:pt idx="267">
                  <c:v>19448.553830630597</c:v>
                </c:pt>
                <c:pt idx="268">
                  <c:v>19613.693045565942</c:v>
                </c:pt>
                <c:pt idx="269">
                  <c:v>19780.234470688581</c:v>
                </c:pt>
                <c:pt idx="270">
                  <c:v>19948.190012276566</c:v>
                </c:pt>
                <c:pt idx="271">
                  <c:v>20117.571677705087</c:v>
                </c:pt>
                <c:pt idx="272">
                  <c:v>20288.391576304923</c:v>
                </c:pt>
                <c:pt idx="273">
                  <c:v>20460.661920228136</c:v>
                </c:pt>
                <c:pt idx="274">
                  <c:v>20634.395025321148</c:v>
                </c:pt>
                <c:pt idx="275">
                  <c:v>20809.603312005198</c:v>
                </c:pt>
                <c:pt idx="276">
                  <c:v>20986.299306164325</c:v>
                </c:pt>
                <c:pt idx="277">
                  <c:v>21164.495640040823</c:v>
                </c:pt>
                <c:pt idx="278">
                  <c:v>21344.205053138383</c:v>
                </c:pt>
                <c:pt idx="279">
                  <c:v>21525.440393132812</c:v>
                </c:pt>
                <c:pt idx="280">
                  <c:v>21708.214616790567</c:v>
                </c:pt>
                <c:pt idx="281">
                  <c:v>21892.540790895029</c:v>
                </c:pt>
                <c:pt idx="282">
                  <c:v>22078.432093180676</c:v>
                </c:pt>
                <c:pt idx="283">
                  <c:v>22265.901813275177</c:v>
                </c:pt>
                <c:pt idx="284">
                  <c:v>22454.963353649491</c:v>
                </c:pt>
                <c:pt idx="285">
                  <c:v>22645.630230576015</c:v>
                </c:pt>
                <c:pt idx="286">
                  <c:v>22837.916075094883</c:v>
                </c:pt>
                <c:pt idx="287">
                  <c:v>23031.834633988477</c:v>
                </c:pt>
                <c:pt idx="288">
                  <c:v>23227.399770764219</c:v>
                </c:pt>
                <c:pt idx="289">
                  <c:v>23424.625466645641</c:v>
                </c:pt>
                <c:pt idx="290">
                  <c:v>23623.525821571977</c:v>
                </c:pt>
                <c:pt idx="291">
                  <c:v>23824.115055206155</c:v>
                </c:pt>
                <c:pt idx="292">
                  <c:v>24026.407507951397</c:v>
                </c:pt>
                <c:pt idx="293">
                  <c:v>24230.417641976419</c:v>
                </c:pt>
                <c:pt idx="294">
                  <c:v>24436.160042249361</c:v>
                </c:pt>
                <c:pt idx="295">
                  <c:v>24643.649417580502</c:v>
                </c:pt>
                <c:pt idx="296">
                  <c:v>24852.900601673773</c:v>
                </c:pt>
                <c:pt idx="297">
                  <c:v>25063.928554187274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5D-3E4F-8ADE-A1E5362A7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7371856"/>
        <c:axId val="817407200"/>
      </c:lineChart>
      <c:dateAx>
        <c:axId val="81737185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407200"/>
        <c:crosses val="autoZero"/>
        <c:auto val="1"/>
        <c:lblOffset val="100"/>
        <c:baseTimeUnit val="months"/>
      </c:dateAx>
      <c:valAx>
        <c:axId val="8174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37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Sheet1!$AC$1</c:f>
              <c:strCache>
                <c:ptCount val="1"/>
                <c:pt idx="0">
                  <c:v>Low Inc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Sheet1!$AC$2:$AC$667</c:f>
              <c:numCache>
                <c:formatCode>General</c:formatCode>
                <c:ptCount val="666"/>
                <c:pt idx="0">
                  <c:v>-2.2499999999999998E-3</c:v>
                </c:pt>
                <c:pt idx="1">
                  <c:v>-1.9799999999999999E-4</c:v>
                </c:pt>
                <c:pt idx="2">
                  <c:v>1.67E-2</c:v>
                </c:pt>
                <c:pt idx="3">
                  <c:v>2.75E-2</c:v>
                </c:pt>
                <c:pt idx="4">
                  <c:v>6.1500000000000001E-3</c:v>
                </c:pt>
                <c:pt idx="5">
                  <c:v>9.5600000000000008E-3</c:v>
                </c:pt>
                <c:pt idx="6">
                  <c:v>2.0199999999999999E-2</c:v>
                </c:pt>
                <c:pt idx="7">
                  <c:v>3.2399999999999998E-2</c:v>
                </c:pt>
                <c:pt idx="8">
                  <c:v>1.7399999999999999E-2</c:v>
                </c:pt>
                <c:pt idx="9">
                  <c:v>4.3499999999999997E-3</c:v>
                </c:pt>
                <c:pt idx="10">
                  <c:v>-1.1900000000000001E-2</c:v>
                </c:pt>
                <c:pt idx="11">
                  <c:v>1.2500000000000001E-2</c:v>
                </c:pt>
                <c:pt idx="12">
                  <c:v>1.6899999999999998E-2</c:v>
                </c:pt>
                <c:pt idx="13">
                  <c:v>2.4599999999999999E-3</c:v>
                </c:pt>
                <c:pt idx="14">
                  <c:v>-1.2800000000000001E-2</c:v>
                </c:pt>
                <c:pt idx="15">
                  <c:v>-1.47E-2</c:v>
                </c:pt>
                <c:pt idx="16">
                  <c:v>-9.1699999999999993E-3</c:v>
                </c:pt>
                <c:pt idx="17">
                  <c:v>5.8700000000000002E-3</c:v>
                </c:pt>
                <c:pt idx="18">
                  <c:v>9.2399999999999999E-3</c:v>
                </c:pt>
                <c:pt idx="19">
                  <c:v>-2.8E-3</c:v>
                </c:pt>
                <c:pt idx="20">
                  <c:v>-1.95E-2</c:v>
                </c:pt>
                <c:pt idx="21">
                  <c:v>-1.01E-2</c:v>
                </c:pt>
                <c:pt idx="22">
                  <c:v>-5.6799999999999998E-5</c:v>
                </c:pt>
                <c:pt idx="23">
                  <c:v>-4.4999999999999997E-3</c:v>
                </c:pt>
                <c:pt idx="24">
                  <c:v>-1.3599999999999999E-2</c:v>
                </c:pt>
                <c:pt idx="25">
                  <c:v>-1.6299999999999999E-2</c:v>
                </c:pt>
                <c:pt idx="26">
                  <c:v>-4.7299999999999998E-3</c:v>
                </c:pt>
                <c:pt idx="27">
                  <c:v>1.0500000000000001E-2</c:v>
                </c:pt>
                <c:pt idx="28">
                  <c:v>1.1999999999999999E-3</c:v>
                </c:pt>
                <c:pt idx="29">
                  <c:v>-8.3700000000000007E-3</c:v>
                </c:pt>
                <c:pt idx="30">
                  <c:v>-1.57E-3</c:v>
                </c:pt>
                <c:pt idx="31">
                  <c:v>-7.2499999999999995E-4</c:v>
                </c:pt>
                <c:pt idx="32">
                  <c:v>-5.4999999999999997E-3</c:v>
                </c:pt>
                <c:pt idx="33">
                  <c:v>-9.5899999999999996E-3</c:v>
                </c:pt>
                <c:pt idx="34">
                  <c:v>-9.9699999999999997E-3</c:v>
                </c:pt>
                <c:pt idx="35">
                  <c:v>-7.1900000000000002E-3</c:v>
                </c:pt>
                <c:pt idx="36">
                  <c:v>-1.01E-2</c:v>
                </c:pt>
                <c:pt idx="37">
                  <c:v>-9.9799999999999993E-3</c:v>
                </c:pt>
                <c:pt idx="38">
                  <c:v>-1.2800000000000001E-2</c:v>
                </c:pt>
                <c:pt idx="39">
                  <c:v>-1.3299999999999999E-2</c:v>
                </c:pt>
                <c:pt idx="40">
                  <c:v>-2.3E-2</c:v>
                </c:pt>
                <c:pt idx="41">
                  <c:v>-2.7300000000000001E-2</c:v>
                </c:pt>
                <c:pt idx="42">
                  <c:v>-3.5999999999999997E-2</c:v>
                </c:pt>
                <c:pt idx="43">
                  <c:v>-3.7900000000000003E-2</c:v>
                </c:pt>
                <c:pt idx="44">
                  <c:v>-2.9100000000000001E-2</c:v>
                </c:pt>
                <c:pt idx="45">
                  <c:v>-3.44E-2</c:v>
                </c:pt>
                <c:pt idx="46">
                  <c:v>-4.8500000000000001E-2</c:v>
                </c:pt>
                <c:pt idx="47">
                  <c:v>-2.8299999999999999E-2</c:v>
                </c:pt>
                <c:pt idx="48">
                  <c:v>-4.1599999999999998E-2</c:v>
                </c:pt>
                <c:pt idx="49">
                  <c:v>-2.7799999999999998E-2</c:v>
                </c:pt>
                <c:pt idx="50">
                  <c:v>-1.6400000000000001E-2</c:v>
                </c:pt>
                <c:pt idx="51">
                  <c:v>-2.8400000000000002E-2</c:v>
                </c:pt>
                <c:pt idx="52">
                  <c:v>-3.7699999999999997E-2</c:v>
                </c:pt>
                <c:pt idx="53">
                  <c:v>-2.8799999999999999E-2</c:v>
                </c:pt>
                <c:pt idx="54">
                  <c:v>-1.03E-2</c:v>
                </c:pt>
                <c:pt idx="55">
                  <c:v>1.5299999999999999E-2</c:v>
                </c:pt>
                <c:pt idx="56">
                  <c:v>8.1099999999999992E-3</c:v>
                </c:pt>
                <c:pt idx="57">
                  <c:v>-5.1500000000000001E-3</c:v>
                </c:pt>
                <c:pt idx="58">
                  <c:v>-1.06E-2</c:v>
                </c:pt>
                <c:pt idx="59">
                  <c:v>-5.8600000000000001E-5</c:v>
                </c:pt>
                <c:pt idx="60">
                  <c:v>1.2699999999999999E-2</c:v>
                </c:pt>
                <c:pt idx="61">
                  <c:v>2.97E-3</c:v>
                </c:pt>
                <c:pt idx="62">
                  <c:v>-1.7299999999999999E-2</c:v>
                </c:pt>
                <c:pt idx="63">
                  <c:v>-9.9600000000000001E-3</c:v>
                </c:pt>
                <c:pt idx="64">
                  <c:v>-1.46E-2</c:v>
                </c:pt>
                <c:pt idx="65">
                  <c:v>-2.9100000000000001E-2</c:v>
                </c:pt>
                <c:pt idx="66">
                  <c:v>-5.1299999999999998E-2</c:v>
                </c:pt>
                <c:pt idx="67">
                  <c:v>-8.5999999999999993E-2</c:v>
                </c:pt>
                <c:pt idx="68">
                  <c:v>-0.113</c:v>
                </c:pt>
                <c:pt idx="69">
                  <c:v>-0.126</c:v>
                </c:pt>
                <c:pt idx="70">
                  <c:v>-0.16400000000000001</c:v>
                </c:pt>
                <c:pt idx="71">
                  <c:v>-0.188</c:v>
                </c:pt>
                <c:pt idx="72">
                  <c:v>-0.20599999999999999</c:v>
                </c:pt>
                <c:pt idx="73">
                  <c:v>-0.22700000000000001</c:v>
                </c:pt>
                <c:pt idx="74">
                  <c:v>-0.252</c:v>
                </c:pt>
                <c:pt idx="75">
                  <c:v>-0.27100000000000002</c:v>
                </c:pt>
                <c:pt idx="76">
                  <c:v>-0.28899999999999998</c:v>
                </c:pt>
                <c:pt idx="77">
                  <c:v>-0.28899999999999998</c:v>
                </c:pt>
                <c:pt idx="78">
                  <c:v>-0.27300000000000002</c:v>
                </c:pt>
                <c:pt idx="79">
                  <c:v>-0.26300000000000001</c:v>
                </c:pt>
                <c:pt idx="80">
                  <c:v>-0.255</c:v>
                </c:pt>
                <c:pt idx="81">
                  <c:v>-0.25</c:v>
                </c:pt>
                <c:pt idx="82">
                  <c:v>-0.247</c:v>
                </c:pt>
                <c:pt idx="83">
                  <c:v>-0.23699999999999999</c:v>
                </c:pt>
                <c:pt idx="84">
                  <c:v>-0.23</c:v>
                </c:pt>
                <c:pt idx="85">
                  <c:v>-0.24</c:v>
                </c:pt>
                <c:pt idx="86">
                  <c:v>-0.25</c:v>
                </c:pt>
                <c:pt idx="87">
                  <c:v>-0.253</c:v>
                </c:pt>
                <c:pt idx="88">
                  <c:v>-0.255</c:v>
                </c:pt>
                <c:pt idx="89">
                  <c:v>-0.252</c:v>
                </c:pt>
                <c:pt idx="90">
                  <c:v>-0.27400000000000002</c:v>
                </c:pt>
                <c:pt idx="91">
                  <c:v>-0.27400000000000002</c:v>
                </c:pt>
                <c:pt idx="92">
                  <c:v>-0.217</c:v>
                </c:pt>
                <c:pt idx="93">
                  <c:v>-0.182</c:v>
                </c:pt>
                <c:pt idx="94">
                  <c:v>-0.16300000000000001</c:v>
                </c:pt>
                <c:pt idx="95">
                  <c:v>-0.155</c:v>
                </c:pt>
                <c:pt idx="96">
                  <c:v>-0.14699999999999999</c:v>
                </c:pt>
                <c:pt idx="97">
                  <c:v>-0.115</c:v>
                </c:pt>
                <c:pt idx="98">
                  <c:v>-0.106</c:v>
                </c:pt>
                <c:pt idx="99">
                  <c:v>-0.121</c:v>
                </c:pt>
                <c:pt idx="100">
                  <c:v>-0.13700000000000001</c:v>
                </c:pt>
                <c:pt idx="101">
                  <c:v>-0.16400000000000001</c:v>
                </c:pt>
                <c:pt idx="102">
                  <c:v>-0.16</c:v>
                </c:pt>
                <c:pt idx="103">
                  <c:v>-0.153</c:v>
                </c:pt>
                <c:pt idx="104">
                  <c:v>-0.154</c:v>
                </c:pt>
                <c:pt idx="105">
                  <c:v>-0.14699999999999999</c:v>
                </c:pt>
                <c:pt idx="106">
                  <c:v>-0.16</c:v>
                </c:pt>
                <c:pt idx="107">
                  <c:v>-0.152</c:v>
                </c:pt>
                <c:pt idx="108">
                  <c:v>-0.125</c:v>
                </c:pt>
                <c:pt idx="109">
                  <c:v>-0.113</c:v>
                </c:pt>
                <c:pt idx="110">
                  <c:v>-0.111</c:v>
                </c:pt>
                <c:pt idx="111">
                  <c:v>-0.106</c:v>
                </c:pt>
                <c:pt idx="112">
                  <c:v>-9.5100000000000004E-2</c:v>
                </c:pt>
                <c:pt idx="113">
                  <c:v>-9.0800000000000006E-2</c:v>
                </c:pt>
                <c:pt idx="114">
                  <c:v>-9.2299999999999993E-2</c:v>
                </c:pt>
                <c:pt idx="115">
                  <c:v>-0.09</c:v>
                </c:pt>
                <c:pt idx="116">
                  <c:v>-8.9700000000000002E-2</c:v>
                </c:pt>
                <c:pt idx="117">
                  <c:v>-7.3599999999999999E-2</c:v>
                </c:pt>
                <c:pt idx="118">
                  <c:v>-7.6799999999999993E-2</c:v>
                </c:pt>
                <c:pt idx="119">
                  <c:v>-9.64E-2</c:v>
                </c:pt>
                <c:pt idx="120">
                  <c:v>-0.10100000000000001</c:v>
                </c:pt>
                <c:pt idx="121">
                  <c:v>-9.2499999999999999E-2</c:v>
                </c:pt>
                <c:pt idx="122">
                  <c:v>-8.9099999999999999E-2</c:v>
                </c:pt>
                <c:pt idx="123">
                  <c:v>-9.0399999999999994E-2</c:v>
                </c:pt>
                <c:pt idx="124">
                  <c:v>-9.4799999999999995E-2</c:v>
                </c:pt>
                <c:pt idx="125">
                  <c:v>-8.4000000000000005E-2</c:v>
                </c:pt>
                <c:pt idx="126">
                  <c:v>-6.4600000000000005E-2</c:v>
                </c:pt>
                <c:pt idx="127">
                  <c:v>-6.3E-2</c:v>
                </c:pt>
                <c:pt idx="128">
                  <c:v>-6.5600000000000006E-2</c:v>
                </c:pt>
                <c:pt idx="129">
                  <c:v>-5.91E-2</c:v>
                </c:pt>
                <c:pt idx="130">
                  <c:v>-5.0500000000000003E-2</c:v>
                </c:pt>
                <c:pt idx="131">
                  <c:v>-5.2200000000000003E-2</c:v>
                </c:pt>
                <c:pt idx="132">
                  <c:v>-5.8200000000000002E-2</c:v>
                </c:pt>
                <c:pt idx="133">
                  <c:v>-6.13E-2</c:v>
                </c:pt>
                <c:pt idx="134">
                  <c:v>-6.8199999999999997E-2</c:v>
                </c:pt>
                <c:pt idx="135">
                  <c:v>-5.5800000000000002E-2</c:v>
                </c:pt>
                <c:pt idx="136">
                  <c:v>-5.4800000000000001E-2</c:v>
                </c:pt>
                <c:pt idx="137">
                  <c:v>-6.7400000000000002E-2</c:v>
                </c:pt>
                <c:pt idx="138">
                  <c:v>-6.8500000000000005E-2</c:v>
                </c:pt>
                <c:pt idx="139">
                  <c:v>-7.5200000000000003E-2</c:v>
                </c:pt>
                <c:pt idx="140">
                  <c:v>-5.74E-2</c:v>
                </c:pt>
                <c:pt idx="141">
                  <c:v>-4.0899999999999999E-2</c:v>
                </c:pt>
                <c:pt idx="142">
                  <c:v>-6.1800000000000001E-2</c:v>
                </c:pt>
                <c:pt idx="143">
                  <c:v>-6.4399999999999999E-2</c:v>
                </c:pt>
                <c:pt idx="144">
                  <c:v>-4.7300000000000002E-2</c:v>
                </c:pt>
                <c:pt idx="145">
                  <c:v>-3.8100000000000002E-2</c:v>
                </c:pt>
                <c:pt idx="146">
                  <c:v>-1.9599999999999999E-2</c:v>
                </c:pt>
                <c:pt idx="147">
                  <c:v>-2.47E-2</c:v>
                </c:pt>
                <c:pt idx="148">
                  <c:v>-3.5099999999999999E-2</c:v>
                </c:pt>
                <c:pt idx="149">
                  <c:v>-2.6599999999999999E-2</c:v>
                </c:pt>
                <c:pt idx="150">
                  <c:v>-2.2599999999999999E-2</c:v>
                </c:pt>
                <c:pt idx="151">
                  <c:v>-2.5999999999999999E-2</c:v>
                </c:pt>
                <c:pt idx="152">
                  <c:v>-3.1600000000000003E-2</c:v>
                </c:pt>
                <c:pt idx="153">
                  <c:v>-4.0599999999999997E-2</c:v>
                </c:pt>
                <c:pt idx="154">
                  <c:v>-4.1700000000000001E-2</c:v>
                </c:pt>
                <c:pt idx="155">
                  <c:v>-3.2000000000000001E-2</c:v>
                </c:pt>
                <c:pt idx="156">
                  <c:v>-2.3400000000000001E-2</c:v>
                </c:pt>
                <c:pt idx="157">
                  <c:v>-1.6299999999999999E-2</c:v>
                </c:pt>
                <c:pt idx="158">
                  <c:v>-9.1900000000000003E-3</c:v>
                </c:pt>
                <c:pt idx="159">
                  <c:v>2.9500000000000001E-4</c:v>
                </c:pt>
                <c:pt idx="160">
                  <c:v>6.3099999999999996E-3</c:v>
                </c:pt>
                <c:pt idx="161">
                  <c:v>3.7399999999999998E-3</c:v>
                </c:pt>
                <c:pt idx="162">
                  <c:v>-7.1500000000000001E-3</c:v>
                </c:pt>
                <c:pt idx="163">
                  <c:v>-1.8599999999999998E-2</c:v>
                </c:pt>
                <c:pt idx="164">
                  <c:v>-3.61E-2</c:v>
                </c:pt>
                <c:pt idx="165">
                  <c:v>-5.0999999999999997E-2</c:v>
                </c:pt>
                <c:pt idx="166">
                  <c:v>-6.1899999999999997E-2</c:v>
                </c:pt>
                <c:pt idx="167">
                  <c:v>-6.9500000000000006E-2</c:v>
                </c:pt>
                <c:pt idx="168">
                  <c:v>-6.5000000000000002E-2</c:v>
                </c:pt>
                <c:pt idx="169">
                  <c:v>-4.8899999999999999E-2</c:v>
                </c:pt>
                <c:pt idx="170">
                  <c:v>-4.0899999999999999E-2</c:v>
                </c:pt>
                <c:pt idx="171">
                  <c:v>-2.6700000000000002E-2</c:v>
                </c:pt>
                <c:pt idx="172">
                  <c:v>-3.9399999999999998E-2</c:v>
                </c:pt>
                <c:pt idx="173">
                  <c:v>-1.0800000000000001E-2</c:v>
                </c:pt>
                <c:pt idx="174">
                  <c:v>-2.0999999999999999E-3</c:v>
                </c:pt>
                <c:pt idx="175">
                  <c:v>-2.5000000000000001E-3</c:v>
                </c:pt>
                <c:pt idx="176">
                  <c:v>-1.5299999999999999E-3</c:v>
                </c:pt>
                <c:pt idx="177">
                  <c:v>-1.32E-2</c:v>
                </c:pt>
                <c:pt idx="178">
                  <c:v>-2.3800000000000002E-2</c:v>
                </c:pt>
                <c:pt idx="179">
                  <c:v>-1.9699999999999999E-2</c:v>
                </c:pt>
                <c:pt idx="180">
                  <c:v>-2.07E-2</c:v>
                </c:pt>
                <c:pt idx="181">
                  <c:v>-1.5100000000000001E-2</c:v>
                </c:pt>
                <c:pt idx="182">
                  <c:v>-2.58E-2</c:v>
                </c:pt>
                <c:pt idx="183">
                  <c:v>-3.78E-2</c:v>
                </c:pt>
                <c:pt idx="184">
                  <c:v>-2.7099999999999999E-2</c:v>
                </c:pt>
                <c:pt idx="185">
                  <c:v>-2.2499999999999999E-2</c:v>
                </c:pt>
                <c:pt idx="186">
                  <c:v>-2.1700000000000001E-2</c:v>
                </c:pt>
                <c:pt idx="187">
                  <c:v>-2.0199999999999999E-2</c:v>
                </c:pt>
                <c:pt idx="188">
                  <c:v>-1.9099999999999999E-2</c:v>
                </c:pt>
                <c:pt idx="189">
                  <c:v>-2.2100000000000002E-2</c:v>
                </c:pt>
                <c:pt idx="190">
                  <c:v>-2.3699999999999999E-2</c:v>
                </c:pt>
                <c:pt idx="191">
                  <c:v>-2.1299999999999999E-2</c:v>
                </c:pt>
                <c:pt idx="192">
                  <c:v>-1.5599999999999999E-2</c:v>
                </c:pt>
                <c:pt idx="193">
                  <c:v>-1.1599999999999999E-2</c:v>
                </c:pt>
                <c:pt idx="194">
                  <c:v>-1.38E-2</c:v>
                </c:pt>
                <c:pt idx="195">
                  <c:v>-1.7000000000000001E-2</c:v>
                </c:pt>
                <c:pt idx="196">
                  <c:v>-2.0199999999999999E-2</c:v>
                </c:pt>
                <c:pt idx="197">
                  <c:v>-2.12E-2</c:v>
                </c:pt>
                <c:pt idx="198">
                  <c:v>-2.7900000000000001E-2</c:v>
                </c:pt>
                <c:pt idx="199">
                  <c:v>-3.3599999999999998E-2</c:v>
                </c:pt>
                <c:pt idx="200">
                  <c:v>-3.0499999999999999E-2</c:v>
                </c:pt>
                <c:pt idx="201">
                  <c:v>-3.27E-2</c:v>
                </c:pt>
                <c:pt idx="202">
                  <c:v>-4.2099999999999999E-2</c:v>
                </c:pt>
                <c:pt idx="203">
                  <c:v>-2.9600000000000001E-2</c:v>
                </c:pt>
                <c:pt idx="204">
                  <c:v>-2.01E-2</c:v>
                </c:pt>
                <c:pt idx="205">
                  <c:v>-1.77E-2</c:v>
                </c:pt>
                <c:pt idx="206">
                  <c:v>-1.44E-2</c:v>
                </c:pt>
                <c:pt idx="207">
                  <c:v>-1.29E-2</c:v>
                </c:pt>
                <c:pt idx="208">
                  <c:v>-4.9299999999999995E-4</c:v>
                </c:pt>
                <c:pt idx="209">
                  <c:v>1.83E-2</c:v>
                </c:pt>
                <c:pt idx="210">
                  <c:v>1.2699999999999999E-2</c:v>
                </c:pt>
                <c:pt idx="211">
                  <c:v>5.4599999999999996E-3</c:v>
                </c:pt>
                <c:pt idx="212">
                  <c:v>9.4900000000000002E-3</c:v>
                </c:pt>
                <c:pt idx="213">
                  <c:v>1.2699999999999999E-2</c:v>
                </c:pt>
                <c:pt idx="214">
                  <c:v>1.1900000000000001E-2</c:v>
                </c:pt>
                <c:pt idx="215">
                  <c:v>6.5300000000000002E-3</c:v>
                </c:pt>
                <c:pt idx="216">
                  <c:v>2.6900000000000001E-3</c:v>
                </c:pt>
                <c:pt idx="217">
                  <c:v>2.1299999999999999E-3</c:v>
                </c:pt>
                <c:pt idx="218">
                  <c:v>2.3999999999999998E-3</c:v>
                </c:pt>
                <c:pt idx="219">
                  <c:v>5.3499999999999997E-3</c:v>
                </c:pt>
                <c:pt idx="220">
                  <c:v>1.2500000000000001E-2</c:v>
                </c:pt>
                <c:pt idx="221">
                  <c:v>1.24E-2</c:v>
                </c:pt>
                <c:pt idx="222">
                  <c:v>1.8499999999999999E-2</c:v>
                </c:pt>
                <c:pt idx="223">
                  <c:v>1.7600000000000001E-2</c:v>
                </c:pt>
                <c:pt idx="224">
                  <c:v>1.2800000000000001E-2</c:v>
                </c:pt>
                <c:pt idx="225">
                  <c:v>1.46E-2</c:v>
                </c:pt>
                <c:pt idx="226">
                  <c:v>2.0799999999999999E-2</c:v>
                </c:pt>
                <c:pt idx="227">
                  <c:v>2.1399999999999999E-2</c:v>
                </c:pt>
                <c:pt idx="228">
                  <c:v>0.02</c:v>
                </c:pt>
                <c:pt idx="229">
                  <c:v>1.3299999999999999E-2</c:v>
                </c:pt>
                <c:pt idx="230">
                  <c:v>1.9499999999999999E-3</c:v>
                </c:pt>
                <c:pt idx="231">
                  <c:v>6.45E-3</c:v>
                </c:pt>
                <c:pt idx="232">
                  <c:v>2.0199999999999999E-2</c:v>
                </c:pt>
                <c:pt idx="233">
                  <c:v>2.8799999999999999E-2</c:v>
                </c:pt>
                <c:pt idx="234">
                  <c:v>3.78E-2</c:v>
                </c:pt>
                <c:pt idx="235">
                  <c:v>2.92E-2</c:v>
                </c:pt>
                <c:pt idx="236">
                  <c:v>3.8199999999999998E-2</c:v>
                </c:pt>
                <c:pt idx="237">
                  <c:v>5.0599999999999999E-2</c:v>
                </c:pt>
                <c:pt idx="238">
                  <c:v>2.1299999999999999E-2</c:v>
                </c:pt>
                <c:pt idx="239">
                  <c:v>-1.38E-2</c:v>
                </c:pt>
                <c:pt idx="240">
                  <c:v>2.23E-2</c:v>
                </c:pt>
                <c:pt idx="241">
                  <c:v>1.3899999999999999E-2</c:v>
                </c:pt>
                <c:pt idx="242">
                  <c:v>1.03E-2</c:v>
                </c:pt>
                <c:pt idx="243">
                  <c:v>5.5800000000000001E-4</c:v>
                </c:pt>
                <c:pt idx="244">
                  <c:v>-1.43E-2</c:v>
                </c:pt>
                <c:pt idx="245">
                  <c:v>-2.1000000000000001E-2</c:v>
                </c:pt>
                <c:pt idx="246">
                  <c:v>-1.12E-2</c:v>
                </c:pt>
                <c:pt idx="247">
                  <c:v>-2.4799999999999999E-2</c:v>
                </c:pt>
                <c:pt idx="248">
                  <c:v>-2.06E-2</c:v>
                </c:pt>
                <c:pt idx="249">
                  <c:v>-9.1699999999999993E-3</c:v>
                </c:pt>
                <c:pt idx="250">
                  <c:v>4.1099999999999999E-3</c:v>
                </c:pt>
                <c:pt idx="251">
                  <c:v>1.4200000000000001E-2</c:v>
                </c:pt>
                <c:pt idx="252">
                  <c:v>1.3899999999999999E-2</c:v>
                </c:pt>
                <c:pt idx="253">
                  <c:v>8.7500000000000008E-3</c:v>
                </c:pt>
                <c:pt idx="254">
                  <c:v>1.9699999999999999E-2</c:v>
                </c:pt>
                <c:pt idx="255">
                  <c:v>2.5899999999999999E-2</c:v>
                </c:pt>
                <c:pt idx="256">
                  <c:v>2.2800000000000001E-2</c:v>
                </c:pt>
                <c:pt idx="257">
                  <c:v>1.9400000000000001E-2</c:v>
                </c:pt>
                <c:pt idx="258">
                  <c:v>1.7600000000000001E-2</c:v>
                </c:pt>
                <c:pt idx="259">
                  <c:v>1.47E-2</c:v>
                </c:pt>
                <c:pt idx="260">
                  <c:v>1.55E-2</c:v>
                </c:pt>
                <c:pt idx="261">
                  <c:v>8.4899999999999993E-3</c:v>
                </c:pt>
                <c:pt idx="262">
                  <c:v>4.3499999999999997E-3</c:v>
                </c:pt>
                <c:pt idx="263">
                  <c:v>9.4000000000000004E-3</c:v>
                </c:pt>
                <c:pt idx="264">
                  <c:v>6.8100000000000001E-3</c:v>
                </c:pt>
                <c:pt idx="265">
                  <c:v>9.92E-3</c:v>
                </c:pt>
                <c:pt idx="266">
                  <c:v>1.9699999999999999E-2</c:v>
                </c:pt>
                <c:pt idx="267">
                  <c:v>1.89E-2</c:v>
                </c:pt>
                <c:pt idx="268">
                  <c:v>1.41E-2</c:v>
                </c:pt>
                <c:pt idx="269">
                  <c:v>2.07E-2</c:v>
                </c:pt>
                <c:pt idx="270">
                  <c:v>2.64E-2</c:v>
                </c:pt>
                <c:pt idx="271">
                  <c:v>2.35E-2</c:v>
                </c:pt>
                <c:pt idx="272">
                  <c:v>1.9099999999999999E-2</c:v>
                </c:pt>
                <c:pt idx="273">
                  <c:v>1.5800000000000002E-2</c:v>
                </c:pt>
                <c:pt idx="274">
                  <c:v>1.7600000000000001E-2</c:v>
                </c:pt>
                <c:pt idx="275">
                  <c:v>2.1100000000000001E-2</c:v>
                </c:pt>
                <c:pt idx="276">
                  <c:v>2.46E-2</c:v>
                </c:pt>
                <c:pt idx="277">
                  <c:v>9.7099999999999999E-3</c:v>
                </c:pt>
                <c:pt idx="278">
                  <c:v>1.2999999999999999E-2</c:v>
                </c:pt>
                <c:pt idx="279">
                  <c:v>1.9599999999999999E-2</c:v>
                </c:pt>
                <c:pt idx="280">
                  <c:v>1.38E-2</c:v>
                </c:pt>
                <c:pt idx="281">
                  <c:v>1.21E-2</c:v>
                </c:pt>
                <c:pt idx="282">
                  <c:v>8.0700000000000008E-3</c:v>
                </c:pt>
                <c:pt idx="283">
                  <c:v>1.12E-2</c:v>
                </c:pt>
                <c:pt idx="284">
                  <c:v>1.6199999999999999E-2</c:v>
                </c:pt>
                <c:pt idx="285">
                  <c:v>1.9900000000000001E-2</c:v>
                </c:pt>
                <c:pt idx="286">
                  <c:v>1.47E-2</c:v>
                </c:pt>
                <c:pt idx="287">
                  <c:v>6.94E-3</c:v>
                </c:pt>
                <c:pt idx="288">
                  <c:v>1.12E-2</c:v>
                </c:pt>
                <c:pt idx="289">
                  <c:v>9.4699999999999993E-3</c:v>
                </c:pt>
                <c:pt idx="290">
                  <c:v>7.92E-3</c:v>
                </c:pt>
                <c:pt idx="291">
                  <c:v>1.5100000000000001E-2</c:v>
                </c:pt>
                <c:pt idx="292">
                  <c:v>7.4599999999999996E-3</c:v>
                </c:pt>
                <c:pt idx="293">
                  <c:v>-1.34E-2</c:v>
                </c:pt>
                <c:pt idx="294">
                  <c:v>-2.2799999999999999E-3</c:v>
                </c:pt>
                <c:pt idx="295">
                  <c:v>-4.7400000000000003E-3</c:v>
                </c:pt>
                <c:pt idx="296">
                  <c:v>-1.12E-2</c:v>
                </c:pt>
                <c:pt idx="297">
                  <c:v>-1.37E-2</c:v>
                </c:pt>
                <c:pt idx="298">
                  <c:v>-1.41E-2</c:v>
                </c:pt>
                <c:pt idx="299">
                  <c:v>4.9600000000000002E-4</c:v>
                </c:pt>
                <c:pt idx="300">
                  <c:v>2.3900000000000001E-2</c:v>
                </c:pt>
                <c:pt idx="301">
                  <c:v>1.47E-2</c:v>
                </c:pt>
                <c:pt idx="302">
                  <c:v>1.9400000000000001E-2</c:v>
                </c:pt>
                <c:pt idx="303">
                  <c:v>3.8899999999999997E-2</c:v>
                </c:pt>
                <c:pt idx="304">
                  <c:v>3.2300000000000002E-2</c:v>
                </c:pt>
                <c:pt idx="305">
                  <c:v>3.8300000000000001E-2</c:v>
                </c:pt>
                <c:pt idx="306">
                  <c:v>3.7699999999999997E-2</c:v>
                </c:pt>
                <c:pt idx="307">
                  <c:v>3.3000000000000002E-2</c:v>
                </c:pt>
                <c:pt idx="308">
                  <c:v>3.49E-2</c:v>
                </c:pt>
                <c:pt idx="309">
                  <c:v>2.8400000000000002E-2</c:v>
                </c:pt>
                <c:pt idx="310">
                  <c:v>4.2799999999999998E-2</c:v>
                </c:pt>
                <c:pt idx="311">
                  <c:v>3.7199999999999997E-2</c:v>
                </c:pt>
                <c:pt idx="312">
                  <c:v>3.0700000000000002E-2</c:v>
                </c:pt>
                <c:pt idx="313">
                  <c:v>2.5899999999999999E-2</c:v>
                </c:pt>
                <c:pt idx="314">
                  <c:v>3.27E-2</c:v>
                </c:pt>
                <c:pt idx="315">
                  <c:v>2.3099999999999999E-2</c:v>
                </c:pt>
                <c:pt idx="316">
                  <c:v>1.8700000000000001E-2</c:v>
                </c:pt>
                <c:pt idx="317">
                  <c:v>-4.4499999999999998E-2</c:v>
                </c:pt>
                <c:pt idx="318">
                  <c:v>-9.3899999999999997E-2</c:v>
                </c:pt>
                <c:pt idx="319">
                  <c:v>-0.10299999999999999</c:v>
                </c:pt>
                <c:pt idx="320">
                  <c:v>-6.2799999999999995E-2</c:v>
                </c:pt>
                <c:pt idx="321">
                  <c:v>-7.46E-2</c:v>
                </c:pt>
                <c:pt idx="322">
                  <c:v>-0.11600000000000001</c:v>
                </c:pt>
                <c:pt idx="323">
                  <c:v>-3.4799999999999998E-2</c:v>
                </c:pt>
                <c:pt idx="324">
                  <c:v>-1.11E-2</c:v>
                </c:pt>
                <c:pt idx="325">
                  <c:v>9.41E-3</c:v>
                </c:pt>
                <c:pt idx="326">
                  <c:v>2.1499999999999998E-2</c:v>
                </c:pt>
                <c:pt idx="327">
                  <c:v>-1.7500000000000002E-2</c:v>
                </c:pt>
                <c:pt idx="328">
                  <c:v>2.06E-2</c:v>
                </c:pt>
                <c:pt idx="329">
                  <c:v>1.9699999999999999E-2</c:v>
                </c:pt>
                <c:pt idx="330">
                  <c:v>-1.32E-2</c:v>
                </c:pt>
                <c:pt idx="331">
                  <c:v>-1.66E-2</c:v>
                </c:pt>
                <c:pt idx="332">
                  <c:v>2.9299999999999999E-3</c:v>
                </c:pt>
                <c:pt idx="333">
                  <c:v>1.2999999999999999E-3</c:v>
                </c:pt>
                <c:pt idx="334">
                  <c:v>-3.7699999999999999E-3</c:v>
                </c:pt>
                <c:pt idx="335">
                  <c:v>-9.5099999999999994E-3</c:v>
                </c:pt>
                <c:pt idx="336">
                  <c:v>-1.7600000000000001E-2</c:v>
                </c:pt>
                <c:pt idx="337">
                  <c:v>-9.7999999999999997E-3</c:v>
                </c:pt>
                <c:pt idx="338">
                  <c:v>-1.5699999999999999E-2</c:v>
                </c:pt>
                <c:pt idx="339">
                  <c:v>-2.6100000000000002E-2</c:v>
                </c:pt>
                <c:pt idx="340">
                  <c:v>-3.1099999999999999E-2</c:v>
                </c:pt>
                <c:pt idx="341">
                  <c:v>-3.0200000000000001E-2</c:v>
                </c:pt>
                <c:pt idx="342">
                  <c:v>-3.6499999999999998E-2</c:v>
                </c:pt>
                <c:pt idx="343">
                  <c:v>-9.1299999999999992E-3</c:v>
                </c:pt>
                <c:pt idx="344">
                  <c:v>1.4999999999999999E-2</c:v>
                </c:pt>
                <c:pt idx="345">
                  <c:v>3.4000000000000002E-2</c:v>
                </c:pt>
                <c:pt idx="346">
                  <c:v>5.6300000000000003E-2</c:v>
                </c:pt>
                <c:pt idx="347">
                  <c:v>5.5199999999999999E-2</c:v>
                </c:pt>
                <c:pt idx="348">
                  <c:v>7.0300000000000001E-2</c:v>
                </c:pt>
                <c:pt idx="349">
                  <c:v>4.0500000000000001E-2</c:v>
                </c:pt>
                <c:pt idx="350">
                  <c:v>4.5900000000000003E-2</c:v>
                </c:pt>
                <c:pt idx="351">
                  <c:v>0.04</c:v>
                </c:pt>
                <c:pt idx="352">
                  <c:v>2.7699999999999999E-2</c:v>
                </c:pt>
                <c:pt idx="353">
                  <c:v>2.47E-2</c:v>
                </c:pt>
                <c:pt idx="354">
                  <c:v>-7.26E-3</c:v>
                </c:pt>
                <c:pt idx="355">
                  <c:v>-1.4500000000000001E-2</c:v>
                </c:pt>
                <c:pt idx="356">
                  <c:v>4.6399999999999997E-2</c:v>
                </c:pt>
                <c:pt idx="357">
                  <c:v>5.1799999999999999E-2</c:v>
                </c:pt>
                <c:pt idx="358">
                  <c:v>3.7900000000000003E-2</c:v>
                </c:pt>
                <c:pt idx="359">
                  <c:v>9.8699999999999996E-2</c:v>
                </c:pt>
                <c:pt idx="360">
                  <c:v>0.13600000000000001</c:v>
                </c:pt>
                <c:pt idx="361">
                  <c:v>0.13900000000000001</c:v>
                </c:pt>
                <c:pt idx="362">
                  <c:v>0.182</c:v>
                </c:pt>
                <c:pt idx="363">
                  <c:v>0.223</c:v>
                </c:pt>
                <c:pt idx="364">
                  <c:v>0.188</c:v>
                </c:pt>
                <c:pt idx="365">
                  <c:v>0.16400000000000001</c:v>
                </c:pt>
                <c:pt idx="366">
                  <c:v>0.17100000000000001</c:v>
                </c:pt>
                <c:pt idx="367">
                  <c:v>0.18</c:v>
                </c:pt>
                <c:pt idx="368">
                  <c:v>0.19400000000000001</c:v>
                </c:pt>
                <c:pt idx="369">
                  <c:v>0.19700000000000001</c:v>
                </c:pt>
                <c:pt idx="370">
                  <c:v>0.16900000000000001</c:v>
                </c:pt>
                <c:pt idx="371">
                  <c:v>0.14499999999999999</c:v>
                </c:pt>
                <c:pt idx="372">
                  <c:v>0.157</c:v>
                </c:pt>
                <c:pt idx="373">
                  <c:v>0.16</c:v>
                </c:pt>
                <c:pt idx="374">
                  <c:v>0.17199999999999999</c:v>
                </c:pt>
                <c:pt idx="375">
                  <c:v>0.129</c:v>
                </c:pt>
                <c:pt idx="376">
                  <c:v>0.109</c:v>
                </c:pt>
                <c:pt idx="377">
                  <c:v>0.13100000000000001</c:v>
                </c:pt>
                <c:pt idx="378">
                  <c:v>0.11600000000000001</c:v>
                </c:pt>
                <c:pt idx="379">
                  <c:v>8.8700000000000001E-2</c:v>
                </c:pt>
                <c:pt idx="380">
                  <c:v>6.25E-2</c:v>
                </c:pt>
                <c:pt idx="381">
                  <c:v>6.0400000000000002E-2</c:v>
                </c:pt>
                <c:pt idx="382">
                  <c:v>0.08</c:v>
                </c:pt>
                <c:pt idx="383">
                  <c:v>9.9299999999999999E-2</c:v>
                </c:pt>
                <c:pt idx="384">
                  <c:v>7.7399999999999997E-2</c:v>
                </c:pt>
                <c:pt idx="385">
                  <c:v>7.9100000000000004E-2</c:v>
                </c:pt>
                <c:pt idx="386">
                  <c:v>9.0499999999999997E-2</c:v>
                </c:pt>
                <c:pt idx="387">
                  <c:v>0.11899999999999999</c:v>
                </c:pt>
                <c:pt idx="388">
                  <c:v>0.14399999999999999</c:v>
                </c:pt>
                <c:pt idx="389">
                  <c:v>0.14799999999999999</c:v>
                </c:pt>
                <c:pt idx="390">
                  <c:v>0.156</c:v>
                </c:pt>
                <c:pt idx="391">
                  <c:v>0.185</c:v>
                </c:pt>
                <c:pt idx="392">
                  <c:v>0.185</c:v>
                </c:pt>
                <c:pt idx="393">
                  <c:v>0.18099999999999999</c:v>
                </c:pt>
                <c:pt idx="394">
                  <c:v>0.161</c:v>
                </c:pt>
                <c:pt idx="395">
                  <c:v>0.13600000000000001</c:v>
                </c:pt>
                <c:pt idx="396">
                  <c:v>0.128</c:v>
                </c:pt>
                <c:pt idx="397">
                  <c:v>0.11</c:v>
                </c:pt>
                <c:pt idx="398">
                  <c:v>8.0600000000000005E-2</c:v>
                </c:pt>
                <c:pt idx="399">
                  <c:v>5.5899999999999998E-2</c:v>
                </c:pt>
                <c:pt idx="400">
                  <c:v>4.8300000000000003E-2</c:v>
                </c:pt>
                <c:pt idx="401">
                  <c:v>4.2700000000000002E-2</c:v>
                </c:pt>
                <c:pt idx="402">
                  <c:v>4.5100000000000001E-2</c:v>
                </c:pt>
                <c:pt idx="403">
                  <c:v>2.9600000000000001E-2</c:v>
                </c:pt>
                <c:pt idx="404">
                  <c:v>3.1800000000000002E-2</c:v>
                </c:pt>
                <c:pt idx="405">
                  <c:v>4.7E-2</c:v>
                </c:pt>
                <c:pt idx="406">
                  <c:v>3.9600000000000003E-2</c:v>
                </c:pt>
                <c:pt idx="407">
                  <c:v>5.3900000000000003E-2</c:v>
                </c:pt>
                <c:pt idx="408">
                  <c:v>6.0299999999999999E-2</c:v>
                </c:pt>
                <c:pt idx="409">
                  <c:v>6.4299999999999996E-2</c:v>
                </c:pt>
                <c:pt idx="410">
                  <c:v>5.3999999999999999E-2</c:v>
                </c:pt>
                <c:pt idx="411">
                  <c:v>2.46E-2</c:v>
                </c:pt>
                <c:pt idx="412">
                  <c:v>-4.6899999999999997E-3</c:v>
                </c:pt>
                <c:pt idx="413">
                  <c:v>2.2100000000000002E-2</c:v>
                </c:pt>
                <c:pt idx="414">
                  <c:v>3.9399999999999998E-2</c:v>
                </c:pt>
                <c:pt idx="415">
                  <c:v>5.79E-2</c:v>
                </c:pt>
                <c:pt idx="416">
                  <c:v>7.5800000000000006E-2</c:v>
                </c:pt>
                <c:pt idx="417">
                  <c:v>9.5100000000000004E-2</c:v>
                </c:pt>
                <c:pt idx="418">
                  <c:v>0.13</c:v>
                </c:pt>
                <c:pt idx="419">
                  <c:v>0.17199999999999999</c:v>
                </c:pt>
                <c:pt idx="420">
                  <c:v>0.17</c:v>
                </c:pt>
                <c:pt idx="421">
                  <c:v>0.157</c:v>
                </c:pt>
                <c:pt idx="422">
                  <c:v>0.14199999999999999</c:v>
                </c:pt>
                <c:pt idx="423">
                  <c:v>0.128</c:v>
                </c:pt>
                <c:pt idx="424">
                  <c:v>0.125</c:v>
                </c:pt>
                <c:pt idx="425">
                  <c:v>0.13100000000000001</c:v>
                </c:pt>
                <c:pt idx="426">
                  <c:v>0.122</c:v>
                </c:pt>
                <c:pt idx="427">
                  <c:v>0.13700000000000001</c:v>
                </c:pt>
                <c:pt idx="428">
                  <c:v>0.18099999999999999</c:v>
                </c:pt>
                <c:pt idx="429">
                  <c:v>0.23400000000000001</c:v>
                </c:pt>
                <c:pt idx="430">
                  <c:v>0.27600000000000002</c:v>
                </c:pt>
                <c:pt idx="431">
                  <c:v>0.30599999999999999</c:v>
                </c:pt>
                <c:pt idx="432">
                  <c:v>0.316</c:v>
                </c:pt>
                <c:pt idx="433">
                  <c:v>0.33800000000000002</c:v>
                </c:pt>
                <c:pt idx="434">
                  <c:v>0.34100000000000003</c:v>
                </c:pt>
                <c:pt idx="435">
                  <c:v>0.32</c:v>
                </c:pt>
                <c:pt idx="436">
                  <c:v>0.28000000000000003</c:v>
                </c:pt>
                <c:pt idx="437">
                  <c:v>0.255</c:v>
                </c:pt>
                <c:pt idx="438">
                  <c:v>0.23599999999999999</c:v>
                </c:pt>
                <c:pt idx="439">
                  <c:v>0.224</c:v>
                </c:pt>
                <c:pt idx="440">
                  <c:v>0.21</c:v>
                </c:pt>
                <c:pt idx="441">
                  <c:v>0.19900000000000001</c:v>
                </c:pt>
                <c:pt idx="442">
                  <c:v>0.19500000000000001</c:v>
                </c:pt>
                <c:pt idx="443">
                  <c:v>0.20100000000000001</c:v>
                </c:pt>
                <c:pt idx="444">
                  <c:v>0.21</c:v>
                </c:pt>
                <c:pt idx="445">
                  <c:v>0.214</c:v>
                </c:pt>
                <c:pt idx="446">
                  <c:v>0.214</c:v>
                </c:pt>
                <c:pt idx="447">
                  <c:v>0.183</c:v>
                </c:pt>
                <c:pt idx="448">
                  <c:v>0.19600000000000001</c:v>
                </c:pt>
                <c:pt idx="449">
                  <c:v>0.224</c:v>
                </c:pt>
                <c:pt idx="450">
                  <c:v>0.217</c:v>
                </c:pt>
                <c:pt idx="451">
                  <c:v>0.20799999999999999</c:v>
                </c:pt>
                <c:pt idx="452">
                  <c:v>0.20200000000000001</c:v>
                </c:pt>
                <c:pt idx="453">
                  <c:v>0.19700000000000001</c:v>
                </c:pt>
                <c:pt idx="454">
                  <c:v>0.22800000000000001</c:v>
                </c:pt>
                <c:pt idx="455">
                  <c:v>0.22700000000000001</c:v>
                </c:pt>
                <c:pt idx="456">
                  <c:v>0.20100000000000001</c:v>
                </c:pt>
                <c:pt idx="457">
                  <c:v>0.2</c:v>
                </c:pt>
                <c:pt idx="458">
                  <c:v>0.192</c:v>
                </c:pt>
                <c:pt idx="459">
                  <c:v>0.186</c:v>
                </c:pt>
                <c:pt idx="460">
                  <c:v>0.19</c:v>
                </c:pt>
                <c:pt idx="461">
                  <c:v>0.19400000000000001</c:v>
                </c:pt>
                <c:pt idx="462">
                  <c:v>0.188</c:v>
                </c:pt>
                <c:pt idx="463">
                  <c:v>0.18099999999999999</c:v>
                </c:pt>
                <c:pt idx="464">
                  <c:v>0.20499999999999999</c:v>
                </c:pt>
                <c:pt idx="465">
                  <c:v>0.217</c:v>
                </c:pt>
                <c:pt idx="466">
                  <c:v>0.19500000000000001</c:v>
                </c:pt>
                <c:pt idx="467">
                  <c:v>0.188</c:v>
                </c:pt>
                <c:pt idx="468">
                  <c:v>0.18099999999999999</c:v>
                </c:pt>
                <c:pt idx="469">
                  <c:v>0.17499999999999999</c:v>
                </c:pt>
                <c:pt idx="470">
                  <c:v>0.17299999999999999</c:v>
                </c:pt>
                <c:pt idx="471">
                  <c:v>0.14299999999999999</c:v>
                </c:pt>
                <c:pt idx="472">
                  <c:v>0.13900000000000001</c:v>
                </c:pt>
                <c:pt idx="473">
                  <c:v>0.16300000000000001</c:v>
                </c:pt>
                <c:pt idx="474">
                  <c:v>0.158</c:v>
                </c:pt>
                <c:pt idx="475">
                  <c:v>0.15</c:v>
                </c:pt>
                <c:pt idx="476">
                  <c:v>0.16300000000000001</c:v>
                </c:pt>
                <c:pt idx="477">
                  <c:v>0.17699999999999999</c:v>
                </c:pt>
                <c:pt idx="478">
                  <c:v>0.187</c:v>
                </c:pt>
                <c:pt idx="479">
                  <c:v>0.189</c:v>
                </c:pt>
                <c:pt idx="480">
                  <c:v>0.19900000000000001</c:v>
                </c:pt>
                <c:pt idx="481">
                  <c:v>0.22</c:v>
                </c:pt>
                <c:pt idx="482">
                  <c:v>0.22800000000000001</c:v>
                </c:pt>
                <c:pt idx="483">
                  <c:v>0.215</c:v>
                </c:pt>
                <c:pt idx="484">
                  <c:v>0.20300000000000001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0.20599999999999999</c:v>
                </c:pt>
                <c:pt idx="488">
                  <c:v>0.188</c:v>
                </c:pt>
                <c:pt idx="489">
                  <c:v>0.19</c:v>
                </c:pt>
                <c:pt idx="490">
                  <c:v>0.20200000000000001</c:v>
                </c:pt>
                <c:pt idx="491">
                  <c:v>0.21</c:v>
                </c:pt>
                <c:pt idx="492">
                  <c:v>0.20399999999999999</c:v>
                </c:pt>
                <c:pt idx="493">
                  <c:v>0.19700000000000001</c:v>
                </c:pt>
                <c:pt idx="494">
                  <c:v>0.19600000000000001</c:v>
                </c:pt>
                <c:pt idx="495">
                  <c:v>0.19800000000000001</c:v>
                </c:pt>
                <c:pt idx="496">
                  <c:v>0.193</c:v>
                </c:pt>
                <c:pt idx="497">
                  <c:v>0.182</c:v>
                </c:pt>
                <c:pt idx="498">
                  <c:v>0.185</c:v>
                </c:pt>
                <c:pt idx="499">
                  <c:v>0.19700000000000001</c:v>
                </c:pt>
                <c:pt idx="500">
                  <c:v>0.251</c:v>
                </c:pt>
                <c:pt idx="501">
                  <c:v>0.21</c:v>
                </c:pt>
                <c:pt idx="502">
                  <c:v>0.20200000000000001</c:v>
                </c:pt>
                <c:pt idx="503">
                  <c:v>0.20300000000000001</c:v>
                </c:pt>
                <c:pt idx="504">
                  <c:v>0.16300000000000001</c:v>
                </c:pt>
                <c:pt idx="505">
                  <c:v>0.215</c:v>
                </c:pt>
                <c:pt idx="506">
                  <c:v>0.23400000000000001</c:v>
                </c:pt>
                <c:pt idx="507">
                  <c:v>0.224</c:v>
                </c:pt>
                <c:pt idx="508">
                  <c:v>0.21299999999999999</c:v>
                </c:pt>
                <c:pt idx="509">
                  <c:v>0.22500000000000001</c:v>
                </c:pt>
                <c:pt idx="510">
                  <c:v>0.23100000000000001</c:v>
                </c:pt>
                <c:pt idx="511">
                  <c:v>0.24299999999999999</c:v>
                </c:pt>
                <c:pt idx="512">
                  <c:v>0.22900000000000001</c:v>
                </c:pt>
                <c:pt idx="513">
                  <c:v>0.19900000000000001</c:v>
                </c:pt>
                <c:pt idx="514">
                  <c:v>0.2</c:v>
                </c:pt>
                <c:pt idx="515">
                  <c:v>0.19700000000000001</c:v>
                </c:pt>
                <c:pt idx="516">
                  <c:v>0.189</c:v>
                </c:pt>
                <c:pt idx="517">
                  <c:v>0.17699999999999999</c:v>
                </c:pt>
                <c:pt idx="518">
                  <c:v>0.17199999999999999</c:v>
                </c:pt>
                <c:pt idx="519">
                  <c:v>0.17399999999999999</c:v>
                </c:pt>
                <c:pt idx="520">
                  <c:v>0.185</c:v>
                </c:pt>
                <c:pt idx="521">
                  <c:v>0.193</c:v>
                </c:pt>
                <c:pt idx="522">
                  <c:v>0.20499999999999999</c:v>
                </c:pt>
                <c:pt idx="523">
                  <c:v>0.218</c:v>
                </c:pt>
                <c:pt idx="524">
                  <c:v>0.22500000000000001</c:v>
                </c:pt>
                <c:pt idx="525">
                  <c:v>0.221</c:v>
                </c:pt>
                <c:pt idx="526">
                  <c:v>0.217</c:v>
                </c:pt>
                <c:pt idx="527">
                  <c:v>0.20799999999999999</c:v>
                </c:pt>
                <c:pt idx="528">
                  <c:v>0.19900000000000001</c:v>
                </c:pt>
                <c:pt idx="529">
                  <c:v>0.184</c:v>
                </c:pt>
                <c:pt idx="530">
                  <c:v>0.16800000000000001</c:v>
                </c:pt>
                <c:pt idx="531">
                  <c:v>0.158</c:v>
                </c:pt>
                <c:pt idx="532">
                  <c:v>0.158</c:v>
                </c:pt>
                <c:pt idx="533">
                  <c:v>0.155</c:v>
                </c:pt>
                <c:pt idx="534">
                  <c:v>0.16700000000000001</c:v>
                </c:pt>
                <c:pt idx="535">
                  <c:v>0.17699999999999999</c:v>
                </c:pt>
                <c:pt idx="536">
                  <c:v>0.184</c:v>
                </c:pt>
                <c:pt idx="537">
                  <c:v>0.17100000000000001</c:v>
                </c:pt>
                <c:pt idx="538">
                  <c:v>0.23599999999999999</c:v>
                </c:pt>
                <c:pt idx="539">
                  <c:v>0.19800000000000001</c:v>
                </c:pt>
                <c:pt idx="540">
                  <c:v>0.18099999999999999</c:v>
                </c:pt>
                <c:pt idx="541">
                  <c:v>0.18099999999999999</c:v>
                </c:pt>
                <c:pt idx="542">
                  <c:v>0.16400000000000001</c:v>
                </c:pt>
                <c:pt idx="543">
                  <c:v>0.154</c:v>
                </c:pt>
                <c:pt idx="544">
                  <c:v>0.14499999999999999</c:v>
                </c:pt>
                <c:pt idx="545">
                  <c:v>0.14199999999999999</c:v>
                </c:pt>
                <c:pt idx="546">
                  <c:v>0.185</c:v>
                </c:pt>
                <c:pt idx="547">
                  <c:v>0.17499999999999999</c:v>
                </c:pt>
                <c:pt idx="548">
                  <c:v>0.16300000000000001</c:v>
                </c:pt>
                <c:pt idx="549">
                  <c:v>0.17399999999999999</c:v>
                </c:pt>
                <c:pt idx="550">
                  <c:v>0.17599999999999999</c:v>
                </c:pt>
                <c:pt idx="551">
                  <c:v>0.17799999999999999</c:v>
                </c:pt>
                <c:pt idx="552">
                  <c:v>0.183</c:v>
                </c:pt>
                <c:pt idx="553">
                  <c:v>0.183</c:v>
                </c:pt>
                <c:pt idx="554">
                  <c:v>0.183</c:v>
                </c:pt>
                <c:pt idx="555">
                  <c:v>0.18099999999999999</c:v>
                </c:pt>
                <c:pt idx="556">
                  <c:v>0.18099999999999999</c:v>
                </c:pt>
                <c:pt idx="557">
                  <c:v>0.189</c:v>
                </c:pt>
                <c:pt idx="558">
                  <c:v>0.19500000000000001</c:v>
                </c:pt>
                <c:pt idx="559">
                  <c:v>0.193</c:v>
                </c:pt>
                <c:pt idx="560">
                  <c:v>0.183</c:v>
                </c:pt>
                <c:pt idx="561">
                  <c:v>0.17100000000000001</c:v>
                </c:pt>
                <c:pt idx="562">
                  <c:v>0.16700000000000001</c:v>
                </c:pt>
                <c:pt idx="563">
                  <c:v>0.161</c:v>
                </c:pt>
                <c:pt idx="564">
                  <c:v>0.161</c:v>
                </c:pt>
                <c:pt idx="565">
                  <c:v>0.151</c:v>
                </c:pt>
                <c:pt idx="566">
                  <c:v>0.13600000000000001</c:v>
                </c:pt>
                <c:pt idx="567">
                  <c:v>0.14799999999999999</c:v>
                </c:pt>
                <c:pt idx="568">
                  <c:v>0.16</c:v>
                </c:pt>
                <c:pt idx="569">
                  <c:v>0.17399999999999999</c:v>
                </c:pt>
                <c:pt idx="570">
                  <c:v>0.18</c:v>
                </c:pt>
                <c:pt idx="571">
                  <c:v>0.18</c:v>
                </c:pt>
                <c:pt idx="572">
                  <c:v>0.19500000000000001</c:v>
                </c:pt>
                <c:pt idx="573">
                  <c:v>0.221</c:v>
                </c:pt>
                <c:pt idx="574">
                  <c:v>0.221</c:v>
                </c:pt>
                <c:pt idx="575">
                  <c:v>0.217</c:v>
                </c:pt>
                <c:pt idx="576">
                  <c:v>0.20699999999999999</c:v>
                </c:pt>
                <c:pt idx="577">
                  <c:v>0.20699999999999999</c:v>
                </c:pt>
                <c:pt idx="578">
                  <c:v>0.21199999999999999</c:v>
                </c:pt>
                <c:pt idx="579">
                  <c:v>0.20799999999999999</c:v>
                </c:pt>
                <c:pt idx="580">
                  <c:v>0.19400000000000001</c:v>
                </c:pt>
                <c:pt idx="581">
                  <c:v>0.19400000000000001</c:v>
                </c:pt>
                <c:pt idx="582">
                  <c:v>0.193</c:v>
                </c:pt>
                <c:pt idx="583">
                  <c:v>0.193</c:v>
                </c:pt>
                <c:pt idx="584">
                  <c:v>0.19600000000000001</c:v>
                </c:pt>
                <c:pt idx="585">
                  <c:v>0.19</c:v>
                </c:pt>
                <c:pt idx="586">
                  <c:v>0.191</c:v>
                </c:pt>
                <c:pt idx="587">
                  <c:v>0.20100000000000001</c:v>
                </c:pt>
                <c:pt idx="588">
                  <c:v>0.19400000000000001</c:v>
                </c:pt>
                <c:pt idx="589">
                  <c:v>0.19</c:v>
                </c:pt>
                <c:pt idx="590">
                  <c:v>0.191</c:v>
                </c:pt>
                <c:pt idx="591">
                  <c:v>0.192</c:v>
                </c:pt>
                <c:pt idx="592">
                  <c:v>0.19800000000000001</c:v>
                </c:pt>
                <c:pt idx="593">
                  <c:v>0.19500000000000001</c:v>
                </c:pt>
                <c:pt idx="594">
                  <c:v>0.17599999999999999</c:v>
                </c:pt>
                <c:pt idx="595">
                  <c:v>0.161</c:v>
                </c:pt>
                <c:pt idx="596">
                  <c:v>0.16600000000000001</c:v>
                </c:pt>
                <c:pt idx="597">
                  <c:v>0.192</c:v>
                </c:pt>
                <c:pt idx="598">
                  <c:v>0.23699999999999999</c:v>
                </c:pt>
                <c:pt idx="599">
                  <c:v>0.217</c:v>
                </c:pt>
                <c:pt idx="600">
                  <c:v>0.21</c:v>
                </c:pt>
                <c:pt idx="601">
                  <c:v>0.23100000000000001</c:v>
                </c:pt>
                <c:pt idx="602">
                  <c:v>0.20799999999999999</c:v>
                </c:pt>
                <c:pt idx="603">
                  <c:v>0.245</c:v>
                </c:pt>
                <c:pt idx="604">
                  <c:v>0.23200000000000001</c:v>
                </c:pt>
                <c:pt idx="605">
                  <c:v>0.20100000000000001</c:v>
                </c:pt>
                <c:pt idx="606">
                  <c:v>0.185</c:v>
                </c:pt>
                <c:pt idx="607">
                  <c:v>0.189</c:v>
                </c:pt>
                <c:pt idx="608">
                  <c:v>0.17899999999999999</c:v>
                </c:pt>
                <c:pt idx="609">
                  <c:v>0.184</c:v>
                </c:pt>
                <c:pt idx="610">
                  <c:v>0.17799999999999999</c:v>
                </c:pt>
                <c:pt idx="611">
                  <c:v>0.18099999999999999</c:v>
                </c:pt>
                <c:pt idx="612">
                  <c:v>0.193</c:v>
                </c:pt>
                <c:pt idx="613">
                  <c:v>0.20499999999999999</c:v>
                </c:pt>
                <c:pt idx="614">
                  <c:v>0.22</c:v>
                </c:pt>
                <c:pt idx="615">
                  <c:v>0.23200000000000001</c:v>
                </c:pt>
                <c:pt idx="616">
                  <c:v>0.23200000000000001</c:v>
                </c:pt>
                <c:pt idx="617">
                  <c:v>0.23100000000000001</c:v>
                </c:pt>
                <c:pt idx="618">
                  <c:v>0.221</c:v>
                </c:pt>
                <c:pt idx="619">
                  <c:v>0.22800000000000001</c:v>
                </c:pt>
                <c:pt idx="620">
                  <c:v>0.23599999999999999</c:v>
                </c:pt>
                <c:pt idx="621">
                  <c:v>0.23100000000000001</c:v>
                </c:pt>
                <c:pt idx="622">
                  <c:v>0.22700000000000001</c:v>
                </c:pt>
                <c:pt idx="623">
                  <c:v>0.22700000000000001</c:v>
                </c:pt>
                <c:pt idx="624">
                  <c:v>0.22500000000000001</c:v>
                </c:pt>
                <c:pt idx="625">
                  <c:v>0.222</c:v>
                </c:pt>
                <c:pt idx="626">
                  <c:v>0.218</c:v>
                </c:pt>
                <c:pt idx="627">
                  <c:v>0.215</c:v>
                </c:pt>
                <c:pt idx="628">
                  <c:v>0.219</c:v>
                </c:pt>
                <c:pt idx="629">
                  <c:v>0.216</c:v>
                </c:pt>
                <c:pt idx="630">
                  <c:v>0.23</c:v>
                </c:pt>
                <c:pt idx="631">
                  <c:v>0.247</c:v>
                </c:pt>
                <c:pt idx="632">
                  <c:v>0.247</c:v>
                </c:pt>
                <c:pt idx="633">
                  <c:v>0.245</c:v>
                </c:pt>
                <c:pt idx="634">
                  <c:v>0.252</c:v>
                </c:pt>
                <c:pt idx="635">
                  <c:v>0.26300000000000001</c:v>
                </c:pt>
                <c:pt idx="636">
                  <c:v>0.26800000000000002</c:v>
                </c:pt>
                <c:pt idx="637">
                  <c:v>0.251</c:v>
                </c:pt>
                <c:pt idx="638">
                  <c:v>0.25700000000000001</c:v>
                </c:pt>
                <c:pt idx="639">
                  <c:v>0.26600000000000001</c:v>
                </c:pt>
                <c:pt idx="640">
                  <c:v>0.28100000000000003</c:v>
                </c:pt>
                <c:pt idx="641">
                  <c:v>0.27</c:v>
                </c:pt>
                <c:pt idx="642">
                  <c:v>0.26</c:v>
                </c:pt>
                <c:pt idx="643">
                  <c:v>0.26700000000000002</c:v>
                </c:pt>
                <c:pt idx="644">
                  <c:v>0.26300000000000001</c:v>
                </c:pt>
                <c:pt idx="645">
                  <c:v>0.26600000000000001</c:v>
                </c:pt>
                <c:pt idx="646">
                  <c:v>0.26800000000000002</c:v>
                </c:pt>
                <c:pt idx="647">
                  <c:v>0.26900000000000002</c:v>
                </c:pt>
                <c:pt idx="648">
                  <c:v>0.27300000000000002</c:v>
                </c:pt>
                <c:pt idx="649">
                  <c:v>0.28199999999999997</c:v>
                </c:pt>
                <c:pt idx="650">
                  <c:v>0.28399999999999997</c:v>
                </c:pt>
                <c:pt idx="651">
                  <c:v>0.27300000000000002</c:v>
                </c:pt>
                <c:pt idx="652">
                  <c:v>0.26500000000000001</c:v>
                </c:pt>
                <c:pt idx="653">
                  <c:v>0.255</c:v>
                </c:pt>
                <c:pt idx="654">
                  <c:v>0.253</c:v>
                </c:pt>
                <c:pt idx="655">
                  <c:v>0.249</c:v>
                </c:pt>
                <c:pt idx="656">
                  <c:v>0.23400000000000001</c:v>
                </c:pt>
                <c:pt idx="657">
                  <c:v>0.214</c:v>
                </c:pt>
                <c:pt idx="658">
                  <c:v>0.22700000000000001</c:v>
                </c:pt>
                <c:pt idx="659">
                  <c:v>0.24199999999999999</c:v>
                </c:pt>
                <c:pt idx="660">
                  <c:v>0.253</c:v>
                </c:pt>
                <c:pt idx="661">
                  <c:v>0.26300000000000001</c:v>
                </c:pt>
                <c:pt idx="662">
                  <c:v>0.27</c:v>
                </c:pt>
                <c:pt idx="663">
                  <c:v>0.29299999999999998</c:v>
                </c:pt>
                <c:pt idx="664">
                  <c:v>0.32500000000000001</c:v>
                </c:pt>
                <c:pt idx="665">
                  <c:v>0.27700000000000002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0-CB44-ABE3-5A82EAEC146F}"/>
            </c:ext>
          </c:extLst>
        </c:ser>
        <c:ser>
          <c:idx val="1"/>
          <c:order val="1"/>
          <c:tx>
            <c:strRef>
              <c:f>Sheet1!$AD$1</c:f>
              <c:strCache>
                <c:ptCount val="1"/>
                <c:pt idx="0">
                  <c:v>Mid Inc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Sheet1!$AD$2:$AD$667</c:f>
              <c:numCache>
                <c:formatCode>General</c:formatCode>
                <c:ptCount val="666"/>
                <c:pt idx="0">
                  <c:v>-5.1599999999999997E-3</c:v>
                </c:pt>
                <c:pt idx="1">
                  <c:v>-3.3600000000000001E-3</c:v>
                </c:pt>
                <c:pt idx="2">
                  <c:v>1.35E-2</c:v>
                </c:pt>
                <c:pt idx="3">
                  <c:v>2.2100000000000002E-2</c:v>
                </c:pt>
                <c:pt idx="4">
                  <c:v>-5.2999999999999998E-4</c:v>
                </c:pt>
                <c:pt idx="5">
                  <c:v>-1.32E-3</c:v>
                </c:pt>
                <c:pt idx="6">
                  <c:v>8.6899999999999998E-3</c:v>
                </c:pt>
                <c:pt idx="7">
                  <c:v>2.3099999999999999E-2</c:v>
                </c:pt>
                <c:pt idx="8">
                  <c:v>9.3699999999999999E-3</c:v>
                </c:pt>
                <c:pt idx="9">
                  <c:v>-2.9299999999999999E-3</c:v>
                </c:pt>
                <c:pt idx="10">
                  <c:v>-1.3899999999999999E-2</c:v>
                </c:pt>
                <c:pt idx="11">
                  <c:v>9.8799999999999999E-3</c:v>
                </c:pt>
                <c:pt idx="12">
                  <c:v>1.89E-2</c:v>
                </c:pt>
                <c:pt idx="13">
                  <c:v>5.6800000000000002E-3</c:v>
                </c:pt>
                <c:pt idx="14">
                  <c:v>-8.0300000000000007E-3</c:v>
                </c:pt>
                <c:pt idx="15">
                  <c:v>-1.0200000000000001E-2</c:v>
                </c:pt>
                <c:pt idx="16">
                  <c:v>-5.4999999999999997E-3</c:v>
                </c:pt>
                <c:pt idx="17">
                  <c:v>8.0999999999999996E-3</c:v>
                </c:pt>
                <c:pt idx="18">
                  <c:v>1.21E-2</c:v>
                </c:pt>
                <c:pt idx="19">
                  <c:v>1.91E-3</c:v>
                </c:pt>
                <c:pt idx="20">
                  <c:v>-1.0800000000000001E-2</c:v>
                </c:pt>
                <c:pt idx="21">
                  <c:v>-5.6499999999999996E-3</c:v>
                </c:pt>
                <c:pt idx="22">
                  <c:v>2.99E-3</c:v>
                </c:pt>
                <c:pt idx="23">
                  <c:v>4.7699999999999999E-4</c:v>
                </c:pt>
                <c:pt idx="24">
                  <c:v>-1.18E-2</c:v>
                </c:pt>
                <c:pt idx="25">
                  <c:v>-1.29E-2</c:v>
                </c:pt>
                <c:pt idx="26">
                  <c:v>-5.4500000000000002E-4</c:v>
                </c:pt>
                <c:pt idx="27">
                  <c:v>8.8800000000000007E-3</c:v>
                </c:pt>
                <c:pt idx="28">
                  <c:v>2.3999999999999998E-3</c:v>
                </c:pt>
                <c:pt idx="29">
                  <c:v>-4.3899999999999998E-3</c:v>
                </c:pt>
                <c:pt idx="30">
                  <c:v>4.2300000000000003E-3</c:v>
                </c:pt>
                <c:pt idx="31">
                  <c:v>7.4000000000000003E-3</c:v>
                </c:pt>
                <c:pt idx="32">
                  <c:v>3.0100000000000001E-3</c:v>
                </c:pt>
                <c:pt idx="33">
                  <c:v>-3.2000000000000002E-3</c:v>
                </c:pt>
                <c:pt idx="34">
                  <c:v>-7.1699999999999995E-5</c:v>
                </c:pt>
                <c:pt idx="35">
                  <c:v>6.7799999999999996E-3</c:v>
                </c:pt>
                <c:pt idx="36">
                  <c:v>-4.7699999999999999E-4</c:v>
                </c:pt>
                <c:pt idx="37">
                  <c:v>-2.8600000000000001E-3</c:v>
                </c:pt>
                <c:pt idx="38">
                  <c:v>5.31E-4</c:v>
                </c:pt>
                <c:pt idx="39">
                  <c:v>1.2199999999999999E-3</c:v>
                </c:pt>
                <c:pt idx="40">
                  <c:v>-2.2699999999999999E-3</c:v>
                </c:pt>
                <c:pt idx="41">
                  <c:v>-1.3799999999999999E-3</c:v>
                </c:pt>
                <c:pt idx="42">
                  <c:v>-5.5300000000000002E-3</c:v>
                </c:pt>
                <c:pt idx="43">
                  <c:v>-1.03E-2</c:v>
                </c:pt>
                <c:pt idx="44">
                  <c:v>-1.09E-2</c:v>
                </c:pt>
                <c:pt idx="45">
                  <c:v>-1.6899999999999998E-2</c:v>
                </c:pt>
                <c:pt idx="46">
                  <c:v>-3.0200000000000001E-2</c:v>
                </c:pt>
                <c:pt idx="47">
                  <c:v>-1.43E-2</c:v>
                </c:pt>
                <c:pt idx="48">
                  <c:v>-2.8299999999999999E-2</c:v>
                </c:pt>
                <c:pt idx="49">
                  <c:v>-1.6899999999999998E-2</c:v>
                </c:pt>
                <c:pt idx="50">
                  <c:v>-1.29E-2</c:v>
                </c:pt>
                <c:pt idx="51">
                  <c:v>-1.89E-2</c:v>
                </c:pt>
                <c:pt idx="52">
                  <c:v>-2.23E-2</c:v>
                </c:pt>
                <c:pt idx="53">
                  <c:v>-2.0299999999999999E-2</c:v>
                </c:pt>
                <c:pt idx="54">
                  <c:v>-8.4799999999999997E-3</c:v>
                </c:pt>
                <c:pt idx="55">
                  <c:v>7.0600000000000003E-3</c:v>
                </c:pt>
                <c:pt idx="56">
                  <c:v>-4.1200000000000004E-3</c:v>
                </c:pt>
                <c:pt idx="57">
                  <c:v>-9.7900000000000001E-3</c:v>
                </c:pt>
                <c:pt idx="58">
                  <c:v>-1.09E-2</c:v>
                </c:pt>
                <c:pt idx="59">
                  <c:v>5.3300000000000005E-4</c:v>
                </c:pt>
                <c:pt idx="60">
                  <c:v>1.26E-2</c:v>
                </c:pt>
                <c:pt idx="61">
                  <c:v>3.6600000000000001E-3</c:v>
                </c:pt>
                <c:pt idx="62">
                  <c:v>-1.46E-2</c:v>
                </c:pt>
                <c:pt idx="63">
                  <c:v>-8.3300000000000006E-3</c:v>
                </c:pt>
                <c:pt idx="64">
                  <c:v>-1.5299999999999999E-2</c:v>
                </c:pt>
                <c:pt idx="65">
                  <c:v>-3.3700000000000001E-2</c:v>
                </c:pt>
                <c:pt idx="66">
                  <c:v>-6.1699999999999998E-2</c:v>
                </c:pt>
                <c:pt idx="67">
                  <c:v>-9.64E-2</c:v>
                </c:pt>
                <c:pt idx="68">
                  <c:v>-0.128</c:v>
                </c:pt>
                <c:pt idx="69">
                  <c:v>-0.14699999999999999</c:v>
                </c:pt>
                <c:pt idx="70">
                  <c:v>-0.186</c:v>
                </c:pt>
                <c:pt idx="71">
                  <c:v>-0.21299999999999999</c:v>
                </c:pt>
                <c:pt idx="72">
                  <c:v>-0.23300000000000001</c:v>
                </c:pt>
                <c:pt idx="73">
                  <c:v>-0.253</c:v>
                </c:pt>
                <c:pt idx="74">
                  <c:v>-0.27900000000000003</c:v>
                </c:pt>
                <c:pt idx="75">
                  <c:v>-0.29899999999999999</c:v>
                </c:pt>
                <c:pt idx="76">
                  <c:v>-0.313</c:v>
                </c:pt>
                <c:pt idx="77">
                  <c:v>-0.313</c:v>
                </c:pt>
                <c:pt idx="78">
                  <c:v>-0.29899999999999999</c:v>
                </c:pt>
                <c:pt idx="79">
                  <c:v>-0.29099999999999998</c:v>
                </c:pt>
                <c:pt idx="80">
                  <c:v>-0.28899999999999998</c:v>
                </c:pt>
                <c:pt idx="81">
                  <c:v>-0.28699999999999998</c:v>
                </c:pt>
                <c:pt idx="82">
                  <c:v>-0.28399999999999997</c:v>
                </c:pt>
                <c:pt idx="83">
                  <c:v>-0.27800000000000002</c:v>
                </c:pt>
                <c:pt idx="84">
                  <c:v>-0.27400000000000002</c:v>
                </c:pt>
                <c:pt idx="85">
                  <c:v>-0.28299999999999997</c:v>
                </c:pt>
                <c:pt idx="86">
                  <c:v>-0.28999999999999998</c:v>
                </c:pt>
                <c:pt idx="87">
                  <c:v>-0.28899999999999998</c:v>
                </c:pt>
                <c:pt idx="88">
                  <c:v>-0.28799999999999998</c:v>
                </c:pt>
                <c:pt idx="89">
                  <c:v>-0.28399999999999997</c:v>
                </c:pt>
                <c:pt idx="90">
                  <c:v>-0.30599999999999999</c:v>
                </c:pt>
                <c:pt idx="91">
                  <c:v>-0.313</c:v>
                </c:pt>
                <c:pt idx="92">
                  <c:v>-0.27100000000000002</c:v>
                </c:pt>
                <c:pt idx="93">
                  <c:v>-0.251</c:v>
                </c:pt>
                <c:pt idx="94">
                  <c:v>-0.23899999999999999</c:v>
                </c:pt>
                <c:pt idx="95">
                  <c:v>-0.23499999999999999</c:v>
                </c:pt>
                <c:pt idx="96">
                  <c:v>-0.23200000000000001</c:v>
                </c:pt>
                <c:pt idx="97">
                  <c:v>-0.20399999999999999</c:v>
                </c:pt>
                <c:pt idx="98">
                  <c:v>-0.19</c:v>
                </c:pt>
                <c:pt idx="99">
                  <c:v>-0.19</c:v>
                </c:pt>
                <c:pt idx="100">
                  <c:v>-0.19900000000000001</c:v>
                </c:pt>
                <c:pt idx="101">
                  <c:v>-0.223</c:v>
                </c:pt>
                <c:pt idx="102">
                  <c:v>-0.218</c:v>
                </c:pt>
                <c:pt idx="103">
                  <c:v>-0.21199999999999999</c:v>
                </c:pt>
                <c:pt idx="104">
                  <c:v>-0.20799999999999999</c:v>
                </c:pt>
                <c:pt idx="105">
                  <c:v>-0.20300000000000001</c:v>
                </c:pt>
                <c:pt idx="106">
                  <c:v>-0.222</c:v>
                </c:pt>
                <c:pt idx="107">
                  <c:v>-0.214</c:v>
                </c:pt>
                <c:pt idx="108">
                  <c:v>-0.186</c:v>
                </c:pt>
                <c:pt idx="109">
                  <c:v>-0.17699999999999999</c:v>
                </c:pt>
                <c:pt idx="110">
                  <c:v>-0.17299999999999999</c:v>
                </c:pt>
                <c:pt idx="111">
                  <c:v>-0.16700000000000001</c:v>
                </c:pt>
                <c:pt idx="112">
                  <c:v>-0.156</c:v>
                </c:pt>
                <c:pt idx="113">
                  <c:v>-0.151</c:v>
                </c:pt>
                <c:pt idx="114">
                  <c:v>-0.15</c:v>
                </c:pt>
                <c:pt idx="115">
                  <c:v>-0.14499999999999999</c:v>
                </c:pt>
                <c:pt idx="116">
                  <c:v>-0.14199999999999999</c:v>
                </c:pt>
                <c:pt idx="117">
                  <c:v>-0.13100000000000001</c:v>
                </c:pt>
                <c:pt idx="118">
                  <c:v>-0.13900000000000001</c:v>
                </c:pt>
                <c:pt idx="119">
                  <c:v>-0.156</c:v>
                </c:pt>
                <c:pt idx="120">
                  <c:v>-0.16</c:v>
                </c:pt>
                <c:pt idx="121">
                  <c:v>-0.153</c:v>
                </c:pt>
                <c:pt idx="122">
                  <c:v>-0.15</c:v>
                </c:pt>
                <c:pt idx="123">
                  <c:v>-0.151</c:v>
                </c:pt>
                <c:pt idx="124">
                  <c:v>-0.153</c:v>
                </c:pt>
                <c:pt idx="125">
                  <c:v>-0.14199999999999999</c:v>
                </c:pt>
                <c:pt idx="126">
                  <c:v>-0.124</c:v>
                </c:pt>
                <c:pt idx="127">
                  <c:v>-0.12</c:v>
                </c:pt>
                <c:pt idx="128">
                  <c:v>-0.12</c:v>
                </c:pt>
                <c:pt idx="129">
                  <c:v>-0.115</c:v>
                </c:pt>
                <c:pt idx="130">
                  <c:v>-0.108</c:v>
                </c:pt>
                <c:pt idx="131">
                  <c:v>-0.109</c:v>
                </c:pt>
                <c:pt idx="132">
                  <c:v>-0.114</c:v>
                </c:pt>
                <c:pt idx="133">
                  <c:v>-0.12</c:v>
                </c:pt>
                <c:pt idx="134">
                  <c:v>-0.123</c:v>
                </c:pt>
                <c:pt idx="135">
                  <c:v>-0.11</c:v>
                </c:pt>
                <c:pt idx="136">
                  <c:v>-0.113</c:v>
                </c:pt>
                <c:pt idx="137">
                  <c:v>-0.129</c:v>
                </c:pt>
                <c:pt idx="138">
                  <c:v>-0.13</c:v>
                </c:pt>
                <c:pt idx="139">
                  <c:v>-0.13400000000000001</c:v>
                </c:pt>
                <c:pt idx="140">
                  <c:v>-0.115</c:v>
                </c:pt>
                <c:pt idx="141">
                  <c:v>-0.10299999999999999</c:v>
                </c:pt>
                <c:pt idx="142">
                  <c:v>-0.123</c:v>
                </c:pt>
                <c:pt idx="143">
                  <c:v>-0.12</c:v>
                </c:pt>
                <c:pt idx="144">
                  <c:v>-0.10100000000000001</c:v>
                </c:pt>
                <c:pt idx="145">
                  <c:v>-9.2100000000000001E-2</c:v>
                </c:pt>
                <c:pt idx="146">
                  <c:v>-7.8600000000000003E-2</c:v>
                </c:pt>
                <c:pt idx="147">
                  <c:v>-8.2400000000000001E-2</c:v>
                </c:pt>
                <c:pt idx="148">
                  <c:v>-9.0300000000000005E-2</c:v>
                </c:pt>
                <c:pt idx="149">
                  <c:v>-8.3599999999999994E-2</c:v>
                </c:pt>
                <c:pt idx="150">
                  <c:v>-8.1500000000000003E-2</c:v>
                </c:pt>
                <c:pt idx="151">
                  <c:v>-8.3199999999999996E-2</c:v>
                </c:pt>
                <c:pt idx="152">
                  <c:v>-8.5599999999999996E-2</c:v>
                </c:pt>
                <c:pt idx="153">
                  <c:v>-0.09</c:v>
                </c:pt>
                <c:pt idx="154">
                  <c:v>-9.1700000000000004E-2</c:v>
                </c:pt>
                <c:pt idx="155">
                  <c:v>-7.9000000000000001E-2</c:v>
                </c:pt>
                <c:pt idx="156">
                  <c:v>-7.0699999999999999E-2</c:v>
                </c:pt>
                <c:pt idx="157">
                  <c:v>-6.3399999999999998E-2</c:v>
                </c:pt>
                <c:pt idx="158">
                  <c:v>-5.5800000000000002E-2</c:v>
                </c:pt>
                <c:pt idx="159">
                  <c:v>-4.6399999999999997E-2</c:v>
                </c:pt>
                <c:pt idx="160">
                  <c:v>-4.2200000000000001E-2</c:v>
                </c:pt>
                <c:pt idx="161">
                  <c:v>-4.4299999999999999E-2</c:v>
                </c:pt>
                <c:pt idx="162">
                  <c:v>-5.5E-2</c:v>
                </c:pt>
                <c:pt idx="163">
                  <c:v>-6.6100000000000006E-2</c:v>
                </c:pt>
                <c:pt idx="164">
                  <c:v>-7.9799999999999996E-2</c:v>
                </c:pt>
                <c:pt idx="165">
                  <c:v>-8.9399999999999993E-2</c:v>
                </c:pt>
                <c:pt idx="166">
                  <c:v>-9.8599999999999993E-2</c:v>
                </c:pt>
                <c:pt idx="167">
                  <c:v>-0.105</c:v>
                </c:pt>
                <c:pt idx="168">
                  <c:v>-0.1</c:v>
                </c:pt>
                <c:pt idx="169">
                  <c:v>-8.8300000000000003E-2</c:v>
                </c:pt>
                <c:pt idx="170">
                  <c:v>-8.0500000000000002E-2</c:v>
                </c:pt>
                <c:pt idx="171">
                  <c:v>-6.9199999999999998E-2</c:v>
                </c:pt>
                <c:pt idx="172">
                  <c:v>-8.3799999999999999E-2</c:v>
                </c:pt>
                <c:pt idx="173">
                  <c:v>-5.57E-2</c:v>
                </c:pt>
                <c:pt idx="174">
                  <c:v>-4.7399999999999998E-2</c:v>
                </c:pt>
                <c:pt idx="175">
                  <c:v>-4.65E-2</c:v>
                </c:pt>
                <c:pt idx="176">
                  <c:v>-4.7199999999999999E-2</c:v>
                </c:pt>
                <c:pt idx="177">
                  <c:v>-5.7799999999999997E-2</c:v>
                </c:pt>
                <c:pt idx="178">
                  <c:v>-6.5500000000000003E-2</c:v>
                </c:pt>
                <c:pt idx="179">
                  <c:v>-6.6400000000000001E-2</c:v>
                </c:pt>
                <c:pt idx="180">
                  <c:v>-6.8199999999999997E-2</c:v>
                </c:pt>
                <c:pt idx="181">
                  <c:v>-6.1400000000000003E-2</c:v>
                </c:pt>
                <c:pt idx="182">
                  <c:v>-7.0999999999999994E-2</c:v>
                </c:pt>
                <c:pt idx="183">
                  <c:v>-7.4899999999999994E-2</c:v>
                </c:pt>
                <c:pt idx="184">
                  <c:v>-6.4100000000000004E-2</c:v>
                </c:pt>
                <c:pt idx="185">
                  <c:v>-6.0499999999999998E-2</c:v>
                </c:pt>
                <c:pt idx="186">
                  <c:v>-6.08E-2</c:v>
                </c:pt>
                <c:pt idx="187">
                  <c:v>-6.2700000000000006E-2</c:v>
                </c:pt>
                <c:pt idx="188">
                  <c:v>-6.2600000000000003E-2</c:v>
                </c:pt>
                <c:pt idx="189">
                  <c:v>-6.3200000000000006E-2</c:v>
                </c:pt>
                <c:pt idx="190">
                  <c:v>-6.8500000000000005E-2</c:v>
                </c:pt>
                <c:pt idx="191">
                  <c:v>-7.0300000000000001E-2</c:v>
                </c:pt>
                <c:pt idx="192">
                  <c:v>-6.59E-2</c:v>
                </c:pt>
                <c:pt idx="193">
                  <c:v>-5.8799999999999998E-2</c:v>
                </c:pt>
                <c:pt idx="194">
                  <c:v>-5.7500000000000002E-2</c:v>
                </c:pt>
                <c:pt idx="195">
                  <c:v>-5.8299999999999998E-2</c:v>
                </c:pt>
                <c:pt idx="196">
                  <c:v>-6.08E-2</c:v>
                </c:pt>
                <c:pt idx="197">
                  <c:v>-6.2300000000000001E-2</c:v>
                </c:pt>
                <c:pt idx="198">
                  <c:v>-6.3600000000000004E-2</c:v>
                </c:pt>
                <c:pt idx="199">
                  <c:v>-6.9199999999999998E-2</c:v>
                </c:pt>
                <c:pt idx="200">
                  <c:v>-7.0699999999999999E-2</c:v>
                </c:pt>
                <c:pt idx="201">
                  <c:v>-7.2800000000000004E-2</c:v>
                </c:pt>
                <c:pt idx="202">
                  <c:v>-7.8200000000000006E-2</c:v>
                </c:pt>
                <c:pt idx="203">
                  <c:v>-7.0400000000000004E-2</c:v>
                </c:pt>
                <c:pt idx="204">
                  <c:v>-6.6500000000000004E-2</c:v>
                </c:pt>
                <c:pt idx="205">
                  <c:v>-6.7699999999999996E-2</c:v>
                </c:pt>
                <c:pt idx="206">
                  <c:v>-6.2399999999999997E-2</c:v>
                </c:pt>
                <c:pt idx="207">
                  <c:v>-5.9499999999999997E-2</c:v>
                </c:pt>
                <c:pt idx="208">
                  <c:v>-5.0099999999999999E-2</c:v>
                </c:pt>
                <c:pt idx="209">
                  <c:v>-3.85E-2</c:v>
                </c:pt>
                <c:pt idx="210">
                  <c:v>-4.3099999999999999E-2</c:v>
                </c:pt>
                <c:pt idx="211">
                  <c:v>-4.4400000000000002E-2</c:v>
                </c:pt>
                <c:pt idx="212">
                  <c:v>-4.0500000000000001E-2</c:v>
                </c:pt>
                <c:pt idx="213">
                  <c:v>-4.1500000000000002E-2</c:v>
                </c:pt>
                <c:pt idx="214">
                  <c:v>-4.19E-2</c:v>
                </c:pt>
                <c:pt idx="215">
                  <c:v>-4.5400000000000003E-2</c:v>
                </c:pt>
                <c:pt idx="216">
                  <c:v>-4.8800000000000003E-2</c:v>
                </c:pt>
                <c:pt idx="217">
                  <c:v>-4.5900000000000003E-2</c:v>
                </c:pt>
                <c:pt idx="218">
                  <c:v>-4.5400000000000003E-2</c:v>
                </c:pt>
                <c:pt idx="219">
                  <c:v>-4.2900000000000001E-2</c:v>
                </c:pt>
                <c:pt idx="220">
                  <c:v>-3.9899999999999998E-2</c:v>
                </c:pt>
                <c:pt idx="221">
                  <c:v>-3.7400000000000003E-2</c:v>
                </c:pt>
                <c:pt idx="222">
                  <c:v>-3.0700000000000002E-2</c:v>
                </c:pt>
                <c:pt idx="223">
                  <c:v>-2.64E-2</c:v>
                </c:pt>
                <c:pt idx="224">
                  <c:v>-2.9399999999999999E-2</c:v>
                </c:pt>
                <c:pt idx="225">
                  <c:v>-2.81E-2</c:v>
                </c:pt>
                <c:pt idx="226">
                  <c:v>-2.3E-2</c:v>
                </c:pt>
                <c:pt idx="227">
                  <c:v>-1.7600000000000001E-2</c:v>
                </c:pt>
                <c:pt idx="228">
                  <c:v>-2.0299999999999999E-2</c:v>
                </c:pt>
                <c:pt idx="229">
                  <c:v>-2.52E-2</c:v>
                </c:pt>
                <c:pt idx="230">
                  <c:v>-3.5299999999999998E-2</c:v>
                </c:pt>
                <c:pt idx="231">
                  <c:v>-3.2899999999999999E-2</c:v>
                </c:pt>
                <c:pt idx="232">
                  <c:v>-1.77E-2</c:v>
                </c:pt>
                <c:pt idx="233">
                  <c:v>-1.1299999999999999E-2</c:v>
                </c:pt>
                <c:pt idx="234">
                  <c:v>-7.5900000000000004E-3</c:v>
                </c:pt>
                <c:pt idx="235">
                  <c:v>-1.7500000000000002E-2</c:v>
                </c:pt>
                <c:pt idx="236">
                  <c:v>-1.09E-2</c:v>
                </c:pt>
                <c:pt idx="237">
                  <c:v>-8.4499999999999992E-3</c:v>
                </c:pt>
                <c:pt idx="238">
                  <c:v>-3.27E-2</c:v>
                </c:pt>
                <c:pt idx="239">
                  <c:v>-6.0100000000000001E-2</c:v>
                </c:pt>
                <c:pt idx="240">
                  <c:v>-2.0500000000000001E-2</c:v>
                </c:pt>
                <c:pt idx="241">
                  <c:v>-2.52E-2</c:v>
                </c:pt>
                <c:pt idx="242">
                  <c:v>-2.8299999999999999E-2</c:v>
                </c:pt>
                <c:pt idx="243">
                  <c:v>-3.4799999999999998E-2</c:v>
                </c:pt>
                <c:pt idx="244">
                  <c:v>-4.6300000000000001E-2</c:v>
                </c:pt>
                <c:pt idx="245">
                  <c:v>-5.3900000000000003E-2</c:v>
                </c:pt>
                <c:pt idx="246">
                  <c:v>-4.53E-2</c:v>
                </c:pt>
                <c:pt idx="247">
                  <c:v>-5.79E-2</c:v>
                </c:pt>
                <c:pt idx="248">
                  <c:v>-5.2299999999999999E-2</c:v>
                </c:pt>
                <c:pt idx="249">
                  <c:v>-4.0500000000000001E-2</c:v>
                </c:pt>
                <c:pt idx="250">
                  <c:v>-2.9700000000000001E-2</c:v>
                </c:pt>
                <c:pt idx="251">
                  <c:v>-2.3400000000000001E-2</c:v>
                </c:pt>
                <c:pt idx="252">
                  <c:v>-2.3199999999999998E-2</c:v>
                </c:pt>
                <c:pt idx="253">
                  <c:v>-3.0200000000000001E-2</c:v>
                </c:pt>
                <c:pt idx="254">
                  <c:v>-2.2100000000000002E-2</c:v>
                </c:pt>
                <c:pt idx="255">
                  <c:v>-2.0799999999999999E-2</c:v>
                </c:pt>
                <c:pt idx="256">
                  <c:v>-2.4299999999999999E-2</c:v>
                </c:pt>
                <c:pt idx="257">
                  <c:v>-2.6499999999999999E-2</c:v>
                </c:pt>
                <c:pt idx="258">
                  <c:v>-2.7199999999999998E-2</c:v>
                </c:pt>
                <c:pt idx="259">
                  <c:v>-2.9899999999999999E-2</c:v>
                </c:pt>
                <c:pt idx="260">
                  <c:v>-2.87E-2</c:v>
                </c:pt>
                <c:pt idx="261">
                  <c:v>-3.2099999999999997E-2</c:v>
                </c:pt>
                <c:pt idx="262">
                  <c:v>-3.4000000000000002E-2</c:v>
                </c:pt>
                <c:pt idx="263">
                  <c:v>-3.2800000000000003E-2</c:v>
                </c:pt>
                <c:pt idx="264">
                  <c:v>-3.2800000000000003E-2</c:v>
                </c:pt>
                <c:pt idx="265">
                  <c:v>-2.9399999999999999E-2</c:v>
                </c:pt>
                <c:pt idx="266">
                  <c:v>-2.23E-2</c:v>
                </c:pt>
                <c:pt idx="267">
                  <c:v>-2.1000000000000001E-2</c:v>
                </c:pt>
                <c:pt idx="268">
                  <c:v>-2.2700000000000001E-2</c:v>
                </c:pt>
                <c:pt idx="269">
                  <c:v>-1.8800000000000001E-2</c:v>
                </c:pt>
                <c:pt idx="270">
                  <c:v>-1.15E-2</c:v>
                </c:pt>
                <c:pt idx="271">
                  <c:v>-1.37E-2</c:v>
                </c:pt>
                <c:pt idx="272">
                  <c:v>-1.7600000000000001E-2</c:v>
                </c:pt>
                <c:pt idx="273">
                  <c:v>-2.2200000000000001E-2</c:v>
                </c:pt>
                <c:pt idx="274">
                  <c:v>-1.52E-2</c:v>
                </c:pt>
                <c:pt idx="275">
                  <c:v>-1.3100000000000001E-2</c:v>
                </c:pt>
                <c:pt idx="276">
                  <c:v>-6.2899999999999996E-3</c:v>
                </c:pt>
                <c:pt idx="277">
                  <c:v>-1.6400000000000001E-2</c:v>
                </c:pt>
                <c:pt idx="278">
                  <c:v>-1.44E-2</c:v>
                </c:pt>
                <c:pt idx="279">
                  <c:v>-1.04E-2</c:v>
                </c:pt>
                <c:pt idx="280">
                  <c:v>-1.55E-2</c:v>
                </c:pt>
                <c:pt idx="281">
                  <c:v>-1.8499999999999999E-2</c:v>
                </c:pt>
                <c:pt idx="282">
                  <c:v>-2.5000000000000001E-2</c:v>
                </c:pt>
                <c:pt idx="283">
                  <c:v>-2.2800000000000001E-2</c:v>
                </c:pt>
                <c:pt idx="284">
                  <c:v>-1.8700000000000001E-2</c:v>
                </c:pt>
                <c:pt idx="285">
                  <c:v>-1.47E-2</c:v>
                </c:pt>
                <c:pt idx="286">
                  <c:v>-1.5800000000000002E-2</c:v>
                </c:pt>
                <c:pt idx="287">
                  <c:v>-2.1000000000000001E-2</c:v>
                </c:pt>
                <c:pt idx="288">
                  <c:v>-2.12E-2</c:v>
                </c:pt>
                <c:pt idx="289">
                  <c:v>-2.3699999999999999E-2</c:v>
                </c:pt>
                <c:pt idx="290">
                  <c:v>-2.4799999999999999E-2</c:v>
                </c:pt>
                <c:pt idx="291">
                  <c:v>-1.9599999999999999E-2</c:v>
                </c:pt>
                <c:pt idx="292">
                  <c:v>-2.5000000000000001E-2</c:v>
                </c:pt>
                <c:pt idx="293">
                  <c:v>-3.7600000000000001E-2</c:v>
                </c:pt>
                <c:pt idx="294">
                  <c:v>-2.69E-2</c:v>
                </c:pt>
                <c:pt idx="295">
                  <c:v>-2.9600000000000001E-2</c:v>
                </c:pt>
                <c:pt idx="296">
                  <c:v>-3.6600000000000001E-2</c:v>
                </c:pt>
                <c:pt idx="297">
                  <c:v>-4.0500000000000001E-2</c:v>
                </c:pt>
                <c:pt idx="298">
                  <c:v>-4.24E-2</c:v>
                </c:pt>
                <c:pt idx="299">
                  <c:v>-3.5200000000000002E-2</c:v>
                </c:pt>
                <c:pt idx="300">
                  <c:v>-2.23E-2</c:v>
                </c:pt>
                <c:pt idx="301">
                  <c:v>-3.2599999999999997E-2</c:v>
                </c:pt>
                <c:pt idx="302">
                  <c:v>-2.7900000000000001E-2</c:v>
                </c:pt>
                <c:pt idx="303">
                  <c:v>-7.9299999999999995E-3</c:v>
                </c:pt>
                <c:pt idx="304">
                  <c:v>-1.26E-2</c:v>
                </c:pt>
                <c:pt idx="305">
                  <c:v>-6.6600000000000001E-3</c:v>
                </c:pt>
                <c:pt idx="306">
                  <c:v>-2.2000000000000001E-3</c:v>
                </c:pt>
                <c:pt idx="307">
                  <c:v>-3.0200000000000001E-3</c:v>
                </c:pt>
                <c:pt idx="308">
                  <c:v>-1.41E-3</c:v>
                </c:pt>
                <c:pt idx="309">
                  <c:v>-2.7899999999999999E-3</c:v>
                </c:pt>
                <c:pt idx="310">
                  <c:v>8.9300000000000004E-3</c:v>
                </c:pt>
                <c:pt idx="311">
                  <c:v>2.4299999999999999E-3</c:v>
                </c:pt>
                <c:pt idx="312">
                  <c:v>5.1699999999999999E-4</c:v>
                </c:pt>
                <c:pt idx="313">
                  <c:v>-1.73E-3</c:v>
                </c:pt>
                <c:pt idx="314">
                  <c:v>3.4299999999999999E-3</c:v>
                </c:pt>
                <c:pt idx="315">
                  <c:v>-3.9899999999999996E-3</c:v>
                </c:pt>
                <c:pt idx="316">
                  <c:v>-7.1700000000000002E-3</c:v>
                </c:pt>
                <c:pt idx="317">
                  <c:v>-6.0900000000000003E-2</c:v>
                </c:pt>
                <c:pt idx="318">
                  <c:v>-0.104</c:v>
                </c:pt>
                <c:pt idx="319">
                  <c:v>-0.124</c:v>
                </c:pt>
                <c:pt idx="320">
                  <c:v>-8.5800000000000001E-2</c:v>
                </c:pt>
                <c:pt idx="321">
                  <c:v>-9.3799999999999994E-2</c:v>
                </c:pt>
                <c:pt idx="322">
                  <c:v>-0.14199999999999999</c:v>
                </c:pt>
                <c:pt idx="323">
                  <c:v>-6.4000000000000001E-2</c:v>
                </c:pt>
                <c:pt idx="324">
                  <c:v>-4.1000000000000002E-2</c:v>
                </c:pt>
                <c:pt idx="325">
                  <c:v>-2.1600000000000001E-2</c:v>
                </c:pt>
                <c:pt idx="326">
                  <c:v>-1.4E-2</c:v>
                </c:pt>
                <c:pt idx="327">
                  <c:v>-5.57E-2</c:v>
                </c:pt>
                <c:pt idx="328">
                  <c:v>-1.29E-2</c:v>
                </c:pt>
                <c:pt idx="329">
                  <c:v>-9.2700000000000005E-3</c:v>
                </c:pt>
                <c:pt idx="330">
                  <c:v>-4.1300000000000003E-2</c:v>
                </c:pt>
                <c:pt idx="331">
                  <c:v>-4.58E-2</c:v>
                </c:pt>
                <c:pt idx="332">
                  <c:v>-2.8500000000000001E-2</c:v>
                </c:pt>
                <c:pt idx="333">
                  <c:v>-2.87E-2</c:v>
                </c:pt>
                <c:pt idx="334">
                  <c:v>-3.2800000000000003E-2</c:v>
                </c:pt>
                <c:pt idx="335">
                  <c:v>-4.02E-2</c:v>
                </c:pt>
                <c:pt idx="336">
                  <c:v>-4.7399999999999998E-2</c:v>
                </c:pt>
                <c:pt idx="337">
                  <c:v>-3.9699999999999999E-2</c:v>
                </c:pt>
                <c:pt idx="338">
                  <c:v>-4.6800000000000001E-2</c:v>
                </c:pt>
                <c:pt idx="339">
                  <c:v>-5.9799999999999999E-2</c:v>
                </c:pt>
                <c:pt idx="340">
                  <c:v>-6.5500000000000003E-2</c:v>
                </c:pt>
                <c:pt idx="341">
                  <c:v>-6.6400000000000001E-2</c:v>
                </c:pt>
                <c:pt idx="342">
                  <c:v>-7.4499999999999997E-2</c:v>
                </c:pt>
                <c:pt idx="343">
                  <c:v>-0.05</c:v>
                </c:pt>
                <c:pt idx="344">
                  <c:v>-2.8500000000000001E-2</c:v>
                </c:pt>
                <c:pt idx="345">
                  <c:v>-1.4500000000000001E-2</c:v>
                </c:pt>
                <c:pt idx="346">
                  <c:v>1.04E-2</c:v>
                </c:pt>
                <c:pt idx="347">
                  <c:v>1.0500000000000001E-2</c:v>
                </c:pt>
                <c:pt idx="348">
                  <c:v>2.1999999999999999E-2</c:v>
                </c:pt>
                <c:pt idx="349">
                  <c:v>-6.3999999999999997E-5</c:v>
                </c:pt>
                <c:pt idx="350">
                  <c:v>6.4000000000000003E-3</c:v>
                </c:pt>
                <c:pt idx="351">
                  <c:v>1.2999999999999999E-3</c:v>
                </c:pt>
                <c:pt idx="352">
                  <c:v>-1.12E-2</c:v>
                </c:pt>
                <c:pt idx="353">
                  <c:v>-1.14E-2</c:v>
                </c:pt>
                <c:pt idx="354">
                  <c:v>-4.3099999999999999E-2</c:v>
                </c:pt>
                <c:pt idx="355">
                  <c:v>-5.3699999999999998E-2</c:v>
                </c:pt>
                <c:pt idx="356">
                  <c:v>-6.9800000000000001E-3</c:v>
                </c:pt>
                <c:pt idx="357">
                  <c:v>-1.6199999999999999E-2</c:v>
                </c:pt>
                <c:pt idx="358">
                  <c:v>-3.7999999999999999E-2</c:v>
                </c:pt>
                <c:pt idx="359">
                  <c:v>1.2699999999999999E-2</c:v>
                </c:pt>
                <c:pt idx="360">
                  <c:v>4.1300000000000003E-2</c:v>
                </c:pt>
                <c:pt idx="361">
                  <c:v>3.9800000000000002E-2</c:v>
                </c:pt>
                <c:pt idx="362">
                  <c:v>7.7399999999999997E-2</c:v>
                </c:pt>
                <c:pt idx="363">
                  <c:v>0.106</c:v>
                </c:pt>
                <c:pt idx="364">
                  <c:v>8.3500000000000005E-2</c:v>
                </c:pt>
                <c:pt idx="365">
                  <c:v>6.8400000000000002E-2</c:v>
                </c:pt>
                <c:pt idx="366">
                  <c:v>7.3599999999999999E-2</c:v>
                </c:pt>
                <c:pt idx="367">
                  <c:v>8.2500000000000004E-2</c:v>
                </c:pt>
                <c:pt idx="368">
                  <c:v>9.5500000000000002E-2</c:v>
                </c:pt>
                <c:pt idx="369">
                  <c:v>9.9699999999999997E-2</c:v>
                </c:pt>
                <c:pt idx="370">
                  <c:v>7.9299999999999995E-2</c:v>
                </c:pt>
                <c:pt idx="371">
                  <c:v>6.4399999999999999E-2</c:v>
                </c:pt>
                <c:pt idx="372">
                  <c:v>7.4899999999999994E-2</c:v>
                </c:pt>
                <c:pt idx="373">
                  <c:v>7.6899999999999996E-2</c:v>
                </c:pt>
                <c:pt idx="374">
                  <c:v>8.6099999999999996E-2</c:v>
                </c:pt>
                <c:pt idx="375">
                  <c:v>5.4100000000000002E-2</c:v>
                </c:pt>
                <c:pt idx="376">
                  <c:v>4.19E-2</c:v>
                </c:pt>
                <c:pt idx="377">
                  <c:v>6.0299999999999999E-2</c:v>
                </c:pt>
                <c:pt idx="378">
                  <c:v>5.0700000000000002E-2</c:v>
                </c:pt>
                <c:pt idx="379">
                  <c:v>2.58E-2</c:v>
                </c:pt>
                <c:pt idx="380">
                  <c:v>6.3600000000000002E-3</c:v>
                </c:pt>
                <c:pt idx="381">
                  <c:v>7.43E-3</c:v>
                </c:pt>
                <c:pt idx="382">
                  <c:v>1.95E-2</c:v>
                </c:pt>
                <c:pt idx="383">
                  <c:v>3.44E-2</c:v>
                </c:pt>
                <c:pt idx="384">
                  <c:v>2.2100000000000002E-2</c:v>
                </c:pt>
                <c:pt idx="385">
                  <c:v>2.0799999999999999E-2</c:v>
                </c:pt>
                <c:pt idx="386">
                  <c:v>3.32E-2</c:v>
                </c:pt>
                <c:pt idx="387">
                  <c:v>5.8400000000000001E-2</c:v>
                </c:pt>
                <c:pt idx="388">
                  <c:v>7.9899999999999999E-2</c:v>
                </c:pt>
                <c:pt idx="389">
                  <c:v>8.9700000000000002E-2</c:v>
                </c:pt>
                <c:pt idx="390">
                  <c:v>9.7799999999999998E-2</c:v>
                </c:pt>
                <c:pt idx="391">
                  <c:v>0.11700000000000001</c:v>
                </c:pt>
                <c:pt idx="392">
                  <c:v>0.11899999999999999</c:v>
                </c:pt>
                <c:pt idx="393">
                  <c:v>0.115</c:v>
                </c:pt>
                <c:pt idx="394">
                  <c:v>9.74E-2</c:v>
                </c:pt>
                <c:pt idx="395">
                  <c:v>7.51E-2</c:v>
                </c:pt>
                <c:pt idx="396">
                  <c:v>6.8900000000000003E-2</c:v>
                </c:pt>
                <c:pt idx="397">
                  <c:v>4.9000000000000002E-2</c:v>
                </c:pt>
                <c:pt idx="398">
                  <c:v>2.5499999999999998E-2</c:v>
                </c:pt>
                <c:pt idx="399">
                  <c:v>1.0500000000000001E-2</c:v>
                </c:pt>
                <c:pt idx="400">
                  <c:v>3.8300000000000001E-3</c:v>
                </c:pt>
                <c:pt idx="401">
                  <c:v>1.8400000000000001E-3</c:v>
                </c:pt>
                <c:pt idx="402">
                  <c:v>3.6700000000000001E-3</c:v>
                </c:pt>
                <c:pt idx="403">
                  <c:v>-7.4900000000000001E-3</c:v>
                </c:pt>
                <c:pt idx="404">
                  <c:v>3.2000000000000002E-3</c:v>
                </c:pt>
                <c:pt idx="405">
                  <c:v>2.1600000000000001E-2</c:v>
                </c:pt>
                <c:pt idx="406">
                  <c:v>2.23E-2</c:v>
                </c:pt>
                <c:pt idx="407">
                  <c:v>3.1399999999999997E-2</c:v>
                </c:pt>
                <c:pt idx="408">
                  <c:v>3.3399999999999999E-2</c:v>
                </c:pt>
                <c:pt idx="409">
                  <c:v>3.6600000000000001E-2</c:v>
                </c:pt>
                <c:pt idx="410">
                  <c:v>3.1E-2</c:v>
                </c:pt>
                <c:pt idx="411">
                  <c:v>1.2500000000000001E-2</c:v>
                </c:pt>
                <c:pt idx="412">
                  <c:v>-8.2500000000000004E-3</c:v>
                </c:pt>
                <c:pt idx="413">
                  <c:v>1.54E-2</c:v>
                </c:pt>
                <c:pt idx="414">
                  <c:v>3.3700000000000001E-2</c:v>
                </c:pt>
                <c:pt idx="415">
                  <c:v>4.99E-2</c:v>
                </c:pt>
                <c:pt idx="416">
                  <c:v>6.5199999999999994E-2</c:v>
                </c:pt>
                <c:pt idx="417">
                  <c:v>8.0699999999999994E-2</c:v>
                </c:pt>
                <c:pt idx="418">
                  <c:v>0.10299999999999999</c:v>
                </c:pt>
                <c:pt idx="419">
                  <c:v>0.13400000000000001</c:v>
                </c:pt>
                <c:pt idx="420">
                  <c:v>0.125</c:v>
                </c:pt>
                <c:pt idx="421">
                  <c:v>0.111</c:v>
                </c:pt>
                <c:pt idx="422">
                  <c:v>0.10100000000000001</c:v>
                </c:pt>
                <c:pt idx="423">
                  <c:v>8.9800000000000005E-2</c:v>
                </c:pt>
                <c:pt idx="424">
                  <c:v>8.5999999999999993E-2</c:v>
                </c:pt>
                <c:pt idx="425">
                  <c:v>8.2900000000000001E-2</c:v>
                </c:pt>
                <c:pt idx="426">
                  <c:v>7.1099999999999997E-2</c:v>
                </c:pt>
                <c:pt idx="427">
                  <c:v>7.9600000000000004E-2</c:v>
                </c:pt>
                <c:pt idx="428">
                  <c:v>0.10299999999999999</c:v>
                </c:pt>
                <c:pt idx="429">
                  <c:v>0.13300000000000001</c:v>
                </c:pt>
                <c:pt idx="430">
                  <c:v>0.158</c:v>
                </c:pt>
                <c:pt idx="431">
                  <c:v>0.17499999999999999</c:v>
                </c:pt>
                <c:pt idx="432">
                  <c:v>0.183</c:v>
                </c:pt>
                <c:pt idx="433">
                  <c:v>0.19800000000000001</c:v>
                </c:pt>
                <c:pt idx="434">
                  <c:v>0.20300000000000001</c:v>
                </c:pt>
                <c:pt idx="435">
                  <c:v>0.19</c:v>
                </c:pt>
                <c:pt idx="436">
                  <c:v>0.16600000000000001</c:v>
                </c:pt>
                <c:pt idx="437">
                  <c:v>0.151</c:v>
                </c:pt>
                <c:pt idx="438">
                  <c:v>0.14299999999999999</c:v>
                </c:pt>
                <c:pt idx="439">
                  <c:v>0.13500000000000001</c:v>
                </c:pt>
                <c:pt idx="440">
                  <c:v>0.127</c:v>
                </c:pt>
                <c:pt idx="441">
                  <c:v>0.12</c:v>
                </c:pt>
                <c:pt idx="442">
                  <c:v>0.122</c:v>
                </c:pt>
                <c:pt idx="443">
                  <c:v>0.13</c:v>
                </c:pt>
                <c:pt idx="444">
                  <c:v>0.13500000000000001</c:v>
                </c:pt>
                <c:pt idx="445">
                  <c:v>0.13700000000000001</c:v>
                </c:pt>
                <c:pt idx="446">
                  <c:v>0.13900000000000001</c:v>
                </c:pt>
                <c:pt idx="447">
                  <c:v>0.106</c:v>
                </c:pt>
                <c:pt idx="448">
                  <c:v>0.11</c:v>
                </c:pt>
                <c:pt idx="449">
                  <c:v>0.13300000000000001</c:v>
                </c:pt>
                <c:pt idx="450">
                  <c:v>0.124</c:v>
                </c:pt>
                <c:pt idx="451">
                  <c:v>0.11600000000000001</c:v>
                </c:pt>
                <c:pt idx="452">
                  <c:v>0.108</c:v>
                </c:pt>
                <c:pt idx="453">
                  <c:v>0.1</c:v>
                </c:pt>
                <c:pt idx="454">
                  <c:v>0.13200000000000001</c:v>
                </c:pt>
                <c:pt idx="455">
                  <c:v>0.13900000000000001</c:v>
                </c:pt>
                <c:pt idx="456">
                  <c:v>0.112</c:v>
                </c:pt>
                <c:pt idx="457">
                  <c:v>0.115</c:v>
                </c:pt>
                <c:pt idx="458">
                  <c:v>0.112</c:v>
                </c:pt>
                <c:pt idx="459">
                  <c:v>0.111</c:v>
                </c:pt>
                <c:pt idx="460">
                  <c:v>0.11899999999999999</c:v>
                </c:pt>
                <c:pt idx="461">
                  <c:v>0.123</c:v>
                </c:pt>
                <c:pt idx="462">
                  <c:v>0.113</c:v>
                </c:pt>
                <c:pt idx="463">
                  <c:v>0.112</c:v>
                </c:pt>
                <c:pt idx="464">
                  <c:v>0.14499999999999999</c:v>
                </c:pt>
                <c:pt idx="465">
                  <c:v>0.151</c:v>
                </c:pt>
                <c:pt idx="466">
                  <c:v>0.126</c:v>
                </c:pt>
                <c:pt idx="467">
                  <c:v>0.11899999999999999</c:v>
                </c:pt>
                <c:pt idx="468">
                  <c:v>0.115</c:v>
                </c:pt>
                <c:pt idx="469">
                  <c:v>0.11700000000000001</c:v>
                </c:pt>
                <c:pt idx="470">
                  <c:v>0.11700000000000001</c:v>
                </c:pt>
                <c:pt idx="471">
                  <c:v>8.3299999999999999E-2</c:v>
                </c:pt>
                <c:pt idx="472">
                  <c:v>8.4599999999999995E-2</c:v>
                </c:pt>
                <c:pt idx="473">
                  <c:v>0.112</c:v>
                </c:pt>
                <c:pt idx="474">
                  <c:v>0.107</c:v>
                </c:pt>
                <c:pt idx="475">
                  <c:v>0.10299999999999999</c:v>
                </c:pt>
                <c:pt idx="476">
                  <c:v>0.115</c:v>
                </c:pt>
                <c:pt idx="477">
                  <c:v>0.127</c:v>
                </c:pt>
                <c:pt idx="478">
                  <c:v>0.13300000000000001</c:v>
                </c:pt>
                <c:pt idx="479">
                  <c:v>0.13400000000000001</c:v>
                </c:pt>
                <c:pt idx="480">
                  <c:v>0.14099999999999999</c:v>
                </c:pt>
                <c:pt idx="481">
                  <c:v>0.16</c:v>
                </c:pt>
                <c:pt idx="482">
                  <c:v>0.16300000000000001</c:v>
                </c:pt>
                <c:pt idx="483">
                  <c:v>0.14799999999999999</c:v>
                </c:pt>
                <c:pt idx="484">
                  <c:v>0.13800000000000001</c:v>
                </c:pt>
                <c:pt idx="485">
                  <c:v>0.14099999999999999</c:v>
                </c:pt>
                <c:pt idx="486">
                  <c:v>0.151</c:v>
                </c:pt>
                <c:pt idx="487">
                  <c:v>0.154</c:v>
                </c:pt>
                <c:pt idx="488">
                  <c:v>0.13900000000000001</c:v>
                </c:pt>
                <c:pt idx="489">
                  <c:v>0.14399999999999999</c:v>
                </c:pt>
                <c:pt idx="490">
                  <c:v>0.16</c:v>
                </c:pt>
                <c:pt idx="491">
                  <c:v>0.16900000000000001</c:v>
                </c:pt>
                <c:pt idx="492">
                  <c:v>0.16600000000000001</c:v>
                </c:pt>
                <c:pt idx="493">
                  <c:v>0.159</c:v>
                </c:pt>
                <c:pt idx="494">
                  <c:v>0.152</c:v>
                </c:pt>
                <c:pt idx="495">
                  <c:v>0.154</c:v>
                </c:pt>
                <c:pt idx="496">
                  <c:v>0.15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0.19700000000000001</c:v>
                </c:pt>
                <c:pt idx="501">
                  <c:v>0.16200000000000001</c:v>
                </c:pt>
                <c:pt idx="502">
                  <c:v>0.152</c:v>
                </c:pt>
                <c:pt idx="503">
                  <c:v>0.151</c:v>
                </c:pt>
                <c:pt idx="504">
                  <c:v>0.111</c:v>
                </c:pt>
                <c:pt idx="505">
                  <c:v>0.16200000000000001</c:v>
                </c:pt>
                <c:pt idx="506">
                  <c:v>0.17899999999999999</c:v>
                </c:pt>
                <c:pt idx="507">
                  <c:v>0.16700000000000001</c:v>
                </c:pt>
                <c:pt idx="508">
                  <c:v>0.155</c:v>
                </c:pt>
                <c:pt idx="509">
                  <c:v>0.16400000000000001</c:v>
                </c:pt>
                <c:pt idx="510">
                  <c:v>0.16700000000000001</c:v>
                </c:pt>
                <c:pt idx="511">
                  <c:v>0.17499999999999999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0.126</c:v>
                </c:pt>
                <c:pt idx="520">
                  <c:v>0.13900000000000001</c:v>
                </c:pt>
                <c:pt idx="521">
                  <c:v>0.14699999999999999</c:v>
                </c:pt>
                <c:pt idx="522">
                  <c:v>0.159</c:v>
                </c:pt>
                <c:pt idx="523">
                  <c:v>0.17199999999999999</c:v>
                </c:pt>
                <c:pt idx="524">
                  <c:v>0.17599999999999999</c:v>
                </c:pt>
                <c:pt idx="525">
                  <c:v>0.17399999999999999</c:v>
                </c:pt>
                <c:pt idx="526">
                  <c:v>0.17299999999999999</c:v>
                </c:pt>
                <c:pt idx="527">
                  <c:v>0.16400000000000001</c:v>
                </c:pt>
                <c:pt idx="528">
                  <c:v>0.156</c:v>
                </c:pt>
                <c:pt idx="529">
                  <c:v>0.14399999999999999</c:v>
                </c:pt>
                <c:pt idx="530">
                  <c:v>0.13200000000000001</c:v>
                </c:pt>
                <c:pt idx="531">
                  <c:v>0.125</c:v>
                </c:pt>
                <c:pt idx="532">
                  <c:v>0.125</c:v>
                </c:pt>
                <c:pt idx="533">
                  <c:v>0.125</c:v>
                </c:pt>
                <c:pt idx="534">
                  <c:v>0.13500000000000001</c:v>
                </c:pt>
                <c:pt idx="535">
                  <c:v>0.14299999999999999</c:v>
                </c:pt>
                <c:pt idx="536">
                  <c:v>0.14799999999999999</c:v>
                </c:pt>
                <c:pt idx="537">
                  <c:v>0.13800000000000001</c:v>
                </c:pt>
                <c:pt idx="538">
                  <c:v>0.19500000000000001</c:v>
                </c:pt>
                <c:pt idx="539">
                  <c:v>0.157</c:v>
                </c:pt>
                <c:pt idx="540">
                  <c:v>0.13400000000000001</c:v>
                </c:pt>
                <c:pt idx="541">
                  <c:v>0.13500000000000001</c:v>
                </c:pt>
                <c:pt idx="542">
                  <c:v>0.12</c:v>
                </c:pt>
                <c:pt idx="543">
                  <c:v>0.112</c:v>
                </c:pt>
                <c:pt idx="544">
                  <c:v>0.106</c:v>
                </c:pt>
                <c:pt idx="545">
                  <c:v>0.104</c:v>
                </c:pt>
                <c:pt idx="546">
                  <c:v>0.14399999999999999</c:v>
                </c:pt>
                <c:pt idx="547">
                  <c:v>0.13700000000000001</c:v>
                </c:pt>
                <c:pt idx="548">
                  <c:v>0.124</c:v>
                </c:pt>
                <c:pt idx="549">
                  <c:v>0.129</c:v>
                </c:pt>
                <c:pt idx="550">
                  <c:v>0.129</c:v>
                </c:pt>
                <c:pt idx="551">
                  <c:v>0.128</c:v>
                </c:pt>
                <c:pt idx="552">
                  <c:v>0.128</c:v>
                </c:pt>
                <c:pt idx="553">
                  <c:v>0.128</c:v>
                </c:pt>
                <c:pt idx="554">
                  <c:v>0.129</c:v>
                </c:pt>
                <c:pt idx="555">
                  <c:v>0.129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0.14799999999999999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0.13800000000000001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0.125</c:v>
                </c:pt>
                <c:pt idx="565">
                  <c:v>0.11700000000000001</c:v>
                </c:pt>
                <c:pt idx="566">
                  <c:v>0.108</c:v>
                </c:pt>
                <c:pt idx="567">
                  <c:v>0.11899999999999999</c:v>
                </c:pt>
                <c:pt idx="568">
                  <c:v>0.128</c:v>
                </c:pt>
                <c:pt idx="569">
                  <c:v>0.13700000000000001</c:v>
                </c:pt>
                <c:pt idx="570">
                  <c:v>0.14099999999999999</c:v>
                </c:pt>
                <c:pt idx="571">
                  <c:v>0.14599999999999999</c:v>
                </c:pt>
                <c:pt idx="572">
                  <c:v>0.156</c:v>
                </c:pt>
                <c:pt idx="573">
                  <c:v>0.17399999999999999</c:v>
                </c:pt>
                <c:pt idx="574">
                  <c:v>0.16900000000000001</c:v>
                </c:pt>
                <c:pt idx="575">
                  <c:v>0.16500000000000001</c:v>
                </c:pt>
                <c:pt idx="576">
                  <c:v>0.159</c:v>
                </c:pt>
                <c:pt idx="577">
                  <c:v>0.158</c:v>
                </c:pt>
                <c:pt idx="578">
                  <c:v>0.157</c:v>
                </c:pt>
                <c:pt idx="579">
                  <c:v>0.155</c:v>
                </c:pt>
                <c:pt idx="580">
                  <c:v>0.14499999999999999</c:v>
                </c:pt>
                <c:pt idx="581">
                  <c:v>0.14599999999999999</c:v>
                </c:pt>
                <c:pt idx="582">
                  <c:v>0.14599999999999999</c:v>
                </c:pt>
                <c:pt idx="583">
                  <c:v>0.14499999999999999</c:v>
                </c:pt>
                <c:pt idx="584">
                  <c:v>0.14899999999999999</c:v>
                </c:pt>
                <c:pt idx="585">
                  <c:v>0.15</c:v>
                </c:pt>
                <c:pt idx="586">
                  <c:v>0.154</c:v>
                </c:pt>
                <c:pt idx="587">
                  <c:v>0.161</c:v>
                </c:pt>
                <c:pt idx="588">
                  <c:v>0.159</c:v>
                </c:pt>
                <c:pt idx="589">
                  <c:v>0.158</c:v>
                </c:pt>
                <c:pt idx="590">
                  <c:v>0.16</c:v>
                </c:pt>
                <c:pt idx="591">
                  <c:v>0.16</c:v>
                </c:pt>
                <c:pt idx="592">
                  <c:v>0.16400000000000001</c:v>
                </c:pt>
                <c:pt idx="593">
                  <c:v>0.159</c:v>
                </c:pt>
                <c:pt idx="594">
                  <c:v>0.14599999999999999</c:v>
                </c:pt>
                <c:pt idx="595">
                  <c:v>0.13300000000000001</c:v>
                </c:pt>
                <c:pt idx="596">
                  <c:v>0.13900000000000001</c:v>
                </c:pt>
                <c:pt idx="597">
                  <c:v>0.159</c:v>
                </c:pt>
                <c:pt idx="598">
                  <c:v>0.2</c:v>
                </c:pt>
                <c:pt idx="599">
                  <c:v>0.17399999999999999</c:v>
                </c:pt>
                <c:pt idx="600">
                  <c:v>0.17</c:v>
                </c:pt>
                <c:pt idx="601">
                  <c:v>0.184</c:v>
                </c:pt>
                <c:pt idx="602">
                  <c:v>0.16</c:v>
                </c:pt>
                <c:pt idx="603">
                  <c:v>0.191</c:v>
                </c:pt>
                <c:pt idx="604">
                  <c:v>0.182</c:v>
                </c:pt>
                <c:pt idx="605">
                  <c:v>0.16500000000000001</c:v>
                </c:pt>
                <c:pt idx="606">
                  <c:v>0.154</c:v>
                </c:pt>
                <c:pt idx="607">
                  <c:v>0.156</c:v>
                </c:pt>
                <c:pt idx="608">
                  <c:v>0.14899999999999999</c:v>
                </c:pt>
                <c:pt idx="609">
                  <c:v>0.151</c:v>
                </c:pt>
                <c:pt idx="610">
                  <c:v>0.14599999999999999</c:v>
                </c:pt>
                <c:pt idx="611">
                  <c:v>0.14599999999999999</c:v>
                </c:pt>
                <c:pt idx="612">
                  <c:v>0.153</c:v>
                </c:pt>
                <c:pt idx="613">
                  <c:v>0.16400000000000001</c:v>
                </c:pt>
                <c:pt idx="614">
                  <c:v>0.17699999999999999</c:v>
                </c:pt>
                <c:pt idx="615">
                  <c:v>0.187</c:v>
                </c:pt>
                <c:pt idx="616">
                  <c:v>0.186</c:v>
                </c:pt>
                <c:pt idx="617">
                  <c:v>0.188</c:v>
                </c:pt>
                <c:pt idx="618">
                  <c:v>0.17899999999999999</c:v>
                </c:pt>
                <c:pt idx="619">
                  <c:v>0.189</c:v>
                </c:pt>
                <c:pt idx="620">
                  <c:v>0.19</c:v>
                </c:pt>
                <c:pt idx="621">
                  <c:v>0.187</c:v>
                </c:pt>
                <c:pt idx="622">
                  <c:v>0.186</c:v>
                </c:pt>
                <c:pt idx="623">
                  <c:v>0.187</c:v>
                </c:pt>
                <c:pt idx="624">
                  <c:v>0.185</c:v>
                </c:pt>
                <c:pt idx="625">
                  <c:v>0.186</c:v>
                </c:pt>
                <c:pt idx="626">
                  <c:v>0.185</c:v>
                </c:pt>
                <c:pt idx="627">
                  <c:v>0.187</c:v>
                </c:pt>
                <c:pt idx="628">
                  <c:v>0.19</c:v>
                </c:pt>
                <c:pt idx="629">
                  <c:v>0.192</c:v>
                </c:pt>
                <c:pt idx="630">
                  <c:v>0.20100000000000001</c:v>
                </c:pt>
                <c:pt idx="631">
                  <c:v>0.21099999999999999</c:v>
                </c:pt>
                <c:pt idx="632">
                  <c:v>0.21299999999999999</c:v>
                </c:pt>
                <c:pt idx="633">
                  <c:v>0.21099999999999999</c:v>
                </c:pt>
                <c:pt idx="634">
                  <c:v>0.221</c:v>
                </c:pt>
                <c:pt idx="635">
                  <c:v>0.23200000000000001</c:v>
                </c:pt>
                <c:pt idx="636">
                  <c:v>0.23300000000000001</c:v>
                </c:pt>
                <c:pt idx="637">
                  <c:v>0.22</c:v>
                </c:pt>
                <c:pt idx="638">
                  <c:v>0.22500000000000001</c:v>
                </c:pt>
                <c:pt idx="639">
                  <c:v>0.23</c:v>
                </c:pt>
                <c:pt idx="640">
                  <c:v>0.23899999999999999</c:v>
                </c:pt>
                <c:pt idx="641">
                  <c:v>0.22600000000000001</c:v>
                </c:pt>
                <c:pt idx="642">
                  <c:v>0.217</c:v>
                </c:pt>
                <c:pt idx="643">
                  <c:v>0.221</c:v>
                </c:pt>
                <c:pt idx="644">
                  <c:v>0.224</c:v>
                </c:pt>
                <c:pt idx="645">
                  <c:v>0.22900000000000001</c:v>
                </c:pt>
                <c:pt idx="646">
                  <c:v>0.23100000000000001</c:v>
                </c:pt>
                <c:pt idx="647">
                  <c:v>0.23300000000000001</c:v>
                </c:pt>
                <c:pt idx="648">
                  <c:v>0.23899999999999999</c:v>
                </c:pt>
                <c:pt idx="649">
                  <c:v>0.246</c:v>
                </c:pt>
                <c:pt idx="650">
                  <c:v>0.248</c:v>
                </c:pt>
                <c:pt idx="651">
                  <c:v>0.23799999999999999</c:v>
                </c:pt>
                <c:pt idx="652">
                  <c:v>0.23</c:v>
                </c:pt>
                <c:pt idx="653">
                  <c:v>0.22500000000000001</c:v>
                </c:pt>
                <c:pt idx="654">
                  <c:v>0.221</c:v>
                </c:pt>
                <c:pt idx="655">
                  <c:v>0.217</c:v>
                </c:pt>
                <c:pt idx="656">
                  <c:v>0.20499999999999999</c:v>
                </c:pt>
                <c:pt idx="657">
                  <c:v>0.192</c:v>
                </c:pt>
                <c:pt idx="658">
                  <c:v>0.20599999999999999</c:v>
                </c:pt>
                <c:pt idx="659">
                  <c:v>0.22</c:v>
                </c:pt>
                <c:pt idx="660">
                  <c:v>0.224</c:v>
                </c:pt>
                <c:pt idx="661">
                  <c:v>0.23200000000000001</c:v>
                </c:pt>
                <c:pt idx="662">
                  <c:v>0.23899999999999999</c:v>
                </c:pt>
                <c:pt idx="663">
                  <c:v>0.25600000000000001</c:v>
                </c:pt>
                <c:pt idx="664">
                  <c:v>0.27800000000000002</c:v>
                </c:pt>
                <c:pt idx="665">
                  <c:v>0.23899999999999999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0-CB44-ABE3-5A82EAEC146F}"/>
            </c:ext>
          </c:extLst>
        </c:ser>
        <c:ser>
          <c:idx val="2"/>
          <c:order val="2"/>
          <c:tx>
            <c:strRef>
              <c:f>Sheet1!$AE$1</c:f>
              <c:strCache>
                <c:ptCount val="1"/>
                <c:pt idx="0">
                  <c:v>High Inc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Sheet1!$AE$2:$AE$667</c:f>
              <c:numCache>
                <c:formatCode>General</c:formatCode>
                <c:ptCount val="666"/>
                <c:pt idx="0">
                  <c:v>-8.6000000000000003E-5</c:v>
                </c:pt>
                <c:pt idx="1">
                  <c:v>1.8699999999999999E-3</c:v>
                </c:pt>
                <c:pt idx="2">
                  <c:v>1.7600000000000001E-2</c:v>
                </c:pt>
                <c:pt idx="3">
                  <c:v>2.2499999999999999E-2</c:v>
                </c:pt>
                <c:pt idx="4">
                  <c:v>6.1999999999999998E-3</c:v>
                </c:pt>
                <c:pt idx="5">
                  <c:v>5.8700000000000002E-3</c:v>
                </c:pt>
                <c:pt idx="6">
                  <c:v>1.11E-2</c:v>
                </c:pt>
                <c:pt idx="7">
                  <c:v>2.3900000000000001E-2</c:v>
                </c:pt>
                <c:pt idx="8">
                  <c:v>1.26E-2</c:v>
                </c:pt>
                <c:pt idx="9">
                  <c:v>-1.3500000000000001E-3</c:v>
                </c:pt>
                <c:pt idx="10">
                  <c:v>-1.0999999999999999E-2</c:v>
                </c:pt>
                <c:pt idx="11">
                  <c:v>6.7499999999999999E-3</c:v>
                </c:pt>
                <c:pt idx="12">
                  <c:v>1.26E-2</c:v>
                </c:pt>
                <c:pt idx="13">
                  <c:v>6.3600000000000002E-3</c:v>
                </c:pt>
                <c:pt idx="14">
                  <c:v>-6.8199999999999997E-3</c:v>
                </c:pt>
                <c:pt idx="15">
                  <c:v>-1.0500000000000001E-2</c:v>
                </c:pt>
                <c:pt idx="16">
                  <c:v>-1.14E-2</c:v>
                </c:pt>
                <c:pt idx="17">
                  <c:v>-1.24E-3</c:v>
                </c:pt>
                <c:pt idx="18">
                  <c:v>3.14E-3</c:v>
                </c:pt>
                <c:pt idx="19">
                  <c:v>-3.48E-3</c:v>
                </c:pt>
                <c:pt idx="20">
                  <c:v>-1.61E-2</c:v>
                </c:pt>
                <c:pt idx="21">
                  <c:v>-7.5599999999999999E-3</c:v>
                </c:pt>
                <c:pt idx="22">
                  <c:v>3.88E-4</c:v>
                </c:pt>
                <c:pt idx="23">
                  <c:v>3.3300000000000001E-3</c:v>
                </c:pt>
                <c:pt idx="24">
                  <c:v>-2.64E-3</c:v>
                </c:pt>
                <c:pt idx="25">
                  <c:v>-1.89E-3</c:v>
                </c:pt>
                <c:pt idx="26">
                  <c:v>8.9499999999999996E-3</c:v>
                </c:pt>
                <c:pt idx="27">
                  <c:v>1.8200000000000001E-2</c:v>
                </c:pt>
                <c:pt idx="28">
                  <c:v>5.5100000000000001E-3</c:v>
                </c:pt>
                <c:pt idx="29">
                  <c:v>-1.41E-3</c:v>
                </c:pt>
                <c:pt idx="30">
                  <c:v>5.2500000000000003E-3</c:v>
                </c:pt>
                <c:pt idx="31">
                  <c:v>7.8200000000000006E-3</c:v>
                </c:pt>
                <c:pt idx="32">
                  <c:v>2.5100000000000001E-3</c:v>
                </c:pt>
                <c:pt idx="33">
                  <c:v>-3.5799999999999998E-3</c:v>
                </c:pt>
                <c:pt idx="34">
                  <c:v>3.6000000000000002E-4</c:v>
                </c:pt>
                <c:pt idx="35">
                  <c:v>1.11E-2</c:v>
                </c:pt>
                <c:pt idx="36">
                  <c:v>6.2500000000000003E-3</c:v>
                </c:pt>
                <c:pt idx="37">
                  <c:v>4.7299999999999998E-3</c:v>
                </c:pt>
                <c:pt idx="38">
                  <c:v>8.2699999999999996E-3</c:v>
                </c:pt>
                <c:pt idx="39">
                  <c:v>1.06E-2</c:v>
                </c:pt>
                <c:pt idx="40">
                  <c:v>1.1599999999999999E-2</c:v>
                </c:pt>
                <c:pt idx="41">
                  <c:v>1.35E-2</c:v>
                </c:pt>
                <c:pt idx="42">
                  <c:v>9.7800000000000005E-3</c:v>
                </c:pt>
                <c:pt idx="43">
                  <c:v>1.6100000000000001E-3</c:v>
                </c:pt>
                <c:pt idx="44">
                  <c:v>-5.3E-3</c:v>
                </c:pt>
                <c:pt idx="45">
                  <c:v>-1.2500000000000001E-2</c:v>
                </c:pt>
                <c:pt idx="46">
                  <c:v>-2.6599999999999999E-2</c:v>
                </c:pt>
                <c:pt idx="47">
                  <c:v>-1.29E-2</c:v>
                </c:pt>
                <c:pt idx="48">
                  <c:v>-3.15E-2</c:v>
                </c:pt>
                <c:pt idx="49">
                  <c:v>-1.54E-2</c:v>
                </c:pt>
                <c:pt idx="50">
                  <c:v>-1.2800000000000001E-2</c:v>
                </c:pt>
                <c:pt idx="51">
                  <c:v>-1.4E-2</c:v>
                </c:pt>
                <c:pt idx="52">
                  <c:v>-9.7900000000000001E-3</c:v>
                </c:pt>
                <c:pt idx="53">
                  <c:v>-1.14E-2</c:v>
                </c:pt>
                <c:pt idx="54">
                  <c:v>-4.3099999999999996E-3</c:v>
                </c:pt>
                <c:pt idx="55">
                  <c:v>7.4700000000000001E-3</c:v>
                </c:pt>
                <c:pt idx="56">
                  <c:v>-1.14E-2</c:v>
                </c:pt>
                <c:pt idx="57">
                  <c:v>-1.7399999999999999E-2</c:v>
                </c:pt>
                <c:pt idx="58">
                  <c:v>-1.7999999999999999E-2</c:v>
                </c:pt>
                <c:pt idx="59">
                  <c:v>-7.7600000000000004E-3</c:v>
                </c:pt>
                <c:pt idx="60">
                  <c:v>3.47E-3</c:v>
                </c:pt>
                <c:pt idx="61">
                  <c:v>-7.6699999999999997E-3</c:v>
                </c:pt>
                <c:pt idx="62">
                  <c:v>-2.7799999999999998E-2</c:v>
                </c:pt>
                <c:pt idx="63">
                  <c:v>-2.1999999999999999E-2</c:v>
                </c:pt>
                <c:pt idx="64">
                  <c:v>-3.44E-2</c:v>
                </c:pt>
                <c:pt idx="65">
                  <c:v>-5.9299999999999999E-2</c:v>
                </c:pt>
                <c:pt idx="66">
                  <c:v>-9.5600000000000004E-2</c:v>
                </c:pt>
                <c:pt idx="67">
                  <c:v>-0.13800000000000001</c:v>
                </c:pt>
                <c:pt idx="68">
                  <c:v>-0.17299999999999999</c:v>
                </c:pt>
                <c:pt idx="69">
                  <c:v>-0.19700000000000001</c:v>
                </c:pt>
                <c:pt idx="70">
                  <c:v>-0.24199999999999999</c:v>
                </c:pt>
                <c:pt idx="71">
                  <c:v>-0.26700000000000002</c:v>
                </c:pt>
                <c:pt idx="72">
                  <c:v>-0.28399999999999997</c:v>
                </c:pt>
                <c:pt idx="73">
                  <c:v>-0.30299999999999999</c:v>
                </c:pt>
                <c:pt idx="74">
                  <c:v>-0.32800000000000001</c:v>
                </c:pt>
                <c:pt idx="75">
                  <c:v>-0.34799999999999998</c:v>
                </c:pt>
                <c:pt idx="76">
                  <c:v>-0.36099999999999999</c:v>
                </c:pt>
                <c:pt idx="77">
                  <c:v>-0.35799999999999998</c:v>
                </c:pt>
                <c:pt idx="78">
                  <c:v>-0.34799999999999998</c:v>
                </c:pt>
                <c:pt idx="79">
                  <c:v>-0.34399999999999997</c:v>
                </c:pt>
                <c:pt idx="80">
                  <c:v>-0.34399999999999997</c:v>
                </c:pt>
                <c:pt idx="81">
                  <c:v>-0.34100000000000003</c:v>
                </c:pt>
                <c:pt idx="82">
                  <c:v>-0.33600000000000002</c:v>
                </c:pt>
                <c:pt idx="83">
                  <c:v>-0.33100000000000002</c:v>
                </c:pt>
                <c:pt idx="84">
                  <c:v>-0.33100000000000002</c:v>
                </c:pt>
                <c:pt idx="85">
                  <c:v>-0.33800000000000002</c:v>
                </c:pt>
                <c:pt idx="86">
                  <c:v>-0.34200000000000003</c:v>
                </c:pt>
                <c:pt idx="87">
                  <c:v>-0.34</c:v>
                </c:pt>
                <c:pt idx="88">
                  <c:v>-0.33800000000000002</c:v>
                </c:pt>
                <c:pt idx="89">
                  <c:v>-0.33400000000000002</c:v>
                </c:pt>
                <c:pt idx="90">
                  <c:v>-0.35399999999999998</c:v>
                </c:pt>
                <c:pt idx="91">
                  <c:v>-0.36499999999999999</c:v>
                </c:pt>
                <c:pt idx="92">
                  <c:v>-0.34200000000000003</c:v>
                </c:pt>
                <c:pt idx="93">
                  <c:v>-0.33600000000000002</c:v>
                </c:pt>
                <c:pt idx="94">
                  <c:v>-0.33500000000000002</c:v>
                </c:pt>
                <c:pt idx="95">
                  <c:v>-0.33600000000000002</c:v>
                </c:pt>
                <c:pt idx="96">
                  <c:v>-0.33600000000000002</c:v>
                </c:pt>
                <c:pt idx="97">
                  <c:v>-0.313</c:v>
                </c:pt>
                <c:pt idx="98">
                  <c:v>-0.29899999999999999</c:v>
                </c:pt>
                <c:pt idx="99">
                  <c:v>-0.28999999999999998</c:v>
                </c:pt>
                <c:pt idx="100">
                  <c:v>-0.28799999999999998</c:v>
                </c:pt>
                <c:pt idx="101">
                  <c:v>-0.30099999999999999</c:v>
                </c:pt>
                <c:pt idx="102">
                  <c:v>-0.29699999999999999</c:v>
                </c:pt>
                <c:pt idx="103">
                  <c:v>-0.29299999999999998</c:v>
                </c:pt>
                <c:pt idx="104">
                  <c:v>-0.28899999999999998</c:v>
                </c:pt>
                <c:pt idx="105">
                  <c:v>-0.28499999999999998</c:v>
                </c:pt>
                <c:pt idx="106">
                  <c:v>-0.30099999999999999</c:v>
                </c:pt>
                <c:pt idx="107">
                  <c:v>-0.29399999999999998</c:v>
                </c:pt>
                <c:pt idx="108">
                  <c:v>-0.27200000000000002</c:v>
                </c:pt>
                <c:pt idx="109">
                  <c:v>-0.26400000000000001</c:v>
                </c:pt>
                <c:pt idx="110">
                  <c:v>-0.25900000000000001</c:v>
                </c:pt>
                <c:pt idx="111">
                  <c:v>-0.251</c:v>
                </c:pt>
                <c:pt idx="112">
                  <c:v>-0.23899999999999999</c:v>
                </c:pt>
                <c:pt idx="113">
                  <c:v>-0.23699999999999999</c:v>
                </c:pt>
                <c:pt idx="114">
                  <c:v>-0.23499999999999999</c:v>
                </c:pt>
                <c:pt idx="115">
                  <c:v>-0.22800000000000001</c:v>
                </c:pt>
                <c:pt idx="116">
                  <c:v>-0.223</c:v>
                </c:pt>
                <c:pt idx="117">
                  <c:v>-0.21299999999999999</c:v>
                </c:pt>
                <c:pt idx="118">
                  <c:v>-0.22</c:v>
                </c:pt>
                <c:pt idx="119">
                  <c:v>-0.23699999999999999</c:v>
                </c:pt>
                <c:pt idx="120">
                  <c:v>-0.23799999999999999</c:v>
                </c:pt>
                <c:pt idx="121">
                  <c:v>-0.23</c:v>
                </c:pt>
                <c:pt idx="122">
                  <c:v>-0.22900000000000001</c:v>
                </c:pt>
                <c:pt idx="123">
                  <c:v>-0.22500000000000001</c:v>
                </c:pt>
                <c:pt idx="124">
                  <c:v>-0.22600000000000001</c:v>
                </c:pt>
                <c:pt idx="125">
                  <c:v>-0.216</c:v>
                </c:pt>
                <c:pt idx="126">
                  <c:v>-0.19700000000000001</c:v>
                </c:pt>
                <c:pt idx="127">
                  <c:v>-0.193</c:v>
                </c:pt>
                <c:pt idx="128">
                  <c:v>-0.192</c:v>
                </c:pt>
                <c:pt idx="129">
                  <c:v>-0.187</c:v>
                </c:pt>
                <c:pt idx="130">
                  <c:v>-0.18099999999999999</c:v>
                </c:pt>
                <c:pt idx="131">
                  <c:v>-0.183</c:v>
                </c:pt>
                <c:pt idx="132">
                  <c:v>-0.187</c:v>
                </c:pt>
                <c:pt idx="133">
                  <c:v>-0.19600000000000001</c:v>
                </c:pt>
                <c:pt idx="134">
                  <c:v>-0.19400000000000001</c:v>
                </c:pt>
                <c:pt idx="135">
                  <c:v>-0.185</c:v>
                </c:pt>
                <c:pt idx="136">
                  <c:v>-0.189</c:v>
                </c:pt>
                <c:pt idx="137">
                  <c:v>-0.20499999999999999</c:v>
                </c:pt>
                <c:pt idx="138">
                  <c:v>-0.20399999999999999</c:v>
                </c:pt>
                <c:pt idx="139">
                  <c:v>-0.20499999999999999</c:v>
                </c:pt>
                <c:pt idx="140">
                  <c:v>-0.183</c:v>
                </c:pt>
                <c:pt idx="141">
                  <c:v>-0.17199999999999999</c:v>
                </c:pt>
                <c:pt idx="142">
                  <c:v>-0.188</c:v>
                </c:pt>
                <c:pt idx="143">
                  <c:v>-0.183</c:v>
                </c:pt>
                <c:pt idx="144">
                  <c:v>-0.16800000000000001</c:v>
                </c:pt>
                <c:pt idx="145">
                  <c:v>-0.16</c:v>
                </c:pt>
                <c:pt idx="146">
                  <c:v>-0.14899999999999999</c:v>
                </c:pt>
                <c:pt idx="147">
                  <c:v>-0.154</c:v>
                </c:pt>
                <c:pt idx="148">
                  <c:v>-0.161</c:v>
                </c:pt>
                <c:pt idx="149">
                  <c:v>-0.154</c:v>
                </c:pt>
                <c:pt idx="150">
                  <c:v>-0.14799999999999999</c:v>
                </c:pt>
                <c:pt idx="151">
                  <c:v>-0.14499999999999999</c:v>
                </c:pt>
                <c:pt idx="152">
                  <c:v>-0.14399999999999999</c:v>
                </c:pt>
                <c:pt idx="153">
                  <c:v>-0.14799999999999999</c:v>
                </c:pt>
                <c:pt idx="154">
                  <c:v>-0.14699999999999999</c:v>
                </c:pt>
                <c:pt idx="155">
                  <c:v>-0.13400000000000001</c:v>
                </c:pt>
                <c:pt idx="156">
                  <c:v>-0.126</c:v>
                </c:pt>
                <c:pt idx="157">
                  <c:v>-0.12</c:v>
                </c:pt>
                <c:pt idx="158">
                  <c:v>-0.111</c:v>
                </c:pt>
                <c:pt idx="159">
                  <c:v>-0.104</c:v>
                </c:pt>
                <c:pt idx="160">
                  <c:v>-9.9699999999999997E-2</c:v>
                </c:pt>
                <c:pt idx="161">
                  <c:v>-0.10100000000000001</c:v>
                </c:pt>
                <c:pt idx="162">
                  <c:v>-0.111</c:v>
                </c:pt>
                <c:pt idx="163">
                  <c:v>-0.12</c:v>
                </c:pt>
                <c:pt idx="164">
                  <c:v>-0.13300000000000001</c:v>
                </c:pt>
                <c:pt idx="165">
                  <c:v>-0.14099999999999999</c:v>
                </c:pt>
                <c:pt idx="166">
                  <c:v>-0.14599999999999999</c:v>
                </c:pt>
                <c:pt idx="167">
                  <c:v>-0.14899999999999999</c:v>
                </c:pt>
                <c:pt idx="168">
                  <c:v>-0.14599999999999999</c:v>
                </c:pt>
                <c:pt idx="169">
                  <c:v>-0.13300000000000001</c:v>
                </c:pt>
                <c:pt idx="170">
                  <c:v>-0.125</c:v>
                </c:pt>
                <c:pt idx="171">
                  <c:v>-0.113</c:v>
                </c:pt>
                <c:pt idx="172">
                  <c:v>-0.123</c:v>
                </c:pt>
                <c:pt idx="173">
                  <c:v>-9.8500000000000004E-2</c:v>
                </c:pt>
                <c:pt idx="174">
                  <c:v>-9.3200000000000005E-2</c:v>
                </c:pt>
                <c:pt idx="175">
                  <c:v>-8.77E-2</c:v>
                </c:pt>
                <c:pt idx="176">
                  <c:v>-9.06E-2</c:v>
                </c:pt>
                <c:pt idx="177">
                  <c:v>-9.8100000000000007E-2</c:v>
                </c:pt>
                <c:pt idx="178">
                  <c:v>-0.10299999999999999</c:v>
                </c:pt>
                <c:pt idx="179">
                  <c:v>-0.104</c:v>
                </c:pt>
                <c:pt idx="180">
                  <c:v>-0.105</c:v>
                </c:pt>
                <c:pt idx="181">
                  <c:v>-0.1</c:v>
                </c:pt>
                <c:pt idx="182">
                  <c:v>-0.107</c:v>
                </c:pt>
                <c:pt idx="183">
                  <c:v>-0.11</c:v>
                </c:pt>
                <c:pt idx="184">
                  <c:v>-9.7199999999999995E-2</c:v>
                </c:pt>
                <c:pt idx="185">
                  <c:v>-9.3200000000000005E-2</c:v>
                </c:pt>
                <c:pt idx="186">
                  <c:v>-9.4100000000000003E-2</c:v>
                </c:pt>
                <c:pt idx="187">
                  <c:v>-9.8900000000000002E-2</c:v>
                </c:pt>
                <c:pt idx="188">
                  <c:v>-0.1</c:v>
                </c:pt>
                <c:pt idx="189">
                  <c:v>-9.9599999999999994E-2</c:v>
                </c:pt>
                <c:pt idx="190">
                  <c:v>-0.104</c:v>
                </c:pt>
                <c:pt idx="191">
                  <c:v>-0.113</c:v>
                </c:pt>
                <c:pt idx="192">
                  <c:v>-0.113</c:v>
                </c:pt>
                <c:pt idx="193">
                  <c:v>-0.105</c:v>
                </c:pt>
                <c:pt idx="194">
                  <c:v>-0.10199999999999999</c:v>
                </c:pt>
                <c:pt idx="195">
                  <c:v>-0.1</c:v>
                </c:pt>
                <c:pt idx="196">
                  <c:v>-0.10299999999999999</c:v>
                </c:pt>
                <c:pt idx="197">
                  <c:v>-0.106</c:v>
                </c:pt>
                <c:pt idx="198">
                  <c:v>-0.104</c:v>
                </c:pt>
                <c:pt idx="199">
                  <c:v>-0.107</c:v>
                </c:pt>
                <c:pt idx="200">
                  <c:v>-0.106</c:v>
                </c:pt>
                <c:pt idx="201">
                  <c:v>-0.112</c:v>
                </c:pt>
                <c:pt idx="202">
                  <c:v>-0.11600000000000001</c:v>
                </c:pt>
                <c:pt idx="203">
                  <c:v>-0.106</c:v>
                </c:pt>
                <c:pt idx="204">
                  <c:v>-0.104</c:v>
                </c:pt>
                <c:pt idx="205">
                  <c:v>-0.105</c:v>
                </c:pt>
                <c:pt idx="206">
                  <c:v>-9.8000000000000004E-2</c:v>
                </c:pt>
                <c:pt idx="207">
                  <c:v>-9.8199999999999996E-2</c:v>
                </c:pt>
                <c:pt idx="208">
                  <c:v>-8.8700000000000001E-2</c:v>
                </c:pt>
                <c:pt idx="209">
                  <c:v>-7.8700000000000006E-2</c:v>
                </c:pt>
                <c:pt idx="210">
                  <c:v>-8.4500000000000006E-2</c:v>
                </c:pt>
                <c:pt idx="211">
                  <c:v>-8.1900000000000001E-2</c:v>
                </c:pt>
                <c:pt idx="212">
                  <c:v>-7.85E-2</c:v>
                </c:pt>
                <c:pt idx="213">
                  <c:v>-7.9799999999999996E-2</c:v>
                </c:pt>
                <c:pt idx="214">
                  <c:v>-8.0399999999999999E-2</c:v>
                </c:pt>
                <c:pt idx="215">
                  <c:v>-8.2600000000000007E-2</c:v>
                </c:pt>
                <c:pt idx="216">
                  <c:v>-8.4900000000000003E-2</c:v>
                </c:pt>
                <c:pt idx="217">
                  <c:v>-8.3099999999999993E-2</c:v>
                </c:pt>
                <c:pt idx="218">
                  <c:v>-8.3199999999999996E-2</c:v>
                </c:pt>
                <c:pt idx="219">
                  <c:v>-8.1900000000000001E-2</c:v>
                </c:pt>
                <c:pt idx="220">
                  <c:v>-8.1100000000000005E-2</c:v>
                </c:pt>
                <c:pt idx="221">
                  <c:v>-7.7600000000000002E-2</c:v>
                </c:pt>
                <c:pt idx="222">
                  <c:v>-7.0499999999999993E-2</c:v>
                </c:pt>
                <c:pt idx="223">
                  <c:v>-6.8099999999999994E-2</c:v>
                </c:pt>
                <c:pt idx="224">
                  <c:v>-7.46E-2</c:v>
                </c:pt>
                <c:pt idx="225">
                  <c:v>-7.5700000000000003E-2</c:v>
                </c:pt>
                <c:pt idx="226">
                  <c:v>-6.9400000000000003E-2</c:v>
                </c:pt>
                <c:pt idx="227">
                  <c:v>-6.4799999999999996E-2</c:v>
                </c:pt>
                <c:pt idx="228">
                  <c:v>-6.7599999999999993E-2</c:v>
                </c:pt>
                <c:pt idx="229">
                  <c:v>-7.0199999999999999E-2</c:v>
                </c:pt>
                <c:pt idx="230">
                  <c:v>-7.5700000000000003E-2</c:v>
                </c:pt>
                <c:pt idx="231">
                  <c:v>-6.5199999999999994E-2</c:v>
                </c:pt>
                <c:pt idx="232">
                  <c:v>-5.0200000000000002E-2</c:v>
                </c:pt>
                <c:pt idx="233">
                  <c:v>-4.1500000000000002E-2</c:v>
                </c:pt>
                <c:pt idx="234">
                  <c:v>-3.6600000000000001E-2</c:v>
                </c:pt>
                <c:pt idx="235">
                  <c:v>-5.1200000000000002E-2</c:v>
                </c:pt>
                <c:pt idx="236">
                  <c:v>-4.7600000000000003E-2</c:v>
                </c:pt>
                <c:pt idx="237">
                  <c:v>-3.0499999999999999E-2</c:v>
                </c:pt>
                <c:pt idx="238">
                  <c:v>-6.2700000000000006E-2</c:v>
                </c:pt>
                <c:pt idx="239">
                  <c:v>-9.6500000000000002E-2</c:v>
                </c:pt>
                <c:pt idx="240">
                  <c:v>-7.4800000000000005E-2</c:v>
                </c:pt>
                <c:pt idx="241">
                  <c:v>-7.8200000000000006E-2</c:v>
                </c:pt>
                <c:pt idx="242">
                  <c:v>-8.2199999999999995E-2</c:v>
                </c:pt>
                <c:pt idx="243">
                  <c:v>-8.5999999999999993E-2</c:v>
                </c:pt>
                <c:pt idx="244">
                  <c:v>-9.5799999999999996E-2</c:v>
                </c:pt>
                <c:pt idx="245">
                  <c:v>-0.10199999999999999</c:v>
                </c:pt>
                <c:pt idx="246">
                  <c:v>-9.0399999999999994E-2</c:v>
                </c:pt>
                <c:pt idx="247">
                  <c:v>-9.6799999999999997E-2</c:v>
                </c:pt>
                <c:pt idx="248">
                  <c:v>-8.77E-2</c:v>
                </c:pt>
                <c:pt idx="249">
                  <c:v>-7.1599999999999997E-2</c:v>
                </c:pt>
                <c:pt idx="250">
                  <c:v>-5.8700000000000002E-2</c:v>
                </c:pt>
                <c:pt idx="251">
                  <c:v>-5.0200000000000002E-2</c:v>
                </c:pt>
                <c:pt idx="252">
                  <c:v>-5.04E-2</c:v>
                </c:pt>
                <c:pt idx="253">
                  <c:v>-5.79E-2</c:v>
                </c:pt>
                <c:pt idx="254">
                  <c:v>-5.1700000000000003E-2</c:v>
                </c:pt>
                <c:pt idx="255">
                  <c:v>-5.0200000000000002E-2</c:v>
                </c:pt>
                <c:pt idx="256">
                  <c:v>-5.5300000000000002E-2</c:v>
                </c:pt>
                <c:pt idx="257">
                  <c:v>-5.91E-2</c:v>
                </c:pt>
                <c:pt idx="258">
                  <c:v>-5.9400000000000001E-2</c:v>
                </c:pt>
                <c:pt idx="259">
                  <c:v>-5.9499999999999997E-2</c:v>
                </c:pt>
                <c:pt idx="260">
                  <c:v>-5.9400000000000001E-2</c:v>
                </c:pt>
                <c:pt idx="261">
                  <c:v>-6.5100000000000005E-2</c:v>
                </c:pt>
                <c:pt idx="262">
                  <c:v>-6.7900000000000002E-2</c:v>
                </c:pt>
                <c:pt idx="263">
                  <c:v>-6.6900000000000001E-2</c:v>
                </c:pt>
                <c:pt idx="264">
                  <c:v>-6.6500000000000004E-2</c:v>
                </c:pt>
                <c:pt idx="265">
                  <c:v>-6.6199999999999995E-2</c:v>
                </c:pt>
                <c:pt idx="266">
                  <c:v>-6.1400000000000003E-2</c:v>
                </c:pt>
                <c:pt idx="267">
                  <c:v>-5.91E-2</c:v>
                </c:pt>
                <c:pt idx="268">
                  <c:v>-5.9400000000000001E-2</c:v>
                </c:pt>
                <c:pt idx="269">
                  <c:v>-5.45E-2</c:v>
                </c:pt>
                <c:pt idx="270">
                  <c:v>-4.7199999999999999E-2</c:v>
                </c:pt>
                <c:pt idx="271">
                  <c:v>-4.7199999999999999E-2</c:v>
                </c:pt>
                <c:pt idx="272">
                  <c:v>-4.65E-2</c:v>
                </c:pt>
                <c:pt idx="273">
                  <c:v>-5.1200000000000002E-2</c:v>
                </c:pt>
                <c:pt idx="274">
                  <c:v>-4.3299999999999998E-2</c:v>
                </c:pt>
                <c:pt idx="275">
                  <c:v>-4.2900000000000001E-2</c:v>
                </c:pt>
                <c:pt idx="276">
                  <c:v>-3.5999999999999997E-2</c:v>
                </c:pt>
                <c:pt idx="277">
                  <c:v>-4.3999999999999997E-2</c:v>
                </c:pt>
                <c:pt idx="278">
                  <c:v>-4.4600000000000001E-2</c:v>
                </c:pt>
                <c:pt idx="279">
                  <c:v>-4.2500000000000003E-2</c:v>
                </c:pt>
                <c:pt idx="280">
                  <c:v>-4.5600000000000002E-2</c:v>
                </c:pt>
                <c:pt idx="281">
                  <c:v>-4.8399999999999999E-2</c:v>
                </c:pt>
                <c:pt idx="282">
                  <c:v>-5.33E-2</c:v>
                </c:pt>
                <c:pt idx="283">
                  <c:v>-4.9599999999999998E-2</c:v>
                </c:pt>
                <c:pt idx="284">
                  <c:v>-4.5900000000000003E-2</c:v>
                </c:pt>
                <c:pt idx="285">
                  <c:v>-4.0800000000000003E-2</c:v>
                </c:pt>
                <c:pt idx="286">
                  <c:v>-3.9100000000000003E-2</c:v>
                </c:pt>
                <c:pt idx="287">
                  <c:v>-4.5100000000000001E-2</c:v>
                </c:pt>
                <c:pt idx="288">
                  <c:v>-4.5499999999999999E-2</c:v>
                </c:pt>
                <c:pt idx="289">
                  <c:v>-4.6699999999999998E-2</c:v>
                </c:pt>
                <c:pt idx="290">
                  <c:v>-4.7E-2</c:v>
                </c:pt>
                <c:pt idx="291">
                  <c:v>-4.3400000000000001E-2</c:v>
                </c:pt>
                <c:pt idx="292">
                  <c:v>-4.9599999999999998E-2</c:v>
                </c:pt>
                <c:pt idx="293">
                  <c:v>-6.4799999999999996E-2</c:v>
                </c:pt>
                <c:pt idx="294">
                  <c:v>-4.7300000000000002E-2</c:v>
                </c:pt>
                <c:pt idx="295">
                  <c:v>-4.9799999999999997E-2</c:v>
                </c:pt>
                <c:pt idx="296">
                  <c:v>-5.9799999999999999E-2</c:v>
                </c:pt>
                <c:pt idx="297">
                  <c:v>-6.6199999999999995E-2</c:v>
                </c:pt>
                <c:pt idx="298">
                  <c:v>-6.7599999999999993E-2</c:v>
                </c:pt>
                <c:pt idx="299">
                  <c:v>-6.3100000000000003E-2</c:v>
                </c:pt>
                <c:pt idx="300">
                  <c:v>-5.04E-2</c:v>
                </c:pt>
                <c:pt idx="301">
                  <c:v>-6.2700000000000006E-2</c:v>
                </c:pt>
                <c:pt idx="302">
                  <c:v>-5.8200000000000002E-2</c:v>
                </c:pt>
                <c:pt idx="303">
                  <c:v>-3.5099999999999999E-2</c:v>
                </c:pt>
                <c:pt idx="304">
                  <c:v>-4.2999999999999997E-2</c:v>
                </c:pt>
                <c:pt idx="305">
                  <c:v>-3.78E-2</c:v>
                </c:pt>
                <c:pt idx="306">
                  <c:v>-3.0700000000000002E-2</c:v>
                </c:pt>
                <c:pt idx="307">
                  <c:v>-3.0599999999999999E-2</c:v>
                </c:pt>
                <c:pt idx="308">
                  <c:v>-3.0499999999999999E-2</c:v>
                </c:pt>
                <c:pt idx="309">
                  <c:v>-3.15E-2</c:v>
                </c:pt>
                <c:pt idx="310">
                  <c:v>-1.66E-2</c:v>
                </c:pt>
                <c:pt idx="311">
                  <c:v>-2.0899999999999998E-2</c:v>
                </c:pt>
                <c:pt idx="312">
                  <c:v>-2.1100000000000001E-2</c:v>
                </c:pt>
                <c:pt idx="313">
                  <c:v>-2.3E-2</c:v>
                </c:pt>
                <c:pt idx="314">
                  <c:v>-1.7999999999999999E-2</c:v>
                </c:pt>
                <c:pt idx="315">
                  <c:v>-2.3699999999999999E-2</c:v>
                </c:pt>
                <c:pt idx="316">
                  <c:v>-2.3900000000000001E-2</c:v>
                </c:pt>
                <c:pt idx="317">
                  <c:v>-7.3499999999999996E-2</c:v>
                </c:pt>
                <c:pt idx="318">
                  <c:v>-0.10299999999999999</c:v>
                </c:pt>
                <c:pt idx="319">
                  <c:v>-0.128</c:v>
                </c:pt>
                <c:pt idx="320">
                  <c:v>-0.10299999999999999</c:v>
                </c:pt>
                <c:pt idx="321">
                  <c:v>-0.107</c:v>
                </c:pt>
                <c:pt idx="322">
                  <c:v>-0.16600000000000001</c:v>
                </c:pt>
                <c:pt idx="323">
                  <c:v>-7.8299999999999995E-2</c:v>
                </c:pt>
                <c:pt idx="324">
                  <c:v>-5.6000000000000001E-2</c:v>
                </c:pt>
                <c:pt idx="325">
                  <c:v>-3.7999999999999999E-2</c:v>
                </c:pt>
                <c:pt idx="326">
                  <c:v>-3.3300000000000003E-2</c:v>
                </c:pt>
                <c:pt idx="327">
                  <c:v>-6.4000000000000001E-2</c:v>
                </c:pt>
                <c:pt idx="328">
                  <c:v>-3.1E-2</c:v>
                </c:pt>
                <c:pt idx="329">
                  <c:v>-2.6800000000000001E-2</c:v>
                </c:pt>
                <c:pt idx="330">
                  <c:v>-5.4899999999999997E-2</c:v>
                </c:pt>
                <c:pt idx="331">
                  <c:v>-6.1899999999999997E-2</c:v>
                </c:pt>
                <c:pt idx="332">
                  <c:v>-4.6800000000000001E-2</c:v>
                </c:pt>
                <c:pt idx="333">
                  <c:v>-4.87E-2</c:v>
                </c:pt>
                <c:pt idx="334">
                  <c:v>-5.1299999999999998E-2</c:v>
                </c:pt>
                <c:pt idx="335">
                  <c:v>-5.8799999999999998E-2</c:v>
                </c:pt>
                <c:pt idx="336">
                  <c:v>-6.5199999999999994E-2</c:v>
                </c:pt>
                <c:pt idx="337">
                  <c:v>-5.8299999999999998E-2</c:v>
                </c:pt>
                <c:pt idx="338">
                  <c:v>-6.6900000000000001E-2</c:v>
                </c:pt>
                <c:pt idx="339">
                  <c:v>-8.1799999999999998E-2</c:v>
                </c:pt>
                <c:pt idx="340">
                  <c:v>-8.72E-2</c:v>
                </c:pt>
                <c:pt idx="341">
                  <c:v>-8.9700000000000002E-2</c:v>
                </c:pt>
                <c:pt idx="342">
                  <c:v>-9.9299999999999999E-2</c:v>
                </c:pt>
                <c:pt idx="343">
                  <c:v>-8.0500000000000002E-2</c:v>
                </c:pt>
                <c:pt idx="344">
                  <c:v>-6.4000000000000001E-2</c:v>
                </c:pt>
                <c:pt idx="345">
                  <c:v>-5.4300000000000001E-2</c:v>
                </c:pt>
                <c:pt idx="346">
                  <c:v>-3.1800000000000002E-2</c:v>
                </c:pt>
                <c:pt idx="347">
                  <c:v>-3.1699999999999999E-2</c:v>
                </c:pt>
                <c:pt idx="348">
                  <c:v>-2.4799999999999999E-2</c:v>
                </c:pt>
                <c:pt idx="349">
                  <c:v>-0.03</c:v>
                </c:pt>
                <c:pt idx="350">
                  <c:v>-2.3699999999999999E-2</c:v>
                </c:pt>
                <c:pt idx="351">
                  <c:v>-2.5499999999999998E-2</c:v>
                </c:pt>
                <c:pt idx="352">
                  <c:v>-3.2800000000000003E-2</c:v>
                </c:pt>
                <c:pt idx="353">
                  <c:v>-2.0299999999999999E-2</c:v>
                </c:pt>
                <c:pt idx="354">
                  <c:v>-5.6000000000000001E-2</c:v>
                </c:pt>
                <c:pt idx="355">
                  <c:v>-6.88E-2</c:v>
                </c:pt>
                <c:pt idx="356">
                  <c:v>-4.5199999999999997E-2</c:v>
                </c:pt>
                <c:pt idx="357">
                  <c:v>-6.1600000000000002E-2</c:v>
                </c:pt>
                <c:pt idx="358">
                  <c:v>-8.8400000000000006E-2</c:v>
                </c:pt>
                <c:pt idx="359">
                  <c:v>-5.4300000000000001E-2</c:v>
                </c:pt>
                <c:pt idx="360">
                  <c:v>-3.6400000000000002E-2</c:v>
                </c:pt>
                <c:pt idx="361">
                  <c:v>-4.0300000000000002E-2</c:v>
                </c:pt>
                <c:pt idx="362">
                  <c:v>-5.8100000000000001E-3</c:v>
                </c:pt>
                <c:pt idx="363">
                  <c:v>1.06E-2</c:v>
                </c:pt>
                <c:pt idx="364">
                  <c:v>-7.1199999999999996E-3</c:v>
                </c:pt>
                <c:pt idx="365">
                  <c:v>-1.9599999999999999E-2</c:v>
                </c:pt>
                <c:pt idx="366">
                  <c:v>-1.49E-2</c:v>
                </c:pt>
                <c:pt idx="367">
                  <c:v>-6.3400000000000001E-3</c:v>
                </c:pt>
                <c:pt idx="368">
                  <c:v>5.3499999999999997E-3</c:v>
                </c:pt>
                <c:pt idx="369">
                  <c:v>8.8199999999999997E-3</c:v>
                </c:pt>
                <c:pt idx="370">
                  <c:v>-3.2200000000000002E-3</c:v>
                </c:pt>
                <c:pt idx="371">
                  <c:v>-1.0500000000000001E-2</c:v>
                </c:pt>
                <c:pt idx="372">
                  <c:v>-6.28E-3</c:v>
                </c:pt>
                <c:pt idx="373">
                  <c:v>-4.0899999999999999E-3</c:v>
                </c:pt>
                <c:pt idx="374">
                  <c:v>6.3299999999999997E-3</c:v>
                </c:pt>
                <c:pt idx="375">
                  <c:v>-1.9599999999999999E-2</c:v>
                </c:pt>
                <c:pt idx="376">
                  <c:v>-2.5999999999999999E-2</c:v>
                </c:pt>
                <c:pt idx="377">
                  <c:v>-1.09E-2</c:v>
                </c:pt>
                <c:pt idx="378">
                  <c:v>-1.7399999999999999E-2</c:v>
                </c:pt>
                <c:pt idx="379">
                  <c:v>-3.4200000000000001E-2</c:v>
                </c:pt>
                <c:pt idx="380">
                  <c:v>-5.3499999999999999E-2</c:v>
                </c:pt>
                <c:pt idx="381">
                  <c:v>-5.4699999999999999E-2</c:v>
                </c:pt>
                <c:pt idx="382">
                  <c:v>-5.04E-2</c:v>
                </c:pt>
                <c:pt idx="383">
                  <c:v>-4.1099999999999998E-2</c:v>
                </c:pt>
                <c:pt idx="384">
                  <c:v>-5.0200000000000002E-2</c:v>
                </c:pt>
                <c:pt idx="385">
                  <c:v>-5.33E-2</c:v>
                </c:pt>
                <c:pt idx="386">
                  <c:v>-4.4999999999999998E-2</c:v>
                </c:pt>
                <c:pt idx="387">
                  <c:v>-1.8800000000000001E-2</c:v>
                </c:pt>
                <c:pt idx="388">
                  <c:v>4.1700000000000001E-3</c:v>
                </c:pt>
                <c:pt idx="389">
                  <c:v>1.9900000000000001E-2</c:v>
                </c:pt>
                <c:pt idx="390">
                  <c:v>3.56E-2</c:v>
                </c:pt>
                <c:pt idx="391">
                  <c:v>4.9700000000000001E-2</c:v>
                </c:pt>
                <c:pt idx="392">
                  <c:v>5.6500000000000002E-2</c:v>
                </c:pt>
                <c:pt idx="393">
                  <c:v>5.8700000000000002E-2</c:v>
                </c:pt>
                <c:pt idx="394">
                  <c:v>4.19E-2</c:v>
                </c:pt>
                <c:pt idx="395">
                  <c:v>2.3199999999999998E-2</c:v>
                </c:pt>
                <c:pt idx="396">
                  <c:v>1.9E-2</c:v>
                </c:pt>
                <c:pt idx="397">
                  <c:v>-2.98E-3</c:v>
                </c:pt>
                <c:pt idx="398">
                  <c:v>-2.06E-2</c:v>
                </c:pt>
                <c:pt idx="399">
                  <c:v>-2.8899999999999999E-2</c:v>
                </c:pt>
                <c:pt idx="400">
                  <c:v>-3.2599999999999997E-2</c:v>
                </c:pt>
                <c:pt idx="401">
                  <c:v>-3.3099999999999997E-2</c:v>
                </c:pt>
                <c:pt idx="402">
                  <c:v>-3.9399999999999998E-2</c:v>
                </c:pt>
                <c:pt idx="403">
                  <c:v>-5.6599999999999998E-2</c:v>
                </c:pt>
                <c:pt idx="404">
                  <c:v>-4.2500000000000003E-2</c:v>
                </c:pt>
                <c:pt idx="405">
                  <c:v>-2.1299999999999999E-2</c:v>
                </c:pt>
                <c:pt idx="406">
                  <c:v>-1.9900000000000001E-2</c:v>
                </c:pt>
                <c:pt idx="407">
                  <c:v>-1.7600000000000001E-2</c:v>
                </c:pt>
                <c:pt idx="408">
                  <c:v>-1.84E-2</c:v>
                </c:pt>
                <c:pt idx="409">
                  <c:v>-8.5500000000000003E-3</c:v>
                </c:pt>
                <c:pt idx="410">
                  <c:v>-8.1399999999999997E-3</c:v>
                </c:pt>
                <c:pt idx="411">
                  <c:v>-2.3599999999999999E-2</c:v>
                </c:pt>
                <c:pt idx="412">
                  <c:v>-4.0399999999999998E-2</c:v>
                </c:pt>
                <c:pt idx="413">
                  <c:v>-1.9900000000000001E-2</c:v>
                </c:pt>
                <c:pt idx="414">
                  <c:v>2.6800000000000001E-3</c:v>
                </c:pt>
                <c:pt idx="415">
                  <c:v>1.8800000000000001E-2</c:v>
                </c:pt>
                <c:pt idx="416">
                  <c:v>3.2899999999999999E-2</c:v>
                </c:pt>
                <c:pt idx="417">
                  <c:v>5.2999999999999999E-2</c:v>
                </c:pt>
                <c:pt idx="418">
                  <c:v>7.2800000000000004E-2</c:v>
                </c:pt>
                <c:pt idx="419">
                  <c:v>9.5600000000000004E-2</c:v>
                </c:pt>
                <c:pt idx="420">
                  <c:v>8.3599999999999994E-2</c:v>
                </c:pt>
                <c:pt idx="421">
                  <c:v>6.6699999999999995E-2</c:v>
                </c:pt>
                <c:pt idx="422">
                  <c:v>5.7700000000000001E-2</c:v>
                </c:pt>
                <c:pt idx="423">
                  <c:v>4.9799999999999997E-2</c:v>
                </c:pt>
                <c:pt idx="424">
                  <c:v>4.0599999999999997E-2</c:v>
                </c:pt>
                <c:pt idx="425">
                  <c:v>3.0700000000000002E-2</c:v>
                </c:pt>
                <c:pt idx="426">
                  <c:v>1.7899999999999999E-2</c:v>
                </c:pt>
                <c:pt idx="427">
                  <c:v>2.12E-2</c:v>
                </c:pt>
                <c:pt idx="428">
                  <c:v>3.04E-2</c:v>
                </c:pt>
                <c:pt idx="429">
                  <c:v>4.0599999999999997E-2</c:v>
                </c:pt>
                <c:pt idx="430">
                  <c:v>4.87E-2</c:v>
                </c:pt>
                <c:pt idx="431">
                  <c:v>5.9900000000000002E-2</c:v>
                </c:pt>
                <c:pt idx="432">
                  <c:v>6.5500000000000003E-2</c:v>
                </c:pt>
                <c:pt idx="433">
                  <c:v>7.7499999999999999E-2</c:v>
                </c:pt>
                <c:pt idx="434">
                  <c:v>8.3699999999999997E-2</c:v>
                </c:pt>
                <c:pt idx="435">
                  <c:v>7.7499999999999999E-2</c:v>
                </c:pt>
                <c:pt idx="436">
                  <c:v>6.7100000000000007E-2</c:v>
                </c:pt>
                <c:pt idx="437">
                  <c:v>6.5799999999999997E-2</c:v>
                </c:pt>
                <c:pt idx="438">
                  <c:v>6.2300000000000001E-2</c:v>
                </c:pt>
                <c:pt idx="439">
                  <c:v>5.67E-2</c:v>
                </c:pt>
                <c:pt idx="440">
                  <c:v>4.5900000000000003E-2</c:v>
                </c:pt>
                <c:pt idx="441">
                  <c:v>3.9899999999999998E-2</c:v>
                </c:pt>
                <c:pt idx="442">
                  <c:v>4.8599999999999997E-2</c:v>
                </c:pt>
                <c:pt idx="443">
                  <c:v>6.2199999999999998E-2</c:v>
                </c:pt>
                <c:pt idx="444">
                  <c:v>6.5199999999999994E-2</c:v>
                </c:pt>
                <c:pt idx="445">
                  <c:v>6.6199999999999995E-2</c:v>
                </c:pt>
                <c:pt idx="446">
                  <c:v>7.1400000000000005E-2</c:v>
                </c:pt>
                <c:pt idx="447">
                  <c:v>4.3900000000000002E-2</c:v>
                </c:pt>
                <c:pt idx="448">
                  <c:v>4.5699999999999998E-2</c:v>
                </c:pt>
                <c:pt idx="449">
                  <c:v>5.9900000000000002E-2</c:v>
                </c:pt>
                <c:pt idx="450">
                  <c:v>4.82E-2</c:v>
                </c:pt>
                <c:pt idx="451">
                  <c:v>4.1099999999999998E-2</c:v>
                </c:pt>
                <c:pt idx="452">
                  <c:v>3.56E-2</c:v>
                </c:pt>
                <c:pt idx="453">
                  <c:v>2.75E-2</c:v>
                </c:pt>
                <c:pt idx="454">
                  <c:v>5.9700000000000003E-2</c:v>
                </c:pt>
                <c:pt idx="455">
                  <c:v>6.8599999999999994E-2</c:v>
                </c:pt>
                <c:pt idx="456">
                  <c:v>4.9500000000000002E-2</c:v>
                </c:pt>
                <c:pt idx="457">
                  <c:v>5.2600000000000001E-2</c:v>
                </c:pt>
                <c:pt idx="458">
                  <c:v>5.0999999999999997E-2</c:v>
                </c:pt>
                <c:pt idx="459">
                  <c:v>5.1299999999999998E-2</c:v>
                </c:pt>
                <c:pt idx="460">
                  <c:v>6.0600000000000001E-2</c:v>
                </c:pt>
                <c:pt idx="461">
                  <c:v>6.5500000000000003E-2</c:v>
                </c:pt>
                <c:pt idx="462">
                  <c:v>5.5899999999999998E-2</c:v>
                </c:pt>
                <c:pt idx="463">
                  <c:v>5.7299999999999997E-2</c:v>
                </c:pt>
                <c:pt idx="464">
                  <c:v>9.0399999999999994E-2</c:v>
                </c:pt>
                <c:pt idx="465">
                  <c:v>9.74E-2</c:v>
                </c:pt>
                <c:pt idx="466">
                  <c:v>7.6799999999999993E-2</c:v>
                </c:pt>
                <c:pt idx="467">
                  <c:v>6.9000000000000006E-2</c:v>
                </c:pt>
                <c:pt idx="468">
                  <c:v>6.59E-2</c:v>
                </c:pt>
                <c:pt idx="469">
                  <c:v>7.4499999999999997E-2</c:v>
                </c:pt>
                <c:pt idx="470">
                  <c:v>7.4499999999999997E-2</c:v>
                </c:pt>
                <c:pt idx="471">
                  <c:v>4.1399999999999999E-2</c:v>
                </c:pt>
                <c:pt idx="472">
                  <c:v>4.4299999999999999E-2</c:v>
                </c:pt>
                <c:pt idx="473">
                  <c:v>6.8500000000000005E-2</c:v>
                </c:pt>
                <c:pt idx="474">
                  <c:v>6.0400000000000002E-2</c:v>
                </c:pt>
                <c:pt idx="475">
                  <c:v>5.9700000000000003E-2</c:v>
                </c:pt>
                <c:pt idx="476">
                  <c:v>7.1800000000000003E-2</c:v>
                </c:pt>
                <c:pt idx="477">
                  <c:v>8.5999999999999993E-2</c:v>
                </c:pt>
                <c:pt idx="478">
                  <c:v>9.4500000000000001E-2</c:v>
                </c:pt>
                <c:pt idx="479">
                  <c:v>9.6299999999999997E-2</c:v>
                </c:pt>
                <c:pt idx="480">
                  <c:v>0.106</c:v>
                </c:pt>
                <c:pt idx="481">
                  <c:v>0.129</c:v>
                </c:pt>
                <c:pt idx="482">
                  <c:v>0.129</c:v>
                </c:pt>
                <c:pt idx="483">
                  <c:v>0.114</c:v>
                </c:pt>
                <c:pt idx="484">
                  <c:v>0.10100000000000001</c:v>
                </c:pt>
                <c:pt idx="485">
                  <c:v>0.106</c:v>
                </c:pt>
                <c:pt idx="486">
                  <c:v>0.11600000000000001</c:v>
                </c:pt>
                <c:pt idx="487">
                  <c:v>0.11700000000000001</c:v>
                </c:pt>
                <c:pt idx="488">
                  <c:v>0.107</c:v>
                </c:pt>
                <c:pt idx="489">
                  <c:v>0.115</c:v>
                </c:pt>
                <c:pt idx="490">
                  <c:v>0.13600000000000001</c:v>
                </c:pt>
                <c:pt idx="491">
                  <c:v>0.151</c:v>
                </c:pt>
                <c:pt idx="492">
                  <c:v>0.14699999999999999</c:v>
                </c:pt>
                <c:pt idx="493">
                  <c:v>0.14000000000000001</c:v>
                </c:pt>
                <c:pt idx="494">
                  <c:v>0.13500000000000001</c:v>
                </c:pt>
                <c:pt idx="495">
                  <c:v>0.13700000000000001</c:v>
                </c:pt>
                <c:pt idx="496">
                  <c:v>0.13100000000000001</c:v>
                </c:pt>
                <c:pt idx="497">
                  <c:v>0.114</c:v>
                </c:pt>
                <c:pt idx="498">
                  <c:v>0.111</c:v>
                </c:pt>
                <c:pt idx="499">
                  <c:v>0.12</c:v>
                </c:pt>
                <c:pt idx="500">
                  <c:v>0.16400000000000001</c:v>
                </c:pt>
                <c:pt idx="501">
                  <c:v>0.127</c:v>
                </c:pt>
                <c:pt idx="502">
                  <c:v>0.11700000000000001</c:v>
                </c:pt>
                <c:pt idx="503">
                  <c:v>0.11799999999999999</c:v>
                </c:pt>
                <c:pt idx="504">
                  <c:v>8.6199999999999999E-2</c:v>
                </c:pt>
                <c:pt idx="505">
                  <c:v>0.13400000000000001</c:v>
                </c:pt>
                <c:pt idx="506">
                  <c:v>0.14799999999999999</c:v>
                </c:pt>
                <c:pt idx="507">
                  <c:v>0.13800000000000001</c:v>
                </c:pt>
                <c:pt idx="508">
                  <c:v>0.13200000000000001</c:v>
                </c:pt>
                <c:pt idx="509">
                  <c:v>0.13900000000000001</c:v>
                </c:pt>
                <c:pt idx="510">
                  <c:v>0.14000000000000001</c:v>
                </c:pt>
                <c:pt idx="511">
                  <c:v>0.14399999999999999</c:v>
                </c:pt>
                <c:pt idx="512">
                  <c:v>0.126</c:v>
                </c:pt>
                <c:pt idx="513">
                  <c:v>0.10299999999999999</c:v>
                </c:pt>
                <c:pt idx="514">
                  <c:v>0.105</c:v>
                </c:pt>
                <c:pt idx="515">
                  <c:v>0.10199999999999999</c:v>
                </c:pt>
                <c:pt idx="516">
                  <c:v>9.7299999999999998E-2</c:v>
                </c:pt>
                <c:pt idx="517">
                  <c:v>9.3200000000000005E-2</c:v>
                </c:pt>
                <c:pt idx="518">
                  <c:v>9.5299999999999996E-2</c:v>
                </c:pt>
                <c:pt idx="519">
                  <c:v>0.10299999999999999</c:v>
                </c:pt>
                <c:pt idx="520">
                  <c:v>0.114</c:v>
                </c:pt>
                <c:pt idx="521">
                  <c:v>0.11899999999999999</c:v>
                </c:pt>
                <c:pt idx="522">
                  <c:v>0.13100000000000001</c:v>
                </c:pt>
                <c:pt idx="523">
                  <c:v>0.14399999999999999</c:v>
                </c:pt>
                <c:pt idx="524">
                  <c:v>0.14399999999999999</c:v>
                </c:pt>
                <c:pt idx="525">
                  <c:v>0.14099999999999999</c:v>
                </c:pt>
                <c:pt idx="526">
                  <c:v>0.14099999999999999</c:v>
                </c:pt>
                <c:pt idx="527">
                  <c:v>0.13500000000000001</c:v>
                </c:pt>
                <c:pt idx="528">
                  <c:v>0.13</c:v>
                </c:pt>
                <c:pt idx="529">
                  <c:v>0.12</c:v>
                </c:pt>
                <c:pt idx="530">
                  <c:v>0.107</c:v>
                </c:pt>
                <c:pt idx="531">
                  <c:v>0.105</c:v>
                </c:pt>
                <c:pt idx="532">
                  <c:v>0.108</c:v>
                </c:pt>
                <c:pt idx="533">
                  <c:v>0.105</c:v>
                </c:pt>
                <c:pt idx="534">
                  <c:v>0.115</c:v>
                </c:pt>
                <c:pt idx="535">
                  <c:v>0.121</c:v>
                </c:pt>
                <c:pt idx="536">
                  <c:v>0.124</c:v>
                </c:pt>
                <c:pt idx="537">
                  <c:v>0.11899999999999999</c:v>
                </c:pt>
                <c:pt idx="538">
                  <c:v>0.17100000000000001</c:v>
                </c:pt>
                <c:pt idx="539">
                  <c:v>0.129</c:v>
                </c:pt>
                <c:pt idx="540">
                  <c:v>0.113</c:v>
                </c:pt>
                <c:pt idx="541">
                  <c:v>0.112</c:v>
                </c:pt>
                <c:pt idx="542">
                  <c:v>0.10199999999999999</c:v>
                </c:pt>
                <c:pt idx="543">
                  <c:v>9.7600000000000006E-2</c:v>
                </c:pt>
                <c:pt idx="544">
                  <c:v>9.4E-2</c:v>
                </c:pt>
                <c:pt idx="545">
                  <c:v>9.1700000000000004E-2</c:v>
                </c:pt>
                <c:pt idx="546">
                  <c:v>0.13</c:v>
                </c:pt>
                <c:pt idx="547">
                  <c:v>0.122</c:v>
                </c:pt>
                <c:pt idx="548">
                  <c:v>0.111</c:v>
                </c:pt>
                <c:pt idx="549">
                  <c:v>0.112</c:v>
                </c:pt>
                <c:pt idx="550">
                  <c:v>0.109</c:v>
                </c:pt>
                <c:pt idx="551">
                  <c:v>0.105</c:v>
                </c:pt>
                <c:pt idx="552">
                  <c:v>0.104</c:v>
                </c:pt>
                <c:pt idx="553">
                  <c:v>0.10299999999999999</c:v>
                </c:pt>
                <c:pt idx="554">
                  <c:v>0.105</c:v>
                </c:pt>
                <c:pt idx="555">
                  <c:v>0.106</c:v>
                </c:pt>
                <c:pt idx="556">
                  <c:v>0.108</c:v>
                </c:pt>
                <c:pt idx="557">
                  <c:v>0.114</c:v>
                </c:pt>
                <c:pt idx="558">
                  <c:v>0.123</c:v>
                </c:pt>
                <c:pt idx="559">
                  <c:v>0.125</c:v>
                </c:pt>
                <c:pt idx="560">
                  <c:v>0.123</c:v>
                </c:pt>
                <c:pt idx="561">
                  <c:v>0.11700000000000001</c:v>
                </c:pt>
                <c:pt idx="562">
                  <c:v>0.114</c:v>
                </c:pt>
                <c:pt idx="563">
                  <c:v>0.113</c:v>
                </c:pt>
                <c:pt idx="564">
                  <c:v>0.108</c:v>
                </c:pt>
                <c:pt idx="565">
                  <c:v>0.10199999999999999</c:v>
                </c:pt>
                <c:pt idx="566">
                  <c:v>8.8599999999999998E-2</c:v>
                </c:pt>
                <c:pt idx="567">
                  <c:v>9.9299999999999999E-2</c:v>
                </c:pt>
                <c:pt idx="568">
                  <c:v>0.111</c:v>
                </c:pt>
                <c:pt idx="569">
                  <c:v>0.11899999999999999</c:v>
                </c:pt>
                <c:pt idx="570">
                  <c:v>0.125</c:v>
                </c:pt>
                <c:pt idx="571">
                  <c:v>0.13600000000000001</c:v>
                </c:pt>
                <c:pt idx="572">
                  <c:v>0.14199999999999999</c:v>
                </c:pt>
                <c:pt idx="573">
                  <c:v>0.158</c:v>
                </c:pt>
                <c:pt idx="574">
                  <c:v>0.152</c:v>
                </c:pt>
                <c:pt idx="575">
                  <c:v>0.14799999999999999</c:v>
                </c:pt>
                <c:pt idx="576">
                  <c:v>0.14199999999999999</c:v>
                </c:pt>
                <c:pt idx="577">
                  <c:v>0.13900000000000001</c:v>
                </c:pt>
                <c:pt idx="578">
                  <c:v>0.13200000000000001</c:v>
                </c:pt>
                <c:pt idx="579">
                  <c:v>0.13</c:v>
                </c:pt>
                <c:pt idx="580">
                  <c:v>0.123</c:v>
                </c:pt>
                <c:pt idx="581">
                  <c:v>0.126</c:v>
                </c:pt>
                <c:pt idx="582">
                  <c:v>0.125</c:v>
                </c:pt>
                <c:pt idx="583">
                  <c:v>0.123</c:v>
                </c:pt>
                <c:pt idx="584">
                  <c:v>0.125</c:v>
                </c:pt>
                <c:pt idx="585">
                  <c:v>0.13</c:v>
                </c:pt>
                <c:pt idx="586">
                  <c:v>0.13500000000000001</c:v>
                </c:pt>
                <c:pt idx="587">
                  <c:v>0.14199999999999999</c:v>
                </c:pt>
                <c:pt idx="588">
                  <c:v>0.13600000000000001</c:v>
                </c:pt>
                <c:pt idx="589">
                  <c:v>0.13200000000000001</c:v>
                </c:pt>
                <c:pt idx="590">
                  <c:v>0.13400000000000001</c:v>
                </c:pt>
                <c:pt idx="591">
                  <c:v>0.13700000000000001</c:v>
                </c:pt>
                <c:pt idx="592">
                  <c:v>0.13900000000000001</c:v>
                </c:pt>
                <c:pt idx="593">
                  <c:v>0.13500000000000001</c:v>
                </c:pt>
                <c:pt idx="594">
                  <c:v>0.126</c:v>
                </c:pt>
                <c:pt idx="595">
                  <c:v>0.126</c:v>
                </c:pt>
                <c:pt idx="596">
                  <c:v>0.14000000000000001</c:v>
                </c:pt>
                <c:pt idx="597">
                  <c:v>0.16</c:v>
                </c:pt>
                <c:pt idx="598">
                  <c:v>0.19800000000000001</c:v>
                </c:pt>
                <c:pt idx="599">
                  <c:v>0.17499999999999999</c:v>
                </c:pt>
                <c:pt idx="600">
                  <c:v>0.17</c:v>
                </c:pt>
                <c:pt idx="601">
                  <c:v>0.182</c:v>
                </c:pt>
                <c:pt idx="602">
                  <c:v>0.14699999999999999</c:v>
                </c:pt>
                <c:pt idx="603">
                  <c:v>0.16500000000000001</c:v>
                </c:pt>
                <c:pt idx="604">
                  <c:v>0.152</c:v>
                </c:pt>
                <c:pt idx="605">
                  <c:v>0.13300000000000001</c:v>
                </c:pt>
                <c:pt idx="606">
                  <c:v>0.123</c:v>
                </c:pt>
                <c:pt idx="607">
                  <c:v>0.125</c:v>
                </c:pt>
                <c:pt idx="608">
                  <c:v>0.11700000000000001</c:v>
                </c:pt>
                <c:pt idx="609">
                  <c:v>0.124</c:v>
                </c:pt>
                <c:pt idx="610">
                  <c:v>0.124</c:v>
                </c:pt>
                <c:pt idx="611">
                  <c:v>0.127</c:v>
                </c:pt>
                <c:pt idx="612">
                  <c:v>0.13500000000000001</c:v>
                </c:pt>
                <c:pt idx="613">
                  <c:v>0.14799999999999999</c:v>
                </c:pt>
                <c:pt idx="614">
                  <c:v>0.16200000000000001</c:v>
                </c:pt>
                <c:pt idx="615">
                  <c:v>0.17199999999999999</c:v>
                </c:pt>
                <c:pt idx="616">
                  <c:v>0.17299999999999999</c:v>
                </c:pt>
                <c:pt idx="617">
                  <c:v>0.17799999999999999</c:v>
                </c:pt>
                <c:pt idx="618">
                  <c:v>0.17299999999999999</c:v>
                </c:pt>
                <c:pt idx="619">
                  <c:v>0.18099999999999999</c:v>
                </c:pt>
                <c:pt idx="620">
                  <c:v>0.184</c:v>
                </c:pt>
                <c:pt idx="621">
                  <c:v>0.18099999999999999</c:v>
                </c:pt>
                <c:pt idx="622">
                  <c:v>0.18099999999999999</c:v>
                </c:pt>
                <c:pt idx="623">
                  <c:v>0.18099999999999999</c:v>
                </c:pt>
                <c:pt idx="624">
                  <c:v>0.17899999999999999</c:v>
                </c:pt>
                <c:pt idx="625">
                  <c:v>0.17899999999999999</c:v>
                </c:pt>
                <c:pt idx="626">
                  <c:v>0.17899999999999999</c:v>
                </c:pt>
                <c:pt idx="627">
                  <c:v>0.17599999999999999</c:v>
                </c:pt>
                <c:pt idx="628">
                  <c:v>0.18</c:v>
                </c:pt>
                <c:pt idx="629">
                  <c:v>0.183</c:v>
                </c:pt>
                <c:pt idx="630">
                  <c:v>0.191</c:v>
                </c:pt>
                <c:pt idx="631">
                  <c:v>0.19900000000000001</c:v>
                </c:pt>
                <c:pt idx="632">
                  <c:v>0.20399999999999999</c:v>
                </c:pt>
                <c:pt idx="633">
                  <c:v>0.20200000000000001</c:v>
                </c:pt>
                <c:pt idx="634">
                  <c:v>0.215</c:v>
                </c:pt>
                <c:pt idx="635">
                  <c:v>0.22600000000000001</c:v>
                </c:pt>
                <c:pt idx="636">
                  <c:v>0.22800000000000001</c:v>
                </c:pt>
                <c:pt idx="637">
                  <c:v>0.223</c:v>
                </c:pt>
                <c:pt idx="638">
                  <c:v>0.224</c:v>
                </c:pt>
                <c:pt idx="639">
                  <c:v>0.22600000000000001</c:v>
                </c:pt>
                <c:pt idx="640">
                  <c:v>0.23100000000000001</c:v>
                </c:pt>
                <c:pt idx="641">
                  <c:v>0.216</c:v>
                </c:pt>
                <c:pt idx="642">
                  <c:v>0.20799999999999999</c:v>
                </c:pt>
                <c:pt idx="643">
                  <c:v>0.21</c:v>
                </c:pt>
                <c:pt idx="644">
                  <c:v>0.21199999999999999</c:v>
                </c:pt>
                <c:pt idx="645">
                  <c:v>0.216</c:v>
                </c:pt>
                <c:pt idx="646">
                  <c:v>0.218</c:v>
                </c:pt>
                <c:pt idx="647">
                  <c:v>0.223</c:v>
                </c:pt>
                <c:pt idx="648">
                  <c:v>0.23499999999999999</c:v>
                </c:pt>
                <c:pt idx="649">
                  <c:v>0.24399999999999999</c:v>
                </c:pt>
                <c:pt idx="650">
                  <c:v>0.245</c:v>
                </c:pt>
                <c:pt idx="651">
                  <c:v>0.23499999999999999</c:v>
                </c:pt>
                <c:pt idx="652">
                  <c:v>0.22700000000000001</c:v>
                </c:pt>
                <c:pt idx="653">
                  <c:v>0.223</c:v>
                </c:pt>
                <c:pt idx="654">
                  <c:v>0.221</c:v>
                </c:pt>
                <c:pt idx="655">
                  <c:v>0.21299999999999999</c:v>
                </c:pt>
                <c:pt idx="656">
                  <c:v>0.19900000000000001</c:v>
                </c:pt>
                <c:pt idx="657">
                  <c:v>0.184</c:v>
                </c:pt>
                <c:pt idx="658">
                  <c:v>0.19800000000000001</c:v>
                </c:pt>
                <c:pt idx="659">
                  <c:v>0.217</c:v>
                </c:pt>
                <c:pt idx="660">
                  <c:v>0.221</c:v>
                </c:pt>
                <c:pt idx="661">
                  <c:v>0.22600000000000001</c:v>
                </c:pt>
                <c:pt idx="662">
                  <c:v>0.23599999999999999</c:v>
                </c:pt>
                <c:pt idx="663">
                  <c:v>0.25700000000000001</c:v>
                </c:pt>
                <c:pt idx="664">
                  <c:v>0.28199999999999997</c:v>
                </c:pt>
                <c:pt idx="665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F0-CB44-ABE3-5A82EAEC1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482799"/>
        <c:axId val="1748488479"/>
      </c:lineChart>
      <c:dateAx>
        <c:axId val="174848279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8479"/>
        <c:crosses val="autoZero"/>
        <c:auto val="1"/>
        <c:lblOffset val="100"/>
        <c:baseTimeUnit val="days"/>
      </c:dateAx>
      <c:valAx>
        <c:axId val="174848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Food &amp; Accom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Sheet1!$I$2:$I$667</c:f>
              <c:numCache>
                <c:formatCode>General</c:formatCode>
                <c:ptCount val="666"/>
                <c:pt idx="0">
                  <c:v>-3.8600000000000001E-3</c:v>
                </c:pt>
                <c:pt idx="1">
                  <c:v>-1.5399999999999999E-3</c:v>
                </c:pt>
                <c:pt idx="2">
                  <c:v>-5.5699999999999999E-4</c:v>
                </c:pt>
                <c:pt idx="3">
                  <c:v>3.3600000000000001E-3</c:v>
                </c:pt>
                <c:pt idx="4">
                  <c:v>-4.4600000000000004E-3</c:v>
                </c:pt>
                <c:pt idx="5">
                  <c:v>-6.9100000000000003E-3</c:v>
                </c:pt>
                <c:pt idx="6">
                  <c:v>3.9500000000000004E-3</c:v>
                </c:pt>
                <c:pt idx="7">
                  <c:v>9.2499999999999995E-3</c:v>
                </c:pt>
                <c:pt idx="8">
                  <c:v>5.5099999999999995E-4</c:v>
                </c:pt>
                <c:pt idx="9">
                  <c:v>-1.18E-2</c:v>
                </c:pt>
                <c:pt idx="10">
                  <c:v>-1.18E-2</c:v>
                </c:pt>
                <c:pt idx="11">
                  <c:v>5.9699999999999996E-3</c:v>
                </c:pt>
                <c:pt idx="12">
                  <c:v>1.66E-2</c:v>
                </c:pt>
                <c:pt idx="13">
                  <c:v>-4.4900000000000002E-4</c:v>
                </c:pt>
                <c:pt idx="14">
                  <c:v>-7.3800000000000003E-3</c:v>
                </c:pt>
                <c:pt idx="15">
                  <c:v>-5.45E-3</c:v>
                </c:pt>
                <c:pt idx="16">
                  <c:v>1.84E-2</c:v>
                </c:pt>
                <c:pt idx="17">
                  <c:v>2.4199999999999999E-2</c:v>
                </c:pt>
                <c:pt idx="18">
                  <c:v>2.0500000000000001E-2</c:v>
                </c:pt>
                <c:pt idx="19">
                  <c:v>1.34E-2</c:v>
                </c:pt>
                <c:pt idx="20">
                  <c:v>3.0200000000000001E-3</c:v>
                </c:pt>
                <c:pt idx="21">
                  <c:v>5.4200000000000003E-3</c:v>
                </c:pt>
                <c:pt idx="22">
                  <c:v>4.5799999999999999E-3</c:v>
                </c:pt>
                <c:pt idx="23">
                  <c:v>-6.8100000000000001E-3</c:v>
                </c:pt>
                <c:pt idx="24">
                  <c:v>-2.3099999999999999E-2</c:v>
                </c:pt>
                <c:pt idx="25">
                  <c:v>-3.5400000000000001E-2</c:v>
                </c:pt>
                <c:pt idx="26">
                  <c:v>-2.7699999999999999E-2</c:v>
                </c:pt>
                <c:pt idx="27">
                  <c:v>-0.02</c:v>
                </c:pt>
                <c:pt idx="28">
                  <c:v>-2.7699999999999999E-2</c:v>
                </c:pt>
                <c:pt idx="29">
                  <c:v>-3.32E-2</c:v>
                </c:pt>
                <c:pt idx="30">
                  <c:v>-2.86E-2</c:v>
                </c:pt>
                <c:pt idx="31">
                  <c:v>-2.4E-2</c:v>
                </c:pt>
                <c:pt idx="32">
                  <c:v>-0.03</c:v>
                </c:pt>
                <c:pt idx="33">
                  <c:v>-2.9600000000000001E-2</c:v>
                </c:pt>
                <c:pt idx="34">
                  <c:v>-1.61E-2</c:v>
                </c:pt>
                <c:pt idx="35">
                  <c:v>-2.06E-2</c:v>
                </c:pt>
                <c:pt idx="36">
                  <c:v>-2.3900000000000001E-2</c:v>
                </c:pt>
                <c:pt idx="37">
                  <c:v>-3.09E-2</c:v>
                </c:pt>
                <c:pt idx="38">
                  <c:v>-2.0899999999999998E-2</c:v>
                </c:pt>
                <c:pt idx="39">
                  <c:v>-8.3699999999999996E-4</c:v>
                </c:pt>
                <c:pt idx="40">
                  <c:v>-7.5300000000000002E-3</c:v>
                </c:pt>
                <c:pt idx="41">
                  <c:v>-1.5900000000000001E-2</c:v>
                </c:pt>
                <c:pt idx="42">
                  <c:v>-1.04E-2</c:v>
                </c:pt>
                <c:pt idx="43">
                  <c:v>-2.23E-2</c:v>
                </c:pt>
                <c:pt idx="44">
                  <c:v>-1.09E-2</c:v>
                </c:pt>
                <c:pt idx="45">
                  <c:v>-2.01E-2</c:v>
                </c:pt>
                <c:pt idx="46">
                  <c:v>-3.1600000000000003E-2</c:v>
                </c:pt>
                <c:pt idx="47">
                  <c:v>-3.4700000000000002E-2</c:v>
                </c:pt>
                <c:pt idx="48">
                  <c:v>-3.2800000000000003E-2</c:v>
                </c:pt>
                <c:pt idx="49">
                  <c:v>-3.3500000000000002E-2</c:v>
                </c:pt>
                <c:pt idx="50">
                  <c:v>-3.73E-2</c:v>
                </c:pt>
                <c:pt idx="51">
                  <c:v>-4.3400000000000001E-2</c:v>
                </c:pt>
                <c:pt idx="52">
                  <c:v>-5.0200000000000002E-2</c:v>
                </c:pt>
                <c:pt idx="53">
                  <c:v>-5.4600000000000003E-2</c:v>
                </c:pt>
                <c:pt idx="54">
                  <c:v>-5.74E-2</c:v>
                </c:pt>
                <c:pt idx="55">
                  <c:v>-6.3299999999999995E-2</c:v>
                </c:pt>
                <c:pt idx="56">
                  <c:v>-6.3299999999999995E-2</c:v>
                </c:pt>
                <c:pt idx="57">
                  <c:v>-6.6100000000000006E-2</c:v>
                </c:pt>
                <c:pt idx="58">
                  <c:v>-7.3599999999999999E-2</c:v>
                </c:pt>
                <c:pt idx="59">
                  <c:v>-8.4699999999999998E-2</c:v>
                </c:pt>
                <c:pt idx="60">
                  <c:v>-0.105</c:v>
                </c:pt>
                <c:pt idx="61">
                  <c:v>-0.14499999999999999</c:v>
                </c:pt>
                <c:pt idx="62">
                  <c:v>-0.187</c:v>
                </c:pt>
                <c:pt idx="63">
                  <c:v>-0.219</c:v>
                </c:pt>
                <c:pt idx="64">
                  <c:v>-0.25800000000000001</c:v>
                </c:pt>
                <c:pt idx="65">
                  <c:v>-0.308</c:v>
                </c:pt>
                <c:pt idx="66">
                  <c:v>-0.36199999999999999</c:v>
                </c:pt>
                <c:pt idx="67">
                  <c:v>-0.42399999999999999</c:v>
                </c:pt>
                <c:pt idx="68">
                  <c:v>-0.495</c:v>
                </c:pt>
                <c:pt idx="69">
                  <c:v>-0.55500000000000005</c:v>
                </c:pt>
                <c:pt idx="70">
                  <c:v>-0.59099999999999997</c:v>
                </c:pt>
                <c:pt idx="71">
                  <c:v>-0.60699999999999998</c:v>
                </c:pt>
                <c:pt idx="72">
                  <c:v>-0.61899999999999999</c:v>
                </c:pt>
                <c:pt idx="73">
                  <c:v>-0.63400000000000001</c:v>
                </c:pt>
                <c:pt idx="74">
                  <c:v>-0.64500000000000002</c:v>
                </c:pt>
                <c:pt idx="75">
                  <c:v>-0.65600000000000003</c:v>
                </c:pt>
                <c:pt idx="76">
                  <c:v>-0.66500000000000004</c:v>
                </c:pt>
                <c:pt idx="77">
                  <c:v>-0.66600000000000004</c:v>
                </c:pt>
                <c:pt idx="78">
                  <c:v>-0.66500000000000004</c:v>
                </c:pt>
                <c:pt idx="79">
                  <c:v>-0.66300000000000003</c:v>
                </c:pt>
                <c:pt idx="80">
                  <c:v>-0.66300000000000003</c:v>
                </c:pt>
                <c:pt idx="81">
                  <c:v>-0.66100000000000003</c:v>
                </c:pt>
                <c:pt idx="82">
                  <c:v>-0.65700000000000003</c:v>
                </c:pt>
                <c:pt idx="83">
                  <c:v>-0.65800000000000003</c:v>
                </c:pt>
                <c:pt idx="84">
                  <c:v>-0.65800000000000003</c:v>
                </c:pt>
                <c:pt idx="85">
                  <c:v>-0.65800000000000003</c:v>
                </c:pt>
                <c:pt idx="86">
                  <c:v>-0.65300000000000002</c:v>
                </c:pt>
                <c:pt idx="87">
                  <c:v>-0.64600000000000002</c:v>
                </c:pt>
                <c:pt idx="88">
                  <c:v>-0.64200000000000002</c:v>
                </c:pt>
                <c:pt idx="89">
                  <c:v>-0.63800000000000001</c:v>
                </c:pt>
                <c:pt idx="90">
                  <c:v>-0.64600000000000002</c:v>
                </c:pt>
                <c:pt idx="91">
                  <c:v>-0.64900000000000002</c:v>
                </c:pt>
                <c:pt idx="92">
                  <c:v>-0.63</c:v>
                </c:pt>
                <c:pt idx="93">
                  <c:v>-0.62</c:v>
                </c:pt>
                <c:pt idx="94">
                  <c:v>-0.61699999999999999</c:v>
                </c:pt>
                <c:pt idx="95">
                  <c:v>-0.61499999999999999</c:v>
                </c:pt>
                <c:pt idx="96">
                  <c:v>-0.61399999999999999</c:v>
                </c:pt>
                <c:pt idx="97">
                  <c:v>-0.59599999999999997</c:v>
                </c:pt>
                <c:pt idx="98">
                  <c:v>-0.57999999999999996</c:v>
                </c:pt>
                <c:pt idx="99">
                  <c:v>-0.58299999999999996</c:v>
                </c:pt>
                <c:pt idx="100">
                  <c:v>-0.58799999999999997</c:v>
                </c:pt>
                <c:pt idx="101">
                  <c:v>-0.59299999999999997</c:v>
                </c:pt>
                <c:pt idx="102">
                  <c:v>-0.59399999999999997</c:v>
                </c:pt>
                <c:pt idx="103">
                  <c:v>-0.58599999999999997</c:v>
                </c:pt>
                <c:pt idx="104">
                  <c:v>-0.58399999999999996</c:v>
                </c:pt>
                <c:pt idx="105">
                  <c:v>-0.58699999999999997</c:v>
                </c:pt>
                <c:pt idx="106">
                  <c:v>-0.59699999999999998</c:v>
                </c:pt>
                <c:pt idx="107">
                  <c:v>-0.59299999999999997</c:v>
                </c:pt>
                <c:pt idx="108">
                  <c:v>-0.58099999999999996</c:v>
                </c:pt>
                <c:pt idx="109">
                  <c:v>-0.56799999999999995</c:v>
                </c:pt>
                <c:pt idx="110">
                  <c:v>-0.56000000000000005</c:v>
                </c:pt>
                <c:pt idx="111">
                  <c:v>-0.55200000000000005</c:v>
                </c:pt>
                <c:pt idx="112">
                  <c:v>-0.54600000000000004</c:v>
                </c:pt>
                <c:pt idx="113">
                  <c:v>-0.53900000000000003</c:v>
                </c:pt>
                <c:pt idx="114">
                  <c:v>-0.54</c:v>
                </c:pt>
                <c:pt idx="115">
                  <c:v>-0.54300000000000004</c:v>
                </c:pt>
                <c:pt idx="116">
                  <c:v>-0.54100000000000004</c:v>
                </c:pt>
                <c:pt idx="117">
                  <c:v>-0.53400000000000003</c:v>
                </c:pt>
                <c:pt idx="118">
                  <c:v>-0.51300000000000001</c:v>
                </c:pt>
                <c:pt idx="119">
                  <c:v>-0.50700000000000001</c:v>
                </c:pt>
                <c:pt idx="120">
                  <c:v>-0.52700000000000002</c:v>
                </c:pt>
                <c:pt idx="121">
                  <c:v>-0.52100000000000002</c:v>
                </c:pt>
                <c:pt idx="122">
                  <c:v>-0.505</c:v>
                </c:pt>
                <c:pt idx="123">
                  <c:v>-0.495</c:v>
                </c:pt>
                <c:pt idx="124">
                  <c:v>-0.48399999999999999</c:v>
                </c:pt>
                <c:pt idx="125">
                  <c:v>-0.48899999999999999</c:v>
                </c:pt>
                <c:pt idx="126">
                  <c:v>-0.48599999999999999</c:v>
                </c:pt>
                <c:pt idx="127">
                  <c:v>-0.45900000000000002</c:v>
                </c:pt>
                <c:pt idx="128">
                  <c:v>-0.45300000000000001</c:v>
                </c:pt>
                <c:pt idx="129">
                  <c:v>-0.45100000000000001</c:v>
                </c:pt>
                <c:pt idx="130">
                  <c:v>-0.45</c:v>
                </c:pt>
                <c:pt idx="131">
                  <c:v>-0.45500000000000002</c:v>
                </c:pt>
                <c:pt idx="132">
                  <c:v>-0.45300000000000001</c:v>
                </c:pt>
                <c:pt idx="133">
                  <c:v>-0.44800000000000001</c:v>
                </c:pt>
                <c:pt idx="134">
                  <c:v>-0.44400000000000001</c:v>
                </c:pt>
                <c:pt idx="135">
                  <c:v>-0.44700000000000001</c:v>
                </c:pt>
                <c:pt idx="136">
                  <c:v>-0.44900000000000001</c:v>
                </c:pt>
                <c:pt idx="137">
                  <c:v>-0.442</c:v>
                </c:pt>
                <c:pt idx="138">
                  <c:v>-0.42799999999999999</c:v>
                </c:pt>
                <c:pt idx="139">
                  <c:v>-0.41699999999999998</c:v>
                </c:pt>
                <c:pt idx="140">
                  <c:v>-0.40799999999999997</c:v>
                </c:pt>
                <c:pt idx="141">
                  <c:v>-0.40300000000000002</c:v>
                </c:pt>
                <c:pt idx="142">
                  <c:v>-0.40100000000000002</c:v>
                </c:pt>
                <c:pt idx="143">
                  <c:v>-0.39200000000000002</c:v>
                </c:pt>
                <c:pt idx="144">
                  <c:v>-0.39500000000000002</c:v>
                </c:pt>
                <c:pt idx="145">
                  <c:v>-0.39500000000000002</c:v>
                </c:pt>
                <c:pt idx="146">
                  <c:v>-0.39200000000000002</c:v>
                </c:pt>
                <c:pt idx="147">
                  <c:v>-0.38900000000000001</c:v>
                </c:pt>
                <c:pt idx="148">
                  <c:v>-0.38900000000000001</c:v>
                </c:pt>
                <c:pt idx="149">
                  <c:v>-0.38300000000000001</c:v>
                </c:pt>
                <c:pt idx="150">
                  <c:v>-0.38</c:v>
                </c:pt>
                <c:pt idx="151">
                  <c:v>-0.374</c:v>
                </c:pt>
                <c:pt idx="152">
                  <c:v>-0.371</c:v>
                </c:pt>
                <c:pt idx="153">
                  <c:v>-0.36299999999999999</c:v>
                </c:pt>
                <c:pt idx="154">
                  <c:v>-0.35799999999999998</c:v>
                </c:pt>
                <c:pt idx="155">
                  <c:v>-0.36399999999999999</c:v>
                </c:pt>
                <c:pt idx="156">
                  <c:v>-0.36099999999999999</c:v>
                </c:pt>
                <c:pt idx="157">
                  <c:v>-0.35299999999999998</c:v>
                </c:pt>
                <c:pt idx="158">
                  <c:v>-0.34499999999999997</c:v>
                </c:pt>
                <c:pt idx="159">
                  <c:v>-0.33700000000000002</c:v>
                </c:pt>
                <c:pt idx="160">
                  <c:v>-0.32300000000000001</c:v>
                </c:pt>
                <c:pt idx="161">
                  <c:v>-0.32200000000000001</c:v>
                </c:pt>
                <c:pt idx="162">
                  <c:v>-0.317</c:v>
                </c:pt>
                <c:pt idx="163">
                  <c:v>-0.32200000000000001</c:v>
                </c:pt>
                <c:pt idx="164">
                  <c:v>-0.32700000000000001</c:v>
                </c:pt>
                <c:pt idx="165">
                  <c:v>-0.33200000000000002</c:v>
                </c:pt>
                <c:pt idx="166">
                  <c:v>-0.33600000000000002</c:v>
                </c:pt>
                <c:pt idx="167">
                  <c:v>-0.34399999999999997</c:v>
                </c:pt>
                <c:pt idx="168">
                  <c:v>-0.34300000000000003</c:v>
                </c:pt>
                <c:pt idx="169">
                  <c:v>-0.34200000000000003</c:v>
                </c:pt>
                <c:pt idx="170">
                  <c:v>-0.34200000000000003</c:v>
                </c:pt>
                <c:pt idx="171">
                  <c:v>-0.34100000000000003</c:v>
                </c:pt>
                <c:pt idx="172">
                  <c:v>-0.35699999999999998</c:v>
                </c:pt>
                <c:pt idx="173">
                  <c:v>-0.372</c:v>
                </c:pt>
                <c:pt idx="174">
                  <c:v>-0.35299999999999998</c:v>
                </c:pt>
                <c:pt idx="175">
                  <c:v>-0.34399999999999997</c:v>
                </c:pt>
                <c:pt idx="176">
                  <c:v>-0.34200000000000003</c:v>
                </c:pt>
                <c:pt idx="177">
                  <c:v>-0.34200000000000003</c:v>
                </c:pt>
                <c:pt idx="178">
                  <c:v>-0.34100000000000003</c:v>
                </c:pt>
                <c:pt idx="179">
                  <c:v>-0.33400000000000002</c:v>
                </c:pt>
                <c:pt idx="180">
                  <c:v>-0.33</c:v>
                </c:pt>
                <c:pt idx="181">
                  <c:v>-0.32700000000000001</c:v>
                </c:pt>
                <c:pt idx="182">
                  <c:v>-0.33400000000000002</c:v>
                </c:pt>
                <c:pt idx="183">
                  <c:v>-0.33500000000000002</c:v>
                </c:pt>
                <c:pt idx="184">
                  <c:v>-0.33200000000000002</c:v>
                </c:pt>
                <c:pt idx="185">
                  <c:v>-0.33300000000000002</c:v>
                </c:pt>
                <c:pt idx="186">
                  <c:v>-0.33300000000000002</c:v>
                </c:pt>
                <c:pt idx="187">
                  <c:v>-0.33100000000000002</c:v>
                </c:pt>
                <c:pt idx="188">
                  <c:v>-0.32900000000000001</c:v>
                </c:pt>
                <c:pt idx="189">
                  <c:v>-0.33</c:v>
                </c:pt>
                <c:pt idx="190">
                  <c:v>-0.32900000000000001</c:v>
                </c:pt>
                <c:pt idx="191">
                  <c:v>-0.32700000000000001</c:v>
                </c:pt>
                <c:pt idx="192">
                  <c:v>-0.32600000000000001</c:v>
                </c:pt>
                <c:pt idx="193">
                  <c:v>-0.32300000000000001</c:v>
                </c:pt>
                <c:pt idx="194">
                  <c:v>-0.32200000000000001</c:v>
                </c:pt>
                <c:pt idx="195">
                  <c:v>-0.32100000000000001</c:v>
                </c:pt>
                <c:pt idx="196">
                  <c:v>-0.318</c:v>
                </c:pt>
                <c:pt idx="197">
                  <c:v>-0.316</c:v>
                </c:pt>
                <c:pt idx="198">
                  <c:v>-0.314</c:v>
                </c:pt>
                <c:pt idx="199">
                  <c:v>-0.311</c:v>
                </c:pt>
                <c:pt idx="200">
                  <c:v>-0.30599999999999999</c:v>
                </c:pt>
                <c:pt idx="201">
                  <c:v>-0.30199999999999999</c:v>
                </c:pt>
                <c:pt idx="202">
                  <c:v>-0.29899999999999999</c:v>
                </c:pt>
                <c:pt idx="203">
                  <c:v>-0.29699999999999999</c:v>
                </c:pt>
                <c:pt idx="204">
                  <c:v>-0.29599999999999999</c:v>
                </c:pt>
                <c:pt idx="205">
                  <c:v>-0.29599999999999999</c:v>
                </c:pt>
                <c:pt idx="206">
                  <c:v>-0.29299999999999998</c:v>
                </c:pt>
                <c:pt idx="207">
                  <c:v>-0.29499999999999998</c:v>
                </c:pt>
                <c:pt idx="208">
                  <c:v>-0.29099999999999998</c:v>
                </c:pt>
                <c:pt idx="209">
                  <c:v>-0.28499999999999998</c:v>
                </c:pt>
                <c:pt idx="210">
                  <c:v>-0.28399999999999997</c:v>
                </c:pt>
                <c:pt idx="211">
                  <c:v>-0.28100000000000003</c:v>
                </c:pt>
                <c:pt idx="212">
                  <c:v>-0.27700000000000002</c:v>
                </c:pt>
                <c:pt idx="213">
                  <c:v>-0.27500000000000002</c:v>
                </c:pt>
                <c:pt idx="214">
                  <c:v>-0.26700000000000002</c:v>
                </c:pt>
                <c:pt idx="215">
                  <c:v>-0.26500000000000001</c:v>
                </c:pt>
                <c:pt idx="216">
                  <c:v>-0.26400000000000001</c:v>
                </c:pt>
                <c:pt idx="217">
                  <c:v>-0.26400000000000001</c:v>
                </c:pt>
                <c:pt idx="218">
                  <c:v>-0.26200000000000001</c:v>
                </c:pt>
                <c:pt idx="219">
                  <c:v>-0.25900000000000001</c:v>
                </c:pt>
                <c:pt idx="220">
                  <c:v>-0.25700000000000001</c:v>
                </c:pt>
                <c:pt idx="221">
                  <c:v>-0.254</c:v>
                </c:pt>
                <c:pt idx="222">
                  <c:v>-0.248</c:v>
                </c:pt>
                <c:pt idx="223">
                  <c:v>-0.245</c:v>
                </c:pt>
                <c:pt idx="224">
                  <c:v>-0.248</c:v>
                </c:pt>
                <c:pt idx="225">
                  <c:v>-0.249</c:v>
                </c:pt>
                <c:pt idx="226">
                  <c:v>-0.247</c:v>
                </c:pt>
                <c:pt idx="227">
                  <c:v>-0.247</c:v>
                </c:pt>
                <c:pt idx="228">
                  <c:v>-0.248</c:v>
                </c:pt>
                <c:pt idx="229">
                  <c:v>-0.249</c:v>
                </c:pt>
                <c:pt idx="230">
                  <c:v>-0.252</c:v>
                </c:pt>
                <c:pt idx="231">
                  <c:v>-0.248</c:v>
                </c:pt>
                <c:pt idx="232">
                  <c:v>-0.24199999999999999</c:v>
                </c:pt>
                <c:pt idx="233">
                  <c:v>-0.24</c:v>
                </c:pt>
                <c:pt idx="234">
                  <c:v>-0.23599999999999999</c:v>
                </c:pt>
                <c:pt idx="235">
                  <c:v>-0.222</c:v>
                </c:pt>
                <c:pt idx="236">
                  <c:v>-0.20799999999999999</c:v>
                </c:pt>
                <c:pt idx="237">
                  <c:v>-0.224</c:v>
                </c:pt>
                <c:pt idx="238">
                  <c:v>-0.216</c:v>
                </c:pt>
                <c:pt idx="239">
                  <c:v>-0.219</c:v>
                </c:pt>
                <c:pt idx="240">
                  <c:v>-0.187</c:v>
                </c:pt>
                <c:pt idx="241">
                  <c:v>-0.185</c:v>
                </c:pt>
                <c:pt idx="242">
                  <c:v>-0.20399999999999999</c:v>
                </c:pt>
                <c:pt idx="243">
                  <c:v>-0.20499999999999999</c:v>
                </c:pt>
                <c:pt idx="244">
                  <c:v>-0.21199999999999999</c:v>
                </c:pt>
                <c:pt idx="245">
                  <c:v>-0.219</c:v>
                </c:pt>
                <c:pt idx="246">
                  <c:v>-0.22600000000000001</c:v>
                </c:pt>
                <c:pt idx="247">
                  <c:v>-0.221</c:v>
                </c:pt>
                <c:pt idx="248">
                  <c:v>-0.221</c:v>
                </c:pt>
                <c:pt idx="249">
                  <c:v>-0.221</c:v>
                </c:pt>
                <c:pt idx="250">
                  <c:v>-0.222</c:v>
                </c:pt>
                <c:pt idx="251">
                  <c:v>-0.223</c:v>
                </c:pt>
                <c:pt idx="252">
                  <c:v>-0.224</c:v>
                </c:pt>
                <c:pt idx="253">
                  <c:v>-0.223</c:v>
                </c:pt>
                <c:pt idx="254">
                  <c:v>-0.222</c:v>
                </c:pt>
                <c:pt idx="255">
                  <c:v>-0.222</c:v>
                </c:pt>
                <c:pt idx="256">
                  <c:v>-0.223</c:v>
                </c:pt>
                <c:pt idx="257">
                  <c:v>-0.224</c:v>
                </c:pt>
                <c:pt idx="258">
                  <c:v>-0.22500000000000001</c:v>
                </c:pt>
                <c:pt idx="259">
                  <c:v>-0.224</c:v>
                </c:pt>
                <c:pt idx="260">
                  <c:v>-0.22700000000000001</c:v>
                </c:pt>
                <c:pt idx="261">
                  <c:v>-0.22900000000000001</c:v>
                </c:pt>
                <c:pt idx="262">
                  <c:v>-0.22500000000000001</c:v>
                </c:pt>
                <c:pt idx="263">
                  <c:v>-0.22</c:v>
                </c:pt>
                <c:pt idx="264">
                  <c:v>-0.218</c:v>
                </c:pt>
                <c:pt idx="265">
                  <c:v>-0.216</c:v>
                </c:pt>
                <c:pt idx="266">
                  <c:v>-0.218</c:v>
                </c:pt>
                <c:pt idx="267">
                  <c:v>-0.219</c:v>
                </c:pt>
                <c:pt idx="268">
                  <c:v>-0.217</c:v>
                </c:pt>
                <c:pt idx="269">
                  <c:v>-0.215</c:v>
                </c:pt>
                <c:pt idx="270">
                  <c:v>-0.21099999999999999</c:v>
                </c:pt>
                <c:pt idx="271">
                  <c:v>-0.21</c:v>
                </c:pt>
                <c:pt idx="272">
                  <c:v>-0.21</c:v>
                </c:pt>
                <c:pt idx="273">
                  <c:v>-0.214</c:v>
                </c:pt>
                <c:pt idx="274">
                  <c:v>-0.21299999999999999</c:v>
                </c:pt>
                <c:pt idx="275">
                  <c:v>-0.216</c:v>
                </c:pt>
                <c:pt idx="276">
                  <c:v>-0.216</c:v>
                </c:pt>
                <c:pt idx="277">
                  <c:v>-0.219</c:v>
                </c:pt>
                <c:pt idx="278">
                  <c:v>-0.219</c:v>
                </c:pt>
                <c:pt idx="279">
                  <c:v>-0.216</c:v>
                </c:pt>
                <c:pt idx="280">
                  <c:v>-0.21299999999999999</c:v>
                </c:pt>
                <c:pt idx="281">
                  <c:v>-0.21</c:v>
                </c:pt>
                <c:pt idx="282">
                  <c:v>-0.21</c:v>
                </c:pt>
                <c:pt idx="283">
                  <c:v>-0.20799999999999999</c:v>
                </c:pt>
                <c:pt idx="284">
                  <c:v>-0.20899999999999999</c:v>
                </c:pt>
                <c:pt idx="285">
                  <c:v>-0.21</c:v>
                </c:pt>
                <c:pt idx="286">
                  <c:v>-0.214</c:v>
                </c:pt>
                <c:pt idx="287">
                  <c:v>-0.214</c:v>
                </c:pt>
                <c:pt idx="288">
                  <c:v>-0.21</c:v>
                </c:pt>
                <c:pt idx="289">
                  <c:v>-0.20699999999999999</c:v>
                </c:pt>
                <c:pt idx="290">
                  <c:v>-0.20899999999999999</c:v>
                </c:pt>
                <c:pt idx="291">
                  <c:v>-0.21099999999999999</c:v>
                </c:pt>
                <c:pt idx="292">
                  <c:v>-0.217</c:v>
                </c:pt>
                <c:pt idx="293">
                  <c:v>-0.219</c:v>
                </c:pt>
                <c:pt idx="294">
                  <c:v>-0.22</c:v>
                </c:pt>
                <c:pt idx="295">
                  <c:v>-0.221</c:v>
                </c:pt>
                <c:pt idx="296">
                  <c:v>-0.22700000000000001</c:v>
                </c:pt>
                <c:pt idx="297">
                  <c:v>-0.23499999999999999</c:v>
                </c:pt>
                <c:pt idx="298">
                  <c:v>-0.23599999999999999</c:v>
                </c:pt>
                <c:pt idx="299">
                  <c:v>-0.22700000000000001</c:v>
                </c:pt>
                <c:pt idx="300">
                  <c:v>-0.22700000000000001</c:v>
                </c:pt>
                <c:pt idx="301">
                  <c:v>-0.23100000000000001</c:v>
                </c:pt>
                <c:pt idx="302">
                  <c:v>-0.23699999999999999</c:v>
                </c:pt>
                <c:pt idx="303">
                  <c:v>-0.23200000000000001</c:v>
                </c:pt>
                <c:pt idx="304">
                  <c:v>-0.22500000000000001</c:v>
                </c:pt>
                <c:pt idx="305">
                  <c:v>-0.224</c:v>
                </c:pt>
                <c:pt idx="306">
                  <c:v>-0.224</c:v>
                </c:pt>
                <c:pt idx="307">
                  <c:v>-0.224</c:v>
                </c:pt>
                <c:pt idx="308">
                  <c:v>-0.222</c:v>
                </c:pt>
                <c:pt idx="309">
                  <c:v>-0.217</c:v>
                </c:pt>
                <c:pt idx="310">
                  <c:v>-0.214</c:v>
                </c:pt>
                <c:pt idx="311">
                  <c:v>-0.215</c:v>
                </c:pt>
                <c:pt idx="312">
                  <c:v>-0.223</c:v>
                </c:pt>
                <c:pt idx="313">
                  <c:v>-0.23400000000000001</c:v>
                </c:pt>
                <c:pt idx="314">
                  <c:v>-0.24199999999999999</c:v>
                </c:pt>
                <c:pt idx="315">
                  <c:v>-0.249</c:v>
                </c:pt>
                <c:pt idx="316">
                  <c:v>-0.247</c:v>
                </c:pt>
                <c:pt idx="317">
                  <c:v>-0.28399999999999997</c:v>
                </c:pt>
                <c:pt idx="318">
                  <c:v>-0.308</c:v>
                </c:pt>
                <c:pt idx="319">
                  <c:v>-0.32600000000000001</c:v>
                </c:pt>
                <c:pt idx="320">
                  <c:v>-0.28399999999999997</c:v>
                </c:pt>
                <c:pt idx="321">
                  <c:v>-0.29099999999999998</c:v>
                </c:pt>
                <c:pt idx="322">
                  <c:v>-0.27800000000000002</c:v>
                </c:pt>
                <c:pt idx="323">
                  <c:v>-0.27800000000000002</c:v>
                </c:pt>
                <c:pt idx="324">
                  <c:v>-0.26100000000000001</c:v>
                </c:pt>
                <c:pt idx="325">
                  <c:v>-0.247</c:v>
                </c:pt>
                <c:pt idx="326">
                  <c:v>-0.23799999999999999</c:v>
                </c:pt>
                <c:pt idx="327">
                  <c:v>-0.25900000000000001</c:v>
                </c:pt>
                <c:pt idx="328">
                  <c:v>-0.27500000000000002</c:v>
                </c:pt>
                <c:pt idx="329">
                  <c:v>-0.26600000000000001</c:v>
                </c:pt>
                <c:pt idx="330">
                  <c:v>-0.27600000000000002</c:v>
                </c:pt>
                <c:pt idx="331">
                  <c:v>-0.27500000000000002</c:v>
                </c:pt>
                <c:pt idx="332">
                  <c:v>-0.27400000000000002</c:v>
                </c:pt>
                <c:pt idx="333">
                  <c:v>-0.27800000000000002</c:v>
                </c:pt>
                <c:pt idx="334">
                  <c:v>-0.28599999999999998</c:v>
                </c:pt>
                <c:pt idx="335">
                  <c:v>-0.29199999999999998</c:v>
                </c:pt>
                <c:pt idx="336">
                  <c:v>-0.28999999999999998</c:v>
                </c:pt>
                <c:pt idx="337">
                  <c:v>-0.28699999999999998</c:v>
                </c:pt>
                <c:pt idx="338">
                  <c:v>-0.28699999999999998</c:v>
                </c:pt>
                <c:pt idx="339">
                  <c:v>-0.29399999999999998</c:v>
                </c:pt>
                <c:pt idx="340">
                  <c:v>-0.29399999999999998</c:v>
                </c:pt>
                <c:pt idx="341">
                  <c:v>-0.29099999999999998</c:v>
                </c:pt>
                <c:pt idx="342">
                  <c:v>-0.28799999999999998</c:v>
                </c:pt>
                <c:pt idx="343">
                  <c:v>-0.27400000000000002</c:v>
                </c:pt>
                <c:pt idx="344">
                  <c:v>-0.255</c:v>
                </c:pt>
                <c:pt idx="345">
                  <c:v>-0.25800000000000001</c:v>
                </c:pt>
                <c:pt idx="346">
                  <c:v>-0.26700000000000002</c:v>
                </c:pt>
                <c:pt idx="347">
                  <c:v>-0.30599999999999999</c:v>
                </c:pt>
                <c:pt idx="348">
                  <c:v>-0.308</c:v>
                </c:pt>
                <c:pt idx="349">
                  <c:v>-0.30199999999999999</c:v>
                </c:pt>
                <c:pt idx="350">
                  <c:v>-0.29099999999999998</c:v>
                </c:pt>
                <c:pt idx="351">
                  <c:v>-0.29299999999999998</c:v>
                </c:pt>
                <c:pt idx="352">
                  <c:v>-0.29399999999999998</c:v>
                </c:pt>
                <c:pt idx="353">
                  <c:v>-0.29599999999999999</c:v>
                </c:pt>
                <c:pt idx="354">
                  <c:v>-0.32500000000000001</c:v>
                </c:pt>
                <c:pt idx="355">
                  <c:v>-0.27800000000000002</c:v>
                </c:pt>
                <c:pt idx="356">
                  <c:v>-0.23499999999999999</c:v>
                </c:pt>
                <c:pt idx="357">
                  <c:v>-0.22500000000000001</c:v>
                </c:pt>
                <c:pt idx="358">
                  <c:v>-0.251</c:v>
                </c:pt>
                <c:pt idx="359">
                  <c:v>-0.246</c:v>
                </c:pt>
                <c:pt idx="360">
                  <c:v>-0.22900000000000001</c:v>
                </c:pt>
                <c:pt idx="361">
                  <c:v>-0.19600000000000001</c:v>
                </c:pt>
                <c:pt idx="362">
                  <c:v>-0.159</c:v>
                </c:pt>
                <c:pt idx="363">
                  <c:v>-0.16300000000000001</c:v>
                </c:pt>
                <c:pt idx="364">
                  <c:v>-0.17699999999999999</c:v>
                </c:pt>
                <c:pt idx="365">
                  <c:v>-0.183</c:v>
                </c:pt>
                <c:pt idx="366">
                  <c:v>-0.17599999999999999</c:v>
                </c:pt>
                <c:pt idx="367">
                  <c:v>-0.17100000000000001</c:v>
                </c:pt>
                <c:pt idx="368">
                  <c:v>-0.17</c:v>
                </c:pt>
                <c:pt idx="369">
                  <c:v>-0.16300000000000001</c:v>
                </c:pt>
                <c:pt idx="370">
                  <c:v>-0.161</c:v>
                </c:pt>
                <c:pt idx="371">
                  <c:v>-0.15</c:v>
                </c:pt>
                <c:pt idx="372">
                  <c:v>-0.16300000000000001</c:v>
                </c:pt>
                <c:pt idx="373">
                  <c:v>-0.17499999999999999</c:v>
                </c:pt>
                <c:pt idx="374">
                  <c:v>-0.184</c:v>
                </c:pt>
                <c:pt idx="375">
                  <c:v>-0.18</c:v>
                </c:pt>
                <c:pt idx="376">
                  <c:v>-0.17799999999999999</c:v>
                </c:pt>
                <c:pt idx="377">
                  <c:v>-0.17299999999999999</c:v>
                </c:pt>
                <c:pt idx="378">
                  <c:v>-0.17399999999999999</c:v>
                </c:pt>
                <c:pt idx="379">
                  <c:v>-0.185</c:v>
                </c:pt>
                <c:pt idx="380">
                  <c:v>-0.182</c:v>
                </c:pt>
                <c:pt idx="381">
                  <c:v>-0.17</c:v>
                </c:pt>
                <c:pt idx="382">
                  <c:v>-0.14899999999999999</c:v>
                </c:pt>
                <c:pt idx="383">
                  <c:v>-0.14000000000000001</c:v>
                </c:pt>
                <c:pt idx="384">
                  <c:v>-0.14199999999999999</c:v>
                </c:pt>
                <c:pt idx="385">
                  <c:v>-0.152</c:v>
                </c:pt>
                <c:pt idx="386">
                  <c:v>-0.153</c:v>
                </c:pt>
                <c:pt idx="387">
                  <c:v>-0.13700000000000001</c:v>
                </c:pt>
                <c:pt idx="388">
                  <c:v>-0.13300000000000001</c:v>
                </c:pt>
                <c:pt idx="389">
                  <c:v>-0.14000000000000001</c:v>
                </c:pt>
                <c:pt idx="390">
                  <c:v>-0.14599999999999999</c:v>
                </c:pt>
                <c:pt idx="391">
                  <c:v>-0.154</c:v>
                </c:pt>
                <c:pt idx="392">
                  <c:v>-0.15</c:v>
                </c:pt>
                <c:pt idx="393">
                  <c:v>-0.152</c:v>
                </c:pt>
                <c:pt idx="394">
                  <c:v>-0.17100000000000001</c:v>
                </c:pt>
                <c:pt idx="395">
                  <c:v>-0.183</c:v>
                </c:pt>
                <c:pt idx="396">
                  <c:v>-0.17799999999999999</c:v>
                </c:pt>
                <c:pt idx="397">
                  <c:v>-0.18099999999999999</c:v>
                </c:pt>
                <c:pt idx="398">
                  <c:v>-0.188</c:v>
                </c:pt>
                <c:pt idx="399">
                  <c:v>-0.17499999999999999</c:v>
                </c:pt>
                <c:pt idx="400">
                  <c:v>-0.193</c:v>
                </c:pt>
                <c:pt idx="401">
                  <c:v>-0.20599999999999999</c:v>
                </c:pt>
                <c:pt idx="402">
                  <c:v>-0.219</c:v>
                </c:pt>
                <c:pt idx="403">
                  <c:v>-0.21199999999999999</c:v>
                </c:pt>
                <c:pt idx="404">
                  <c:v>-0.189</c:v>
                </c:pt>
                <c:pt idx="405">
                  <c:v>-0.157</c:v>
                </c:pt>
                <c:pt idx="406">
                  <c:v>-0.14000000000000001</c:v>
                </c:pt>
                <c:pt idx="407">
                  <c:v>-0.13600000000000001</c:v>
                </c:pt>
                <c:pt idx="408">
                  <c:v>-0.11600000000000001</c:v>
                </c:pt>
                <c:pt idx="409">
                  <c:v>-0.106</c:v>
                </c:pt>
                <c:pt idx="410">
                  <c:v>-9.6500000000000002E-2</c:v>
                </c:pt>
                <c:pt idx="411">
                  <c:v>-0.11</c:v>
                </c:pt>
                <c:pt idx="412">
                  <c:v>-0.113</c:v>
                </c:pt>
                <c:pt idx="413">
                  <c:v>-0.105</c:v>
                </c:pt>
                <c:pt idx="414">
                  <c:v>-0.10199999999999999</c:v>
                </c:pt>
                <c:pt idx="415">
                  <c:v>-0.1</c:v>
                </c:pt>
                <c:pt idx="416">
                  <c:v>-0.1</c:v>
                </c:pt>
                <c:pt idx="417">
                  <c:v>-9.3100000000000002E-2</c:v>
                </c:pt>
                <c:pt idx="418">
                  <c:v>-8.6699999999999999E-2</c:v>
                </c:pt>
                <c:pt idx="419">
                  <c:v>-8.2400000000000001E-2</c:v>
                </c:pt>
                <c:pt idx="420">
                  <c:v>-8.2600000000000007E-2</c:v>
                </c:pt>
                <c:pt idx="421">
                  <c:v>-8.4500000000000006E-2</c:v>
                </c:pt>
                <c:pt idx="422">
                  <c:v>-8.77E-2</c:v>
                </c:pt>
                <c:pt idx="423">
                  <c:v>-9.1499999999999998E-2</c:v>
                </c:pt>
                <c:pt idx="424">
                  <c:v>-9.6500000000000002E-2</c:v>
                </c:pt>
                <c:pt idx="425">
                  <c:v>-9.8400000000000001E-2</c:v>
                </c:pt>
                <c:pt idx="426">
                  <c:v>-0.105</c:v>
                </c:pt>
                <c:pt idx="427">
                  <c:v>-9.7799999999999998E-2</c:v>
                </c:pt>
                <c:pt idx="428">
                  <c:v>-8.9099999999999999E-2</c:v>
                </c:pt>
                <c:pt idx="429">
                  <c:v>-7.6300000000000007E-2</c:v>
                </c:pt>
                <c:pt idx="430">
                  <c:v>-5.8900000000000001E-2</c:v>
                </c:pt>
                <c:pt idx="431">
                  <c:v>-4.5600000000000002E-2</c:v>
                </c:pt>
                <c:pt idx="432">
                  <c:v>-3.6799999999999999E-2</c:v>
                </c:pt>
                <c:pt idx="433">
                  <c:v>-1.83E-2</c:v>
                </c:pt>
                <c:pt idx="434">
                  <c:v>-1.6400000000000001E-2</c:v>
                </c:pt>
                <c:pt idx="435">
                  <c:v>-1.66E-2</c:v>
                </c:pt>
                <c:pt idx="436">
                  <c:v>-2.5100000000000001E-2</c:v>
                </c:pt>
                <c:pt idx="437">
                  <c:v>-3.2500000000000001E-2</c:v>
                </c:pt>
                <c:pt idx="438">
                  <c:v>-3.2399999999999998E-2</c:v>
                </c:pt>
                <c:pt idx="439">
                  <c:v>-3.2899999999999999E-2</c:v>
                </c:pt>
                <c:pt idx="440">
                  <c:v>-3.6600000000000001E-2</c:v>
                </c:pt>
                <c:pt idx="441">
                  <c:v>-3.04E-2</c:v>
                </c:pt>
                <c:pt idx="442">
                  <c:v>-2.47E-2</c:v>
                </c:pt>
                <c:pt idx="443">
                  <c:v>-1.54E-2</c:v>
                </c:pt>
                <c:pt idx="444">
                  <c:v>-7.4099999999999999E-3</c:v>
                </c:pt>
                <c:pt idx="445">
                  <c:v>-4.5700000000000003E-3</c:v>
                </c:pt>
                <c:pt idx="446">
                  <c:v>-1.01E-2</c:v>
                </c:pt>
                <c:pt idx="447">
                  <c:v>-3.3700000000000001E-2</c:v>
                </c:pt>
                <c:pt idx="448">
                  <c:v>-0.04</c:v>
                </c:pt>
                <c:pt idx="449">
                  <c:v>-2.7799999999999998E-2</c:v>
                </c:pt>
                <c:pt idx="450">
                  <c:v>-2.7E-2</c:v>
                </c:pt>
                <c:pt idx="451">
                  <c:v>-2.47E-2</c:v>
                </c:pt>
                <c:pt idx="452">
                  <c:v>-1.9300000000000001E-2</c:v>
                </c:pt>
                <c:pt idx="453">
                  <c:v>-5.3800000000000002E-3</c:v>
                </c:pt>
                <c:pt idx="454">
                  <c:v>2.7400000000000001E-2</c:v>
                </c:pt>
                <c:pt idx="455">
                  <c:v>3.7900000000000003E-2</c:v>
                </c:pt>
                <c:pt idx="456">
                  <c:v>2.5100000000000001E-2</c:v>
                </c:pt>
                <c:pt idx="457">
                  <c:v>2.46E-2</c:v>
                </c:pt>
                <c:pt idx="458">
                  <c:v>2.06E-2</c:v>
                </c:pt>
                <c:pt idx="459">
                  <c:v>1.7299999999999999E-2</c:v>
                </c:pt>
                <c:pt idx="460">
                  <c:v>1.55E-2</c:v>
                </c:pt>
                <c:pt idx="461">
                  <c:v>1.2500000000000001E-2</c:v>
                </c:pt>
                <c:pt idx="462">
                  <c:v>2.16E-3</c:v>
                </c:pt>
                <c:pt idx="463">
                  <c:v>1.0999999999999999E-2</c:v>
                </c:pt>
                <c:pt idx="464">
                  <c:v>2.7699999999999999E-2</c:v>
                </c:pt>
                <c:pt idx="465">
                  <c:v>2.6599999999999999E-2</c:v>
                </c:pt>
                <c:pt idx="466">
                  <c:v>1.6899999999999998E-2</c:v>
                </c:pt>
                <c:pt idx="467">
                  <c:v>6.62E-3</c:v>
                </c:pt>
                <c:pt idx="468">
                  <c:v>5.1900000000000002E-3</c:v>
                </c:pt>
                <c:pt idx="469">
                  <c:v>1.09E-2</c:v>
                </c:pt>
                <c:pt idx="470">
                  <c:v>1.8600000000000001E-3</c:v>
                </c:pt>
                <c:pt idx="471">
                  <c:v>-1.8599999999999998E-2</c:v>
                </c:pt>
                <c:pt idx="472">
                  <c:v>-1.4500000000000001E-2</c:v>
                </c:pt>
                <c:pt idx="473">
                  <c:v>-3.7499999999999999E-3</c:v>
                </c:pt>
                <c:pt idx="474">
                  <c:v>4.7400000000000003E-3</c:v>
                </c:pt>
                <c:pt idx="475">
                  <c:v>1.14E-2</c:v>
                </c:pt>
                <c:pt idx="476">
                  <c:v>9.6100000000000005E-3</c:v>
                </c:pt>
                <c:pt idx="477">
                  <c:v>6.96E-3</c:v>
                </c:pt>
                <c:pt idx="478">
                  <c:v>5.7400000000000003E-3</c:v>
                </c:pt>
                <c:pt idx="479">
                  <c:v>9.77E-4</c:v>
                </c:pt>
                <c:pt idx="480">
                  <c:v>-9.8200000000000006E-3</c:v>
                </c:pt>
                <c:pt idx="481">
                  <c:v>-8.3400000000000002E-3</c:v>
                </c:pt>
                <c:pt idx="482">
                  <c:v>1.0699999999999999E-2</c:v>
                </c:pt>
                <c:pt idx="483">
                  <c:v>2.2599999999999999E-2</c:v>
                </c:pt>
                <c:pt idx="484">
                  <c:v>2.2700000000000001E-2</c:v>
                </c:pt>
                <c:pt idx="485">
                  <c:v>-1.3699999999999999E-3</c:v>
                </c:pt>
                <c:pt idx="486">
                  <c:v>9.0699999999999999E-3</c:v>
                </c:pt>
                <c:pt idx="487">
                  <c:v>3.1300000000000001E-2</c:v>
                </c:pt>
                <c:pt idx="488">
                  <c:v>3.95E-2</c:v>
                </c:pt>
                <c:pt idx="489">
                  <c:v>2.9700000000000001E-2</c:v>
                </c:pt>
                <c:pt idx="490">
                  <c:v>2.5899999999999999E-2</c:v>
                </c:pt>
                <c:pt idx="491">
                  <c:v>3.7900000000000003E-2</c:v>
                </c:pt>
                <c:pt idx="492">
                  <c:v>7.0800000000000002E-2</c:v>
                </c:pt>
                <c:pt idx="493">
                  <c:v>6.9500000000000006E-2</c:v>
                </c:pt>
                <c:pt idx="494">
                  <c:v>6.08E-2</c:v>
                </c:pt>
                <c:pt idx="495">
                  <c:v>5.4399999999999997E-2</c:v>
                </c:pt>
                <c:pt idx="496">
                  <c:v>4.9700000000000001E-2</c:v>
                </c:pt>
                <c:pt idx="497">
                  <c:v>4.48E-2</c:v>
                </c:pt>
                <c:pt idx="498">
                  <c:v>5.1299999999999998E-2</c:v>
                </c:pt>
                <c:pt idx="499">
                  <c:v>5.5300000000000002E-2</c:v>
                </c:pt>
                <c:pt idx="500">
                  <c:v>4.41E-2</c:v>
                </c:pt>
                <c:pt idx="501">
                  <c:v>5.2200000000000003E-2</c:v>
                </c:pt>
                <c:pt idx="502">
                  <c:v>5.4199999999999998E-2</c:v>
                </c:pt>
                <c:pt idx="503">
                  <c:v>5.91E-2</c:v>
                </c:pt>
                <c:pt idx="504">
                  <c:v>0.10199999999999999</c:v>
                </c:pt>
                <c:pt idx="505">
                  <c:v>8.8700000000000001E-2</c:v>
                </c:pt>
                <c:pt idx="506">
                  <c:v>9.01E-2</c:v>
                </c:pt>
                <c:pt idx="507">
                  <c:v>8.77E-2</c:v>
                </c:pt>
                <c:pt idx="508">
                  <c:v>9.6299999999999997E-2</c:v>
                </c:pt>
                <c:pt idx="509">
                  <c:v>9.3299999999999994E-2</c:v>
                </c:pt>
                <c:pt idx="510">
                  <c:v>9.74E-2</c:v>
                </c:pt>
                <c:pt idx="511">
                  <c:v>8.3299999999999999E-2</c:v>
                </c:pt>
                <c:pt idx="512">
                  <c:v>7.1599999999999997E-2</c:v>
                </c:pt>
                <c:pt idx="513">
                  <c:v>6.8900000000000003E-2</c:v>
                </c:pt>
                <c:pt idx="514">
                  <c:v>6.4699999999999994E-2</c:v>
                </c:pt>
                <c:pt idx="515">
                  <c:v>5.3800000000000001E-2</c:v>
                </c:pt>
                <c:pt idx="516">
                  <c:v>4.3400000000000001E-2</c:v>
                </c:pt>
                <c:pt idx="517">
                  <c:v>3.1E-2</c:v>
                </c:pt>
                <c:pt idx="518">
                  <c:v>4.2299999999999997E-2</c:v>
                </c:pt>
                <c:pt idx="519">
                  <c:v>4.7399999999999998E-2</c:v>
                </c:pt>
                <c:pt idx="520">
                  <c:v>3.8699999999999998E-2</c:v>
                </c:pt>
                <c:pt idx="521">
                  <c:v>4.5199999999999997E-2</c:v>
                </c:pt>
                <c:pt idx="522">
                  <c:v>6.0699999999999997E-2</c:v>
                </c:pt>
                <c:pt idx="523">
                  <c:v>7.4999999999999997E-2</c:v>
                </c:pt>
                <c:pt idx="524">
                  <c:v>9.3399999999999997E-2</c:v>
                </c:pt>
                <c:pt idx="525">
                  <c:v>9.4E-2</c:v>
                </c:pt>
                <c:pt idx="526">
                  <c:v>9.3100000000000002E-2</c:v>
                </c:pt>
                <c:pt idx="527">
                  <c:v>0.108</c:v>
                </c:pt>
                <c:pt idx="528">
                  <c:v>0.108</c:v>
                </c:pt>
                <c:pt idx="529">
                  <c:v>0.10199999999999999</c:v>
                </c:pt>
                <c:pt idx="530">
                  <c:v>9.2799999999999994E-2</c:v>
                </c:pt>
                <c:pt idx="531">
                  <c:v>8.3900000000000002E-2</c:v>
                </c:pt>
                <c:pt idx="532">
                  <c:v>8.8200000000000001E-2</c:v>
                </c:pt>
                <c:pt idx="533">
                  <c:v>9.5200000000000007E-2</c:v>
                </c:pt>
                <c:pt idx="534">
                  <c:v>9.6500000000000002E-2</c:v>
                </c:pt>
                <c:pt idx="535">
                  <c:v>9.2799999999999994E-2</c:v>
                </c:pt>
                <c:pt idx="536">
                  <c:v>8.4400000000000003E-2</c:v>
                </c:pt>
                <c:pt idx="537">
                  <c:v>6.3899999999999998E-2</c:v>
                </c:pt>
                <c:pt idx="538">
                  <c:v>5.9200000000000003E-2</c:v>
                </c:pt>
                <c:pt idx="539">
                  <c:v>0.10199999999999999</c:v>
                </c:pt>
                <c:pt idx="540">
                  <c:v>8.8099999999999998E-2</c:v>
                </c:pt>
                <c:pt idx="541">
                  <c:v>7.7499999999999999E-2</c:v>
                </c:pt>
                <c:pt idx="542">
                  <c:v>7.4399999999999994E-2</c:v>
                </c:pt>
                <c:pt idx="543">
                  <c:v>8.2600000000000007E-2</c:v>
                </c:pt>
                <c:pt idx="544">
                  <c:v>0.105</c:v>
                </c:pt>
                <c:pt idx="545">
                  <c:v>0.105</c:v>
                </c:pt>
                <c:pt idx="546">
                  <c:v>9.4E-2</c:v>
                </c:pt>
                <c:pt idx="547">
                  <c:v>8.4199999999999997E-2</c:v>
                </c:pt>
                <c:pt idx="548">
                  <c:v>9.35E-2</c:v>
                </c:pt>
                <c:pt idx="549">
                  <c:v>0.10199999999999999</c:v>
                </c:pt>
                <c:pt idx="550">
                  <c:v>0.104</c:v>
                </c:pt>
                <c:pt idx="551">
                  <c:v>0.106</c:v>
                </c:pt>
                <c:pt idx="552">
                  <c:v>0.108</c:v>
                </c:pt>
                <c:pt idx="553">
                  <c:v>0.11</c:v>
                </c:pt>
                <c:pt idx="554">
                  <c:v>0.111</c:v>
                </c:pt>
                <c:pt idx="555">
                  <c:v>0.11</c:v>
                </c:pt>
                <c:pt idx="556">
                  <c:v>0.109</c:v>
                </c:pt>
                <c:pt idx="557">
                  <c:v>0.108</c:v>
                </c:pt>
                <c:pt idx="558">
                  <c:v>0.107</c:v>
                </c:pt>
                <c:pt idx="559">
                  <c:v>0.104</c:v>
                </c:pt>
                <c:pt idx="560">
                  <c:v>0.105</c:v>
                </c:pt>
                <c:pt idx="561">
                  <c:v>0.10199999999999999</c:v>
                </c:pt>
                <c:pt idx="562">
                  <c:v>0.105</c:v>
                </c:pt>
                <c:pt idx="563">
                  <c:v>0.105</c:v>
                </c:pt>
                <c:pt idx="564">
                  <c:v>0.105</c:v>
                </c:pt>
                <c:pt idx="565">
                  <c:v>0.104</c:v>
                </c:pt>
                <c:pt idx="566">
                  <c:v>0.105</c:v>
                </c:pt>
                <c:pt idx="567">
                  <c:v>0.104</c:v>
                </c:pt>
                <c:pt idx="568">
                  <c:v>0.105</c:v>
                </c:pt>
                <c:pt idx="569">
                  <c:v>0.10299999999999999</c:v>
                </c:pt>
                <c:pt idx="570">
                  <c:v>0.1</c:v>
                </c:pt>
                <c:pt idx="571">
                  <c:v>0.10100000000000001</c:v>
                </c:pt>
                <c:pt idx="572">
                  <c:v>9.7199999999999995E-2</c:v>
                </c:pt>
                <c:pt idx="573">
                  <c:v>9.7799999999999998E-2</c:v>
                </c:pt>
                <c:pt idx="574">
                  <c:v>9.7000000000000003E-2</c:v>
                </c:pt>
                <c:pt idx="575">
                  <c:v>9.3299999999999994E-2</c:v>
                </c:pt>
                <c:pt idx="576">
                  <c:v>9.1600000000000001E-2</c:v>
                </c:pt>
                <c:pt idx="577">
                  <c:v>9.2899999999999996E-2</c:v>
                </c:pt>
                <c:pt idx="578">
                  <c:v>9.3100000000000002E-2</c:v>
                </c:pt>
                <c:pt idx="579">
                  <c:v>9.7199999999999995E-2</c:v>
                </c:pt>
                <c:pt idx="580">
                  <c:v>9.5200000000000007E-2</c:v>
                </c:pt>
                <c:pt idx="581">
                  <c:v>9.3399999999999997E-2</c:v>
                </c:pt>
                <c:pt idx="582">
                  <c:v>9.1600000000000001E-2</c:v>
                </c:pt>
                <c:pt idx="583">
                  <c:v>9.0700000000000003E-2</c:v>
                </c:pt>
                <c:pt idx="584">
                  <c:v>9.1899999999999996E-2</c:v>
                </c:pt>
                <c:pt idx="585">
                  <c:v>9.1999999999999998E-2</c:v>
                </c:pt>
                <c:pt idx="586">
                  <c:v>9.06E-2</c:v>
                </c:pt>
                <c:pt idx="587">
                  <c:v>9.1800000000000007E-2</c:v>
                </c:pt>
                <c:pt idx="588">
                  <c:v>8.4000000000000005E-2</c:v>
                </c:pt>
                <c:pt idx="589">
                  <c:v>7.8899999999999998E-2</c:v>
                </c:pt>
                <c:pt idx="590">
                  <c:v>7.6899999999999996E-2</c:v>
                </c:pt>
                <c:pt idx="591">
                  <c:v>7.3599999999999999E-2</c:v>
                </c:pt>
                <c:pt idx="592">
                  <c:v>7.2099999999999997E-2</c:v>
                </c:pt>
                <c:pt idx="593">
                  <c:v>7.4099999999999999E-2</c:v>
                </c:pt>
                <c:pt idx="594">
                  <c:v>6.8199999999999997E-2</c:v>
                </c:pt>
                <c:pt idx="595">
                  <c:v>6.1800000000000001E-2</c:v>
                </c:pt>
                <c:pt idx="596">
                  <c:v>5.9799999999999999E-2</c:v>
                </c:pt>
                <c:pt idx="597">
                  <c:v>4.9299999999999997E-2</c:v>
                </c:pt>
                <c:pt idx="598">
                  <c:v>2.6200000000000001E-2</c:v>
                </c:pt>
                <c:pt idx="599">
                  <c:v>4.87E-2</c:v>
                </c:pt>
                <c:pt idx="600">
                  <c:v>6.7699999999999996E-2</c:v>
                </c:pt>
                <c:pt idx="601">
                  <c:v>8.6800000000000002E-2</c:v>
                </c:pt>
                <c:pt idx="602">
                  <c:v>0.13700000000000001</c:v>
                </c:pt>
                <c:pt idx="603">
                  <c:v>0.11700000000000001</c:v>
                </c:pt>
                <c:pt idx="604">
                  <c:v>0.123</c:v>
                </c:pt>
                <c:pt idx="605">
                  <c:v>0.13100000000000001</c:v>
                </c:pt>
                <c:pt idx="606">
                  <c:v>0.13900000000000001</c:v>
                </c:pt>
                <c:pt idx="607">
                  <c:v>0.13</c:v>
                </c:pt>
                <c:pt idx="608">
                  <c:v>0.125</c:v>
                </c:pt>
                <c:pt idx="609">
                  <c:v>0.114</c:v>
                </c:pt>
                <c:pt idx="610">
                  <c:v>0.10199999999999999</c:v>
                </c:pt>
                <c:pt idx="611">
                  <c:v>0.111</c:v>
                </c:pt>
                <c:pt idx="612">
                  <c:v>0.11600000000000001</c:v>
                </c:pt>
                <c:pt idx="613">
                  <c:v>0.12</c:v>
                </c:pt>
                <c:pt idx="614">
                  <c:v>0.12</c:v>
                </c:pt>
                <c:pt idx="615">
                  <c:v>0.122</c:v>
                </c:pt>
                <c:pt idx="616">
                  <c:v>0.121</c:v>
                </c:pt>
                <c:pt idx="617">
                  <c:v>0.11799999999999999</c:v>
                </c:pt>
                <c:pt idx="618">
                  <c:v>0.11700000000000001</c:v>
                </c:pt>
                <c:pt idx="619">
                  <c:v>0.115</c:v>
                </c:pt>
                <c:pt idx="620">
                  <c:v>0.114</c:v>
                </c:pt>
                <c:pt idx="621">
                  <c:v>0.113</c:v>
                </c:pt>
                <c:pt idx="622">
                  <c:v>0.11</c:v>
                </c:pt>
                <c:pt idx="623">
                  <c:v>0.112</c:v>
                </c:pt>
                <c:pt idx="624">
                  <c:v>0.112</c:v>
                </c:pt>
                <c:pt idx="625">
                  <c:v>0.108</c:v>
                </c:pt>
                <c:pt idx="626">
                  <c:v>0.108</c:v>
                </c:pt>
                <c:pt idx="627">
                  <c:v>0.114</c:v>
                </c:pt>
                <c:pt idx="628">
                  <c:v>0.123</c:v>
                </c:pt>
                <c:pt idx="629">
                  <c:v>0.13</c:v>
                </c:pt>
                <c:pt idx="630">
                  <c:v>0.13200000000000001</c:v>
                </c:pt>
                <c:pt idx="631">
                  <c:v>0.13400000000000001</c:v>
                </c:pt>
                <c:pt idx="632">
                  <c:v>0.13400000000000001</c:v>
                </c:pt>
                <c:pt idx="633">
                  <c:v>0.13600000000000001</c:v>
                </c:pt>
                <c:pt idx="634">
                  <c:v>0.14299999999999999</c:v>
                </c:pt>
                <c:pt idx="635">
                  <c:v>0.14799999999999999</c:v>
                </c:pt>
                <c:pt idx="636">
                  <c:v>0.15</c:v>
                </c:pt>
                <c:pt idx="637">
                  <c:v>0.158</c:v>
                </c:pt>
                <c:pt idx="638">
                  <c:v>0.151</c:v>
                </c:pt>
                <c:pt idx="639">
                  <c:v>0.15</c:v>
                </c:pt>
                <c:pt idx="640">
                  <c:v>0.14299999999999999</c:v>
                </c:pt>
                <c:pt idx="641">
                  <c:v>0.14799999999999999</c:v>
                </c:pt>
                <c:pt idx="642">
                  <c:v>0.15</c:v>
                </c:pt>
                <c:pt idx="643">
                  <c:v>0.153</c:v>
                </c:pt>
                <c:pt idx="644">
                  <c:v>0.156</c:v>
                </c:pt>
                <c:pt idx="645">
                  <c:v>0.16</c:v>
                </c:pt>
                <c:pt idx="646">
                  <c:v>0.17100000000000001</c:v>
                </c:pt>
                <c:pt idx="647">
                  <c:v>0.17699999999999999</c:v>
                </c:pt>
                <c:pt idx="648">
                  <c:v>0.18</c:v>
                </c:pt>
                <c:pt idx="649">
                  <c:v>0.17799999999999999</c:v>
                </c:pt>
                <c:pt idx="650">
                  <c:v>0.17699999999999999</c:v>
                </c:pt>
                <c:pt idx="651">
                  <c:v>0.17899999999999999</c:v>
                </c:pt>
                <c:pt idx="652">
                  <c:v>0.18099999999999999</c:v>
                </c:pt>
                <c:pt idx="653">
                  <c:v>0.182</c:v>
                </c:pt>
                <c:pt idx="654">
                  <c:v>0.183</c:v>
                </c:pt>
                <c:pt idx="655">
                  <c:v>0.18</c:v>
                </c:pt>
                <c:pt idx="656">
                  <c:v>0.17299999999999999</c:v>
                </c:pt>
                <c:pt idx="657">
                  <c:v>0.16700000000000001</c:v>
                </c:pt>
                <c:pt idx="658">
                  <c:v>0.16500000000000001</c:v>
                </c:pt>
                <c:pt idx="659">
                  <c:v>0.16300000000000001</c:v>
                </c:pt>
                <c:pt idx="660">
                  <c:v>0.155</c:v>
                </c:pt>
                <c:pt idx="661">
                  <c:v>0.14699999999999999</c:v>
                </c:pt>
                <c:pt idx="662">
                  <c:v>0.14099999999999999</c:v>
                </c:pt>
                <c:pt idx="663">
                  <c:v>0.14299999999999999</c:v>
                </c:pt>
                <c:pt idx="664">
                  <c:v>0.14799999999999999</c:v>
                </c:pt>
                <c:pt idx="665">
                  <c:v>0.186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02-D745-B959-B5C869865A93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Arts &amp; Entertain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Sheet1!$J$2:$J$667</c:f>
              <c:numCache>
                <c:formatCode>General</c:formatCode>
                <c:ptCount val="666"/>
                <c:pt idx="0">
                  <c:v>-2.8000000000000001E-2</c:v>
                </c:pt>
                <c:pt idx="1">
                  <c:v>-4.7399999999999998E-2</c:v>
                </c:pt>
                <c:pt idx="2">
                  <c:v>3.09E-2</c:v>
                </c:pt>
                <c:pt idx="3">
                  <c:v>3.9800000000000002E-2</c:v>
                </c:pt>
                <c:pt idx="4">
                  <c:v>2.5600000000000001E-2</c:v>
                </c:pt>
                <c:pt idx="5">
                  <c:v>4.7E-2</c:v>
                </c:pt>
                <c:pt idx="6">
                  <c:v>5.1900000000000002E-2</c:v>
                </c:pt>
                <c:pt idx="7">
                  <c:v>4.87E-2</c:v>
                </c:pt>
                <c:pt idx="8">
                  <c:v>4.48E-2</c:v>
                </c:pt>
                <c:pt idx="9">
                  <c:v>-2.8299999999999999E-2</c:v>
                </c:pt>
                <c:pt idx="10">
                  <c:v>-2.2700000000000001E-2</c:v>
                </c:pt>
                <c:pt idx="11">
                  <c:v>1.49E-3</c:v>
                </c:pt>
                <c:pt idx="12">
                  <c:v>7.4599999999999996E-3</c:v>
                </c:pt>
                <c:pt idx="13">
                  <c:v>-6.5700000000000003E-3</c:v>
                </c:pt>
                <c:pt idx="14">
                  <c:v>-1.0300000000000001E-3</c:v>
                </c:pt>
                <c:pt idx="15">
                  <c:v>7.0099999999999996E-5</c:v>
                </c:pt>
                <c:pt idx="16">
                  <c:v>8.1799999999999998E-3</c:v>
                </c:pt>
                <c:pt idx="17">
                  <c:v>-1.0499999999999999E-3</c:v>
                </c:pt>
                <c:pt idx="18">
                  <c:v>4.6100000000000004E-3</c:v>
                </c:pt>
                <c:pt idx="19">
                  <c:v>-1.5900000000000001E-2</c:v>
                </c:pt>
                <c:pt idx="20">
                  <c:v>-3.1800000000000002E-2</c:v>
                </c:pt>
                <c:pt idx="21">
                  <c:v>-3.3999999999999998E-3</c:v>
                </c:pt>
                <c:pt idx="22">
                  <c:v>6.8199999999999997E-3</c:v>
                </c:pt>
                <c:pt idx="23">
                  <c:v>-1.6899999999999998E-2</c:v>
                </c:pt>
                <c:pt idx="24">
                  <c:v>-8.6400000000000001E-3</c:v>
                </c:pt>
                <c:pt idx="25">
                  <c:v>1.26E-2</c:v>
                </c:pt>
                <c:pt idx="26">
                  <c:v>3.5900000000000001E-2</c:v>
                </c:pt>
                <c:pt idx="27">
                  <c:v>5.45E-2</c:v>
                </c:pt>
                <c:pt idx="28">
                  <c:v>2.2200000000000001E-2</c:v>
                </c:pt>
                <c:pt idx="29">
                  <c:v>1.2E-2</c:v>
                </c:pt>
                <c:pt idx="30">
                  <c:v>5.1499999999999997E-2</c:v>
                </c:pt>
                <c:pt idx="31">
                  <c:v>5.6099999999999997E-2</c:v>
                </c:pt>
                <c:pt idx="32">
                  <c:v>3.6400000000000002E-2</c:v>
                </c:pt>
                <c:pt idx="33">
                  <c:v>3.09E-2</c:v>
                </c:pt>
                <c:pt idx="34">
                  <c:v>2.5899999999999999E-2</c:v>
                </c:pt>
                <c:pt idx="35">
                  <c:v>3.3300000000000003E-2</c:v>
                </c:pt>
                <c:pt idx="36">
                  <c:v>2.9000000000000001E-2</c:v>
                </c:pt>
                <c:pt idx="37">
                  <c:v>2.7400000000000001E-2</c:v>
                </c:pt>
                <c:pt idx="38">
                  <c:v>1.61E-2</c:v>
                </c:pt>
                <c:pt idx="39">
                  <c:v>-5.9300000000000004E-3</c:v>
                </c:pt>
                <c:pt idx="40">
                  <c:v>-1.6400000000000001E-2</c:v>
                </c:pt>
                <c:pt idx="41">
                  <c:v>-1.34E-2</c:v>
                </c:pt>
                <c:pt idx="42">
                  <c:v>-2.64E-2</c:v>
                </c:pt>
                <c:pt idx="43">
                  <c:v>-2.8000000000000001E-2</c:v>
                </c:pt>
                <c:pt idx="44">
                  <c:v>-4.6600000000000003E-2</c:v>
                </c:pt>
                <c:pt idx="45">
                  <c:v>-7.46E-2</c:v>
                </c:pt>
                <c:pt idx="46">
                  <c:v>-9.9299999999999999E-2</c:v>
                </c:pt>
                <c:pt idx="47">
                  <c:v>-6.9199999999999998E-2</c:v>
                </c:pt>
                <c:pt idx="48">
                  <c:v>-0.13</c:v>
                </c:pt>
                <c:pt idx="49">
                  <c:v>-9.01E-2</c:v>
                </c:pt>
                <c:pt idx="50">
                  <c:v>-8.6199999999999999E-2</c:v>
                </c:pt>
                <c:pt idx="51">
                  <c:v>-8.9599999999999999E-2</c:v>
                </c:pt>
                <c:pt idx="52">
                  <c:v>-9.7100000000000006E-2</c:v>
                </c:pt>
                <c:pt idx="53">
                  <c:v>-0.10100000000000001</c:v>
                </c:pt>
                <c:pt idx="54">
                  <c:v>-9.5500000000000002E-2</c:v>
                </c:pt>
                <c:pt idx="55">
                  <c:v>-7.4099999999999999E-2</c:v>
                </c:pt>
                <c:pt idx="56">
                  <c:v>-0.12</c:v>
                </c:pt>
                <c:pt idx="57">
                  <c:v>-0.14000000000000001</c:v>
                </c:pt>
                <c:pt idx="58">
                  <c:v>-0.16200000000000001</c:v>
                </c:pt>
                <c:pt idx="59">
                  <c:v>-0.19400000000000001</c:v>
                </c:pt>
                <c:pt idx="60">
                  <c:v>-0.24</c:v>
                </c:pt>
                <c:pt idx="61">
                  <c:v>-0.29299999999999998</c:v>
                </c:pt>
                <c:pt idx="62">
                  <c:v>-0.33</c:v>
                </c:pt>
                <c:pt idx="63">
                  <c:v>-0.36299999999999999</c:v>
                </c:pt>
                <c:pt idx="64">
                  <c:v>-0.39900000000000002</c:v>
                </c:pt>
                <c:pt idx="65">
                  <c:v>-0.439</c:v>
                </c:pt>
                <c:pt idx="66">
                  <c:v>-0.46600000000000003</c:v>
                </c:pt>
                <c:pt idx="67">
                  <c:v>-0.496</c:v>
                </c:pt>
                <c:pt idx="68">
                  <c:v>-0.54100000000000004</c:v>
                </c:pt>
                <c:pt idx="69">
                  <c:v>-0.57599999999999996</c:v>
                </c:pt>
                <c:pt idx="70">
                  <c:v>-0.60899999999999999</c:v>
                </c:pt>
                <c:pt idx="71">
                  <c:v>-0.626</c:v>
                </c:pt>
                <c:pt idx="72">
                  <c:v>-0.64800000000000002</c:v>
                </c:pt>
                <c:pt idx="73">
                  <c:v>-0.66900000000000004</c:v>
                </c:pt>
                <c:pt idx="74">
                  <c:v>-0.69399999999999995</c:v>
                </c:pt>
                <c:pt idx="75">
                  <c:v>-0.71199999999999997</c:v>
                </c:pt>
                <c:pt idx="76">
                  <c:v>-0.72599999999999998</c:v>
                </c:pt>
                <c:pt idx="77">
                  <c:v>-0.72299999999999998</c:v>
                </c:pt>
                <c:pt idx="78">
                  <c:v>-0.72199999999999998</c:v>
                </c:pt>
                <c:pt idx="79">
                  <c:v>-0.69</c:v>
                </c:pt>
                <c:pt idx="80">
                  <c:v>-0.69099999999999995</c:v>
                </c:pt>
                <c:pt idx="81">
                  <c:v>-0.70799999999999996</c:v>
                </c:pt>
                <c:pt idx="82">
                  <c:v>-0.71199999999999997</c:v>
                </c:pt>
                <c:pt idx="83">
                  <c:v>-0.71499999999999997</c:v>
                </c:pt>
                <c:pt idx="84">
                  <c:v>-0.70799999999999996</c:v>
                </c:pt>
                <c:pt idx="85">
                  <c:v>-0.70899999999999996</c:v>
                </c:pt>
                <c:pt idx="86">
                  <c:v>-0.747</c:v>
                </c:pt>
                <c:pt idx="87">
                  <c:v>-0.75</c:v>
                </c:pt>
                <c:pt idx="88">
                  <c:v>-0.72599999999999998</c:v>
                </c:pt>
                <c:pt idx="89">
                  <c:v>-0.71599999999999997</c:v>
                </c:pt>
                <c:pt idx="90">
                  <c:v>-0.71899999999999997</c:v>
                </c:pt>
                <c:pt idx="91">
                  <c:v>-0.73</c:v>
                </c:pt>
                <c:pt idx="92">
                  <c:v>-0.69899999999999995</c:v>
                </c:pt>
                <c:pt idx="93">
                  <c:v>-0.66500000000000004</c:v>
                </c:pt>
                <c:pt idx="94">
                  <c:v>-0.66800000000000004</c:v>
                </c:pt>
                <c:pt idx="95">
                  <c:v>-0.69</c:v>
                </c:pt>
                <c:pt idx="96">
                  <c:v>-0.70699999999999996</c:v>
                </c:pt>
                <c:pt idx="97">
                  <c:v>-0.70199999999999996</c:v>
                </c:pt>
                <c:pt idx="98">
                  <c:v>-0.68500000000000005</c:v>
                </c:pt>
                <c:pt idx="99">
                  <c:v>-0.70399999999999996</c:v>
                </c:pt>
                <c:pt idx="100">
                  <c:v>-0.73699999999999999</c:v>
                </c:pt>
                <c:pt idx="101">
                  <c:v>-0.76300000000000001</c:v>
                </c:pt>
                <c:pt idx="102">
                  <c:v>-0.74399999999999999</c:v>
                </c:pt>
                <c:pt idx="103">
                  <c:v>-0.72899999999999998</c:v>
                </c:pt>
                <c:pt idx="104">
                  <c:v>-0.73299999999999998</c:v>
                </c:pt>
                <c:pt idx="105">
                  <c:v>-0.74099999999999999</c:v>
                </c:pt>
                <c:pt idx="106">
                  <c:v>-0.752</c:v>
                </c:pt>
                <c:pt idx="107">
                  <c:v>-0.74</c:v>
                </c:pt>
                <c:pt idx="108">
                  <c:v>-0.71199999999999997</c:v>
                </c:pt>
                <c:pt idx="109">
                  <c:v>-0.70599999999999996</c:v>
                </c:pt>
                <c:pt idx="110">
                  <c:v>-0.69899999999999995</c:v>
                </c:pt>
                <c:pt idx="111">
                  <c:v>-0.68899999999999995</c:v>
                </c:pt>
                <c:pt idx="112">
                  <c:v>-0.68100000000000005</c:v>
                </c:pt>
                <c:pt idx="113">
                  <c:v>-0.66500000000000004</c:v>
                </c:pt>
                <c:pt idx="114">
                  <c:v>-0.65200000000000002</c:v>
                </c:pt>
                <c:pt idx="115">
                  <c:v>-0.64700000000000002</c:v>
                </c:pt>
                <c:pt idx="116">
                  <c:v>-0.63100000000000001</c:v>
                </c:pt>
                <c:pt idx="117">
                  <c:v>-0.627</c:v>
                </c:pt>
                <c:pt idx="118">
                  <c:v>-0.63500000000000001</c:v>
                </c:pt>
                <c:pt idx="119">
                  <c:v>-0.64400000000000002</c:v>
                </c:pt>
                <c:pt idx="120">
                  <c:v>-0.624</c:v>
                </c:pt>
                <c:pt idx="121">
                  <c:v>-0.626</c:v>
                </c:pt>
                <c:pt idx="122">
                  <c:v>-0.61599999999999999</c:v>
                </c:pt>
                <c:pt idx="123">
                  <c:v>-0.624</c:v>
                </c:pt>
                <c:pt idx="124">
                  <c:v>-0.61299999999999999</c:v>
                </c:pt>
                <c:pt idx="125">
                  <c:v>-0.59799999999999998</c:v>
                </c:pt>
                <c:pt idx="126">
                  <c:v>-0.59299999999999997</c:v>
                </c:pt>
                <c:pt idx="127">
                  <c:v>-0.61</c:v>
                </c:pt>
                <c:pt idx="128">
                  <c:v>-0.60299999999999998</c:v>
                </c:pt>
                <c:pt idx="129">
                  <c:v>-0.59199999999999997</c:v>
                </c:pt>
                <c:pt idx="130">
                  <c:v>-0.56799999999999995</c:v>
                </c:pt>
                <c:pt idx="131">
                  <c:v>-0.58399999999999996</c:v>
                </c:pt>
                <c:pt idx="132">
                  <c:v>-0.57599999999999996</c:v>
                </c:pt>
                <c:pt idx="133">
                  <c:v>-0.59799999999999998</c:v>
                </c:pt>
                <c:pt idx="134">
                  <c:v>-0.623</c:v>
                </c:pt>
                <c:pt idx="135">
                  <c:v>-0.61499999999999999</c:v>
                </c:pt>
                <c:pt idx="136">
                  <c:v>-0.61499999999999999</c:v>
                </c:pt>
                <c:pt idx="137">
                  <c:v>-0.60699999999999998</c:v>
                </c:pt>
                <c:pt idx="138">
                  <c:v>-0.58899999999999997</c:v>
                </c:pt>
                <c:pt idx="139">
                  <c:v>-0.59299999999999997</c:v>
                </c:pt>
                <c:pt idx="140">
                  <c:v>-0.56299999999999994</c:v>
                </c:pt>
                <c:pt idx="141">
                  <c:v>-0.5</c:v>
                </c:pt>
                <c:pt idx="142">
                  <c:v>-0.52100000000000002</c:v>
                </c:pt>
                <c:pt idx="143">
                  <c:v>-0.52200000000000002</c:v>
                </c:pt>
                <c:pt idx="144">
                  <c:v>-0.51800000000000002</c:v>
                </c:pt>
                <c:pt idx="145">
                  <c:v>-0.498</c:v>
                </c:pt>
                <c:pt idx="146">
                  <c:v>-0.47199999999999998</c:v>
                </c:pt>
                <c:pt idx="147">
                  <c:v>-0.48299999999999998</c:v>
                </c:pt>
                <c:pt idx="148">
                  <c:v>-0.51800000000000002</c:v>
                </c:pt>
                <c:pt idx="149">
                  <c:v>-0.49099999999999999</c:v>
                </c:pt>
                <c:pt idx="150">
                  <c:v>-0.48899999999999999</c:v>
                </c:pt>
                <c:pt idx="151">
                  <c:v>-0.499</c:v>
                </c:pt>
                <c:pt idx="152">
                  <c:v>-0.51500000000000001</c:v>
                </c:pt>
                <c:pt idx="153">
                  <c:v>-0.53500000000000003</c:v>
                </c:pt>
                <c:pt idx="154">
                  <c:v>-0.51200000000000001</c:v>
                </c:pt>
                <c:pt idx="155">
                  <c:v>-0.47499999999999998</c:v>
                </c:pt>
                <c:pt idx="156">
                  <c:v>-0.47499999999999998</c:v>
                </c:pt>
                <c:pt idx="157">
                  <c:v>-0.47</c:v>
                </c:pt>
                <c:pt idx="158">
                  <c:v>-0.44800000000000001</c:v>
                </c:pt>
                <c:pt idx="159">
                  <c:v>-0.436</c:v>
                </c:pt>
                <c:pt idx="160">
                  <c:v>-0.42499999999999999</c:v>
                </c:pt>
                <c:pt idx="161">
                  <c:v>-0.438</c:v>
                </c:pt>
                <c:pt idx="162">
                  <c:v>-0.47099999999999997</c:v>
                </c:pt>
                <c:pt idx="163">
                  <c:v>-0.48699999999999999</c:v>
                </c:pt>
                <c:pt idx="164">
                  <c:v>-0.49299999999999999</c:v>
                </c:pt>
                <c:pt idx="165">
                  <c:v>-0.51100000000000001</c:v>
                </c:pt>
                <c:pt idx="166">
                  <c:v>-0.504</c:v>
                </c:pt>
                <c:pt idx="167">
                  <c:v>-0.504</c:v>
                </c:pt>
                <c:pt idx="168">
                  <c:v>-0.50600000000000001</c:v>
                </c:pt>
                <c:pt idx="169">
                  <c:v>-0.50700000000000001</c:v>
                </c:pt>
                <c:pt idx="170">
                  <c:v>-0.48799999999999999</c:v>
                </c:pt>
                <c:pt idx="171">
                  <c:v>-0.48899999999999999</c:v>
                </c:pt>
                <c:pt idx="172">
                  <c:v>-0.50900000000000001</c:v>
                </c:pt>
                <c:pt idx="173">
                  <c:v>-0.52200000000000002</c:v>
                </c:pt>
                <c:pt idx="174">
                  <c:v>-0.50800000000000001</c:v>
                </c:pt>
                <c:pt idx="175">
                  <c:v>-0.48199999999999998</c:v>
                </c:pt>
                <c:pt idx="176">
                  <c:v>-0.47599999999999998</c:v>
                </c:pt>
                <c:pt idx="177">
                  <c:v>-0.49</c:v>
                </c:pt>
                <c:pt idx="178">
                  <c:v>-0.48499999999999999</c:v>
                </c:pt>
                <c:pt idx="179">
                  <c:v>-0.46800000000000003</c:v>
                </c:pt>
                <c:pt idx="180">
                  <c:v>-0.48099999999999998</c:v>
                </c:pt>
                <c:pt idx="181">
                  <c:v>-0.47499999999999998</c:v>
                </c:pt>
                <c:pt idx="182">
                  <c:v>-0.497</c:v>
                </c:pt>
                <c:pt idx="183">
                  <c:v>-0.51</c:v>
                </c:pt>
                <c:pt idx="184">
                  <c:v>-0.505</c:v>
                </c:pt>
                <c:pt idx="185">
                  <c:v>-0.50700000000000001</c:v>
                </c:pt>
                <c:pt idx="186">
                  <c:v>-0.52800000000000002</c:v>
                </c:pt>
                <c:pt idx="187">
                  <c:v>-0.52800000000000002</c:v>
                </c:pt>
                <c:pt idx="188">
                  <c:v>-0.53100000000000003</c:v>
                </c:pt>
                <c:pt idx="189">
                  <c:v>-0.54</c:v>
                </c:pt>
                <c:pt idx="190">
                  <c:v>-0.53800000000000003</c:v>
                </c:pt>
                <c:pt idx="191">
                  <c:v>-0.53300000000000003</c:v>
                </c:pt>
                <c:pt idx="192">
                  <c:v>-0.52700000000000002</c:v>
                </c:pt>
                <c:pt idx="193">
                  <c:v>-0.50600000000000001</c:v>
                </c:pt>
                <c:pt idx="194">
                  <c:v>-0.495</c:v>
                </c:pt>
                <c:pt idx="195">
                  <c:v>-0.49399999999999999</c:v>
                </c:pt>
                <c:pt idx="196">
                  <c:v>-0.48899999999999999</c:v>
                </c:pt>
                <c:pt idx="197">
                  <c:v>-0.49199999999999999</c:v>
                </c:pt>
                <c:pt idx="198">
                  <c:v>-0.498</c:v>
                </c:pt>
                <c:pt idx="199">
                  <c:v>-0.48699999999999999</c:v>
                </c:pt>
                <c:pt idx="200">
                  <c:v>-0.496</c:v>
                </c:pt>
                <c:pt idx="201">
                  <c:v>-0.497</c:v>
                </c:pt>
                <c:pt idx="202">
                  <c:v>-0.50600000000000001</c:v>
                </c:pt>
                <c:pt idx="203">
                  <c:v>-0.49199999999999999</c:v>
                </c:pt>
                <c:pt idx="204">
                  <c:v>-0.48299999999999998</c:v>
                </c:pt>
                <c:pt idx="205">
                  <c:v>-0.48499999999999999</c:v>
                </c:pt>
                <c:pt idx="206">
                  <c:v>-0.48599999999999999</c:v>
                </c:pt>
                <c:pt idx="207">
                  <c:v>-0.47899999999999998</c:v>
                </c:pt>
                <c:pt idx="208">
                  <c:v>-0.47199999999999998</c:v>
                </c:pt>
                <c:pt idx="209">
                  <c:v>-0.44700000000000001</c:v>
                </c:pt>
                <c:pt idx="210">
                  <c:v>-0.45700000000000002</c:v>
                </c:pt>
                <c:pt idx="211">
                  <c:v>-0.46899999999999997</c:v>
                </c:pt>
                <c:pt idx="212">
                  <c:v>-0.46400000000000002</c:v>
                </c:pt>
                <c:pt idx="213">
                  <c:v>-0.45900000000000002</c:v>
                </c:pt>
                <c:pt idx="214">
                  <c:v>-0.45700000000000002</c:v>
                </c:pt>
                <c:pt idx="215">
                  <c:v>-0.46200000000000002</c:v>
                </c:pt>
                <c:pt idx="216">
                  <c:v>-0.46899999999999997</c:v>
                </c:pt>
                <c:pt idx="217">
                  <c:v>-0.46600000000000003</c:v>
                </c:pt>
                <c:pt idx="218">
                  <c:v>-0.46200000000000002</c:v>
                </c:pt>
                <c:pt idx="219">
                  <c:v>-0.46200000000000002</c:v>
                </c:pt>
                <c:pt idx="220">
                  <c:v>-0.47299999999999998</c:v>
                </c:pt>
                <c:pt idx="221">
                  <c:v>-0.48099999999999998</c:v>
                </c:pt>
                <c:pt idx="222">
                  <c:v>-0.47</c:v>
                </c:pt>
                <c:pt idx="223">
                  <c:v>-0.46400000000000002</c:v>
                </c:pt>
                <c:pt idx="224">
                  <c:v>-0.48499999999999999</c:v>
                </c:pt>
                <c:pt idx="225">
                  <c:v>-0.49299999999999999</c:v>
                </c:pt>
                <c:pt idx="226">
                  <c:v>-0.48599999999999999</c:v>
                </c:pt>
                <c:pt idx="227">
                  <c:v>-0.48799999999999999</c:v>
                </c:pt>
                <c:pt idx="228">
                  <c:v>-0.495</c:v>
                </c:pt>
                <c:pt idx="229">
                  <c:v>-0.498</c:v>
                </c:pt>
                <c:pt idx="230">
                  <c:v>-0.495</c:v>
                </c:pt>
                <c:pt idx="231">
                  <c:v>-0.47399999999999998</c:v>
                </c:pt>
                <c:pt idx="232">
                  <c:v>-0.39100000000000001</c:v>
                </c:pt>
                <c:pt idx="233">
                  <c:v>-0.36599999999999999</c:v>
                </c:pt>
                <c:pt idx="234">
                  <c:v>-0.36299999999999999</c:v>
                </c:pt>
                <c:pt idx="235">
                  <c:v>-0.41</c:v>
                </c:pt>
                <c:pt idx="236">
                  <c:v>-0.40200000000000002</c:v>
                </c:pt>
                <c:pt idx="237">
                  <c:v>-0.36099999999999999</c:v>
                </c:pt>
                <c:pt idx="238">
                  <c:v>-0.39400000000000002</c:v>
                </c:pt>
                <c:pt idx="239">
                  <c:v>-0.50900000000000001</c:v>
                </c:pt>
                <c:pt idx="240">
                  <c:v>-0.46200000000000002</c:v>
                </c:pt>
                <c:pt idx="241">
                  <c:v>-0.45200000000000001</c:v>
                </c:pt>
                <c:pt idx="242">
                  <c:v>-0.47399999999999998</c:v>
                </c:pt>
                <c:pt idx="243">
                  <c:v>-0.496</c:v>
                </c:pt>
                <c:pt idx="244">
                  <c:v>-0.51700000000000002</c:v>
                </c:pt>
                <c:pt idx="245">
                  <c:v>-0.51800000000000002</c:v>
                </c:pt>
                <c:pt idx="246">
                  <c:v>-0.48899999999999999</c:v>
                </c:pt>
                <c:pt idx="247">
                  <c:v>-0.505</c:v>
                </c:pt>
                <c:pt idx="248">
                  <c:v>-0.501</c:v>
                </c:pt>
                <c:pt idx="249">
                  <c:v>-0.46600000000000003</c:v>
                </c:pt>
                <c:pt idx="250">
                  <c:v>-0.45700000000000002</c:v>
                </c:pt>
                <c:pt idx="251">
                  <c:v>-0.45300000000000001</c:v>
                </c:pt>
                <c:pt idx="252">
                  <c:v>-0.45700000000000002</c:v>
                </c:pt>
                <c:pt idx="253">
                  <c:v>-0.47599999999999998</c:v>
                </c:pt>
                <c:pt idx="254">
                  <c:v>-0.47099999999999997</c:v>
                </c:pt>
                <c:pt idx="255">
                  <c:v>-0.46899999999999997</c:v>
                </c:pt>
                <c:pt idx="256">
                  <c:v>-0.47699999999999998</c:v>
                </c:pt>
                <c:pt idx="257">
                  <c:v>-0.47199999999999998</c:v>
                </c:pt>
                <c:pt idx="258">
                  <c:v>-0.46</c:v>
                </c:pt>
                <c:pt idx="259">
                  <c:v>-0.46800000000000003</c:v>
                </c:pt>
                <c:pt idx="260">
                  <c:v>-0.47199999999999998</c:v>
                </c:pt>
                <c:pt idx="261">
                  <c:v>-0.46500000000000002</c:v>
                </c:pt>
                <c:pt idx="262">
                  <c:v>-0.44600000000000001</c:v>
                </c:pt>
                <c:pt idx="263">
                  <c:v>-0.45700000000000002</c:v>
                </c:pt>
                <c:pt idx="264">
                  <c:v>-0.46800000000000003</c:v>
                </c:pt>
                <c:pt idx="265">
                  <c:v>-0.47299999999999998</c:v>
                </c:pt>
                <c:pt idx="266">
                  <c:v>-0.46100000000000002</c:v>
                </c:pt>
                <c:pt idx="267">
                  <c:v>-0.45200000000000001</c:v>
                </c:pt>
                <c:pt idx="268">
                  <c:v>-0.45600000000000002</c:v>
                </c:pt>
                <c:pt idx="269">
                  <c:v>-0.47499999999999998</c:v>
                </c:pt>
                <c:pt idx="270">
                  <c:v>-0.46400000000000002</c:v>
                </c:pt>
                <c:pt idx="271">
                  <c:v>-0.45</c:v>
                </c:pt>
                <c:pt idx="272">
                  <c:v>-0.44700000000000001</c:v>
                </c:pt>
                <c:pt idx="273">
                  <c:v>-0.46800000000000003</c:v>
                </c:pt>
                <c:pt idx="274">
                  <c:v>-0.45400000000000001</c:v>
                </c:pt>
                <c:pt idx="275">
                  <c:v>-0.47799999999999998</c:v>
                </c:pt>
                <c:pt idx="276">
                  <c:v>-0.46200000000000002</c:v>
                </c:pt>
                <c:pt idx="277">
                  <c:v>-0.48099999999999998</c:v>
                </c:pt>
                <c:pt idx="278">
                  <c:v>-0.49099999999999999</c:v>
                </c:pt>
                <c:pt idx="279">
                  <c:v>-0.49099999999999999</c:v>
                </c:pt>
                <c:pt idx="280">
                  <c:v>-0.50700000000000001</c:v>
                </c:pt>
                <c:pt idx="281">
                  <c:v>-0.50600000000000001</c:v>
                </c:pt>
                <c:pt idx="282">
                  <c:v>-0.499</c:v>
                </c:pt>
                <c:pt idx="283">
                  <c:v>-0.501</c:v>
                </c:pt>
                <c:pt idx="284">
                  <c:v>-0.48699999999999999</c:v>
                </c:pt>
                <c:pt idx="285">
                  <c:v>-0.47399999999999998</c:v>
                </c:pt>
                <c:pt idx="286">
                  <c:v>-0.46600000000000003</c:v>
                </c:pt>
                <c:pt idx="287">
                  <c:v>-0.46899999999999997</c:v>
                </c:pt>
                <c:pt idx="288">
                  <c:v>-0.46800000000000003</c:v>
                </c:pt>
                <c:pt idx="289">
                  <c:v>-0.47</c:v>
                </c:pt>
                <c:pt idx="290">
                  <c:v>-0.46500000000000002</c:v>
                </c:pt>
                <c:pt idx="291">
                  <c:v>-0.46600000000000003</c:v>
                </c:pt>
                <c:pt idx="292">
                  <c:v>-0.47499999999999998</c:v>
                </c:pt>
                <c:pt idx="293">
                  <c:v>-0.48299999999999998</c:v>
                </c:pt>
                <c:pt idx="294">
                  <c:v>-0.45200000000000001</c:v>
                </c:pt>
                <c:pt idx="295">
                  <c:v>-0.44500000000000001</c:v>
                </c:pt>
                <c:pt idx="296">
                  <c:v>-0.436</c:v>
                </c:pt>
                <c:pt idx="297">
                  <c:v>-0.443</c:v>
                </c:pt>
                <c:pt idx="298">
                  <c:v>-0.441</c:v>
                </c:pt>
                <c:pt idx="299">
                  <c:v>-0.435</c:v>
                </c:pt>
                <c:pt idx="300">
                  <c:v>-0.43</c:v>
                </c:pt>
                <c:pt idx="301">
                  <c:v>-0.46300000000000002</c:v>
                </c:pt>
                <c:pt idx="302">
                  <c:v>-0.45900000000000002</c:v>
                </c:pt>
                <c:pt idx="303">
                  <c:v>-0.47199999999999998</c:v>
                </c:pt>
                <c:pt idx="304">
                  <c:v>-0.45300000000000001</c:v>
                </c:pt>
                <c:pt idx="305">
                  <c:v>-0.44900000000000001</c:v>
                </c:pt>
                <c:pt idx="306">
                  <c:v>-0.46500000000000002</c:v>
                </c:pt>
                <c:pt idx="307">
                  <c:v>-0.48099999999999998</c:v>
                </c:pt>
                <c:pt idx="308">
                  <c:v>-0.47299999999999998</c:v>
                </c:pt>
                <c:pt idx="309">
                  <c:v>-0.48499999999999999</c:v>
                </c:pt>
                <c:pt idx="310">
                  <c:v>-0.505</c:v>
                </c:pt>
                <c:pt idx="311">
                  <c:v>-0.52500000000000002</c:v>
                </c:pt>
                <c:pt idx="312">
                  <c:v>-0.52400000000000002</c:v>
                </c:pt>
                <c:pt idx="313">
                  <c:v>-0.51900000000000002</c:v>
                </c:pt>
                <c:pt idx="314">
                  <c:v>-0.51100000000000001</c:v>
                </c:pt>
                <c:pt idx="315">
                  <c:v>-0.53700000000000003</c:v>
                </c:pt>
                <c:pt idx="316">
                  <c:v>-0.54400000000000004</c:v>
                </c:pt>
                <c:pt idx="317">
                  <c:v>-0.55600000000000005</c:v>
                </c:pt>
                <c:pt idx="318">
                  <c:v>-0.59</c:v>
                </c:pt>
                <c:pt idx="319">
                  <c:v>-0.58299999999999996</c:v>
                </c:pt>
                <c:pt idx="320">
                  <c:v>-0.56499999999999995</c:v>
                </c:pt>
                <c:pt idx="321">
                  <c:v>-0.57899999999999996</c:v>
                </c:pt>
                <c:pt idx="322">
                  <c:v>-0.64900000000000002</c:v>
                </c:pt>
                <c:pt idx="323">
                  <c:v>-0.47799999999999998</c:v>
                </c:pt>
                <c:pt idx="324">
                  <c:v>-0.45</c:v>
                </c:pt>
                <c:pt idx="325">
                  <c:v>-0.443</c:v>
                </c:pt>
                <c:pt idx="326">
                  <c:v>-0.43099999999999999</c:v>
                </c:pt>
                <c:pt idx="327">
                  <c:v>-0.45</c:v>
                </c:pt>
                <c:pt idx="328">
                  <c:v>-0.41699999999999998</c:v>
                </c:pt>
                <c:pt idx="329">
                  <c:v>-0.42499999999999999</c:v>
                </c:pt>
                <c:pt idx="330">
                  <c:v>-0.497</c:v>
                </c:pt>
                <c:pt idx="331">
                  <c:v>-0.50600000000000001</c:v>
                </c:pt>
                <c:pt idx="332">
                  <c:v>-0.495</c:v>
                </c:pt>
                <c:pt idx="333">
                  <c:v>-0.51600000000000001</c:v>
                </c:pt>
                <c:pt idx="334">
                  <c:v>-0.52400000000000002</c:v>
                </c:pt>
                <c:pt idx="335">
                  <c:v>-0.53600000000000003</c:v>
                </c:pt>
                <c:pt idx="336">
                  <c:v>-0.55400000000000005</c:v>
                </c:pt>
                <c:pt idx="337">
                  <c:v>-0.53300000000000003</c:v>
                </c:pt>
                <c:pt idx="338">
                  <c:v>-0.54200000000000004</c:v>
                </c:pt>
                <c:pt idx="339">
                  <c:v>-0.54300000000000004</c:v>
                </c:pt>
                <c:pt idx="340">
                  <c:v>-0.53400000000000003</c:v>
                </c:pt>
                <c:pt idx="341">
                  <c:v>-0.53200000000000003</c:v>
                </c:pt>
                <c:pt idx="342">
                  <c:v>-0.53</c:v>
                </c:pt>
                <c:pt idx="343">
                  <c:v>-0.52100000000000002</c:v>
                </c:pt>
                <c:pt idx="344">
                  <c:v>-0.55100000000000005</c:v>
                </c:pt>
                <c:pt idx="345">
                  <c:v>-0.56200000000000006</c:v>
                </c:pt>
                <c:pt idx="346">
                  <c:v>-0.57399999999999995</c:v>
                </c:pt>
                <c:pt idx="347">
                  <c:v>-0.59599999999999997</c:v>
                </c:pt>
                <c:pt idx="348">
                  <c:v>-0.59</c:v>
                </c:pt>
                <c:pt idx="349">
                  <c:v>-0.57199999999999995</c:v>
                </c:pt>
                <c:pt idx="350">
                  <c:v>-0.54800000000000004</c:v>
                </c:pt>
                <c:pt idx="351">
                  <c:v>-0.53200000000000003</c:v>
                </c:pt>
                <c:pt idx="352">
                  <c:v>-0.51</c:v>
                </c:pt>
                <c:pt idx="353">
                  <c:v>-0.48899999999999999</c:v>
                </c:pt>
                <c:pt idx="354">
                  <c:v>-0.47099999999999997</c:v>
                </c:pt>
                <c:pt idx="355">
                  <c:v>-0.48699999999999999</c:v>
                </c:pt>
                <c:pt idx="356">
                  <c:v>-0.47899999999999998</c:v>
                </c:pt>
                <c:pt idx="357">
                  <c:v>-0.45700000000000002</c:v>
                </c:pt>
                <c:pt idx="358">
                  <c:v>-0.47299999999999998</c:v>
                </c:pt>
                <c:pt idx="359">
                  <c:v>-0.45</c:v>
                </c:pt>
                <c:pt idx="360">
                  <c:v>-0.44500000000000001</c:v>
                </c:pt>
                <c:pt idx="361">
                  <c:v>-0.443</c:v>
                </c:pt>
                <c:pt idx="362">
                  <c:v>-0.39800000000000002</c:v>
                </c:pt>
                <c:pt idx="363">
                  <c:v>-0.38200000000000001</c:v>
                </c:pt>
                <c:pt idx="364">
                  <c:v>-0.42699999999999999</c:v>
                </c:pt>
                <c:pt idx="365">
                  <c:v>-0.436</c:v>
                </c:pt>
                <c:pt idx="366">
                  <c:v>-0.43099999999999999</c:v>
                </c:pt>
                <c:pt idx="367">
                  <c:v>-0.41499999999999998</c:v>
                </c:pt>
                <c:pt idx="368">
                  <c:v>-0.36</c:v>
                </c:pt>
                <c:pt idx="369">
                  <c:v>-0.36099999999999999</c:v>
                </c:pt>
                <c:pt idx="370">
                  <c:v>-0.373</c:v>
                </c:pt>
                <c:pt idx="371">
                  <c:v>-0.35</c:v>
                </c:pt>
                <c:pt idx="372">
                  <c:v>-0.378</c:v>
                </c:pt>
                <c:pt idx="373">
                  <c:v>-0.38500000000000001</c:v>
                </c:pt>
                <c:pt idx="374">
                  <c:v>-0.379</c:v>
                </c:pt>
                <c:pt idx="375">
                  <c:v>-0.42</c:v>
                </c:pt>
                <c:pt idx="376">
                  <c:v>-0.42799999999999999</c:v>
                </c:pt>
                <c:pt idx="377">
                  <c:v>-0.41099999999999998</c:v>
                </c:pt>
                <c:pt idx="378">
                  <c:v>-0.434</c:v>
                </c:pt>
                <c:pt idx="379">
                  <c:v>-0.44500000000000001</c:v>
                </c:pt>
                <c:pt idx="380">
                  <c:v>-0.45600000000000002</c:v>
                </c:pt>
                <c:pt idx="381">
                  <c:v>-0.48199999999999998</c:v>
                </c:pt>
                <c:pt idx="382">
                  <c:v>-0.48799999999999999</c:v>
                </c:pt>
                <c:pt idx="383">
                  <c:v>-0.496</c:v>
                </c:pt>
                <c:pt idx="384">
                  <c:v>-0.52200000000000002</c:v>
                </c:pt>
                <c:pt idx="385">
                  <c:v>-0.48799999999999999</c:v>
                </c:pt>
                <c:pt idx="386">
                  <c:v>-0.44500000000000001</c:v>
                </c:pt>
                <c:pt idx="387">
                  <c:v>-0.4</c:v>
                </c:pt>
                <c:pt idx="388">
                  <c:v>-0.36</c:v>
                </c:pt>
                <c:pt idx="389">
                  <c:v>-0.33</c:v>
                </c:pt>
                <c:pt idx="390">
                  <c:v>-0.29499999999999998</c:v>
                </c:pt>
                <c:pt idx="391">
                  <c:v>-0.25</c:v>
                </c:pt>
                <c:pt idx="392">
                  <c:v>-0.26100000000000001</c:v>
                </c:pt>
                <c:pt idx="393">
                  <c:v>-0.26800000000000002</c:v>
                </c:pt>
                <c:pt idx="394">
                  <c:v>-0.28999999999999998</c:v>
                </c:pt>
                <c:pt idx="395">
                  <c:v>-0.32100000000000001</c:v>
                </c:pt>
                <c:pt idx="396">
                  <c:v>-0.34699999999999998</c:v>
                </c:pt>
                <c:pt idx="397">
                  <c:v>-0.379</c:v>
                </c:pt>
                <c:pt idx="398">
                  <c:v>-0.42399999999999999</c:v>
                </c:pt>
                <c:pt idx="399">
                  <c:v>-0.42699999999999999</c:v>
                </c:pt>
                <c:pt idx="400">
                  <c:v>-0.46400000000000002</c:v>
                </c:pt>
                <c:pt idx="401">
                  <c:v>-0.46700000000000003</c:v>
                </c:pt>
                <c:pt idx="402">
                  <c:v>-0.45900000000000002</c:v>
                </c:pt>
                <c:pt idx="403">
                  <c:v>-0.44600000000000001</c:v>
                </c:pt>
                <c:pt idx="404">
                  <c:v>-0.42199999999999999</c:v>
                </c:pt>
                <c:pt idx="405">
                  <c:v>-0.40300000000000002</c:v>
                </c:pt>
                <c:pt idx="406">
                  <c:v>-0.41199999999999998</c:v>
                </c:pt>
                <c:pt idx="407">
                  <c:v>-0.42299999999999999</c:v>
                </c:pt>
                <c:pt idx="408">
                  <c:v>-0.433</c:v>
                </c:pt>
                <c:pt idx="409">
                  <c:v>-0.435</c:v>
                </c:pt>
                <c:pt idx="410">
                  <c:v>-0.44900000000000001</c:v>
                </c:pt>
                <c:pt idx="411">
                  <c:v>-0.48699999999999999</c:v>
                </c:pt>
                <c:pt idx="412">
                  <c:v>-0.51500000000000001</c:v>
                </c:pt>
                <c:pt idx="413">
                  <c:v>-0.47099999999999997</c:v>
                </c:pt>
                <c:pt idx="414">
                  <c:v>-0.436</c:v>
                </c:pt>
                <c:pt idx="415">
                  <c:v>-0.40699999999999997</c:v>
                </c:pt>
                <c:pt idx="416">
                  <c:v>-0.38100000000000001</c:v>
                </c:pt>
                <c:pt idx="417">
                  <c:v>-0.35499999999999998</c:v>
                </c:pt>
                <c:pt idx="418">
                  <c:v>-0.311</c:v>
                </c:pt>
                <c:pt idx="419">
                  <c:v>-0.26800000000000002</c:v>
                </c:pt>
                <c:pt idx="420">
                  <c:v>-0.30199999999999999</c:v>
                </c:pt>
                <c:pt idx="421">
                  <c:v>-0.32800000000000001</c:v>
                </c:pt>
                <c:pt idx="422">
                  <c:v>-0.34300000000000003</c:v>
                </c:pt>
                <c:pt idx="423">
                  <c:v>-0.36599999999999999</c:v>
                </c:pt>
                <c:pt idx="424">
                  <c:v>-0.378</c:v>
                </c:pt>
                <c:pt idx="425">
                  <c:v>-0.39500000000000002</c:v>
                </c:pt>
                <c:pt idx="426">
                  <c:v>-0.42099999999999999</c:v>
                </c:pt>
                <c:pt idx="427">
                  <c:v>-0.39600000000000002</c:v>
                </c:pt>
                <c:pt idx="428">
                  <c:v>-0.373</c:v>
                </c:pt>
                <c:pt idx="429">
                  <c:v>-0.34399999999999997</c:v>
                </c:pt>
                <c:pt idx="430">
                  <c:v>-0.315</c:v>
                </c:pt>
                <c:pt idx="431">
                  <c:v>-0.29099999999999998</c:v>
                </c:pt>
                <c:pt idx="432">
                  <c:v>-0.27300000000000002</c:v>
                </c:pt>
                <c:pt idx="433">
                  <c:v>-0.249</c:v>
                </c:pt>
                <c:pt idx="434">
                  <c:v>-0.24199999999999999</c:v>
                </c:pt>
                <c:pt idx="435">
                  <c:v>-0.23799999999999999</c:v>
                </c:pt>
                <c:pt idx="436">
                  <c:v>-0.25900000000000001</c:v>
                </c:pt>
                <c:pt idx="437">
                  <c:v>-0.27400000000000002</c:v>
                </c:pt>
                <c:pt idx="438">
                  <c:v>-0.28999999999999998</c:v>
                </c:pt>
                <c:pt idx="439">
                  <c:v>-0.30499999999999999</c:v>
                </c:pt>
                <c:pt idx="440">
                  <c:v>-0.32100000000000001</c:v>
                </c:pt>
                <c:pt idx="441">
                  <c:v>-0.33500000000000002</c:v>
                </c:pt>
                <c:pt idx="442">
                  <c:v>-0.34499999999999997</c:v>
                </c:pt>
                <c:pt idx="443">
                  <c:v>-0.32800000000000001</c:v>
                </c:pt>
                <c:pt idx="444">
                  <c:v>-0.316</c:v>
                </c:pt>
                <c:pt idx="445">
                  <c:v>-0.32300000000000001</c:v>
                </c:pt>
                <c:pt idx="446">
                  <c:v>-0.33100000000000002</c:v>
                </c:pt>
                <c:pt idx="447">
                  <c:v>-0.33600000000000002</c:v>
                </c:pt>
                <c:pt idx="448">
                  <c:v>-0.318</c:v>
                </c:pt>
                <c:pt idx="449">
                  <c:v>-0.28899999999999998</c:v>
                </c:pt>
                <c:pt idx="450">
                  <c:v>-0.28899999999999998</c:v>
                </c:pt>
                <c:pt idx="451">
                  <c:v>-0.29299999999999998</c:v>
                </c:pt>
                <c:pt idx="452">
                  <c:v>-0.26900000000000002</c:v>
                </c:pt>
                <c:pt idx="453">
                  <c:v>-0.24299999999999999</c:v>
                </c:pt>
                <c:pt idx="454">
                  <c:v>-0.223</c:v>
                </c:pt>
                <c:pt idx="455">
                  <c:v>-0.22900000000000001</c:v>
                </c:pt>
                <c:pt idx="456">
                  <c:v>-0.248</c:v>
                </c:pt>
                <c:pt idx="457">
                  <c:v>-0.246</c:v>
                </c:pt>
                <c:pt idx="458">
                  <c:v>-0.19500000000000001</c:v>
                </c:pt>
                <c:pt idx="459">
                  <c:v>-0.151</c:v>
                </c:pt>
                <c:pt idx="460">
                  <c:v>-0.14599999999999999</c:v>
                </c:pt>
                <c:pt idx="461">
                  <c:v>-0.151</c:v>
                </c:pt>
                <c:pt idx="462">
                  <c:v>-0.159</c:v>
                </c:pt>
                <c:pt idx="463">
                  <c:v>-0.152</c:v>
                </c:pt>
                <c:pt idx="464">
                  <c:v>-0.14699999999999999</c:v>
                </c:pt>
                <c:pt idx="465">
                  <c:v>-0.20300000000000001</c:v>
                </c:pt>
                <c:pt idx="466">
                  <c:v>-0.29299999999999998</c:v>
                </c:pt>
                <c:pt idx="467">
                  <c:v>-0.311</c:v>
                </c:pt>
                <c:pt idx="468">
                  <c:v>-0.32400000000000001</c:v>
                </c:pt>
                <c:pt idx="469">
                  <c:v>-0.33200000000000002</c:v>
                </c:pt>
                <c:pt idx="470">
                  <c:v>-0.33700000000000002</c:v>
                </c:pt>
                <c:pt idx="471">
                  <c:v>-0.34699999999999998</c:v>
                </c:pt>
                <c:pt idx="472">
                  <c:v>-0.33100000000000002</c:v>
                </c:pt>
                <c:pt idx="473">
                  <c:v>-0.28899999999999998</c:v>
                </c:pt>
                <c:pt idx="474">
                  <c:v>-0.29699999999999999</c:v>
                </c:pt>
                <c:pt idx="475">
                  <c:v>-0.29399999999999998</c:v>
                </c:pt>
                <c:pt idx="476">
                  <c:v>-0.251</c:v>
                </c:pt>
                <c:pt idx="477">
                  <c:v>-0.22</c:v>
                </c:pt>
                <c:pt idx="478">
                  <c:v>-0.19700000000000001</c:v>
                </c:pt>
                <c:pt idx="479">
                  <c:v>-0.187</c:v>
                </c:pt>
                <c:pt idx="480">
                  <c:v>-0.17899999999999999</c:v>
                </c:pt>
                <c:pt idx="481">
                  <c:v>-0.13500000000000001</c:v>
                </c:pt>
                <c:pt idx="482">
                  <c:v>-0.129</c:v>
                </c:pt>
                <c:pt idx="483">
                  <c:v>-0.17199999999999999</c:v>
                </c:pt>
                <c:pt idx="484">
                  <c:v>-0.183</c:v>
                </c:pt>
                <c:pt idx="485">
                  <c:v>-0.17499999999999999</c:v>
                </c:pt>
                <c:pt idx="486">
                  <c:v>-0.14699999999999999</c:v>
                </c:pt>
                <c:pt idx="487">
                  <c:v>-0.122</c:v>
                </c:pt>
                <c:pt idx="488">
                  <c:v>-0.123</c:v>
                </c:pt>
                <c:pt idx="489">
                  <c:v>-0.108</c:v>
                </c:pt>
                <c:pt idx="490">
                  <c:v>-7.3800000000000004E-2</c:v>
                </c:pt>
                <c:pt idx="491">
                  <c:v>-6.8099999999999994E-2</c:v>
                </c:pt>
                <c:pt idx="492">
                  <c:v>-6.8500000000000005E-2</c:v>
                </c:pt>
                <c:pt idx="493">
                  <c:v>-6.25E-2</c:v>
                </c:pt>
                <c:pt idx="494">
                  <c:v>-7.4800000000000005E-2</c:v>
                </c:pt>
                <c:pt idx="495">
                  <c:v>-5.3400000000000003E-2</c:v>
                </c:pt>
                <c:pt idx="496">
                  <c:v>-4.4400000000000002E-2</c:v>
                </c:pt>
                <c:pt idx="497">
                  <c:v>-3.9899999999999998E-2</c:v>
                </c:pt>
                <c:pt idx="498">
                  <c:v>-2.6800000000000001E-2</c:v>
                </c:pt>
                <c:pt idx="499">
                  <c:v>-3.0599999999999999E-2</c:v>
                </c:pt>
                <c:pt idx="500">
                  <c:v>-3.27E-2</c:v>
                </c:pt>
                <c:pt idx="501">
                  <c:v>-2.1600000000000001E-2</c:v>
                </c:pt>
                <c:pt idx="502">
                  <c:v>-8.9300000000000004E-3</c:v>
                </c:pt>
                <c:pt idx="503">
                  <c:v>1.4200000000000001E-2</c:v>
                </c:pt>
                <c:pt idx="504">
                  <c:v>1.2999999999999999E-2</c:v>
                </c:pt>
                <c:pt idx="505">
                  <c:v>-2.9499999999999999E-3</c:v>
                </c:pt>
                <c:pt idx="506">
                  <c:v>0.02</c:v>
                </c:pt>
                <c:pt idx="507">
                  <c:v>-1.41E-2</c:v>
                </c:pt>
                <c:pt idx="508">
                  <c:v>-2.12E-2</c:v>
                </c:pt>
                <c:pt idx="509">
                  <c:v>-7.0600000000000003E-3</c:v>
                </c:pt>
                <c:pt idx="510">
                  <c:v>-7.9500000000000003E-4</c:v>
                </c:pt>
                <c:pt idx="511">
                  <c:v>-3.5999999999999999E-3</c:v>
                </c:pt>
                <c:pt idx="512">
                  <c:v>9.3300000000000002E-4</c:v>
                </c:pt>
                <c:pt idx="513">
                  <c:v>-2.5499999999999998E-2</c:v>
                </c:pt>
                <c:pt idx="514">
                  <c:v>-9.8700000000000003E-3</c:v>
                </c:pt>
                <c:pt idx="515">
                  <c:v>-1.84E-2</c:v>
                </c:pt>
                <c:pt idx="516">
                  <c:v>-4.4999999999999998E-2</c:v>
                </c:pt>
                <c:pt idx="517">
                  <c:v>-6.9599999999999995E-2</c:v>
                </c:pt>
                <c:pt idx="518">
                  <c:v>-7.6899999999999996E-2</c:v>
                </c:pt>
                <c:pt idx="519">
                  <c:v>-6.6500000000000004E-2</c:v>
                </c:pt>
                <c:pt idx="520">
                  <c:v>-3.1800000000000002E-2</c:v>
                </c:pt>
                <c:pt idx="521">
                  <c:v>-3.0300000000000001E-2</c:v>
                </c:pt>
                <c:pt idx="522">
                  <c:v>-6.4000000000000003E-3</c:v>
                </c:pt>
                <c:pt idx="523">
                  <c:v>2.5100000000000001E-2</c:v>
                </c:pt>
                <c:pt idx="524">
                  <c:v>4.3799999999999999E-2</c:v>
                </c:pt>
                <c:pt idx="525">
                  <c:v>4.2700000000000002E-2</c:v>
                </c:pt>
                <c:pt idx="526">
                  <c:v>3.9699999999999999E-2</c:v>
                </c:pt>
                <c:pt idx="527">
                  <c:v>2.0799999999999999E-2</c:v>
                </c:pt>
                <c:pt idx="528">
                  <c:v>2.8899999999999999E-2</c:v>
                </c:pt>
                <c:pt idx="529">
                  <c:v>2.2100000000000002E-2</c:v>
                </c:pt>
                <c:pt idx="530">
                  <c:v>2.1900000000000001E-4</c:v>
                </c:pt>
                <c:pt idx="531">
                  <c:v>4.2300000000000003E-3</c:v>
                </c:pt>
                <c:pt idx="532">
                  <c:v>1.0699999999999999E-2</c:v>
                </c:pt>
                <c:pt idx="533">
                  <c:v>8.2400000000000008E-3</c:v>
                </c:pt>
                <c:pt idx="534">
                  <c:v>-3.8899999999999998E-3</c:v>
                </c:pt>
                <c:pt idx="535">
                  <c:v>-4.9500000000000002E-2</c:v>
                </c:pt>
                <c:pt idx="536">
                  <c:v>-8.3199999999999996E-2</c:v>
                </c:pt>
                <c:pt idx="537">
                  <c:v>-0.114</c:v>
                </c:pt>
                <c:pt idx="538">
                  <c:v>-0.109</c:v>
                </c:pt>
                <c:pt idx="539">
                  <c:v>-0.1</c:v>
                </c:pt>
                <c:pt idx="540">
                  <c:v>-8.8900000000000007E-2</c:v>
                </c:pt>
                <c:pt idx="541">
                  <c:v>-7.6999999999999999E-2</c:v>
                </c:pt>
                <c:pt idx="542">
                  <c:v>-3.7699999999999997E-2</c:v>
                </c:pt>
                <c:pt idx="543">
                  <c:v>-5.9100000000000003E-3</c:v>
                </c:pt>
                <c:pt idx="544">
                  <c:v>1.4200000000000001E-2</c:v>
                </c:pt>
                <c:pt idx="545">
                  <c:v>8.3400000000000002E-3</c:v>
                </c:pt>
                <c:pt idx="546">
                  <c:v>4.0499999999999998E-3</c:v>
                </c:pt>
                <c:pt idx="547">
                  <c:v>-1.24E-3</c:v>
                </c:pt>
                <c:pt idx="548">
                  <c:v>-1.8499999999999999E-2</c:v>
                </c:pt>
                <c:pt idx="549">
                  <c:v>-3.32E-2</c:v>
                </c:pt>
                <c:pt idx="550">
                  <c:v>-2.98E-2</c:v>
                </c:pt>
                <c:pt idx="551">
                  <c:v>-4.0399999999999998E-2</c:v>
                </c:pt>
                <c:pt idx="552">
                  <c:v>-4.3700000000000003E-2</c:v>
                </c:pt>
                <c:pt idx="553">
                  <c:v>-4.36E-2</c:v>
                </c:pt>
                <c:pt idx="554">
                  <c:v>-6.6900000000000001E-2</c:v>
                </c:pt>
                <c:pt idx="555">
                  <c:v>-5.62E-2</c:v>
                </c:pt>
                <c:pt idx="556">
                  <c:v>-3.6400000000000002E-2</c:v>
                </c:pt>
                <c:pt idx="557">
                  <c:v>-4.0500000000000001E-2</c:v>
                </c:pt>
                <c:pt idx="558">
                  <c:v>-2.3599999999999999E-2</c:v>
                </c:pt>
                <c:pt idx="559">
                  <c:v>-1.7899999999999999E-2</c:v>
                </c:pt>
                <c:pt idx="560">
                  <c:v>-3.4500000000000003E-2</c:v>
                </c:pt>
                <c:pt idx="561">
                  <c:v>-2.8400000000000002E-2</c:v>
                </c:pt>
                <c:pt idx="562">
                  <c:v>-4.3700000000000003E-2</c:v>
                </c:pt>
                <c:pt idx="563">
                  <c:v>-5.9700000000000003E-2</c:v>
                </c:pt>
                <c:pt idx="564">
                  <c:v>-5.8000000000000003E-2</c:v>
                </c:pt>
                <c:pt idx="565">
                  <c:v>-6.6100000000000006E-2</c:v>
                </c:pt>
                <c:pt idx="566">
                  <c:v>-0.121</c:v>
                </c:pt>
                <c:pt idx="567">
                  <c:v>-0.109</c:v>
                </c:pt>
                <c:pt idx="568">
                  <c:v>-8.2199999999999995E-2</c:v>
                </c:pt>
                <c:pt idx="569">
                  <c:v>-7.4499999999999997E-2</c:v>
                </c:pt>
                <c:pt idx="570">
                  <c:v>-7.6399999999999996E-2</c:v>
                </c:pt>
                <c:pt idx="571">
                  <c:v>-7.5600000000000001E-2</c:v>
                </c:pt>
                <c:pt idx="572">
                  <c:v>-6.2899999999999998E-2</c:v>
                </c:pt>
                <c:pt idx="573">
                  <c:v>-8.6499999999999997E-3</c:v>
                </c:pt>
                <c:pt idx="574">
                  <c:v>-7.6600000000000001E-3</c:v>
                </c:pt>
                <c:pt idx="575">
                  <c:v>-4.4299999999999999E-2</c:v>
                </c:pt>
                <c:pt idx="576">
                  <c:v>-6.1800000000000001E-2</c:v>
                </c:pt>
                <c:pt idx="577">
                  <c:v>-6.5799999999999997E-2</c:v>
                </c:pt>
                <c:pt idx="578">
                  <c:v>-7.5700000000000003E-2</c:v>
                </c:pt>
                <c:pt idx="579">
                  <c:v>-9.11E-2</c:v>
                </c:pt>
                <c:pt idx="580">
                  <c:v>-0.11700000000000001</c:v>
                </c:pt>
                <c:pt idx="581">
                  <c:v>-0.11700000000000001</c:v>
                </c:pt>
                <c:pt idx="582">
                  <c:v>-0.105</c:v>
                </c:pt>
                <c:pt idx="583">
                  <c:v>-9.8699999999999996E-2</c:v>
                </c:pt>
                <c:pt idx="584">
                  <c:v>-8.8900000000000007E-2</c:v>
                </c:pt>
                <c:pt idx="585">
                  <c:v>-8.8300000000000003E-2</c:v>
                </c:pt>
                <c:pt idx="586">
                  <c:v>-7.8299999999999995E-2</c:v>
                </c:pt>
                <c:pt idx="587">
                  <c:v>-5.4899999999999997E-2</c:v>
                </c:pt>
                <c:pt idx="588">
                  <c:v>-6.8199999999999997E-2</c:v>
                </c:pt>
                <c:pt idx="589">
                  <c:v>-9.3899999999999997E-2</c:v>
                </c:pt>
                <c:pt idx="590">
                  <c:v>-7.17E-2</c:v>
                </c:pt>
                <c:pt idx="591">
                  <c:v>-7.0599999999999996E-2</c:v>
                </c:pt>
                <c:pt idx="592">
                  <c:v>-6.5100000000000005E-2</c:v>
                </c:pt>
                <c:pt idx="593">
                  <c:v>-4.1399999999999999E-2</c:v>
                </c:pt>
                <c:pt idx="594">
                  <c:v>-3.5099999999999999E-2</c:v>
                </c:pt>
                <c:pt idx="595">
                  <c:v>-1.6799999999999999E-2</c:v>
                </c:pt>
                <c:pt idx="596">
                  <c:v>1.97E-3</c:v>
                </c:pt>
                <c:pt idx="597">
                  <c:v>-2.8799999999999999E-2</c:v>
                </c:pt>
                <c:pt idx="598">
                  <c:v>-5.0499999999999998E-3</c:v>
                </c:pt>
                <c:pt idx="599">
                  <c:v>0.02</c:v>
                </c:pt>
                <c:pt idx="600">
                  <c:v>4.4799999999999996E-3</c:v>
                </c:pt>
                <c:pt idx="601">
                  <c:v>2.3300000000000001E-2</c:v>
                </c:pt>
                <c:pt idx="602">
                  <c:v>2.46E-2</c:v>
                </c:pt>
                <c:pt idx="603">
                  <c:v>6.3499999999999997E-3</c:v>
                </c:pt>
                <c:pt idx="604">
                  <c:v>2.1899999999999999E-2</c:v>
                </c:pt>
                <c:pt idx="605">
                  <c:v>-3.1099999999999999E-2</c:v>
                </c:pt>
                <c:pt idx="606">
                  <c:v>-3.56E-2</c:v>
                </c:pt>
                <c:pt idx="607">
                  <c:v>-6.6799999999999998E-2</c:v>
                </c:pt>
                <c:pt idx="608">
                  <c:v>-9.7900000000000001E-2</c:v>
                </c:pt>
                <c:pt idx="609">
                  <c:v>-0.105</c:v>
                </c:pt>
                <c:pt idx="610">
                  <c:v>-0.104</c:v>
                </c:pt>
                <c:pt idx="611">
                  <c:v>-6.88E-2</c:v>
                </c:pt>
                <c:pt idx="612">
                  <c:v>-5.8299999999999998E-2</c:v>
                </c:pt>
                <c:pt idx="613">
                  <c:v>-4.7500000000000001E-2</c:v>
                </c:pt>
                <c:pt idx="614">
                  <c:v>-1.3599999999999999E-2</c:v>
                </c:pt>
                <c:pt idx="615">
                  <c:v>-8.9700000000000005E-3</c:v>
                </c:pt>
                <c:pt idx="616">
                  <c:v>7.8799999999999999E-3</c:v>
                </c:pt>
                <c:pt idx="617">
                  <c:v>-6.5399999999999998E-3</c:v>
                </c:pt>
                <c:pt idx="618">
                  <c:v>-4.1599999999999998E-2</c:v>
                </c:pt>
                <c:pt idx="619">
                  <c:v>-3.32E-2</c:v>
                </c:pt>
                <c:pt idx="620">
                  <c:v>-1.7399999999999999E-2</c:v>
                </c:pt>
                <c:pt idx="621">
                  <c:v>-1.66E-2</c:v>
                </c:pt>
                <c:pt idx="622">
                  <c:v>-6.43E-3</c:v>
                </c:pt>
                <c:pt idx="623">
                  <c:v>-2.2000000000000001E-3</c:v>
                </c:pt>
                <c:pt idx="624">
                  <c:v>-1.06E-2</c:v>
                </c:pt>
                <c:pt idx="625">
                  <c:v>-6.6899999999999998E-3</c:v>
                </c:pt>
                <c:pt idx="626">
                  <c:v>-6.2599999999999999E-3</c:v>
                </c:pt>
                <c:pt idx="627">
                  <c:v>-6.0499999999999998E-2</c:v>
                </c:pt>
                <c:pt idx="628">
                  <c:v>-6.2600000000000003E-2</c:v>
                </c:pt>
                <c:pt idx="629">
                  <c:v>-6.4000000000000001E-2</c:v>
                </c:pt>
                <c:pt idx="630">
                  <c:v>-4.4900000000000002E-2</c:v>
                </c:pt>
                <c:pt idx="631">
                  <c:v>-2.4899999999999999E-2</c:v>
                </c:pt>
                <c:pt idx="632">
                  <c:v>-1.47E-2</c:v>
                </c:pt>
                <c:pt idx="633">
                  <c:v>-5.8799999999999998E-3</c:v>
                </c:pt>
                <c:pt idx="634">
                  <c:v>8.0699999999999994E-2</c:v>
                </c:pt>
                <c:pt idx="635">
                  <c:v>0.124</c:v>
                </c:pt>
                <c:pt idx="636">
                  <c:v>0.13800000000000001</c:v>
                </c:pt>
                <c:pt idx="637">
                  <c:v>0.126</c:v>
                </c:pt>
                <c:pt idx="638">
                  <c:v>0.11700000000000001</c:v>
                </c:pt>
                <c:pt idx="639">
                  <c:v>9.7299999999999998E-2</c:v>
                </c:pt>
                <c:pt idx="640">
                  <c:v>8.9399999999999993E-2</c:v>
                </c:pt>
                <c:pt idx="641">
                  <c:v>5.6000000000000001E-2</c:v>
                </c:pt>
                <c:pt idx="642">
                  <c:v>2.8500000000000001E-2</c:v>
                </c:pt>
                <c:pt idx="643">
                  <c:v>2.01E-2</c:v>
                </c:pt>
                <c:pt idx="644">
                  <c:v>2.8299999999999999E-2</c:v>
                </c:pt>
                <c:pt idx="645">
                  <c:v>3.9699999999999999E-2</c:v>
                </c:pt>
                <c:pt idx="646">
                  <c:v>4.87E-2</c:v>
                </c:pt>
                <c:pt idx="647">
                  <c:v>5.6000000000000001E-2</c:v>
                </c:pt>
                <c:pt idx="648">
                  <c:v>8.1600000000000006E-2</c:v>
                </c:pt>
                <c:pt idx="649">
                  <c:v>0.10299999999999999</c:v>
                </c:pt>
                <c:pt idx="650">
                  <c:v>0.126</c:v>
                </c:pt>
                <c:pt idx="651">
                  <c:v>8.8499999999999995E-2</c:v>
                </c:pt>
                <c:pt idx="652">
                  <c:v>7.3400000000000007E-2</c:v>
                </c:pt>
                <c:pt idx="653">
                  <c:v>7.3999999999999996E-2</c:v>
                </c:pt>
                <c:pt idx="654">
                  <c:v>0.03</c:v>
                </c:pt>
                <c:pt idx="655">
                  <c:v>9.0500000000000008E-3</c:v>
                </c:pt>
                <c:pt idx="656">
                  <c:v>-3.2300000000000002E-2</c:v>
                </c:pt>
                <c:pt idx="657">
                  <c:v>-8.8599999999999998E-2</c:v>
                </c:pt>
                <c:pt idx="658">
                  <c:v>-8.8499999999999995E-2</c:v>
                </c:pt>
                <c:pt idx="659">
                  <c:v>-3.49E-2</c:v>
                </c:pt>
                <c:pt idx="660">
                  <c:v>5.2199999999999998E-3</c:v>
                </c:pt>
                <c:pt idx="661">
                  <c:v>4.4699999999999997E-2</c:v>
                </c:pt>
                <c:pt idx="662">
                  <c:v>7.5800000000000006E-2</c:v>
                </c:pt>
                <c:pt idx="663">
                  <c:v>0.13700000000000001</c:v>
                </c:pt>
                <c:pt idx="664">
                  <c:v>0.20499999999999999</c:v>
                </c:pt>
                <c:pt idx="665">
                  <c:v>-2.47E-3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02-D745-B959-B5C869865A93}"/>
            </c:ext>
          </c:extLst>
        </c:ser>
        <c:ser>
          <c:idx val="2"/>
          <c:order val="2"/>
          <c:tx>
            <c:strRef>
              <c:f>Sheet1!$K$1</c:f>
              <c:strCache>
                <c:ptCount val="1"/>
                <c:pt idx="0">
                  <c:v>Health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Sheet1!$H$2:$H$667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Sheet1!$K$2:$K$667</c:f>
              <c:numCache>
                <c:formatCode>General</c:formatCode>
                <c:ptCount val="666"/>
                <c:pt idx="0">
                  <c:v>-2.7300000000000001E-2</c:v>
                </c:pt>
                <c:pt idx="1">
                  <c:v>-2.1899999999999999E-2</c:v>
                </c:pt>
                <c:pt idx="2">
                  <c:v>2.0199999999999999E-2</c:v>
                </c:pt>
                <c:pt idx="3">
                  <c:v>2.2700000000000001E-2</c:v>
                </c:pt>
                <c:pt idx="4">
                  <c:v>1.3599999999999999E-2</c:v>
                </c:pt>
                <c:pt idx="5">
                  <c:v>1.4999999999999999E-2</c:v>
                </c:pt>
                <c:pt idx="6">
                  <c:v>1.67E-2</c:v>
                </c:pt>
                <c:pt idx="7">
                  <c:v>2.3199999999999998E-2</c:v>
                </c:pt>
                <c:pt idx="8">
                  <c:v>3.7199999999999997E-2</c:v>
                </c:pt>
                <c:pt idx="9">
                  <c:v>2.7799999999999998E-2</c:v>
                </c:pt>
                <c:pt idx="10">
                  <c:v>1.3100000000000001E-2</c:v>
                </c:pt>
                <c:pt idx="11">
                  <c:v>2.1000000000000001E-2</c:v>
                </c:pt>
                <c:pt idx="12">
                  <c:v>1.2800000000000001E-2</c:v>
                </c:pt>
                <c:pt idx="13">
                  <c:v>4.3699999999999998E-3</c:v>
                </c:pt>
                <c:pt idx="14">
                  <c:v>2.16E-3</c:v>
                </c:pt>
                <c:pt idx="15">
                  <c:v>5.2199999999999998E-3</c:v>
                </c:pt>
                <c:pt idx="16">
                  <c:v>-2.1899999999999999E-2</c:v>
                </c:pt>
                <c:pt idx="17">
                  <c:v>-6.3200000000000001E-3</c:v>
                </c:pt>
                <c:pt idx="18">
                  <c:v>-8.2199999999999999E-3</c:v>
                </c:pt>
                <c:pt idx="19">
                  <c:v>-1.0699999999999999E-2</c:v>
                </c:pt>
                <c:pt idx="20">
                  <c:v>-7.8100000000000001E-3</c:v>
                </c:pt>
                <c:pt idx="21">
                  <c:v>-2.3099999999999999E-2</c:v>
                </c:pt>
                <c:pt idx="22">
                  <c:v>-2.9399999999999999E-2</c:v>
                </c:pt>
                <c:pt idx="23">
                  <c:v>-2.12E-2</c:v>
                </c:pt>
                <c:pt idx="24">
                  <c:v>-2.1899999999999999E-2</c:v>
                </c:pt>
                <c:pt idx="25">
                  <c:v>-1.2200000000000001E-2</c:v>
                </c:pt>
                <c:pt idx="26">
                  <c:v>-2.0400000000000001E-3</c:v>
                </c:pt>
                <c:pt idx="27">
                  <c:v>4.2399999999999998E-3</c:v>
                </c:pt>
                <c:pt idx="28">
                  <c:v>2.5600000000000001E-2</c:v>
                </c:pt>
                <c:pt idx="29">
                  <c:v>1.6900000000000001E-3</c:v>
                </c:pt>
                <c:pt idx="30">
                  <c:v>2.9899999999999999E-2</c:v>
                </c:pt>
                <c:pt idx="31">
                  <c:v>2.3400000000000001E-2</c:v>
                </c:pt>
                <c:pt idx="32">
                  <c:v>1.5699999999999999E-2</c:v>
                </c:pt>
                <c:pt idx="33">
                  <c:v>7.62E-3</c:v>
                </c:pt>
                <c:pt idx="34">
                  <c:v>2.2799999999999999E-3</c:v>
                </c:pt>
                <c:pt idx="35">
                  <c:v>-6.1900000000000002E-3</c:v>
                </c:pt>
                <c:pt idx="36">
                  <c:v>-2.5499999999999998E-2</c:v>
                </c:pt>
                <c:pt idx="37">
                  <c:v>-3.2099999999999997E-2</c:v>
                </c:pt>
                <c:pt idx="38">
                  <c:v>-1.7999999999999999E-2</c:v>
                </c:pt>
                <c:pt idx="39">
                  <c:v>-1.2E-2</c:v>
                </c:pt>
                <c:pt idx="40">
                  <c:v>-7.3499999999999998E-3</c:v>
                </c:pt>
                <c:pt idx="41">
                  <c:v>6.7100000000000005E-4</c:v>
                </c:pt>
                <c:pt idx="42">
                  <c:v>-1.2500000000000001E-2</c:v>
                </c:pt>
                <c:pt idx="43">
                  <c:v>1.32E-2</c:v>
                </c:pt>
                <c:pt idx="44">
                  <c:v>-4.8599999999999997E-3</c:v>
                </c:pt>
                <c:pt idx="45">
                  <c:v>-2.0500000000000001E-2</c:v>
                </c:pt>
                <c:pt idx="46">
                  <c:v>-3.3500000000000002E-2</c:v>
                </c:pt>
                <c:pt idx="47">
                  <c:v>-3.2599999999999997E-2</c:v>
                </c:pt>
                <c:pt idx="48">
                  <c:v>-3.78E-2</c:v>
                </c:pt>
                <c:pt idx="49">
                  <c:v>-1.9199999999999998E-2</c:v>
                </c:pt>
                <c:pt idx="50">
                  <c:v>-6.9599999999999995E-2</c:v>
                </c:pt>
                <c:pt idx="51">
                  <c:v>-6.5299999999999997E-2</c:v>
                </c:pt>
                <c:pt idx="52">
                  <c:v>-5.04E-2</c:v>
                </c:pt>
                <c:pt idx="53">
                  <c:v>-3.8800000000000001E-2</c:v>
                </c:pt>
                <c:pt idx="54">
                  <c:v>-2.1700000000000001E-2</c:v>
                </c:pt>
                <c:pt idx="55">
                  <c:v>-1.3100000000000001E-2</c:v>
                </c:pt>
                <c:pt idx="56">
                  <c:v>-3.4099999999999998E-2</c:v>
                </c:pt>
                <c:pt idx="57">
                  <c:v>2.3E-2</c:v>
                </c:pt>
                <c:pt idx="58">
                  <c:v>6.1499999999999999E-4</c:v>
                </c:pt>
                <c:pt idx="59">
                  <c:v>-1.1299999999999999E-2</c:v>
                </c:pt>
                <c:pt idx="60">
                  <c:v>-3.4299999999999997E-2</c:v>
                </c:pt>
                <c:pt idx="61">
                  <c:v>-4.7100000000000003E-2</c:v>
                </c:pt>
                <c:pt idx="62">
                  <c:v>-6.5799999999999997E-2</c:v>
                </c:pt>
                <c:pt idx="63">
                  <c:v>-8.4000000000000005E-2</c:v>
                </c:pt>
                <c:pt idx="64">
                  <c:v>-0.20899999999999999</c:v>
                </c:pt>
                <c:pt idx="65">
                  <c:v>-0.24299999999999999</c:v>
                </c:pt>
                <c:pt idx="66">
                  <c:v>-0.29099999999999998</c:v>
                </c:pt>
                <c:pt idx="67">
                  <c:v>-0.318</c:v>
                </c:pt>
                <c:pt idx="68">
                  <c:v>-0.32200000000000001</c:v>
                </c:pt>
                <c:pt idx="69">
                  <c:v>-0.318</c:v>
                </c:pt>
                <c:pt idx="70">
                  <c:v>-0.39200000000000002</c:v>
                </c:pt>
                <c:pt idx="71">
                  <c:v>-0.41399999999999998</c:v>
                </c:pt>
                <c:pt idx="72">
                  <c:v>-0.45200000000000001</c:v>
                </c:pt>
                <c:pt idx="73">
                  <c:v>-0.497</c:v>
                </c:pt>
                <c:pt idx="74">
                  <c:v>-0.52</c:v>
                </c:pt>
                <c:pt idx="75">
                  <c:v>-0.53500000000000003</c:v>
                </c:pt>
                <c:pt idx="76">
                  <c:v>-0.54800000000000004</c:v>
                </c:pt>
                <c:pt idx="77">
                  <c:v>-0.55400000000000005</c:v>
                </c:pt>
                <c:pt idx="78">
                  <c:v>-0.56699999999999995</c:v>
                </c:pt>
                <c:pt idx="79">
                  <c:v>-0.55400000000000005</c:v>
                </c:pt>
                <c:pt idx="80">
                  <c:v>-0.54200000000000004</c:v>
                </c:pt>
                <c:pt idx="81">
                  <c:v>-0.54200000000000004</c:v>
                </c:pt>
                <c:pt idx="82">
                  <c:v>-0.54300000000000004</c:v>
                </c:pt>
                <c:pt idx="83">
                  <c:v>-0.54100000000000004</c:v>
                </c:pt>
                <c:pt idx="84">
                  <c:v>-0.52500000000000002</c:v>
                </c:pt>
                <c:pt idx="85">
                  <c:v>-0.54700000000000004</c:v>
                </c:pt>
                <c:pt idx="86">
                  <c:v>-0.56699999999999995</c:v>
                </c:pt>
                <c:pt idx="87">
                  <c:v>-0.57199999999999995</c:v>
                </c:pt>
                <c:pt idx="88">
                  <c:v>-0.57299999999999995</c:v>
                </c:pt>
                <c:pt idx="89">
                  <c:v>-0.56999999999999995</c:v>
                </c:pt>
                <c:pt idx="90">
                  <c:v>-0.56999999999999995</c:v>
                </c:pt>
                <c:pt idx="91">
                  <c:v>-0.57099999999999995</c:v>
                </c:pt>
                <c:pt idx="92">
                  <c:v>-0.51300000000000001</c:v>
                </c:pt>
                <c:pt idx="93">
                  <c:v>-0.495</c:v>
                </c:pt>
                <c:pt idx="94">
                  <c:v>-0.48499999999999999</c:v>
                </c:pt>
                <c:pt idx="95">
                  <c:v>-0.48299999999999998</c:v>
                </c:pt>
                <c:pt idx="96">
                  <c:v>-0.48899999999999999</c:v>
                </c:pt>
                <c:pt idx="97">
                  <c:v>-0.48599999999999999</c:v>
                </c:pt>
                <c:pt idx="98">
                  <c:v>-0.47299999999999998</c:v>
                </c:pt>
                <c:pt idx="99">
                  <c:v>-0.496</c:v>
                </c:pt>
                <c:pt idx="100">
                  <c:v>-0.499</c:v>
                </c:pt>
                <c:pt idx="101">
                  <c:v>-0.53800000000000003</c:v>
                </c:pt>
                <c:pt idx="102">
                  <c:v>-0.52800000000000002</c:v>
                </c:pt>
                <c:pt idx="103">
                  <c:v>-0.52</c:v>
                </c:pt>
                <c:pt idx="104">
                  <c:v>-0.51900000000000002</c:v>
                </c:pt>
                <c:pt idx="105">
                  <c:v>-0.53400000000000003</c:v>
                </c:pt>
                <c:pt idx="106">
                  <c:v>-0.52200000000000002</c:v>
                </c:pt>
                <c:pt idx="107">
                  <c:v>-0.52600000000000002</c:v>
                </c:pt>
                <c:pt idx="108">
                  <c:v>-0.47399999999999998</c:v>
                </c:pt>
                <c:pt idx="109">
                  <c:v>-0.46800000000000003</c:v>
                </c:pt>
                <c:pt idx="110">
                  <c:v>-0.47599999999999998</c:v>
                </c:pt>
                <c:pt idx="111">
                  <c:v>-0.48299999999999998</c:v>
                </c:pt>
                <c:pt idx="112">
                  <c:v>-0.46</c:v>
                </c:pt>
                <c:pt idx="113">
                  <c:v>-0.42199999999999999</c:v>
                </c:pt>
                <c:pt idx="114">
                  <c:v>-0.41299999999999998</c:v>
                </c:pt>
                <c:pt idx="115">
                  <c:v>-0.40100000000000002</c:v>
                </c:pt>
                <c:pt idx="116">
                  <c:v>-0.4</c:v>
                </c:pt>
                <c:pt idx="117">
                  <c:v>-0.39700000000000002</c:v>
                </c:pt>
                <c:pt idx="118">
                  <c:v>-0.39600000000000002</c:v>
                </c:pt>
                <c:pt idx="119">
                  <c:v>-0.38200000000000001</c:v>
                </c:pt>
                <c:pt idx="120">
                  <c:v>-0.35099999999999998</c:v>
                </c:pt>
                <c:pt idx="121">
                  <c:v>-0.33100000000000002</c:v>
                </c:pt>
                <c:pt idx="122">
                  <c:v>-0.33900000000000002</c:v>
                </c:pt>
                <c:pt idx="123">
                  <c:v>-0.32900000000000001</c:v>
                </c:pt>
                <c:pt idx="124">
                  <c:v>-0.32400000000000001</c:v>
                </c:pt>
                <c:pt idx="125">
                  <c:v>-0.318</c:v>
                </c:pt>
                <c:pt idx="126">
                  <c:v>-0.29699999999999999</c:v>
                </c:pt>
                <c:pt idx="127">
                  <c:v>-0.26300000000000001</c:v>
                </c:pt>
                <c:pt idx="128">
                  <c:v>-0.253</c:v>
                </c:pt>
                <c:pt idx="129">
                  <c:v>-0.255</c:v>
                </c:pt>
                <c:pt idx="130">
                  <c:v>-0.248</c:v>
                </c:pt>
                <c:pt idx="131">
                  <c:v>-0.248</c:v>
                </c:pt>
                <c:pt idx="132">
                  <c:v>-0.24399999999999999</c:v>
                </c:pt>
                <c:pt idx="133">
                  <c:v>-0.23200000000000001</c:v>
                </c:pt>
                <c:pt idx="134">
                  <c:v>-0.19800000000000001</c:v>
                </c:pt>
                <c:pt idx="135">
                  <c:v>-0.113</c:v>
                </c:pt>
                <c:pt idx="136">
                  <c:v>-0.13</c:v>
                </c:pt>
                <c:pt idx="137">
                  <c:v>-0.22800000000000001</c:v>
                </c:pt>
                <c:pt idx="138">
                  <c:v>-0.22900000000000001</c:v>
                </c:pt>
                <c:pt idx="139">
                  <c:v>-0.23599999999999999</c:v>
                </c:pt>
                <c:pt idx="140">
                  <c:v>-0.21199999999999999</c:v>
                </c:pt>
                <c:pt idx="141">
                  <c:v>-0.24199999999999999</c:v>
                </c:pt>
                <c:pt idx="142">
                  <c:v>-0.32400000000000001</c:v>
                </c:pt>
                <c:pt idx="143">
                  <c:v>-0.26400000000000001</c:v>
                </c:pt>
                <c:pt idx="144">
                  <c:v>-0.158</c:v>
                </c:pt>
                <c:pt idx="145">
                  <c:v>-0.16500000000000001</c:v>
                </c:pt>
                <c:pt idx="146">
                  <c:v>-0.16800000000000001</c:v>
                </c:pt>
                <c:pt idx="147">
                  <c:v>-0.18</c:v>
                </c:pt>
                <c:pt idx="148">
                  <c:v>-0.16400000000000001</c:v>
                </c:pt>
                <c:pt idx="149">
                  <c:v>-0.17199999999999999</c:v>
                </c:pt>
                <c:pt idx="150">
                  <c:v>-0.185</c:v>
                </c:pt>
                <c:pt idx="151">
                  <c:v>-0.17100000000000001</c:v>
                </c:pt>
                <c:pt idx="152">
                  <c:v>-0.157</c:v>
                </c:pt>
                <c:pt idx="153">
                  <c:v>-0.14799999999999999</c:v>
                </c:pt>
                <c:pt idx="154">
                  <c:v>-0.13700000000000001</c:v>
                </c:pt>
                <c:pt idx="155">
                  <c:v>-0.13</c:v>
                </c:pt>
                <c:pt idx="156">
                  <c:v>-0.114</c:v>
                </c:pt>
                <c:pt idx="157">
                  <c:v>-9.6799999999999997E-2</c:v>
                </c:pt>
                <c:pt idx="158">
                  <c:v>-0.105</c:v>
                </c:pt>
                <c:pt idx="159">
                  <c:v>-0.112</c:v>
                </c:pt>
                <c:pt idx="160">
                  <c:v>-0.11600000000000001</c:v>
                </c:pt>
                <c:pt idx="161">
                  <c:v>-0.13300000000000001</c:v>
                </c:pt>
                <c:pt idx="162">
                  <c:v>-0.124</c:v>
                </c:pt>
                <c:pt idx="163">
                  <c:v>-0.14000000000000001</c:v>
                </c:pt>
                <c:pt idx="164">
                  <c:v>-0.184</c:v>
                </c:pt>
                <c:pt idx="165">
                  <c:v>-0.17499999999999999</c:v>
                </c:pt>
                <c:pt idx="166">
                  <c:v>-0.16400000000000001</c:v>
                </c:pt>
                <c:pt idx="167">
                  <c:v>-0.158</c:v>
                </c:pt>
                <c:pt idx="168">
                  <c:v>-0.13700000000000001</c:v>
                </c:pt>
                <c:pt idx="169">
                  <c:v>-0.14299999999999999</c:v>
                </c:pt>
                <c:pt idx="170">
                  <c:v>-0.113</c:v>
                </c:pt>
                <c:pt idx="171">
                  <c:v>-4.2500000000000003E-2</c:v>
                </c:pt>
                <c:pt idx="172">
                  <c:v>-6.3700000000000007E-2</c:v>
                </c:pt>
                <c:pt idx="173">
                  <c:v>9.1700000000000004E-2</c:v>
                </c:pt>
                <c:pt idx="174">
                  <c:v>4.24E-2</c:v>
                </c:pt>
                <c:pt idx="175">
                  <c:v>6.2100000000000002E-2</c:v>
                </c:pt>
                <c:pt idx="176">
                  <c:v>5.0599999999999999E-2</c:v>
                </c:pt>
                <c:pt idx="177">
                  <c:v>2.15E-3</c:v>
                </c:pt>
                <c:pt idx="178">
                  <c:v>-5.5E-2</c:v>
                </c:pt>
                <c:pt idx="179">
                  <c:v>-7.6999999999999999E-2</c:v>
                </c:pt>
                <c:pt idx="180">
                  <c:v>-0.104</c:v>
                </c:pt>
                <c:pt idx="181">
                  <c:v>-0.128</c:v>
                </c:pt>
                <c:pt idx="182">
                  <c:v>-0.19800000000000001</c:v>
                </c:pt>
                <c:pt idx="183">
                  <c:v>-0.193</c:v>
                </c:pt>
                <c:pt idx="184">
                  <c:v>-0.17799999999999999</c:v>
                </c:pt>
                <c:pt idx="185">
                  <c:v>-0.158</c:v>
                </c:pt>
                <c:pt idx="186">
                  <c:v>-0.14599999999999999</c:v>
                </c:pt>
                <c:pt idx="187">
                  <c:v>-0.13</c:v>
                </c:pt>
                <c:pt idx="188">
                  <c:v>-0.112</c:v>
                </c:pt>
                <c:pt idx="189">
                  <c:v>-0.109</c:v>
                </c:pt>
                <c:pt idx="190">
                  <c:v>-0.128</c:v>
                </c:pt>
                <c:pt idx="191">
                  <c:v>-0.10199999999999999</c:v>
                </c:pt>
                <c:pt idx="192">
                  <c:v>-8.9300000000000004E-2</c:v>
                </c:pt>
                <c:pt idx="193">
                  <c:v>-9.2600000000000002E-2</c:v>
                </c:pt>
                <c:pt idx="194">
                  <c:v>-0.10199999999999999</c:v>
                </c:pt>
                <c:pt idx="195">
                  <c:v>-0.111</c:v>
                </c:pt>
                <c:pt idx="196">
                  <c:v>-0.115</c:v>
                </c:pt>
                <c:pt idx="197">
                  <c:v>-8.72E-2</c:v>
                </c:pt>
                <c:pt idx="198">
                  <c:v>-0.10299999999999999</c:v>
                </c:pt>
                <c:pt idx="199">
                  <c:v>-0.10299999999999999</c:v>
                </c:pt>
                <c:pt idx="200">
                  <c:v>-0.108</c:v>
                </c:pt>
                <c:pt idx="201">
                  <c:v>-0.114</c:v>
                </c:pt>
                <c:pt idx="202">
                  <c:v>-0.113</c:v>
                </c:pt>
                <c:pt idx="203">
                  <c:v>-0.12</c:v>
                </c:pt>
                <c:pt idx="204">
                  <c:v>-0.14000000000000001</c:v>
                </c:pt>
                <c:pt idx="205">
                  <c:v>-0.13</c:v>
                </c:pt>
                <c:pt idx="206">
                  <c:v>-0.152</c:v>
                </c:pt>
                <c:pt idx="207">
                  <c:v>-0.13200000000000001</c:v>
                </c:pt>
                <c:pt idx="208">
                  <c:v>-0.112</c:v>
                </c:pt>
                <c:pt idx="209">
                  <c:v>-9.35E-2</c:v>
                </c:pt>
                <c:pt idx="210">
                  <c:v>-0.08</c:v>
                </c:pt>
                <c:pt idx="211">
                  <c:v>-7.3499999999999996E-2</c:v>
                </c:pt>
                <c:pt idx="212">
                  <c:v>-7.3700000000000002E-2</c:v>
                </c:pt>
                <c:pt idx="213">
                  <c:v>-5.2699999999999997E-2</c:v>
                </c:pt>
                <c:pt idx="214">
                  <c:v>-6.4899999999999999E-2</c:v>
                </c:pt>
                <c:pt idx="215">
                  <c:v>-8.2299999999999998E-2</c:v>
                </c:pt>
                <c:pt idx="216">
                  <c:v>-9.9000000000000005E-2</c:v>
                </c:pt>
                <c:pt idx="217">
                  <c:v>-0.109</c:v>
                </c:pt>
                <c:pt idx="218">
                  <c:v>-0.11700000000000001</c:v>
                </c:pt>
                <c:pt idx="219">
                  <c:v>-0.112</c:v>
                </c:pt>
                <c:pt idx="220">
                  <c:v>-0.11</c:v>
                </c:pt>
                <c:pt idx="221">
                  <c:v>-0.1</c:v>
                </c:pt>
                <c:pt idx="222">
                  <c:v>-8.3599999999999994E-2</c:v>
                </c:pt>
                <c:pt idx="223">
                  <c:v>-7.3099999999999998E-2</c:v>
                </c:pt>
                <c:pt idx="224">
                  <c:v>-7.6600000000000001E-2</c:v>
                </c:pt>
                <c:pt idx="225">
                  <c:v>-5.7200000000000001E-2</c:v>
                </c:pt>
                <c:pt idx="226">
                  <c:v>-7.5200000000000003E-2</c:v>
                </c:pt>
                <c:pt idx="227">
                  <c:v>-5.7299999999999997E-2</c:v>
                </c:pt>
                <c:pt idx="228">
                  <c:v>-6.8199999999999997E-2</c:v>
                </c:pt>
                <c:pt idx="229">
                  <c:v>-8.2799999999999999E-2</c:v>
                </c:pt>
                <c:pt idx="230">
                  <c:v>-9.4700000000000006E-2</c:v>
                </c:pt>
                <c:pt idx="231">
                  <c:v>-8.2100000000000006E-2</c:v>
                </c:pt>
                <c:pt idx="232">
                  <c:v>-7.6600000000000001E-2</c:v>
                </c:pt>
                <c:pt idx="233">
                  <c:v>-6.9699999999999998E-2</c:v>
                </c:pt>
                <c:pt idx="234">
                  <c:v>-7.0000000000000007E-2</c:v>
                </c:pt>
                <c:pt idx="235">
                  <c:v>-0.10100000000000001</c:v>
                </c:pt>
                <c:pt idx="236">
                  <c:v>-0.112</c:v>
                </c:pt>
                <c:pt idx="237">
                  <c:v>-5.2699999999999997E-2</c:v>
                </c:pt>
                <c:pt idx="238">
                  <c:v>-6.1800000000000001E-2</c:v>
                </c:pt>
                <c:pt idx="239">
                  <c:v>-3.5000000000000003E-2</c:v>
                </c:pt>
                <c:pt idx="240">
                  <c:v>-5.6300000000000003E-2</c:v>
                </c:pt>
                <c:pt idx="241">
                  <c:v>-0.13800000000000001</c:v>
                </c:pt>
                <c:pt idx="242">
                  <c:v>-3.9100000000000003E-2</c:v>
                </c:pt>
                <c:pt idx="243">
                  <c:v>-4.1099999999999998E-2</c:v>
                </c:pt>
                <c:pt idx="244">
                  <c:v>-5.1799999999999999E-2</c:v>
                </c:pt>
                <c:pt idx="245">
                  <c:v>-5.6099999999999997E-2</c:v>
                </c:pt>
                <c:pt idx="246">
                  <c:v>-3.9899999999999998E-2</c:v>
                </c:pt>
                <c:pt idx="247">
                  <c:v>-0.16800000000000001</c:v>
                </c:pt>
                <c:pt idx="248">
                  <c:v>-8.4400000000000003E-2</c:v>
                </c:pt>
                <c:pt idx="249">
                  <c:v>-7.7299999999999994E-2</c:v>
                </c:pt>
                <c:pt idx="250">
                  <c:v>-6.4799999999999996E-2</c:v>
                </c:pt>
                <c:pt idx="251">
                  <c:v>-5.6599999999999998E-2</c:v>
                </c:pt>
                <c:pt idx="252">
                  <c:v>-2.6499999999999999E-2</c:v>
                </c:pt>
                <c:pt idx="253">
                  <c:v>-9.4700000000000006E-2</c:v>
                </c:pt>
                <c:pt idx="254">
                  <c:v>-4.2000000000000003E-2</c:v>
                </c:pt>
                <c:pt idx="255">
                  <c:v>-9.6199999999999994E-2</c:v>
                </c:pt>
                <c:pt idx="256">
                  <c:v>-8.2699999999999996E-2</c:v>
                </c:pt>
                <c:pt idx="257">
                  <c:v>-7.3300000000000004E-2</c:v>
                </c:pt>
                <c:pt idx="258">
                  <c:v>-5.6500000000000002E-2</c:v>
                </c:pt>
                <c:pt idx="259">
                  <c:v>-5.8900000000000001E-2</c:v>
                </c:pt>
                <c:pt idx="260">
                  <c:v>-2.6499999999999999E-2</c:v>
                </c:pt>
                <c:pt idx="261">
                  <c:v>-3.1899999999999998E-2</c:v>
                </c:pt>
                <c:pt idx="262">
                  <c:v>-6.7299999999999999E-2</c:v>
                </c:pt>
                <c:pt idx="263">
                  <c:v>-6.2899999999999998E-2</c:v>
                </c:pt>
                <c:pt idx="264">
                  <c:v>-5.57E-2</c:v>
                </c:pt>
                <c:pt idx="265">
                  <c:v>-5.3499999999999999E-2</c:v>
                </c:pt>
                <c:pt idx="266">
                  <c:v>-5.2999999999999999E-2</c:v>
                </c:pt>
                <c:pt idx="267">
                  <c:v>-5.0099999999999999E-2</c:v>
                </c:pt>
                <c:pt idx="268">
                  <c:v>-4.8300000000000003E-2</c:v>
                </c:pt>
                <c:pt idx="269">
                  <c:v>-1.2500000000000001E-2</c:v>
                </c:pt>
                <c:pt idx="270">
                  <c:v>-8.09E-3</c:v>
                </c:pt>
                <c:pt idx="271">
                  <c:v>-1.44E-2</c:v>
                </c:pt>
                <c:pt idx="272">
                  <c:v>-1.6199999999999999E-2</c:v>
                </c:pt>
                <c:pt idx="273">
                  <c:v>-2.8400000000000002E-2</c:v>
                </c:pt>
                <c:pt idx="274">
                  <c:v>-1.9699999999999999E-2</c:v>
                </c:pt>
                <c:pt idx="275">
                  <c:v>-4.4600000000000001E-2</c:v>
                </c:pt>
                <c:pt idx="276">
                  <c:v>-4.5499999999999999E-2</c:v>
                </c:pt>
                <c:pt idx="277">
                  <c:v>-5.3600000000000002E-2</c:v>
                </c:pt>
                <c:pt idx="278">
                  <c:v>-4.5100000000000001E-2</c:v>
                </c:pt>
                <c:pt idx="279">
                  <c:v>-4.07E-2</c:v>
                </c:pt>
                <c:pt idx="280">
                  <c:v>-5.57E-2</c:v>
                </c:pt>
                <c:pt idx="281">
                  <c:v>-5.2999999999999999E-2</c:v>
                </c:pt>
                <c:pt idx="282">
                  <c:v>-7.8100000000000003E-2</c:v>
                </c:pt>
                <c:pt idx="283">
                  <c:v>-2.63E-2</c:v>
                </c:pt>
                <c:pt idx="284">
                  <c:v>-2.3900000000000001E-2</c:v>
                </c:pt>
                <c:pt idx="285">
                  <c:v>-3.2899999999999999E-2</c:v>
                </c:pt>
                <c:pt idx="286">
                  <c:v>-4.3200000000000002E-2</c:v>
                </c:pt>
                <c:pt idx="287">
                  <c:v>-3.2300000000000002E-2</c:v>
                </c:pt>
                <c:pt idx="288">
                  <c:v>-5.9799999999999999E-2</c:v>
                </c:pt>
                <c:pt idx="289">
                  <c:v>-4.7800000000000002E-2</c:v>
                </c:pt>
                <c:pt idx="290">
                  <c:v>-5.45E-2</c:v>
                </c:pt>
                <c:pt idx="291">
                  <c:v>-5.4199999999999998E-2</c:v>
                </c:pt>
                <c:pt idx="292">
                  <c:v>-4.5100000000000001E-2</c:v>
                </c:pt>
                <c:pt idx="293">
                  <c:v>-4.2500000000000003E-2</c:v>
                </c:pt>
                <c:pt idx="294">
                  <c:v>-1.8499999999999999E-2</c:v>
                </c:pt>
                <c:pt idx="295">
                  <c:v>-6.54E-2</c:v>
                </c:pt>
                <c:pt idx="296">
                  <c:v>-6.6100000000000006E-2</c:v>
                </c:pt>
                <c:pt idx="297">
                  <c:v>-7.2800000000000004E-2</c:v>
                </c:pt>
                <c:pt idx="298">
                  <c:v>-6.8099999999999994E-2</c:v>
                </c:pt>
                <c:pt idx="299">
                  <c:v>-6.8699999999999997E-2</c:v>
                </c:pt>
                <c:pt idx="300">
                  <c:v>-6.1800000000000001E-2</c:v>
                </c:pt>
                <c:pt idx="301">
                  <c:v>-9.35E-2</c:v>
                </c:pt>
                <c:pt idx="302">
                  <c:v>-1.47E-2</c:v>
                </c:pt>
                <c:pt idx="303">
                  <c:v>-3.3400000000000001E-3</c:v>
                </c:pt>
                <c:pt idx="304">
                  <c:v>-6.0099999999999997E-3</c:v>
                </c:pt>
                <c:pt idx="305">
                  <c:v>-1.4200000000000001E-2</c:v>
                </c:pt>
                <c:pt idx="306">
                  <c:v>-2.3099999999999999E-2</c:v>
                </c:pt>
                <c:pt idx="307">
                  <c:v>-4.19E-2</c:v>
                </c:pt>
                <c:pt idx="308">
                  <c:v>-1.1299999999999999E-2</c:v>
                </c:pt>
                <c:pt idx="309">
                  <c:v>-7.5700000000000003E-2</c:v>
                </c:pt>
                <c:pt idx="310">
                  <c:v>-5.0299999999999997E-2</c:v>
                </c:pt>
                <c:pt idx="311">
                  <c:v>-7.6999999999999999E-2</c:v>
                </c:pt>
                <c:pt idx="312">
                  <c:v>-6.1699999999999998E-2</c:v>
                </c:pt>
                <c:pt idx="313">
                  <c:v>-5.0799999999999998E-2</c:v>
                </c:pt>
                <c:pt idx="314">
                  <c:v>-3.4799999999999998E-2</c:v>
                </c:pt>
                <c:pt idx="315">
                  <c:v>-8.0500000000000002E-2</c:v>
                </c:pt>
                <c:pt idx="316">
                  <c:v>-3.8399999999999997E-2</c:v>
                </c:pt>
                <c:pt idx="317">
                  <c:v>-3.61E-2</c:v>
                </c:pt>
                <c:pt idx="318">
                  <c:v>-6.8500000000000005E-2</c:v>
                </c:pt>
                <c:pt idx="319">
                  <c:v>-0.09</c:v>
                </c:pt>
                <c:pt idx="320">
                  <c:v>-6.2399999999999997E-2</c:v>
                </c:pt>
                <c:pt idx="321">
                  <c:v>-7.7200000000000005E-2</c:v>
                </c:pt>
                <c:pt idx="322">
                  <c:v>-8.5699999999999998E-2</c:v>
                </c:pt>
                <c:pt idx="323">
                  <c:v>-9.9500000000000005E-3</c:v>
                </c:pt>
                <c:pt idx="324">
                  <c:v>3.09E-2</c:v>
                </c:pt>
                <c:pt idx="325">
                  <c:v>7.51E-2</c:v>
                </c:pt>
                <c:pt idx="326">
                  <c:v>8.0799999999999997E-2</c:v>
                </c:pt>
                <c:pt idx="327">
                  <c:v>4.5900000000000003E-2</c:v>
                </c:pt>
                <c:pt idx="328">
                  <c:v>-1.78E-2</c:v>
                </c:pt>
                <c:pt idx="329">
                  <c:v>2.4399999999999999E-3</c:v>
                </c:pt>
                <c:pt idx="330">
                  <c:v>-5.5199999999999997E-3</c:v>
                </c:pt>
                <c:pt idx="331">
                  <c:v>2.49E-3</c:v>
                </c:pt>
                <c:pt idx="332">
                  <c:v>-6.4000000000000001E-2</c:v>
                </c:pt>
                <c:pt idx="333">
                  <c:v>-6.5299999999999997E-2</c:v>
                </c:pt>
                <c:pt idx="334">
                  <c:v>-5.8400000000000001E-2</c:v>
                </c:pt>
                <c:pt idx="335">
                  <c:v>-5.6300000000000003E-2</c:v>
                </c:pt>
                <c:pt idx="336">
                  <c:v>-7.0699999999999999E-2</c:v>
                </c:pt>
                <c:pt idx="337">
                  <c:v>-4.3099999999999999E-2</c:v>
                </c:pt>
                <c:pt idx="338">
                  <c:v>-7.9899999999999999E-2</c:v>
                </c:pt>
                <c:pt idx="339">
                  <c:v>-3.0099999999999998E-2</c:v>
                </c:pt>
                <c:pt idx="340">
                  <c:v>-3.7699999999999997E-2</c:v>
                </c:pt>
                <c:pt idx="341">
                  <c:v>-4.7699999999999999E-2</c:v>
                </c:pt>
                <c:pt idx="342">
                  <c:v>-6.4199999999999993E-2</c:v>
                </c:pt>
                <c:pt idx="343">
                  <c:v>-4.1099999999999999E-3</c:v>
                </c:pt>
                <c:pt idx="344">
                  <c:v>-3.61E-2</c:v>
                </c:pt>
                <c:pt idx="345">
                  <c:v>5.6500000000000002E-2</c:v>
                </c:pt>
                <c:pt idx="346">
                  <c:v>0.14000000000000001</c:v>
                </c:pt>
                <c:pt idx="347">
                  <c:v>0.16500000000000001</c:v>
                </c:pt>
                <c:pt idx="348">
                  <c:v>0.219</c:v>
                </c:pt>
                <c:pt idx="349">
                  <c:v>0.14099999999999999</c:v>
                </c:pt>
                <c:pt idx="350">
                  <c:v>0.125</c:v>
                </c:pt>
                <c:pt idx="351">
                  <c:v>9.7799999999999998E-2</c:v>
                </c:pt>
                <c:pt idx="352">
                  <c:v>8.0199999999999994E-2</c:v>
                </c:pt>
                <c:pt idx="353">
                  <c:v>3.1E-2</c:v>
                </c:pt>
                <c:pt idx="354">
                  <c:v>3.3000000000000002E-2</c:v>
                </c:pt>
                <c:pt idx="355">
                  <c:v>-6.1100000000000002E-2</c:v>
                </c:pt>
                <c:pt idx="356">
                  <c:v>-6.1100000000000002E-2</c:v>
                </c:pt>
                <c:pt idx="357">
                  <c:v>-0.11899999999999999</c:v>
                </c:pt>
                <c:pt idx="358">
                  <c:v>-0.10100000000000001</c:v>
                </c:pt>
                <c:pt idx="359">
                  <c:v>7.0199999999999999E-2</c:v>
                </c:pt>
                <c:pt idx="360">
                  <c:v>0.11899999999999999</c:v>
                </c:pt>
                <c:pt idx="361">
                  <c:v>-6.7599999999999993E-2</c:v>
                </c:pt>
                <c:pt idx="362">
                  <c:v>-5.5500000000000001E-2</c:v>
                </c:pt>
                <c:pt idx="363">
                  <c:v>2.24E-2</c:v>
                </c:pt>
                <c:pt idx="364">
                  <c:v>-7.1799999999999998E-3</c:v>
                </c:pt>
                <c:pt idx="365">
                  <c:v>-2.9399999999999999E-2</c:v>
                </c:pt>
                <c:pt idx="366">
                  <c:v>-2.46E-2</c:v>
                </c:pt>
                <c:pt idx="367">
                  <c:v>-2.52E-2</c:v>
                </c:pt>
                <c:pt idx="368">
                  <c:v>2.7E-2</c:v>
                </c:pt>
                <c:pt idx="369">
                  <c:v>3.6799999999999999E-2</c:v>
                </c:pt>
                <c:pt idx="370">
                  <c:v>4.1099999999999998E-2</c:v>
                </c:pt>
                <c:pt idx="371">
                  <c:v>1.11E-2</c:v>
                </c:pt>
                <c:pt idx="372">
                  <c:v>5.79E-2</c:v>
                </c:pt>
                <c:pt idx="373">
                  <c:v>5.7000000000000002E-2</c:v>
                </c:pt>
                <c:pt idx="374">
                  <c:v>7.6499999999999999E-2</c:v>
                </c:pt>
                <c:pt idx="375">
                  <c:v>4.3900000000000002E-2</c:v>
                </c:pt>
                <c:pt idx="376">
                  <c:v>3.3399999999999999E-2</c:v>
                </c:pt>
                <c:pt idx="377">
                  <c:v>3.4599999999999999E-2</c:v>
                </c:pt>
                <c:pt idx="378">
                  <c:v>2.87E-2</c:v>
                </c:pt>
                <c:pt idx="379">
                  <c:v>1.83E-2</c:v>
                </c:pt>
                <c:pt idx="380">
                  <c:v>1.0999999999999999E-2</c:v>
                </c:pt>
                <c:pt idx="381">
                  <c:v>2.5000000000000001E-2</c:v>
                </c:pt>
                <c:pt idx="382">
                  <c:v>5.5199999999999997E-3</c:v>
                </c:pt>
                <c:pt idx="383">
                  <c:v>1.4800000000000001E-2</c:v>
                </c:pt>
                <c:pt idx="384">
                  <c:v>1.03E-2</c:v>
                </c:pt>
                <c:pt idx="385">
                  <c:v>1.15E-2</c:v>
                </c:pt>
                <c:pt idx="386">
                  <c:v>1.78E-2</c:v>
                </c:pt>
                <c:pt idx="387">
                  <c:v>2.4799999999999999E-2</c:v>
                </c:pt>
                <c:pt idx="388">
                  <c:v>2.53E-2</c:v>
                </c:pt>
                <c:pt idx="389">
                  <c:v>3.09E-2</c:v>
                </c:pt>
                <c:pt idx="390">
                  <c:v>3.0800000000000001E-2</c:v>
                </c:pt>
                <c:pt idx="391">
                  <c:v>3.6499999999999998E-2</c:v>
                </c:pt>
                <c:pt idx="392">
                  <c:v>2.41E-2</c:v>
                </c:pt>
                <c:pt idx="393">
                  <c:v>1.9E-2</c:v>
                </c:pt>
                <c:pt idx="394">
                  <c:v>1.14E-2</c:v>
                </c:pt>
                <c:pt idx="395">
                  <c:v>-2.61E-4</c:v>
                </c:pt>
                <c:pt idx="396">
                  <c:v>1.6199999999999999E-2</c:v>
                </c:pt>
                <c:pt idx="397">
                  <c:v>1.6900000000000001E-3</c:v>
                </c:pt>
                <c:pt idx="398">
                  <c:v>-2.16E-3</c:v>
                </c:pt>
                <c:pt idx="399">
                  <c:v>-1.0500000000000001E-2</c:v>
                </c:pt>
                <c:pt idx="400">
                  <c:v>-2.53E-2</c:v>
                </c:pt>
                <c:pt idx="401">
                  <c:v>-2.2599999999999999E-2</c:v>
                </c:pt>
                <c:pt idx="402">
                  <c:v>3.1700000000000001E-3</c:v>
                </c:pt>
                <c:pt idx="403">
                  <c:v>-3.7600000000000001E-2</c:v>
                </c:pt>
                <c:pt idx="404">
                  <c:v>-1.5599999999999999E-2</c:v>
                </c:pt>
                <c:pt idx="405">
                  <c:v>-4.6699999999999997E-3</c:v>
                </c:pt>
                <c:pt idx="406">
                  <c:v>2.2000000000000001E-3</c:v>
                </c:pt>
                <c:pt idx="407">
                  <c:v>2.8199999999999999E-2</c:v>
                </c:pt>
                <c:pt idx="408">
                  <c:v>3.2599999999999997E-2</c:v>
                </c:pt>
                <c:pt idx="409">
                  <c:v>4.1000000000000002E-2</c:v>
                </c:pt>
                <c:pt idx="410">
                  <c:v>2.1899999999999999E-2</c:v>
                </c:pt>
                <c:pt idx="411">
                  <c:v>-4.5500000000000002E-3</c:v>
                </c:pt>
                <c:pt idx="412">
                  <c:v>-2.2800000000000001E-2</c:v>
                </c:pt>
                <c:pt idx="413">
                  <c:v>9.9299999999999996E-3</c:v>
                </c:pt>
                <c:pt idx="414">
                  <c:v>-1.3299999999999999E-2</c:v>
                </c:pt>
                <c:pt idx="415">
                  <c:v>-1.89E-3</c:v>
                </c:pt>
                <c:pt idx="416">
                  <c:v>7.8600000000000007E-3</c:v>
                </c:pt>
                <c:pt idx="417">
                  <c:v>2.93E-2</c:v>
                </c:pt>
                <c:pt idx="418">
                  <c:v>4.8300000000000003E-2</c:v>
                </c:pt>
                <c:pt idx="419">
                  <c:v>6.5500000000000003E-2</c:v>
                </c:pt>
                <c:pt idx="420">
                  <c:v>3.7100000000000001E-2</c:v>
                </c:pt>
                <c:pt idx="421">
                  <c:v>6.2899999999999998E-2</c:v>
                </c:pt>
                <c:pt idx="422">
                  <c:v>5.8799999999999998E-2</c:v>
                </c:pt>
                <c:pt idx="423">
                  <c:v>4.3200000000000002E-2</c:v>
                </c:pt>
                <c:pt idx="424">
                  <c:v>4.3200000000000002E-2</c:v>
                </c:pt>
                <c:pt idx="425">
                  <c:v>3.6400000000000002E-2</c:v>
                </c:pt>
                <c:pt idx="426">
                  <c:v>2.8299999999999999E-2</c:v>
                </c:pt>
                <c:pt idx="427">
                  <c:v>4.9700000000000001E-2</c:v>
                </c:pt>
                <c:pt idx="428">
                  <c:v>7.2999999999999995E-2</c:v>
                </c:pt>
                <c:pt idx="429">
                  <c:v>8.5500000000000007E-2</c:v>
                </c:pt>
                <c:pt idx="430">
                  <c:v>0.109</c:v>
                </c:pt>
                <c:pt idx="431">
                  <c:v>0.111</c:v>
                </c:pt>
                <c:pt idx="432">
                  <c:v>0.113</c:v>
                </c:pt>
                <c:pt idx="433">
                  <c:v>0.123</c:v>
                </c:pt>
                <c:pt idx="434">
                  <c:v>0.11700000000000001</c:v>
                </c:pt>
                <c:pt idx="435">
                  <c:v>0.106</c:v>
                </c:pt>
                <c:pt idx="436">
                  <c:v>0.10199999999999999</c:v>
                </c:pt>
                <c:pt idx="437">
                  <c:v>9.2999999999999999E-2</c:v>
                </c:pt>
                <c:pt idx="438">
                  <c:v>6.3899999999999998E-2</c:v>
                </c:pt>
                <c:pt idx="439">
                  <c:v>6.6600000000000006E-2</c:v>
                </c:pt>
                <c:pt idx="440">
                  <c:v>6.4399999999999999E-2</c:v>
                </c:pt>
                <c:pt idx="441">
                  <c:v>6.1199999999999997E-2</c:v>
                </c:pt>
                <c:pt idx="442">
                  <c:v>4.1000000000000002E-2</c:v>
                </c:pt>
                <c:pt idx="443">
                  <c:v>3.8100000000000002E-2</c:v>
                </c:pt>
                <c:pt idx="444">
                  <c:v>3.49E-2</c:v>
                </c:pt>
                <c:pt idx="445">
                  <c:v>3.7600000000000001E-2</c:v>
                </c:pt>
                <c:pt idx="446">
                  <c:v>3.2399999999999998E-2</c:v>
                </c:pt>
                <c:pt idx="447">
                  <c:v>2.5899999999999999E-2</c:v>
                </c:pt>
                <c:pt idx="448">
                  <c:v>3.2099999999999997E-2</c:v>
                </c:pt>
                <c:pt idx="449">
                  <c:v>0.105</c:v>
                </c:pt>
                <c:pt idx="450">
                  <c:v>9.9400000000000002E-2</c:v>
                </c:pt>
                <c:pt idx="451">
                  <c:v>8.5199999999999998E-2</c:v>
                </c:pt>
                <c:pt idx="452">
                  <c:v>7.9899999999999999E-2</c:v>
                </c:pt>
                <c:pt idx="453">
                  <c:v>7.7899999999999997E-2</c:v>
                </c:pt>
                <c:pt idx="454">
                  <c:v>8.2199999999999995E-2</c:v>
                </c:pt>
                <c:pt idx="455">
                  <c:v>9.5399999999999999E-2</c:v>
                </c:pt>
                <c:pt idx="456">
                  <c:v>4.5600000000000002E-2</c:v>
                </c:pt>
                <c:pt idx="457">
                  <c:v>5.3699999999999998E-2</c:v>
                </c:pt>
                <c:pt idx="458">
                  <c:v>6.4199999999999993E-2</c:v>
                </c:pt>
                <c:pt idx="459">
                  <c:v>8.8300000000000003E-2</c:v>
                </c:pt>
                <c:pt idx="460">
                  <c:v>0.104</c:v>
                </c:pt>
                <c:pt idx="461">
                  <c:v>0.114</c:v>
                </c:pt>
                <c:pt idx="462">
                  <c:v>0.122</c:v>
                </c:pt>
                <c:pt idx="463">
                  <c:v>0.13800000000000001</c:v>
                </c:pt>
                <c:pt idx="464">
                  <c:v>0.14499999999999999</c:v>
                </c:pt>
                <c:pt idx="465">
                  <c:v>0.16700000000000001</c:v>
                </c:pt>
                <c:pt idx="466">
                  <c:v>8.9899999999999994E-2</c:v>
                </c:pt>
                <c:pt idx="467">
                  <c:v>0.08</c:v>
                </c:pt>
                <c:pt idx="468">
                  <c:v>7.51E-2</c:v>
                </c:pt>
                <c:pt idx="469">
                  <c:v>6.0900000000000003E-2</c:v>
                </c:pt>
                <c:pt idx="470">
                  <c:v>2.6700000000000002E-2</c:v>
                </c:pt>
                <c:pt idx="471">
                  <c:v>1.6299999999999999E-2</c:v>
                </c:pt>
                <c:pt idx="472">
                  <c:v>-5.2899999999999996E-4</c:v>
                </c:pt>
                <c:pt idx="473">
                  <c:v>7.7399999999999997E-2</c:v>
                </c:pt>
                <c:pt idx="474">
                  <c:v>6.6299999999999998E-2</c:v>
                </c:pt>
                <c:pt idx="475">
                  <c:v>5.9400000000000001E-2</c:v>
                </c:pt>
                <c:pt idx="476">
                  <c:v>5.21E-2</c:v>
                </c:pt>
                <c:pt idx="477">
                  <c:v>5.91E-2</c:v>
                </c:pt>
                <c:pt idx="478">
                  <c:v>7.0099999999999996E-2</c:v>
                </c:pt>
                <c:pt idx="479">
                  <c:v>7.0199999999999999E-2</c:v>
                </c:pt>
                <c:pt idx="480">
                  <c:v>8.1500000000000003E-2</c:v>
                </c:pt>
                <c:pt idx="481">
                  <c:v>9.3200000000000005E-2</c:v>
                </c:pt>
                <c:pt idx="482">
                  <c:v>9.7500000000000003E-2</c:v>
                </c:pt>
                <c:pt idx="483">
                  <c:v>0.11700000000000001</c:v>
                </c:pt>
                <c:pt idx="484">
                  <c:v>0.14299999999999999</c:v>
                </c:pt>
                <c:pt idx="485">
                  <c:v>0.13500000000000001</c:v>
                </c:pt>
                <c:pt idx="486">
                  <c:v>0.13600000000000001</c:v>
                </c:pt>
                <c:pt idx="487">
                  <c:v>9.3799999999999994E-2</c:v>
                </c:pt>
                <c:pt idx="488">
                  <c:v>7.6899999999999996E-2</c:v>
                </c:pt>
                <c:pt idx="489">
                  <c:v>7.2999999999999995E-2</c:v>
                </c:pt>
                <c:pt idx="490">
                  <c:v>5.8400000000000001E-2</c:v>
                </c:pt>
                <c:pt idx="491">
                  <c:v>2.5000000000000001E-2</c:v>
                </c:pt>
                <c:pt idx="492">
                  <c:v>3.3099999999999997E-2</c:v>
                </c:pt>
                <c:pt idx="493">
                  <c:v>4.0800000000000003E-2</c:v>
                </c:pt>
                <c:pt idx="494">
                  <c:v>3.2599999999999997E-2</c:v>
                </c:pt>
                <c:pt idx="495">
                  <c:v>5.0700000000000002E-2</c:v>
                </c:pt>
                <c:pt idx="496">
                  <c:v>5.6899999999999999E-2</c:v>
                </c:pt>
                <c:pt idx="497">
                  <c:v>9.3799999999999994E-2</c:v>
                </c:pt>
                <c:pt idx="498">
                  <c:v>0.15</c:v>
                </c:pt>
                <c:pt idx="499">
                  <c:v>0.17499999999999999</c:v>
                </c:pt>
                <c:pt idx="500">
                  <c:v>0.42399999999999999</c:v>
                </c:pt>
                <c:pt idx="501">
                  <c:v>0.156</c:v>
                </c:pt>
                <c:pt idx="502">
                  <c:v>6.3200000000000006E-2</c:v>
                </c:pt>
                <c:pt idx="503">
                  <c:v>8.2500000000000004E-2</c:v>
                </c:pt>
                <c:pt idx="504">
                  <c:v>-0.13500000000000001</c:v>
                </c:pt>
                <c:pt idx="505">
                  <c:v>2.0699999999999998E-3</c:v>
                </c:pt>
                <c:pt idx="506">
                  <c:v>5.8200000000000002E-2</c:v>
                </c:pt>
                <c:pt idx="507">
                  <c:v>2.8799999999999999E-2</c:v>
                </c:pt>
                <c:pt idx="508">
                  <c:v>6.9199999999999998E-2</c:v>
                </c:pt>
                <c:pt idx="509">
                  <c:v>0.16800000000000001</c:v>
                </c:pt>
                <c:pt idx="510">
                  <c:v>0.114</c:v>
                </c:pt>
                <c:pt idx="511">
                  <c:v>0.156</c:v>
                </c:pt>
                <c:pt idx="512">
                  <c:v>0.14399999999999999</c:v>
                </c:pt>
                <c:pt idx="513">
                  <c:v>2.4899999999999999E-2</c:v>
                </c:pt>
                <c:pt idx="514">
                  <c:v>1.7000000000000001E-2</c:v>
                </c:pt>
                <c:pt idx="515">
                  <c:v>1.38E-2</c:v>
                </c:pt>
                <c:pt idx="516">
                  <c:v>4.6399999999999997E-2</c:v>
                </c:pt>
                <c:pt idx="517">
                  <c:v>7.8600000000000003E-2</c:v>
                </c:pt>
                <c:pt idx="518">
                  <c:v>7.4099999999999999E-2</c:v>
                </c:pt>
                <c:pt idx="519">
                  <c:v>9.8699999999999996E-2</c:v>
                </c:pt>
                <c:pt idx="520">
                  <c:v>9.69E-2</c:v>
                </c:pt>
                <c:pt idx="521">
                  <c:v>0.109</c:v>
                </c:pt>
                <c:pt idx="522">
                  <c:v>0.126</c:v>
                </c:pt>
                <c:pt idx="523">
                  <c:v>0.11700000000000001</c:v>
                </c:pt>
                <c:pt idx="524">
                  <c:v>0.106</c:v>
                </c:pt>
                <c:pt idx="525">
                  <c:v>0.113</c:v>
                </c:pt>
                <c:pt idx="526">
                  <c:v>7.17E-2</c:v>
                </c:pt>
                <c:pt idx="527">
                  <c:v>7.85E-2</c:v>
                </c:pt>
                <c:pt idx="528">
                  <c:v>6.8500000000000005E-2</c:v>
                </c:pt>
                <c:pt idx="529">
                  <c:v>2.6700000000000002E-2</c:v>
                </c:pt>
                <c:pt idx="530">
                  <c:v>3.7900000000000003E-2</c:v>
                </c:pt>
                <c:pt idx="531">
                  <c:v>5.1299999999999998E-2</c:v>
                </c:pt>
                <c:pt idx="532">
                  <c:v>6.6400000000000001E-2</c:v>
                </c:pt>
                <c:pt idx="533">
                  <c:v>9.4E-2</c:v>
                </c:pt>
                <c:pt idx="534">
                  <c:v>0.114</c:v>
                </c:pt>
                <c:pt idx="535">
                  <c:v>0.14299999999999999</c:v>
                </c:pt>
                <c:pt idx="536">
                  <c:v>0.22</c:v>
                </c:pt>
                <c:pt idx="537">
                  <c:v>0.254</c:v>
                </c:pt>
                <c:pt idx="538">
                  <c:v>0.39100000000000001</c:v>
                </c:pt>
                <c:pt idx="539">
                  <c:v>0.11</c:v>
                </c:pt>
                <c:pt idx="540">
                  <c:v>9.1899999999999996E-2</c:v>
                </c:pt>
                <c:pt idx="541">
                  <c:v>0.10199999999999999</c:v>
                </c:pt>
                <c:pt idx="542">
                  <c:v>4.8000000000000001E-2</c:v>
                </c:pt>
                <c:pt idx="543">
                  <c:v>-9.7099999999999999E-3</c:v>
                </c:pt>
                <c:pt idx="544">
                  <c:v>-3.6400000000000002E-2</c:v>
                </c:pt>
                <c:pt idx="545">
                  <c:v>-6.8500000000000005E-2</c:v>
                </c:pt>
                <c:pt idx="546">
                  <c:v>8.9099999999999999E-2</c:v>
                </c:pt>
                <c:pt idx="547">
                  <c:v>6.6500000000000004E-2</c:v>
                </c:pt>
                <c:pt idx="548">
                  <c:v>3.9300000000000002E-2</c:v>
                </c:pt>
                <c:pt idx="549">
                  <c:v>5.9499999999999997E-2</c:v>
                </c:pt>
                <c:pt idx="550">
                  <c:v>7.8700000000000006E-2</c:v>
                </c:pt>
                <c:pt idx="551">
                  <c:v>9.6100000000000005E-2</c:v>
                </c:pt>
                <c:pt idx="552">
                  <c:v>0.115</c:v>
                </c:pt>
                <c:pt idx="553">
                  <c:v>0.11899999999999999</c:v>
                </c:pt>
                <c:pt idx="554">
                  <c:v>8.9899999999999994E-2</c:v>
                </c:pt>
                <c:pt idx="555">
                  <c:v>8.0699999999999994E-2</c:v>
                </c:pt>
                <c:pt idx="556">
                  <c:v>0.10100000000000001</c:v>
                </c:pt>
                <c:pt idx="557">
                  <c:v>0.115</c:v>
                </c:pt>
                <c:pt idx="558">
                  <c:v>0.11</c:v>
                </c:pt>
                <c:pt idx="559">
                  <c:v>9.8400000000000001E-2</c:v>
                </c:pt>
                <c:pt idx="560">
                  <c:v>9.4600000000000004E-2</c:v>
                </c:pt>
                <c:pt idx="561">
                  <c:v>9.2499999999999999E-2</c:v>
                </c:pt>
                <c:pt idx="562">
                  <c:v>9.4200000000000006E-2</c:v>
                </c:pt>
                <c:pt idx="563">
                  <c:v>7.9600000000000004E-2</c:v>
                </c:pt>
                <c:pt idx="564">
                  <c:v>8.6499999999999994E-2</c:v>
                </c:pt>
                <c:pt idx="565">
                  <c:v>8.3599999999999994E-2</c:v>
                </c:pt>
                <c:pt idx="566">
                  <c:v>8.4099999999999994E-2</c:v>
                </c:pt>
                <c:pt idx="567">
                  <c:v>0.108</c:v>
                </c:pt>
                <c:pt idx="568">
                  <c:v>8.1699999999999995E-2</c:v>
                </c:pt>
                <c:pt idx="569">
                  <c:v>9.3700000000000006E-2</c:v>
                </c:pt>
                <c:pt idx="570">
                  <c:v>0.108</c:v>
                </c:pt>
                <c:pt idx="571">
                  <c:v>7.6700000000000004E-2</c:v>
                </c:pt>
                <c:pt idx="572">
                  <c:v>9.8299999999999998E-2</c:v>
                </c:pt>
                <c:pt idx="573">
                  <c:v>0.115</c:v>
                </c:pt>
                <c:pt idx="574">
                  <c:v>8.2799999999999999E-2</c:v>
                </c:pt>
                <c:pt idx="575">
                  <c:v>0.129</c:v>
                </c:pt>
                <c:pt idx="576">
                  <c:v>0.11799999999999999</c:v>
                </c:pt>
                <c:pt idx="577">
                  <c:v>0.113</c:v>
                </c:pt>
                <c:pt idx="578">
                  <c:v>0.13100000000000001</c:v>
                </c:pt>
                <c:pt idx="579">
                  <c:v>0.115</c:v>
                </c:pt>
                <c:pt idx="580">
                  <c:v>9.6199999999999994E-2</c:v>
                </c:pt>
                <c:pt idx="581">
                  <c:v>0.11899999999999999</c:v>
                </c:pt>
                <c:pt idx="582">
                  <c:v>7.0199999999999999E-2</c:v>
                </c:pt>
                <c:pt idx="583">
                  <c:v>8.1500000000000003E-2</c:v>
                </c:pt>
                <c:pt idx="584">
                  <c:v>8.7300000000000003E-2</c:v>
                </c:pt>
                <c:pt idx="585">
                  <c:v>9.0700000000000003E-2</c:v>
                </c:pt>
                <c:pt idx="586">
                  <c:v>0.10199999999999999</c:v>
                </c:pt>
                <c:pt idx="587">
                  <c:v>0.11899999999999999</c:v>
                </c:pt>
                <c:pt idx="588">
                  <c:v>8.8999999999999996E-2</c:v>
                </c:pt>
                <c:pt idx="589">
                  <c:v>0.124</c:v>
                </c:pt>
                <c:pt idx="590">
                  <c:v>0.111</c:v>
                </c:pt>
                <c:pt idx="591">
                  <c:v>9.2899999999999996E-2</c:v>
                </c:pt>
                <c:pt idx="592">
                  <c:v>0.114</c:v>
                </c:pt>
                <c:pt idx="593">
                  <c:v>0.10299999999999999</c:v>
                </c:pt>
                <c:pt idx="594">
                  <c:v>8.6800000000000002E-2</c:v>
                </c:pt>
                <c:pt idx="595">
                  <c:v>0.1</c:v>
                </c:pt>
                <c:pt idx="596">
                  <c:v>0.13200000000000001</c:v>
                </c:pt>
                <c:pt idx="597">
                  <c:v>0.16200000000000001</c:v>
                </c:pt>
                <c:pt idx="598">
                  <c:v>0.42899999999999999</c:v>
                </c:pt>
                <c:pt idx="599">
                  <c:v>0.26300000000000001</c:v>
                </c:pt>
                <c:pt idx="600">
                  <c:v>0.14699999999999999</c:v>
                </c:pt>
                <c:pt idx="601">
                  <c:v>0.14799999999999999</c:v>
                </c:pt>
                <c:pt idx="602">
                  <c:v>-4.7699999999999999E-2</c:v>
                </c:pt>
                <c:pt idx="603">
                  <c:v>8.7300000000000003E-2</c:v>
                </c:pt>
                <c:pt idx="604">
                  <c:v>0.159</c:v>
                </c:pt>
                <c:pt idx="605">
                  <c:v>0.14499999999999999</c:v>
                </c:pt>
                <c:pt idx="606">
                  <c:v>5.4800000000000001E-2</c:v>
                </c:pt>
                <c:pt idx="607">
                  <c:v>0.155</c:v>
                </c:pt>
                <c:pt idx="608">
                  <c:v>0.14799999999999999</c:v>
                </c:pt>
                <c:pt idx="609">
                  <c:v>0.16</c:v>
                </c:pt>
                <c:pt idx="610">
                  <c:v>0.17699999999999999</c:v>
                </c:pt>
                <c:pt idx="611">
                  <c:v>8.4699999999999998E-2</c:v>
                </c:pt>
                <c:pt idx="612">
                  <c:v>6.2799999999999995E-2</c:v>
                </c:pt>
                <c:pt idx="613">
                  <c:v>0.14899999999999999</c:v>
                </c:pt>
                <c:pt idx="614">
                  <c:v>0.14899999999999999</c:v>
                </c:pt>
                <c:pt idx="615">
                  <c:v>0.152</c:v>
                </c:pt>
                <c:pt idx="616">
                  <c:v>0.182</c:v>
                </c:pt>
                <c:pt idx="617">
                  <c:v>0.17399999999999999</c:v>
                </c:pt>
                <c:pt idx="618">
                  <c:v>0.16500000000000001</c:v>
                </c:pt>
                <c:pt idx="619">
                  <c:v>0.218</c:v>
                </c:pt>
                <c:pt idx="620">
                  <c:v>0.13900000000000001</c:v>
                </c:pt>
                <c:pt idx="621">
                  <c:v>0.13900000000000001</c:v>
                </c:pt>
                <c:pt idx="622">
                  <c:v>0.14099999999999999</c:v>
                </c:pt>
                <c:pt idx="623">
                  <c:v>0.11899999999999999</c:v>
                </c:pt>
                <c:pt idx="624">
                  <c:v>0.14399999999999999</c:v>
                </c:pt>
                <c:pt idx="625">
                  <c:v>0.14899999999999999</c:v>
                </c:pt>
                <c:pt idx="626">
                  <c:v>0.14399999999999999</c:v>
                </c:pt>
                <c:pt idx="627">
                  <c:v>0.109</c:v>
                </c:pt>
                <c:pt idx="628">
                  <c:v>0.11799999999999999</c:v>
                </c:pt>
                <c:pt idx="629">
                  <c:v>0.13100000000000001</c:v>
                </c:pt>
                <c:pt idx="630">
                  <c:v>0.13700000000000001</c:v>
                </c:pt>
                <c:pt idx="631">
                  <c:v>0.13200000000000001</c:v>
                </c:pt>
                <c:pt idx="632">
                  <c:v>0.13300000000000001</c:v>
                </c:pt>
                <c:pt idx="633">
                  <c:v>0.14099999999999999</c:v>
                </c:pt>
                <c:pt idx="634">
                  <c:v>0.188</c:v>
                </c:pt>
                <c:pt idx="635">
                  <c:v>0.19900000000000001</c:v>
                </c:pt>
                <c:pt idx="636">
                  <c:v>0.19500000000000001</c:v>
                </c:pt>
                <c:pt idx="637">
                  <c:v>0.19400000000000001</c:v>
                </c:pt>
                <c:pt idx="638">
                  <c:v>0.17899999999999999</c:v>
                </c:pt>
                <c:pt idx="639">
                  <c:v>0.188</c:v>
                </c:pt>
                <c:pt idx="640">
                  <c:v>0.2</c:v>
                </c:pt>
                <c:pt idx="641">
                  <c:v>0.153</c:v>
                </c:pt>
                <c:pt idx="642">
                  <c:v>0.14299999999999999</c:v>
                </c:pt>
                <c:pt idx="643">
                  <c:v>0.152</c:v>
                </c:pt>
                <c:pt idx="644">
                  <c:v>0.14399999999999999</c:v>
                </c:pt>
                <c:pt idx="645">
                  <c:v>0.157</c:v>
                </c:pt>
                <c:pt idx="646">
                  <c:v>0.14599999999999999</c:v>
                </c:pt>
                <c:pt idx="647">
                  <c:v>0.122</c:v>
                </c:pt>
                <c:pt idx="648">
                  <c:v>0.17899999999999999</c:v>
                </c:pt>
                <c:pt idx="649">
                  <c:v>0.18</c:v>
                </c:pt>
                <c:pt idx="650">
                  <c:v>0.16900000000000001</c:v>
                </c:pt>
                <c:pt idx="651">
                  <c:v>0.17199999999999999</c:v>
                </c:pt>
                <c:pt idx="652">
                  <c:v>0.16300000000000001</c:v>
                </c:pt>
                <c:pt idx="653">
                  <c:v>0.16</c:v>
                </c:pt>
                <c:pt idx="654">
                  <c:v>0.16900000000000001</c:v>
                </c:pt>
                <c:pt idx="655">
                  <c:v>0.155</c:v>
                </c:pt>
                <c:pt idx="656">
                  <c:v>0.151</c:v>
                </c:pt>
                <c:pt idx="657">
                  <c:v>0.157</c:v>
                </c:pt>
                <c:pt idx="658">
                  <c:v>0.17199999999999999</c:v>
                </c:pt>
                <c:pt idx="659">
                  <c:v>0.20699999999999999</c:v>
                </c:pt>
                <c:pt idx="660">
                  <c:v>0.20799999999999999</c:v>
                </c:pt>
                <c:pt idx="661">
                  <c:v>0.20699999999999999</c:v>
                </c:pt>
                <c:pt idx="662">
                  <c:v>0.192</c:v>
                </c:pt>
                <c:pt idx="663">
                  <c:v>0.189</c:v>
                </c:pt>
                <c:pt idx="664">
                  <c:v>0.18099999999999999</c:v>
                </c:pt>
                <c:pt idx="665">
                  <c:v>0.14199999999999999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02-D745-B959-B5C869865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6223759"/>
        <c:axId val="1360031743"/>
      </c:lineChart>
      <c:dateAx>
        <c:axId val="181622375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031743"/>
        <c:crosses val="autoZero"/>
        <c:auto val="1"/>
        <c:lblOffset val="100"/>
        <c:baseTimeUnit val="days"/>
      </c:dateAx>
      <c:valAx>
        <c:axId val="136003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622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'FRED Graph'!$I$11:$I$373</c:f>
              <c:strCache>
                <c:ptCount val="363"/>
                <c:pt idx="0">
                  <c:v>Date</c:v>
                </c:pt>
                <c:pt idx="1">
                  <c:v>1990-01-01</c:v>
                </c:pt>
                <c:pt idx="2">
                  <c:v>1990-02-01</c:v>
                </c:pt>
                <c:pt idx="3">
                  <c:v>1990-03-01</c:v>
                </c:pt>
                <c:pt idx="4">
                  <c:v>1990-04-01</c:v>
                </c:pt>
                <c:pt idx="5">
                  <c:v>1990-05-01</c:v>
                </c:pt>
                <c:pt idx="6">
                  <c:v>1990-06-01</c:v>
                </c:pt>
                <c:pt idx="7">
                  <c:v>1990-07-01</c:v>
                </c:pt>
                <c:pt idx="8">
                  <c:v>1990-08-01</c:v>
                </c:pt>
                <c:pt idx="9">
                  <c:v>1990-09-01</c:v>
                </c:pt>
                <c:pt idx="10">
                  <c:v>1990-10-01</c:v>
                </c:pt>
                <c:pt idx="11">
                  <c:v>1990-11-01</c:v>
                </c:pt>
                <c:pt idx="12">
                  <c:v>1990-12-01</c:v>
                </c:pt>
                <c:pt idx="13">
                  <c:v>1991-01-01</c:v>
                </c:pt>
                <c:pt idx="14">
                  <c:v>1991-02-01</c:v>
                </c:pt>
                <c:pt idx="15">
                  <c:v>1991-03-01</c:v>
                </c:pt>
                <c:pt idx="16">
                  <c:v>1991-04-01</c:v>
                </c:pt>
                <c:pt idx="17">
                  <c:v>1991-05-01</c:v>
                </c:pt>
                <c:pt idx="18">
                  <c:v>1991-06-01</c:v>
                </c:pt>
                <c:pt idx="19">
                  <c:v>1991-07-01</c:v>
                </c:pt>
                <c:pt idx="20">
                  <c:v>1991-08-01</c:v>
                </c:pt>
                <c:pt idx="21">
                  <c:v>1991-09-01</c:v>
                </c:pt>
                <c:pt idx="22">
                  <c:v>1991-10-01</c:v>
                </c:pt>
                <c:pt idx="23">
                  <c:v>1991-11-01</c:v>
                </c:pt>
                <c:pt idx="24">
                  <c:v>1991-12-01</c:v>
                </c:pt>
                <c:pt idx="25">
                  <c:v>1992-01-01</c:v>
                </c:pt>
                <c:pt idx="26">
                  <c:v>1992-02-01</c:v>
                </c:pt>
                <c:pt idx="27">
                  <c:v>1992-03-01</c:v>
                </c:pt>
                <c:pt idx="28">
                  <c:v>1992-04-01</c:v>
                </c:pt>
                <c:pt idx="29">
                  <c:v>1992-05-01</c:v>
                </c:pt>
                <c:pt idx="30">
                  <c:v>1992-06-01</c:v>
                </c:pt>
                <c:pt idx="31">
                  <c:v>1992-07-01</c:v>
                </c:pt>
                <c:pt idx="32">
                  <c:v>1992-08-01</c:v>
                </c:pt>
                <c:pt idx="33">
                  <c:v>1992-09-01</c:v>
                </c:pt>
                <c:pt idx="34">
                  <c:v>1992-10-01</c:v>
                </c:pt>
                <c:pt idx="35">
                  <c:v>1992-11-01</c:v>
                </c:pt>
                <c:pt idx="36">
                  <c:v>1992-12-01</c:v>
                </c:pt>
                <c:pt idx="37">
                  <c:v>1993-01-01</c:v>
                </c:pt>
                <c:pt idx="38">
                  <c:v>1993-02-01</c:v>
                </c:pt>
                <c:pt idx="39">
                  <c:v>1993-03-01</c:v>
                </c:pt>
                <c:pt idx="40">
                  <c:v>1993-04-01</c:v>
                </c:pt>
                <c:pt idx="41">
                  <c:v>1993-05-01</c:v>
                </c:pt>
                <c:pt idx="42">
                  <c:v>1993-06-01</c:v>
                </c:pt>
                <c:pt idx="43">
                  <c:v>1993-07-01</c:v>
                </c:pt>
                <c:pt idx="44">
                  <c:v>1993-08-01</c:v>
                </c:pt>
                <c:pt idx="45">
                  <c:v>1993-09-01</c:v>
                </c:pt>
                <c:pt idx="46">
                  <c:v>1993-10-01</c:v>
                </c:pt>
                <c:pt idx="47">
                  <c:v>1993-11-01</c:v>
                </c:pt>
                <c:pt idx="48">
                  <c:v>1993-12-01</c:v>
                </c:pt>
                <c:pt idx="49">
                  <c:v>1994-01-01</c:v>
                </c:pt>
                <c:pt idx="50">
                  <c:v>1994-02-01</c:v>
                </c:pt>
                <c:pt idx="51">
                  <c:v>1994-03-01</c:v>
                </c:pt>
                <c:pt idx="52">
                  <c:v>1994-04-01</c:v>
                </c:pt>
                <c:pt idx="53">
                  <c:v>1994-05-01</c:v>
                </c:pt>
                <c:pt idx="54">
                  <c:v>1994-06-01</c:v>
                </c:pt>
                <c:pt idx="55">
                  <c:v>1994-07-01</c:v>
                </c:pt>
                <c:pt idx="56">
                  <c:v>1994-08-01</c:v>
                </c:pt>
                <c:pt idx="57">
                  <c:v>1994-09-01</c:v>
                </c:pt>
                <c:pt idx="58">
                  <c:v>1994-10-01</c:v>
                </c:pt>
                <c:pt idx="59">
                  <c:v>1994-11-01</c:v>
                </c:pt>
                <c:pt idx="60">
                  <c:v>1994-12-01</c:v>
                </c:pt>
                <c:pt idx="61">
                  <c:v>1995-01-01</c:v>
                </c:pt>
                <c:pt idx="62">
                  <c:v>1995-02-01</c:v>
                </c:pt>
                <c:pt idx="63">
                  <c:v>1995-03-01</c:v>
                </c:pt>
                <c:pt idx="64">
                  <c:v>1995-04-01</c:v>
                </c:pt>
                <c:pt idx="65">
                  <c:v>1995-05-01</c:v>
                </c:pt>
                <c:pt idx="66">
                  <c:v>1995-06-01</c:v>
                </c:pt>
                <c:pt idx="67">
                  <c:v>1995-07-01</c:v>
                </c:pt>
                <c:pt idx="68">
                  <c:v>1995-08-01</c:v>
                </c:pt>
                <c:pt idx="69">
                  <c:v>1995-09-01</c:v>
                </c:pt>
                <c:pt idx="70">
                  <c:v>1995-10-01</c:v>
                </c:pt>
                <c:pt idx="71">
                  <c:v>1995-11-01</c:v>
                </c:pt>
                <c:pt idx="72">
                  <c:v>1995-12-01</c:v>
                </c:pt>
                <c:pt idx="73">
                  <c:v>1996-01-01</c:v>
                </c:pt>
                <c:pt idx="74">
                  <c:v>1996-02-01</c:v>
                </c:pt>
                <c:pt idx="75">
                  <c:v>1996-03-01</c:v>
                </c:pt>
                <c:pt idx="76">
                  <c:v>1996-04-01</c:v>
                </c:pt>
                <c:pt idx="77">
                  <c:v>1996-05-01</c:v>
                </c:pt>
                <c:pt idx="78">
                  <c:v>1996-06-01</c:v>
                </c:pt>
                <c:pt idx="79">
                  <c:v>1996-07-01</c:v>
                </c:pt>
                <c:pt idx="80">
                  <c:v>1996-08-01</c:v>
                </c:pt>
                <c:pt idx="81">
                  <c:v>1996-09-01</c:v>
                </c:pt>
                <c:pt idx="82">
                  <c:v>1996-10-01</c:v>
                </c:pt>
                <c:pt idx="83">
                  <c:v>1996-11-01</c:v>
                </c:pt>
                <c:pt idx="84">
                  <c:v>1996-12-01</c:v>
                </c:pt>
                <c:pt idx="85">
                  <c:v>1997-01-01</c:v>
                </c:pt>
                <c:pt idx="86">
                  <c:v>1997-02-01</c:v>
                </c:pt>
                <c:pt idx="87">
                  <c:v>1997-03-01</c:v>
                </c:pt>
                <c:pt idx="88">
                  <c:v>1997-04-01</c:v>
                </c:pt>
                <c:pt idx="89">
                  <c:v>1997-05-01</c:v>
                </c:pt>
                <c:pt idx="90">
                  <c:v>1997-06-01</c:v>
                </c:pt>
                <c:pt idx="91">
                  <c:v>1997-07-01</c:v>
                </c:pt>
                <c:pt idx="92">
                  <c:v>1997-08-01</c:v>
                </c:pt>
                <c:pt idx="93">
                  <c:v>1997-09-01</c:v>
                </c:pt>
                <c:pt idx="94">
                  <c:v>1997-10-01</c:v>
                </c:pt>
                <c:pt idx="95">
                  <c:v>1997-11-01</c:v>
                </c:pt>
                <c:pt idx="96">
                  <c:v>1997-12-01</c:v>
                </c:pt>
                <c:pt idx="97">
                  <c:v>1998-01-01</c:v>
                </c:pt>
                <c:pt idx="98">
                  <c:v>1998-02-01</c:v>
                </c:pt>
                <c:pt idx="99">
                  <c:v>1998-03-01</c:v>
                </c:pt>
                <c:pt idx="100">
                  <c:v>1998-04-01</c:v>
                </c:pt>
                <c:pt idx="101">
                  <c:v>1998-05-01</c:v>
                </c:pt>
                <c:pt idx="102">
                  <c:v>1998-06-01</c:v>
                </c:pt>
                <c:pt idx="103">
                  <c:v>1998-07-01</c:v>
                </c:pt>
                <c:pt idx="104">
                  <c:v>1998-08-01</c:v>
                </c:pt>
                <c:pt idx="105">
                  <c:v>1998-09-01</c:v>
                </c:pt>
                <c:pt idx="106">
                  <c:v>1998-10-01</c:v>
                </c:pt>
                <c:pt idx="107">
                  <c:v>1998-11-01</c:v>
                </c:pt>
                <c:pt idx="108">
                  <c:v>1998-12-01</c:v>
                </c:pt>
                <c:pt idx="109">
                  <c:v>1999-01-01</c:v>
                </c:pt>
                <c:pt idx="110">
                  <c:v>1999-02-01</c:v>
                </c:pt>
                <c:pt idx="111">
                  <c:v>1999-03-01</c:v>
                </c:pt>
                <c:pt idx="112">
                  <c:v>1999-04-01</c:v>
                </c:pt>
                <c:pt idx="113">
                  <c:v>1999-05-01</c:v>
                </c:pt>
                <c:pt idx="114">
                  <c:v>1999-06-01</c:v>
                </c:pt>
                <c:pt idx="115">
                  <c:v>1999-07-01</c:v>
                </c:pt>
                <c:pt idx="116">
                  <c:v>1999-08-01</c:v>
                </c:pt>
                <c:pt idx="117">
                  <c:v>1999-09-01</c:v>
                </c:pt>
                <c:pt idx="118">
                  <c:v>1999-10-01</c:v>
                </c:pt>
                <c:pt idx="119">
                  <c:v>1999-11-01</c:v>
                </c:pt>
                <c:pt idx="120">
                  <c:v>1999-12-01</c:v>
                </c:pt>
                <c:pt idx="121">
                  <c:v>2000-01-01</c:v>
                </c:pt>
                <c:pt idx="122">
                  <c:v>2000-02-01</c:v>
                </c:pt>
                <c:pt idx="123">
                  <c:v>2000-03-01</c:v>
                </c:pt>
                <c:pt idx="124">
                  <c:v>2000-04-01</c:v>
                </c:pt>
                <c:pt idx="125">
                  <c:v>2000-05-01</c:v>
                </c:pt>
                <c:pt idx="126">
                  <c:v>2000-06-01</c:v>
                </c:pt>
                <c:pt idx="127">
                  <c:v>2000-07-01</c:v>
                </c:pt>
                <c:pt idx="128">
                  <c:v>2000-08-01</c:v>
                </c:pt>
                <c:pt idx="129">
                  <c:v>2000-09-01</c:v>
                </c:pt>
                <c:pt idx="130">
                  <c:v>2000-10-01</c:v>
                </c:pt>
                <c:pt idx="131">
                  <c:v>2000-11-01</c:v>
                </c:pt>
                <c:pt idx="132">
                  <c:v>2000-12-01</c:v>
                </c:pt>
                <c:pt idx="133">
                  <c:v>2001-01-01</c:v>
                </c:pt>
                <c:pt idx="134">
                  <c:v>2001-02-01</c:v>
                </c:pt>
                <c:pt idx="135">
                  <c:v>2001-03-01</c:v>
                </c:pt>
                <c:pt idx="136">
                  <c:v>2001-04-01</c:v>
                </c:pt>
                <c:pt idx="137">
                  <c:v>2001-05-01</c:v>
                </c:pt>
                <c:pt idx="138">
                  <c:v>2001-06-01</c:v>
                </c:pt>
                <c:pt idx="139">
                  <c:v>2001-07-01</c:v>
                </c:pt>
                <c:pt idx="140">
                  <c:v>2001-08-01</c:v>
                </c:pt>
                <c:pt idx="141">
                  <c:v>2001-09-01</c:v>
                </c:pt>
                <c:pt idx="142">
                  <c:v>2001-10-01</c:v>
                </c:pt>
                <c:pt idx="143">
                  <c:v>2001-11-01</c:v>
                </c:pt>
                <c:pt idx="144">
                  <c:v>2001-12-01</c:v>
                </c:pt>
                <c:pt idx="145">
                  <c:v>2002-01-01</c:v>
                </c:pt>
                <c:pt idx="146">
                  <c:v>2002-02-01</c:v>
                </c:pt>
                <c:pt idx="147">
                  <c:v>2002-03-01</c:v>
                </c:pt>
                <c:pt idx="148">
                  <c:v>2002-04-01</c:v>
                </c:pt>
                <c:pt idx="149">
                  <c:v>2002-05-01</c:v>
                </c:pt>
                <c:pt idx="150">
                  <c:v>2002-06-01</c:v>
                </c:pt>
                <c:pt idx="151">
                  <c:v>2002-07-01</c:v>
                </c:pt>
                <c:pt idx="152">
                  <c:v>2002-08-01</c:v>
                </c:pt>
                <c:pt idx="153">
                  <c:v>2002-09-01</c:v>
                </c:pt>
                <c:pt idx="154">
                  <c:v>2002-10-01</c:v>
                </c:pt>
                <c:pt idx="155">
                  <c:v>2002-11-01</c:v>
                </c:pt>
                <c:pt idx="156">
                  <c:v>2002-12-01</c:v>
                </c:pt>
                <c:pt idx="157">
                  <c:v>2003-01-01</c:v>
                </c:pt>
                <c:pt idx="158">
                  <c:v>2003-02-01</c:v>
                </c:pt>
                <c:pt idx="159">
                  <c:v>2003-03-01</c:v>
                </c:pt>
                <c:pt idx="160">
                  <c:v>2003-04-01</c:v>
                </c:pt>
                <c:pt idx="161">
                  <c:v>2003-05-01</c:v>
                </c:pt>
                <c:pt idx="162">
                  <c:v>2003-06-01</c:v>
                </c:pt>
                <c:pt idx="163">
                  <c:v>2003-07-01</c:v>
                </c:pt>
                <c:pt idx="164">
                  <c:v>2003-08-01</c:v>
                </c:pt>
                <c:pt idx="165">
                  <c:v>2003-09-01</c:v>
                </c:pt>
                <c:pt idx="166">
                  <c:v>2003-10-01</c:v>
                </c:pt>
                <c:pt idx="167">
                  <c:v>2003-11-01</c:v>
                </c:pt>
                <c:pt idx="168">
                  <c:v>2003-12-01</c:v>
                </c:pt>
                <c:pt idx="169">
                  <c:v>2004-01-01</c:v>
                </c:pt>
                <c:pt idx="170">
                  <c:v>2004-02-01</c:v>
                </c:pt>
                <c:pt idx="171">
                  <c:v>2004-03-01</c:v>
                </c:pt>
                <c:pt idx="172">
                  <c:v>2004-04-01</c:v>
                </c:pt>
                <c:pt idx="173">
                  <c:v>2004-05-01</c:v>
                </c:pt>
                <c:pt idx="174">
                  <c:v>2004-06-01</c:v>
                </c:pt>
                <c:pt idx="175">
                  <c:v>2004-07-01</c:v>
                </c:pt>
                <c:pt idx="176">
                  <c:v>2004-08-01</c:v>
                </c:pt>
                <c:pt idx="177">
                  <c:v>2004-09-01</c:v>
                </c:pt>
                <c:pt idx="178">
                  <c:v>2004-10-01</c:v>
                </c:pt>
                <c:pt idx="179">
                  <c:v>2004-11-01</c:v>
                </c:pt>
                <c:pt idx="180">
                  <c:v>2004-12-01</c:v>
                </c:pt>
                <c:pt idx="181">
                  <c:v>2005-01-01</c:v>
                </c:pt>
                <c:pt idx="182">
                  <c:v>2005-02-01</c:v>
                </c:pt>
                <c:pt idx="183">
                  <c:v>2005-03-01</c:v>
                </c:pt>
                <c:pt idx="184">
                  <c:v>2005-04-01</c:v>
                </c:pt>
                <c:pt idx="185">
                  <c:v>2005-05-01</c:v>
                </c:pt>
                <c:pt idx="186">
                  <c:v>2005-06-01</c:v>
                </c:pt>
                <c:pt idx="187">
                  <c:v>2005-07-01</c:v>
                </c:pt>
                <c:pt idx="188">
                  <c:v>2005-08-01</c:v>
                </c:pt>
                <c:pt idx="189">
                  <c:v>2005-09-01</c:v>
                </c:pt>
                <c:pt idx="190">
                  <c:v>2005-10-01</c:v>
                </c:pt>
                <c:pt idx="191">
                  <c:v>2005-11-01</c:v>
                </c:pt>
                <c:pt idx="192">
                  <c:v>2005-12-01</c:v>
                </c:pt>
                <c:pt idx="193">
                  <c:v>2006-01-01</c:v>
                </c:pt>
                <c:pt idx="194">
                  <c:v>2006-02-01</c:v>
                </c:pt>
                <c:pt idx="195">
                  <c:v>2006-03-01</c:v>
                </c:pt>
                <c:pt idx="196">
                  <c:v>2006-04-01</c:v>
                </c:pt>
                <c:pt idx="197">
                  <c:v>2006-05-01</c:v>
                </c:pt>
                <c:pt idx="198">
                  <c:v>2006-06-01</c:v>
                </c:pt>
                <c:pt idx="199">
                  <c:v>2006-07-01</c:v>
                </c:pt>
                <c:pt idx="200">
                  <c:v>2006-08-01</c:v>
                </c:pt>
                <c:pt idx="201">
                  <c:v>2006-09-01</c:v>
                </c:pt>
                <c:pt idx="202">
                  <c:v>2006-10-01</c:v>
                </c:pt>
                <c:pt idx="203">
                  <c:v>2006-11-01</c:v>
                </c:pt>
                <c:pt idx="204">
                  <c:v>2006-12-01</c:v>
                </c:pt>
                <c:pt idx="205">
                  <c:v>2007-01-01</c:v>
                </c:pt>
                <c:pt idx="206">
                  <c:v>2007-02-01</c:v>
                </c:pt>
                <c:pt idx="207">
                  <c:v>2007-03-01</c:v>
                </c:pt>
                <c:pt idx="208">
                  <c:v>2007-04-01</c:v>
                </c:pt>
                <c:pt idx="209">
                  <c:v>2007-05-01</c:v>
                </c:pt>
                <c:pt idx="210">
                  <c:v>2007-06-01</c:v>
                </c:pt>
                <c:pt idx="211">
                  <c:v>2007-07-01</c:v>
                </c:pt>
                <c:pt idx="212">
                  <c:v>2007-08-01</c:v>
                </c:pt>
                <c:pt idx="213">
                  <c:v>2007-09-01</c:v>
                </c:pt>
                <c:pt idx="214">
                  <c:v>2007-10-01</c:v>
                </c:pt>
                <c:pt idx="215">
                  <c:v>2007-11-01</c:v>
                </c:pt>
                <c:pt idx="216">
                  <c:v>2007-12-01</c:v>
                </c:pt>
                <c:pt idx="217">
                  <c:v>2008-01-01</c:v>
                </c:pt>
                <c:pt idx="218">
                  <c:v>2008-02-01</c:v>
                </c:pt>
                <c:pt idx="219">
                  <c:v>2008-03-01</c:v>
                </c:pt>
                <c:pt idx="220">
                  <c:v>2008-04-01</c:v>
                </c:pt>
                <c:pt idx="221">
                  <c:v>2008-05-01</c:v>
                </c:pt>
                <c:pt idx="222">
                  <c:v>2008-06-01</c:v>
                </c:pt>
                <c:pt idx="223">
                  <c:v>2008-07-01</c:v>
                </c:pt>
                <c:pt idx="224">
                  <c:v>2008-08-01</c:v>
                </c:pt>
                <c:pt idx="225">
                  <c:v>2008-09-01</c:v>
                </c:pt>
                <c:pt idx="226">
                  <c:v>2008-10-01</c:v>
                </c:pt>
                <c:pt idx="227">
                  <c:v>2008-11-01</c:v>
                </c:pt>
                <c:pt idx="228">
                  <c:v>2008-12-01</c:v>
                </c:pt>
                <c:pt idx="229">
                  <c:v>2009-01-01</c:v>
                </c:pt>
                <c:pt idx="230">
                  <c:v>2009-02-01</c:v>
                </c:pt>
                <c:pt idx="231">
                  <c:v>2009-03-01</c:v>
                </c:pt>
                <c:pt idx="232">
                  <c:v>2009-04-01</c:v>
                </c:pt>
                <c:pt idx="233">
                  <c:v>2009-05-01</c:v>
                </c:pt>
                <c:pt idx="234">
                  <c:v>2009-06-01</c:v>
                </c:pt>
                <c:pt idx="235">
                  <c:v>2009-07-01</c:v>
                </c:pt>
                <c:pt idx="236">
                  <c:v>2009-08-01</c:v>
                </c:pt>
                <c:pt idx="237">
                  <c:v>2009-09-01</c:v>
                </c:pt>
                <c:pt idx="238">
                  <c:v>2009-10-01</c:v>
                </c:pt>
                <c:pt idx="239">
                  <c:v>2009-11-01</c:v>
                </c:pt>
                <c:pt idx="240">
                  <c:v>2009-12-01</c:v>
                </c:pt>
                <c:pt idx="241">
                  <c:v>2010-01-01</c:v>
                </c:pt>
                <c:pt idx="242">
                  <c:v>2010-02-01</c:v>
                </c:pt>
                <c:pt idx="243">
                  <c:v>2010-03-01</c:v>
                </c:pt>
                <c:pt idx="244">
                  <c:v>2010-04-01</c:v>
                </c:pt>
                <c:pt idx="245">
                  <c:v>2010-05-01</c:v>
                </c:pt>
                <c:pt idx="246">
                  <c:v>2010-06-01</c:v>
                </c:pt>
                <c:pt idx="247">
                  <c:v>2010-07-01</c:v>
                </c:pt>
                <c:pt idx="248">
                  <c:v>2010-08-01</c:v>
                </c:pt>
                <c:pt idx="249">
                  <c:v>2010-09-01</c:v>
                </c:pt>
                <c:pt idx="250">
                  <c:v>2010-10-01</c:v>
                </c:pt>
                <c:pt idx="251">
                  <c:v>2010-11-01</c:v>
                </c:pt>
                <c:pt idx="252">
                  <c:v>2010-12-01</c:v>
                </c:pt>
                <c:pt idx="253">
                  <c:v>2011-01-01</c:v>
                </c:pt>
                <c:pt idx="254">
                  <c:v>2011-02-01</c:v>
                </c:pt>
                <c:pt idx="255">
                  <c:v>2011-03-01</c:v>
                </c:pt>
                <c:pt idx="256">
                  <c:v>2011-04-01</c:v>
                </c:pt>
                <c:pt idx="257">
                  <c:v>2011-05-01</c:v>
                </c:pt>
                <c:pt idx="258">
                  <c:v>2011-06-01</c:v>
                </c:pt>
                <c:pt idx="259">
                  <c:v>2011-07-01</c:v>
                </c:pt>
                <c:pt idx="260">
                  <c:v>2011-08-01</c:v>
                </c:pt>
                <c:pt idx="261">
                  <c:v>2011-09-01</c:v>
                </c:pt>
                <c:pt idx="262">
                  <c:v>2011-10-01</c:v>
                </c:pt>
                <c:pt idx="263">
                  <c:v>2011-11-01</c:v>
                </c:pt>
                <c:pt idx="264">
                  <c:v>2011-12-01</c:v>
                </c:pt>
                <c:pt idx="265">
                  <c:v>2012-01-01</c:v>
                </c:pt>
                <c:pt idx="266">
                  <c:v>2012-02-01</c:v>
                </c:pt>
                <c:pt idx="267">
                  <c:v>2012-03-01</c:v>
                </c:pt>
                <c:pt idx="268">
                  <c:v>2012-04-01</c:v>
                </c:pt>
                <c:pt idx="269">
                  <c:v>2012-05-01</c:v>
                </c:pt>
                <c:pt idx="270">
                  <c:v>2012-06-01</c:v>
                </c:pt>
                <c:pt idx="271">
                  <c:v>2012-07-01</c:v>
                </c:pt>
                <c:pt idx="272">
                  <c:v>2012-08-01</c:v>
                </c:pt>
                <c:pt idx="273">
                  <c:v>2012-09-01</c:v>
                </c:pt>
                <c:pt idx="274">
                  <c:v>2012-10-01</c:v>
                </c:pt>
                <c:pt idx="275">
                  <c:v>2012-11-01</c:v>
                </c:pt>
                <c:pt idx="276">
                  <c:v>2012-12-01</c:v>
                </c:pt>
                <c:pt idx="277">
                  <c:v>2013-01-01</c:v>
                </c:pt>
                <c:pt idx="278">
                  <c:v>2013-02-01</c:v>
                </c:pt>
                <c:pt idx="279">
                  <c:v>2013-03-01</c:v>
                </c:pt>
                <c:pt idx="280">
                  <c:v>2013-04-01</c:v>
                </c:pt>
                <c:pt idx="281">
                  <c:v>2013-05-01</c:v>
                </c:pt>
                <c:pt idx="282">
                  <c:v>2013-06-01</c:v>
                </c:pt>
                <c:pt idx="283">
                  <c:v>2013-07-01</c:v>
                </c:pt>
                <c:pt idx="284">
                  <c:v>2013-08-01</c:v>
                </c:pt>
                <c:pt idx="285">
                  <c:v>2013-09-01</c:v>
                </c:pt>
                <c:pt idx="286">
                  <c:v>2013-10-01</c:v>
                </c:pt>
                <c:pt idx="287">
                  <c:v>2013-11-01</c:v>
                </c:pt>
                <c:pt idx="288">
                  <c:v>2013-12-01</c:v>
                </c:pt>
                <c:pt idx="289">
                  <c:v>2014-01-01</c:v>
                </c:pt>
                <c:pt idx="290">
                  <c:v>2014-02-01</c:v>
                </c:pt>
                <c:pt idx="291">
                  <c:v>2014-03-01</c:v>
                </c:pt>
                <c:pt idx="292">
                  <c:v>2014-04-01</c:v>
                </c:pt>
                <c:pt idx="293">
                  <c:v>2014-05-01</c:v>
                </c:pt>
                <c:pt idx="294">
                  <c:v>2014-06-01</c:v>
                </c:pt>
                <c:pt idx="295">
                  <c:v>2014-07-01</c:v>
                </c:pt>
                <c:pt idx="296">
                  <c:v>2014-08-01</c:v>
                </c:pt>
                <c:pt idx="297">
                  <c:v>2014-09-01</c:v>
                </c:pt>
                <c:pt idx="298">
                  <c:v>2014-10-01</c:v>
                </c:pt>
                <c:pt idx="299">
                  <c:v>2014-11-01</c:v>
                </c:pt>
                <c:pt idx="300">
                  <c:v>2014-12-01</c:v>
                </c:pt>
                <c:pt idx="301">
                  <c:v>2015-01-01</c:v>
                </c:pt>
                <c:pt idx="302">
                  <c:v>2015-02-01</c:v>
                </c:pt>
                <c:pt idx="303">
                  <c:v>2015-03-01</c:v>
                </c:pt>
                <c:pt idx="304">
                  <c:v>2015-04-01</c:v>
                </c:pt>
                <c:pt idx="305">
                  <c:v>2015-05-01</c:v>
                </c:pt>
                <c:pt idx="306">
                  <c:v>2015-06-01</c:v>
                </c:pt>
                <c:pt idx="307">
                  <c:v>2015-07-01</c:v>
                </c:pt>
                <c:pt idx="308">
                  <c:v>2015-08-01</c:v>
                </c:pt>
                <c:pt idx="309">
                  <c:v>2015-09-01</c:v>
                </c:pt>
                <c:pt idx="310">
                  <c:v>2015-10-01</c:v>
                </c:pt>
                <c:pt idx="311">
                  <c:v>2015-11-01</c:v>
                </c:pt>
                <c:pt idx="312">
                  <c:v>2015-12-01</c:v>
                </c:pt>
                <c:pt idx="313">
                  <c:v>2016-01-01</c:v>
                </c:pt>
                <c:pt idx="314">
                  <c:v>2016-02-01</c:v>
                </c:pt>
                <c:pt idx="315">
                  <c:v>2016-03-01</c:v>
                </c:pt>
                <c:pt idx="316">
                  <c:v>2016-04-01</c:v>
                </c:pt>
                <c:pt idx="317">
                  <c:v>2016-05-01</c:v>
                </c:pt>
                <c:pt idx="318">
                  <c:v>2016-06-01</c:v>
                </c:pt>
                <c:pt idx="319">
                  <c:v>2016-07-01</c:v>
                </c:pt>
                <c:pt idx="320">
                  <c:v>2016-08-01</c:v>
                </c:pt>
                <c:pt idx="321">
                  <c:v>2016-09-01</c:v>
                </c:pt>
                <c:pt idx="322">
                  <c:v>2016-10-01</c:v>
                </c:pt>
                <c:pt idx="323">
                  <c:v>2016-11-01</c:v>
                </c:pt>
                <c:pt idx="324">
                  <c:v>2016-12-01</c:v>
                </c:pt>
                <c:pt idx="325">
                  <c:v>2017-01-01</c:v>
                </c:pt>
                <c:pt idx="326">
                  <c:v>2017-02-01</c:v>
                </c:pt>
                <c:pt idx="327">
                  <c:v>2017-03-01</c:v>
                </c:pt>
                <c:pt idx="328">
                  <c:v>2017-04-01</c:v>
                </c:pt>
                <c:pt idx="329">
                  <c:v>2017-05-01</c:v>
                </c:pt>
                <c:pt idx="330">
                  <c:v>2017-06-01</c:v>
                </c:pt>
                <c:pt idx="331">
                  <c:v>2017-07-01</c:v>
                </c:pt>
                <c:pt idx="332">
                  <c:v>2017-08-01</c:v>
                </c:pt>
                <c:pt idx="333">
                  <c:v>2017-09-01</c:v>
                </c:pt>
                <c:pt idx="334">
                  <c:v>2017-10-01</c:v>
                </c:pt>
                <c:pt idx="335">
                  <c:v>2017-11-01</c:v>
                </c:pt>
                <c:pt idx="336">
                  <c:v>2017-12-01</c:v>
                </c:pt>
                <c:pt idx="337">
                  <c:v>2018-01-01</c:v>
                </c:pt>
                <c:pt idx="338">
                  <c:v>2018-02-01</c:v>
                </c:pt>
                <c:pt idx="339">
                  <c:v>2018-03-01</c:v>
                </c:pt>
                <c:pt idx="340">
                  <c:v>2018-04-01</c:v>
                </c:pt>
                <c:pt idx="341">
                  <c:v>2018-05-01</c:v>
                </c:pt>
                <c:pt idx="342">
                  <c:v>2018-06-01</c:v>
                </c:pt>
                <c:pt idx="343">
                  <c:v>2018-07-01</c:v>
                </c:pt>
                <c:pt idx="344">
                  <c:v>2018-08-01</c:v>
                </c:pt>
                <c:pt idx="345">
                  <c:v>2018-09-01</c:v>
                </c:pt>
                <c:pt idx="346">
                  <c:v>2018-10-01</c:v>
                </c:pt>
                <c:pt idx="347">
                  <c:v>2018-11-01</c:v>
                </c:pt>
                <c:pt idx="348">
                  <c:v>2018-12-01</c:v>
                </c:pt>
                <c:pt idx="349">
                  <c:v>2019-01-01</c:v>
                </c:pt>
                <c:pt idx="350">
                  <c:v>2019-02-01</c:v>
                </c:pt>
                <c:pt idx="351">
                  <c:v>2019-03-01</c:v>
                </c:pt>
                <c:pt idx="352">
                  <c:v>2019-04-01</c:v>
                </c:pt>
                <c:pt idx="353">
                  <c:v>2019-05-01</c:v>
                </c:pt>
                <c:pt idx="354">
                  <c:v>2019-06-01</c:v>
                </c:pt>
                <c:pt idx="355">
                  <c:v>2019-07-01</c:v>
                </c:pt>
                <c:pt idx="356">
                  <c:v>2019-08-01</c:v>
                </c:pt>
                <c:pt idx="357">
                  <c:v>2019-09-01</c:v>
                </c:pt>
                <c:pt idx="358">
                  <c:v>2019-10-01</c:v>
                </c:pt>
                <c:pt idx="359">
                  <c:v>2019-11-01</c:v>
                </c:pt>
                <c:pt idx="360">
                  <c:v>2019-12-01</c:v>
                </c:pt>
                <c:pt idx="361">
                  <c:v>2020-01-01</c:v>
                </c:pt>
                <c:pt idx="362">
                  <c:v>2020-02-01</c:v>
                </c:pt>
              </c:strCache>
            </c:strRef>
          </c:cat>
          <c:val>
            <c:numRef>
              <c:f>'FRED Graph'!$J$11:$J$373</c:f>
              <c:numCache>
                <c:formatCode>General</c:formatCode>
                <c:ptCount val="363"/>
                <c:pt idx="1">
                  <c:v>363</c:v>
                </c:pt>
                <c:pt idx="2">
                  <c:v>236</c:v>
                </c:pt>
                <c:pt idx="3">
                  <c:v>209</c:v>
                </c:pt>
                <c:pt idx="4">
                  <c:v>42</c:v>
                </c:pt>
                <c:pt idx="5">
                  <c:v>153</c:v>
                </c:pt>
                <c:pt idx="6">
                  <c:v>17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85</c:v>
                </c:pt>
                <c:pt idx="19">
                  <c:v>0</c:v>
                </c:pt>
                <c:pt idx="20">
                  <c:v>18</c:v>
                </c:pt>
                <c:pt idx="21">
                  <c:v>26</c:v>
                </c:pt>
                <c:pt idx="22">
                  <c:v>21</c:v>
                </c:pt>
                <c:pt idx="23">
                  <c:v>0</c:v>
                </c:pt>
                <c:pt idx="24">
                  <c:v>32</c:v>
                </c:pt>
                <c:pt idx="25">
                  <c:v>41</c:v>
                </c:pt>
                <c:pt idx="26">
                  <c:v>0</c:v>
                </c:pt>
                <c:pt idx="27">
                  <c:v>54</c:v>
                </c:pt>
                <c:pt idx="28">
                  <c:v>154</c:v>
                </c:pt>
                <c:pt idx="29">
                  <c:v>130</c:v>
                </c:pt>
                <c:pt idx="30">
                  <c:v>66</c:v>
                </c:pt>
                <c:pt idx="31">
                  <c:v>78</c:v>
                </c:pt>
                <c:pt idx="32">
                  <c:v>132</c:v>
                </c:pt>
                <c:pt idx="33">
                  <c:v>34</c:v>
                </c:pt>
                <c:pt idx="34">
                  <c:v>180</c:v>
                </c:pt>
                <c:pt idx="35">
                  <c:v>133</c:v>
                </c:pt>
                <c:pt idx="36">
                  <c:v>223</c:v>
                </c:pt>
                <c:pt idx="37">
                  <c:v>299</c:v>
                </c:pt>
                <c:pt idx="38">
                  <c:v>250</c:v>
                </c:pt>
                <c:pt idx="39">
                  <c:v>0</c:v>
                </c:pt>
                <c:pt idx="40">
                  <c:v>302</c:v>
                </c:pt>
                <c:pt idx="41">
                  <c:v>272</c:v>
                </c:pt>
                <c:pt idx="42">
                  <c:v>181</c:v>
                </c:pt>
                <c:pt idx="43">
                  <c:v>306</c:v>
                </c:pt>
                <c:pt idx="44">
                  <c:v>151</c:v>
                </c:pt>
                <c:pt idx="45">
                  <c:v>242</c:v>
                </c:pt>
                <c:pt idx="46">
                  <c:v>285</c:v>
                </c:pt>
                <c:pt idx="47">
                  <c:v>251</c:v>
                </c:pt>
                <c:pt idx="48">
                  <c:v>330</c:v>
                </c:pt>
                <c:pt idx="49">
                  <c:v>281</c:v>
                </c:pt>
                <c:pt idx="50">
                  <c:v>186</c:v>
                </c:pt>
                <c:pt idx="51">
                  <c:v>461</c:v>
                </c:pt>
                <c:pt idx="52">
                  <c:v>344</c:v>
                </c:pt>
                <c:pt idx="53">
                  <c:v>335</c:v>
                </c:pt>
                <c:pt idx="54">
                  <c:v>317</c:v>
                </c:pt>
                <c:pt idx="55">
                  <c:v>372</c:v>
                </c:pt>
                <c:pt idx="56">
                  <c:v>286</c:v>
                </c:pt>
                <c:pt idx="57">
                  <c:v>351</c:v>
                </c:pt>
                <c:pt idx="58">
                  <c:v>211</c:v>
                </c:pt>
                <c:pt idx="59">
                  <c:v>411</c:v>
                </c:pt>
                <c:pt idx="60">
                  <c:v>296</c:v>
                </c:pt>
                <c:pt idx="61">
                  <c:v>336</c:v>
                </c:pt>
                <c:pt idx="62">
                  <c:v>196</c:v>
                </c:pt>
                <c:pt idx="63">
                  <c:v>210</c:v>
                </c:pt>
                <c:pt idx="64">
                  <c:v>162</c:v>
                </c:pt>
                <c:pt idx="65">
                  <c:v>0</c:v>
                </c:pt>
                <c:pt idx="66">
                  <c:v>237</c:v>
                </c:pt>
                <c:pt idx="67">
                  <c:v>94</c:v>
                </c:pt>
                <c:pt idx="68">
                  <c:v>254</c:v>
                </c:pt>
                <c:pt idx="69">
                  <c:v>241</c:v>
                </c:pt>
                <c:pt idx="70">
                  <c:v>156</c:v>
                </c:pt>
                <c:pt idx="71">
                  <c:v>144</c:v>
                </c:pt>
                <c:pt idx="72">
                  <c:v>145</c:v>
                </c:pt>
                <c:pt idx="73">
                  <c:v>0</c:v>
                </c:pt>
                <c:pt idx="74">
                  <c:v>423</c:v>
                </c:pt>
                <c:pt idx="75">
                  <c:v>254</c:v>
                </c:pt>
                <c:pt idx="76">
                  <c:v>165</c:v>
                </c:pt>
                <c:pt idx="77">
                  <c:v>328</c:v>
                </c:pt>
                <c:pt idx="78">
                  <c:v>283</c:v>
                </c:pt>
                <c:pt idx="79">
                  <c:v>246</c:v>
                </c:pt>
                <c:pt idx="80">
                  <c:v>184</c:v>
                </c:pt>
                <c:pt idx="81">
                  <c:v>211</c:v>
                </c:pt>
                <c:pt idx="82">
                  <c:v>255</c:v>
                </c:pt>
                <c:pt idx="83">
                  <c:v>296</c:v>
                </c:pt>
                <c:pt idx="84">
                  <c:v>182</c:v>
                </c:pt>
                <c:pt idx="85">
                  <c:v>220</c:v>
                </c:pt>
                <c:pt idx="86">
                  <c:v>312</c:v>
                </c:pt>
                <c:pt idx="87">
                  <c:v>315</c:v>
                </c:pt>
                <c:pt idx="88">
                  <c:v>296</c:v>
                </c:pt>
                <c:pt idx="89">
                  <c:v>260</c:v>
                </c:pt>
                <c:pt idx="90">
                  <c:v>268</c:v>
                </c:pt>
                <c:pt idx="91">
                  <c:v>297</c:v>
                </c:pt>
                <c:pt idx="92">
                  <c:v>0</c:v>
                </c:pt>
                <c:pt idx="93">
                  <c:v>492</c:v>
                </c:pt>
                <c:pt idx="94">
                  <c:v>344</c:v>
                </c:pt>
                <c:pt idx="95">
                  <c:v>306</c:v>
                </c:pt>
                <c:pt idx="96">
                  <c:v>314</c:v>
                </c:pt>
                <c:pt idx="97">
                  <c:v>263</c:v>
                </c:pt>
                <c:pt idx="98">
                  <c:v>204</c:v>
                </c:pt>
                <c:pt idx="99">
                  <c:v>148</c:v>
                </c:pt>
                <c:pt idx="100">
                  <c:v>278</c:v>
                </c:pt>
                <c:pt idx="101">
                  <c:v>402</c:v>
                </c:pt>
                <c:pt idx="102">
                  <c:v>232</c:v>
                </c:pt>
                <c:pt idx="103">
                  <c:v>129</c:v>
                </c:pt>
                <c:pt idx="104">
                  <c:v>339</c:v>
                </c:pt>
                <c:pt idx="105">
                  <c:v>208</c:v>
                </c:pt>
                <c:pt idx="106">
                  <c:v>202</c:v>
                </c:pt>
                <c:pt idx="107">
                  <c:v>277</c:v>
                </c:pt>
                <c:pt idx="108">
                  <c:v>365</c:v>
                </c:pt>
                <c:pt idx="109">
                  <c:v>106</c:v>
                </c:pt>
                <c:pt idx="110">
                  <c:v>418</c:v>
                </c:pt>
                <c:pt idx="111">
                  <c:v>107</c:v>
                </c:pt>
                <c:pt idx="112">
                  <c:v>370</c:v>
                </c:pt>
                <c:pt idx="113">
                  <c:v>211</c:v>
                </c:pt>
                <c:pt idx="114">
                  <c:v>281</c:v>
                </c:pt>
                <c:pt idx="115">
                  <c:v>325</c:v>
                </c:pt>
                <c:pt idx="116">
                  <c:v>155</c:v>
                </c:pt>
                <c:pt idx="117">
                  <c:v>203</c:v>
                </c:pt>
                <c:pt idx="118">
                  <c:v>405</c:v>
                </c:pt>
                <c:pt idx="119">
                  <c:v>289</c:v>
                </c:pt>
                <c:pt idx="120">
                  <c:v>306</c:v>
                </c:pt>
                <c:pt idx="121">
                  <c:v>233</c:v>
                </c:pt>
                <c:pt idx="122">
                  <c:v>119</c:v>
                </c:pt>
                <c:pt idx="123">
                  <c:v>472</c:v>
                </c:pt>
                <c:pt idx="124">
                  <c:v>292</c:v>
                </c:pt>
                <c:pt idx="125">
                  <c:v>217</c:v>
                </c:pt>
                <c:pt idx="126">
                  <c:v>0</c:v>
                </c:pt>
                <c:pt idx="127">
                  <c:v>175</c:v>
                </c:pt>
                <c:pt idx="128">
                  <c:v>0</c:v>
                </c:pt>
                <c:pt idx="129">
                  <c:v>123</c:v>
                </c:pt>
                <c:pt idx="130">
                  <c:v>0</c:v>
                </c:pt>
                <c:pt idx="131">
                  <c:v>205</c:v>
                </c:pt>
                <c:pt idx="132">
                  <c:v>153</c:v>
                </c:pt>
                <c:pt idx="133">
                  <c:v>0</c:v>
                </c:pt>
                <c:pt idx="134">
                  <c:v>91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11</c:v>
                </c:pt>
                <c:pt idx="150">
                  <c:v>50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127</c:v>
                </c:pt>
                <c:pt idx="155">
                  <c:v>0</c:v>
                </c:pt>
                <c:pt idx="156">
                  <c:v>0</c:v>
                </c:pt>
                <c:pt idx="157">
                  <c:v>108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19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105</c:v>
                </c:pt>
                <c:pt idx="166">
                  <c:v>200</c:v>
                </c:pt>
                <c:pt idx="167">
                  <c:v>20</c:v>
                </c:pt>
                <c:pt idx="168">
                  <c:v>114</c:v>
                </c:pt>
                <c:pt idx="169">
                  <c:v>181</c:v>
                </c:pt>
                <c:pt idx="170">
                  <c:v>56</c:v>
                </c:pt>
                <c:pt idx="171">
                  <c:v>317</c:v>
                </c:pt>
                <c:pt idx="172">
                  <c:v>269</c:v>
                </c:pt>
                <c:pt idx="173">
                  <c:v>283</c:v>
                </c:pt>
                <c:pt idx="174">
                  <c:v>99</c:v>
                </c:pt>
                <c:pt idx="175">
                  <c:v>55</c:v>
                </c:pt>
                <c:pt idx="176">
                  <c:v>89</c:v>
                </c:pt>
                <c:pt idx="177">
                  <c:v>156</c:v>
                </c:pt>
                <c:pt idx="178">
                  <c:v>354</c:v>
                </c:pt>
                <c:pt idx="179">
                  <c:v>56</c:v>
                </c:pt>
                <c:pt idx="180">
                  <c:v>121</c:v>
                </c:pt>
                <c:pt idx="181">
                  <c:v>150</c:v>
                </c:pt>
                <c:pt idx="182">
                  <c:v>258</c:v>
                </c:pt>
                <c:pt idx="183">
                  <c:v>124</c:v>
                </c:pt>
                <c:pt idx="184">
                  <c:v>362</c:v>
                </c:pt>
                <c:pt idx="185">
                  <c:v>172</c:v>
                </c:pt>
                <c:pt idx="186">
                  <c:v>252</c:v>
                </c:pt>
                <c:pt idx="187">
                  <c:v>354</c:v>
                </c:pt>
                <c:pt idx="188">
                  <c:v>202</c:v>
                </c:pt>
                <c:pt idx="189">
                  <c:v>68</c:v>
                </c:pt>
                <c:pt idx="190">
                  <c:v>89</c:v>
                </c:pt>
                <c:pt idx="191">
                  <c:v>338</c:v>
                </c:pt>
                <c:pt idx="192">
                  <c:v>156</c:v>
                </c:pt>
                <c:pt idx="193">
                  <c:v>280</c:v>
                </c:pt>
                <c:pt idx="194">
                  <c:v>308</c:v>
                </c:pt>
                <c:pt idx="195">
                  <c:v>310</c:v>
                </c:pt>
                <c:pt idx="196">
                  <c:v>158</c:v>
                </c:pt>
                <c:pt idx="197">
                  <c:v>39</c:v>
                </c:pt>
                <c:pt idx="198">
                  <c:v>81</c:v>
                </c:pt>
                <c:pt idx="199">
                  <c:v>195</c:v>
                </c:pt>
                <c:pt idx="200">
                  <c:v>174</c:v>
                </c:pt>
                <c:pt idx="201">
                  <c:v>149</c:v>
                </c:pt>
                <c:pt idx="202">
                  <c:v>9</c:v>
                </c:pt>
                <c:pt idx="203">
                  <c:v>211</c:v>
                </c:pt>
                <c:pt idx="204">
                  <c:v>186</c:v>
                </c:pt>
                <c:pt idx="205">
                  <c:v>228</c:v>
                </c:pt>
                <c:pt idx="206">
                  <c:v>81</c:v>
                </c:pt>
                <c:pt idx="207">
                  <c:v>235</c:v>
                </c:pt>
                <c:pt idx="208">
                  <c:v>49</c:v>
                </c:pt>
                <c:pt idx="209">
                  <c:v>151</c:v>
                </c:pt>
                <c:pt idx="210">
                  <c:v>76</c:v>
                </c:pt>
                <c:pt idx="211">
                  <c:v>0</c:v>
                </c:pt>
                <c:pt idx="212">
                  <c:v>0</c:v>
                </c:pt>
                <c:pt idx="213">
                  <c:v>80</c:v>
                </c:pt>
                <c:pt idx="214">
                  <c:v>79</c:v>
                </c:pt>
                <c:pt idx="215">
                  <c:v>110</c:v>
                </c:pt>
                <c:pt idx="216">
                  <c:v>108</c:v>
                </c:pt>
                <c:pt idx="217">
                  <c:v>11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12</c:v>
                </c:pt>
                <c:pt idx="240">
                  <c:v>0</c:v>
                </c:pt>
                <c:pt idx="241">
                  <c:v>2</c:v>
                </c:pt>
                <c:pt idx="242">
                  <c:v>0</c:v>
                </c:pt>
                <c:pt idx="243">
                  <c:v>181</c:v>
                </c:pt>
                <c:pt idx="244">
                  <c:v>231</c:v>
                </c:pt>
                <c:pt idx="245">
                  <c:v>540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268</c:v>
                </c:pt>
                <c:pt idx="251">
                  <c:v>125</c:v>
                </c:pt>
                <c:pt idx="252">
                  <c:v>72</c:v>
                </c:pt>
                <c:pt idx="253">
                  <c:v>19</c:v>
                </c:pt>
                <c:pt idx="254">
                  <c:v>212</c:v>
                </c:pt>
                <c:pt idx="255">
                  <c:v>235</c:v>
                </c:pt>
                <c:pt idx="256">
                  <c:v>314</c:v>
                </c:pt>
                <c:pt idx="257">
                  <c:v>101</c:v>
                </c:pt>
                <c:pt idx="258">
                  <c:v>236</c:v>
                </c:pt>
                <c:pt idx="259">
                  <c:v>60</c:v>
                </c:pt>
                <c:pt idx="260">
                  <c:v>126</c:v>
                </c:pt>
                <c:pt idx="261">
                  <c:v>233</c:v>
                </c:pt>
                <c:pt idx="262">
                  <c:v>204</c:v>
                </c:pt>
                <c:pt idx="263">
                  <c:v>132</c:v>
                </c:pt>
                <c:pt idx="264">
                  <c:v>202</c:v>
                </c:pt>
                <c:pt idx="265">
                  <c:v>354</c:v>
                </c:pt>
                <c:pt idx="266">
                  <c:v>262</c:v>
                </c:pt>
                <c:pt idx="267">
                  <c:v>240</c:v>
                </c:pt>
                <c:pt idx="268">
                  <c:v>82</c:v>
                </c:pt>
                <c:pt idx="269">
                  <c:v>100</c:v>
                </c:pt>
                <c:pt idx="270">
                  <c:v>73</c:v>
                </c:pt>
                <c:pt idx="271">
                  <c:v>152</c:v>
                </c:pt>
                <c:pt idx="272">
                  <c:v>172</c:v>
                </c:pt>
                <c:pt idx="273">
                  <c:v>187</c:v>
                </c:pt>
                <c:pt idx="274">
                  <c:v>159</c:v>
                </c:pt>
                <c:pt idx="275">
                  <c:v>156</c:v>
                </c:pt>
                <c:pt idx="276">
                  <c:v>239</c:v>
                </c:pt>
                <c:pt idx="277">
                  <c:v>191</c:v>
                </c:pt>
                <c:pt idx="278">
                  <c:v>278</c:v>
                </c:pt>
                <c:pt idx="279">
                  <c:v>139</c:v>
                </c:pt>
                <c:pt idx="280">
                  <c:v>191</c:v>
                </c:pt>
                <c:pt idx="281">
                  <c:v>222</c:v>
                </c:pt>
                <c:pt idx="282">
                  <c:v>181</c:v>
                </c:pt>
                <c:pt idx="283">
                  <c:v>112</c:v>
                </c:pt>
                <c:pt idx="284">
                  <c:v>242</c:v>
                </c:pt>
                <c:pt idx="285">
                  <c:v>187</c:v>
                </c:pt>
                <c:pt idx="286">
                  <c:v>225</c:v>
                </c:pt>
                <c:pt idx="287">
                  <c:v>264</c:v>
                </c:pt>
                <c:pt idx="288">
                  <c:v>69</c:v>
                </c:pt>
                <c:pt idx="289">
                  <c:v>175</c:v>
                </c:pt>
                <c:pt idx="290">
                  <c:v>166</c:v>
                </c:pt>
                <c:pt idx="291">
                  <c:v>254</c:v>
                </c:pt>
                <c:pt idx="292">
                  <c:v>325</c:v>
                </c:pt>
                <c:pt idx="293">
                  <c:v>218</c:v>
                </c:pt>
                <c:pt idx="294">
                  <c:v>326</c:v>
                </c:pt>
                <c:pt idx="295">
                  <c:v>232</c:v>
                </c:pt>
                <c:pt idx="296">
                  <c:v>188</c:v>
                </c:pt>
                <c:pt idx="297">
                  <c:v>309</c:v>
                </c:pt>
                <c:pt idx="298">
                  <c:v>252</c:v>
                </c:pt>
                <c:pt idx="299">
                  <c:v>291</c:v>
                </c:pt>
                <c:pt idx="300">
                  <c:v>268</c:v>
                </c:pt>
                <c:pt idx="301">
                  <c:v>191</c:v>
                </c:pt>
                <c:pt idx="302">
                  <c:v>271</c:v>
                </c:pt>
                <c:pt idx="303">
                  <c:v>71</c:v>
                </c:pt>
                <c:pt idx="304">
                  <c:v>284</c:v>
                </c:pt>
                <c:pt idx="305">
                  <c:v>331</c:v>
                </c:pt>
                <c:pt idx="306">
                  <c:v>174</c:v>
                </c:pt>
                <c:pt idx="307">
                  <c:v>302</c:v>
                </c:pt>
                <c:pt idx="308">
                  <c:v>125</c:v>
                </c:pt>
                <c:pt idx="309">
                  <c:v>155</c:v>
                </c:pt>
                <c:pt idx="310">
                  <c:v>306</c:v>
                </c:pt>
                <c:pt idx="311">
                  <c:v>237</c:v>
                </c:pt>
                <c:pt idx="312">
                  <c:v>273</c:v>
                </c:pt>
                <c:pt idx="313">
                  <c:v>108</c:v>
                </c:pt>
                <c:pt idx="314">
                  <c:v>212</c:v>
                </c:pt>
                <c:pt idx="315">
                  <c:v>237</c:v>
                </c:pt>
                <c:pt idx="316">
                  <c:v>197</c:v>
                </c:pt>
                <c:pt idx="317">
                  <c:v>41</c:v>
                </c:pt>
                <c:pt idx="318">
                  <c:v>258</c:v>
                </c:pt>
                <c:pt idx="319">
                  <c:v>371</c:v>
                </c:pt>
                <c:pt idx="320">
                  <c:v>143</c:v>
                </c:pt>
                <c:pt idx="321">
                  <c:v>289</c:v>
                </c:pt>
                <c:pt idx="322">
                  <c:v>118</c:v>
                </c:pt>
                <c:pt idx="323">
                  <c:v>130</c:v>
                </c:pt>
                <c:pt idx="324">
                  <c:v>214</c:v>
                </c:pt>
                <c:pt idx="325">
                  <c:v>197</c:v>
                </c:pt>
                <c:pt idx="326">
                  <c:v>183</c:v>
                </c:pt>
                <c:pt idx="327">
                  <c:v>139</c:v>
                </c:pt>
                <c:pt idx="328">
                  <c:v>220</c:v>
                </c:pt>
                <c:pt idx="329">
                  <c:v>141</c:v>
                </c:pt>
                <c:pt idx="330">
                  <c:v>211</c:v>
                </c:pt>
                <c:pt idx="331">
                  <c:v>228</c:v>
                </c:pt>
                <c:pt idx="332">
                  <c:v>190</c:v>
                </c:pt>
                <c:pt idx="333">
                  <c:v>42</c:v>
                </c:pt>
                <c:pt idx="334">
                  <c:v>249</c:v>
                </c:pt>
                <c:pt idx="335">
                  <c:v>196</c:v>
                </c:pt>
                <c:pt idx="336">
                  <c:v>179</c:v>
                </c:pt>
                <c:pt idx="337">
                  <c:v>81</c:v>
                </c:pt>
                <c:pt idx="338">
                  <c:v>378</c:v>
                </c:pt>
                <c:pt idx="339">
                  <c:v>195</c:v>
                </c:pt>
                <c:pt idx="340">
                  <c:v>153</c:v>
                </c:pt>
                <c:pt idx="341">
                  <c:v>270</c:v>
                </c:pt>
                <c:pt idx="342">
                  <c:v>214</c:v>
                </c:pt>
                <c:pt idx="343">
                  <c:v>149</c:v>
                </c:pt>
                <c:pt idx="344">
                  <c:v>229</c:v>
                </c:pt>
                <c:pt idx="345">
                  <c:v>105</c:v>
                </c:pt>
                <c:pt idx="346">
                  <c:v>212</c:v>
                </c:pt>
                <c:pt idx="347">
                  <c:v>92</c:v>
                </c:pt>
                <c:pt idx="348">
                  <c:v>240</c:v>
                </c:pt>
                <c:pt idx="349">
                  <c:v>237</c:v>
                </c:pt>
                <c:pt idx="350">
                  <c:v>0</c:v>
                </c:pt>
                <c:pt idx="351">
                  <c:v>168</c:v>
                </c:pt>
                <c:pt idx="352">
                  <c:v>219</c:v>
                </c:pt>
                <c:pt idx="353">
                  <c:v>63</c:v>
                </c:pt>
                <c:pt idx="354">
                  <c:v>175</c:v>
                </c:pt>
                <c:pt idx="355">
                  <c:v>193</c:v>
                </c:pt>
                <c:pt idx="356">
                  <c:v>195</c:v>
                </c:pt>
                <c:pt idx="357">
                  <c:v>221</c:v>
                </c:pt>
                <c:pt idx="358">
                  <c:v>195</c:v>
                </c:pt>
                <c:pt idx="359">
                  <c:v>234</c:v>
                </c:pt>
                <c:pt idx="360">
                  <c:v>161</c:v>
                </c:pt>
                <c:pt idx="361">
                  <c:v>315</c:v>
                </c:pt>
                <c:pt idx="362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7-574D-91D3-CF91C6E1AA6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'FRED Graph'!$I$11:$I$373</c:f>
              <c:strCache>
                <c:ptCount val="363"/>
                <c:pt idx="0">
                  <c:v>Date</c:v>
                </c:pt>
                <c:pt idx="1">
                  <c:v>1990-01-01</c:v>
                </c:pt>
                <c:pt idx="2">
                  <c:v>1990-02-01</c:v>
                </c:pt>
                <c:pt idx="3">
                  <c:v>1990-03-01</c:v>
                </c:pt>
                <c:pt idx="4">
                  <c:v>1990-04-01</c:v>
                </c:pt>
                <c:pt idx="5">
                  <c:v>1990-05-01</c:v>
                </c:pt>
                <c:pt idx="6">
                  <c:v>1990-06-01</c:v>
                </c:pt>
                <c:pt idx="7">
                  <c:v>1990-07-01</c:v>
                </c:pt>
                <c:pt idx="8">
                  <c:v>1990-08-01</c:v>
                </c:pt>
                <c:pt idx="9">
                  <c:v>1990-09-01</c:v>
                </c:pt>
                <c:pt idx="10">
                  <c:v>1990-10-01</c:v>
                </c:pt>
                <c:pt idx="11">
                  <c:v>1990-11-01</c:v>
                </c:pt>
                <c:pt idx="12">
                  <c:v>1990-12-01</c:v>
                </c:pt>
                <c:pt idx="13">
                  <c:v>1991-01-01</c:v>
                </c:pt>
                <c:pt idx="14">
                  <c:v>1991-02-01</c:v>
                </c:pt>
                <c:pt idx="15">
                  <c:v>1991-03-01</c:v>
                </c:pt>
                <c:pt idx="16">
                  <c:v>1991-04-01</c:v>
                </c:pt>
                <c:pt idx="17">
                  <c:v>1991-05-01</c:v>
                </c:pt>
                <c:pt idx="18">
                  <c:v>1991-06-01</c:v>
                </c:pt>
                <c:pt idx="19">
                  <c:v>1991-07-01</c:v>
                </c:pt>
                <c:pt idx="20">
                  <c:v>1991-08-01</c:v>
                </c:pt>
                <c:pt idx="21">
                  <c:v>1991-09-01</c:v>
                </c:pt>
                <c:pt idx="22">
                  <c:v>1991-10-01</c:v>
                </c:pt>
                <c:pt idx="23">
                  <c:v>1991-11-01</c:v>
                </c:pt>
                <c:pt idx="24">
                  <c:v>1991-12-01</c:v>
                </c:pt>
                <c:pt idx="25">
                  <c:v>1992-01-01</c:v>
                </c:pt>
                <c:pt idx="26">
                  <c:v>1992-02-01</c:v>
                </c:pt>
                <c:pt idx="27">
                  <c:v>1992-03-01</c:v>
                </c:pt>
                <c:pt idx="28">
                  <c:v>1992-04-01</c:v>
                </c:pt>
                <c:pt idx="29">
                  <c:v>1992-05-01</c:v>
                </c:pt>
                <c:pt idx="30">
                  <c:v>1992-06-01</c:v>
                </c:pt>
                <c:pt idx="31">
                  <c:v>1992-07-01</c:v>
                </c:pt>
                <c:pt idx="32">
                  <c:v>1992-08-01</c:v>
                </c:pt>
                <c:pt idx="33">
                  <c:v>1992-09-01</c:v>
                </c:pt>
                <c:pt idx="34">
                  <c:v>1992-10-01</c:v>
                </c:pt>
                <c:pt idx="35">
                  <c:v>1992-11-01</c:v>
                </c:pt>
                <c:pt idx="36">
                  <c:v>1992-12-01</c:v>
                </c:pt>
                <c:pt idx="37">
                  <c:v>1993-01-01</c:v>
                </c:pt>
                <c:pt idx="38">
                  <c:v>1993-02-01</c:v>
                </c:pt>
                <c:pt idx="39">
                  <c:v>1993-03-01</c:v>
                </c:pt>
                <c:pt idx="40">
                  <c:v>1993-04-01</c:v>
                </c:pt>
                <c:pt idx="41">
                  <c:v>1993-05-01</c:v>
                </c:pt>
                <c:pt idx="42">
                  <c:v>1993-06-01</c:v>
                </c:pt>
                <c:pt idx="43">
                  <c:v>1993-07-01</c:v>
                </c:pt>
                <c:pt idx="44">
                  <c:v>1993-08-01</c:v>
                </c:pt>
                <c:pt idx="45">
                  <c:v>1993-09-01</c:v>
                </c:pt>
                <c:pt idx="46">
                  <c:v>1993-10-01</c:v>
                </c:pt>
                <c:pt idx="47">
                  <c:v>1993-11-01</c:v>
                </c:pt>
                <c:pt idx="48">
                  <c:v>1993-12-01</c:v>
                </c:pt>
                <c:pt idx="49">
                  <c:v>1994-01-01</c:v>
                </c:pt>
                <c:pt idx="50">
                  <c:v>1994-02-01</c:v>
                </c:pt>
                <c:pt idx="51">
                  <c:v>1994-03-01</c:v>
                </c:pt>
                <c:pt idx="52">
                  <c:v>1994-04-01</c:v>
                </c:pt>
                <c:pt idx="53">
                  <c:v>1994-05-01</c:v>
                </c:pt>
                <c:pt idx="54">
                  <c:v>1994-06-01</c:v>
                </c:pt>
                <c:pt idx="55">
                  <c:v>1994-07-01</c:v>
                </c:pt>
                <c:pt idx="56">
                  <c:v>1994-08-01</c:v>
                </c:pt>
                <c:pt idx="57">
                  <c:v>1994-09-01</c:v>
                </c:pt>
                <c:pt idx="58">
                  <c:v>1994-10-01</c:v>
                </c:pt>
                <c:pt idx="59">
                  <c:v>1994-11-01</c:v>
                </c:pt>
                <c:pt idx="60">
                  <c:v>1994-12-01</c:v>
                </c:pt>
                <c:pt idx="61">
                  <c:v>1995-01-01</c:v>
                </c:pt>
                <c:pt idx="62">
                  <c:v>1995-02-01</c:v>
                </c:pt>
                <c:pt idx="63">
                  <c:v>1995-03-01</c:v>
                </c:pt>
                <c:pt idx="64">
                  <c:v>1995-04-01</c:v>
                </c:pt>
                <c:pt idx="65">
                  <c:v>1995-05-01</c:v>
                </c:pt>
                <c:pt idx="66">
                  <c:v>1995-06-01</c:v>
                </c:pt>
                <c:pt idx="67">
                  <c:v>1995-07-01</c:v>
                </c:pt>
                <c:pt idx="68">
                  <c:v>1995-08-01</c:v>
                </c:pt>
                <c:pt idx="69">
                  <c:v>1995-09-01</c:v>
                </c:pt>
                <c:pt idx="70">
                  <c:v>1995-10-01</c:v>
                </c:pt>
                <c:pt idx="71">
                  <c:v>1995-11-01</c:v>
                </c:pt>
                <c:pt idx="72">
                  <c:v>1995-12-01</c:v>
                </c:pt>
                <c:pt idx="73">
                  <c:v>1996-01-01</c:v>
                </c:pt>
                <c:pt idx="74">
                  <c:v>1996-02-01</c:v>
                </c:pt>
                <c:pt idx="75">
                  <c:v>1996-03-01</c:v>
                </c:pt>
                <c:pt idx="76">
                  <c:v>1996-04-01</c:v>
                </c:pt>
                <c:pt idx="77">
                  <c:v>1996-05-01</c:v>
                </c:pt>
                <c:pt idx="78">
                  <c:v>1996-06-01</c:v>
                </c:pt>
                <c:pt idx="79">
                  <c:v>1996-07-01</c:v>
                </c:pt>
                <c:pt idx="80">
                  <c:v>1996-08-01</c:v>
                </c:pt>
                <c:pt idx="81">
                  <c:v>1996-09-01</c:v>
                </c:pt>
                <c:pt idx="82">
                  <c:v>1996-10-01</c:v>
                </c:pt>
                <c:pt idx="83">
                  <c:v>1996-11-01</c:v>
                </c:pt>
                <c:pt idx="84">
                  <c:v>1996-12-01</c:v>
                </c:pt>
                <c:pt idx="85">
                  <c:v>1997-01-01</c:v>
                </c:pt>
                <c:pt idx="86">
                  <c:v>1997-02-01</c:v>
                </c:pt>
                <c:pt idx="87">
                  <c:v>1997-03-01</c:v>
                </c:pt>
                <c:pt idx="88">
                  <c:v>1997-04-01</c:v>
                </c:pt>
                <c:pt idx="89">
                  <c:v>1997-05-01</c:v>
                </c:pt>
                <c:pt idx="90">
                  <c:v>1997-06-01</c:v>
                </c:pt>
                <c:pt idx="91">
                  <c:v>1997-07-01</c:v>
                </c:pt>
                <c:pt idx="92">
                  <c:v>1997-08-01</c:v>
                </c:pt>
                <c:pt idx="93">
                  <c:v>1997-09-01</c:v>
                </c:pt>
                <c:pt idx="94">
                  <c:v>1997-10-01</c:v>
                </c:pt>
                <c:pt idx="95">
                  <c:v>1997-11-01</c:v>
                </c:pt>
                <c:pt idx="96">
                  <c:v>1997-12-01</c:v>
                </c:pt>
                <c:pt idx="97">
                  <c:v>1998-01-01</c:v>
                </c:pt>
                <c:pt idx="98">
                  <c:v>1998-02-01</c:v>
                </c:pt>
                <c:pt idx="99">
                  <c:v>1998-03-01</c:v>
                </c:pt>
                <c:pt idx="100">
                  <c:v>1998-04-01</c:v>
                </c:pt>
                <c:pt idx="101">
                  <c:v>1998-05-01</c:v>
                </c:pt>
                <c:pt idx="102">
                  <c:v>1998-06-01</c:v>
                </c:pt>
                <c:pt idx="103">
                  <c:v>1998-07-01</c:v>
                </c:pt>
                <c:pt idx="104">
                  <c:v>1998-08-01</c:v>
                </c:pt>
                <c:pt idx="105">
                  <c:v>1998-09-01</c:v>
                </c:pt>
                <c:pt idx="106">
                  <c:v>1998-10-01</c:v>
                </c:pt>
                <c:pt idx="107">
                  <c:v>1998-11-01</c:v>
                </c:pt>
                <c:pt idx="108">
                  <c:v>1998-12-01</c:v>
                </c:pt>
                <c:pt idx="109">
                  <c:v>1999-01-01</c:v>
                </c:pt>
                <c:pt idx="110">
                  <c:v>1999-02-01</c:v>
                </c:pt>
                <c:pt idx="111">
                  <c:v>1999-03-01</c:v>
                </c:pt>
                <c:pt idx="112">
                  <c:v>1999-04-01</c:v>
                </c:pt>
                <c:pt idx="113">
                  <c:v>1999-05-01</c:v>
                </c:pt>
                <c:pt idx="114">
                  <c:v>1999-06-01</c:v>
                </c:pt>
                <c:pt idx="115">
                  <c:v>1999-07-01</c:v>
                </c:pt>
                <c:pt idx="116">
                  <c:v>1999-08-01</c:v>
                </c:pt>
                <c:pt idx="117">
                  <c:v>1999-09-01</c:v>
                </c:pt>
                <c:pt idx="118">
                  <c:v>1999-10-01</c:v>
                </c:pt>
                <c:pt idx="119">
                  <c:v>1999-11-01</c:v>
                </c:pt>
                <c:pt idx="120">
                  <c:v>1999-12-01</c:v>
                </c:pt>
                <c:pt idx="121">
                  <c:v>2000-01-01</c:v>
                </c:pt>
                <c:pt idx="122">
                  <c:v>2000-02-01</c:v>
                </c:pt>
                <c:pt idx="123">
                  <c:v>2000-03-01</c:v>
                </c:pt>
                <c:pt idx="124">
                  <c:v>2000-04-01</c:v>
                </c:pt>
                <c:pt idx="125">
                  <c:v>2000-05-01</c:v>
                </c:pt>
                <c:pt idx="126">
                  <c:v>2000-06-01</c:v>
                </c:pt>
                <c:pt idx="127">
                  <c:v>2000-07-01</c:v>
                </c:pt>
                <c:pt idx="128">
                  <c:v>2000-08-01</c:v>
                </c:pt>
                <c:pt idx="129">
                  <c:v>2000-09-01</c:v>
                </c:pt>
                <c:pt idx="130">
                  <c:v>2000-10-01</c:v>
                </c:pt>
                <c:pt idx="131">
                  <c:v>2000-11-01</c:v>
                </c:pt>
                <c:pt idx="132">
                  <c:v>2000-12-01</c:v>
                </c:pt>
                <c:pt idx="133">
                  <c:v>2001-01-01</c:v>
                </c:pt>
                <c:pt idx="134">
                  <c:v>2001-02-01</c:v>
                </c:pt>
                <c:pt idx="135">
                  <c:v>2001-03-01</c:v>
                </c:pt>
                <c:pt idx="136">
                  <c:v>2001-04-01</c:v>
                </c:pt>
                <c:pt idx="137">
                  <c:v>2001-05-01</c:v>
                </c:pt>
                <c:pt idx="138">
                  <c:v>2001-06-01</c:v>
                </c:pt>
                <c:pt idx="139">
                  <c:v>2001-07-01</c:v>
                </c:pt>
                <c:pt idx="140">
                  <c:v>2001-08-01</c:v>
                </c:pt>
                <c:pt idx="141">
                  <c:v>2001-09-01</c:v>
                </c:pt>
                <c:pt idx="142">
                  <c:v>2001-10-01</c:v>
                </c:pt>
                <c:pt idx="143">
                  <c:v>2001-11-01</c:v>
                </c:pt>
                <c:pt idx="144">
                  <c:v>2001-12-01</c:v>
                </c:pt>
                <c:pt idx="145">
                  <c:v>2002-01-01</c:v>
                </c:pt>
                <c:pt idx="146">
                  <c:v>2002-02-01</c:v>
                </c:pt>
                <c:pt idx="147">
                  <c:v>2002-03-01</c:v>
                </c:pt>
                <c:pt idx="148">
                  <c:v>2002-04-01</c:v>
                </c:pt>
                <c:pt idx="149">
                  <c:v>2002-05-01</c:v>
                </c:pt>
                <c:pt idx="150">
                  <c:v>2002-06-01</c:v>
                </c:pt>
                <c:pt idx="151">
                  <c:v>2002-07-01</c:v>
                </c:pt>
                <c:pt idx="152">
                  <c:v>2002-08-01</c:v>
                </c:pt>
                <c:pt idx="153">
                  <c:v>2002-09-01</c:v>
                </c:pt>
                <c:pt idx="154">
                  <c:v>2002-10-01</c:v>
                </c:pt>
                <c:pt idx="155">
                  <c:v>2002-11-01</c:v>
                </c:pt>
                <c:pt idx="156">
                  <c:v>2002-12-01</c:v>
                </c:pt>
                <c:pt idx="157">
                  <c:v>2003-01-01</c:v>
                </c:pt>
                <c:pt idx="158">
                  <c:v>2003-02-01</c:v>
                </c:pt>
                <c:pt idx="159">
                  <c:v>2003-03-01</c:v>
                </c:pt>
                <c:pt idx="160">
                  <c:v>2003-04-01</c:v>
                </c:pt>
                <c:pt idx="161">
                  <c:v>2003-05-01</c:v>
                </c:pt>
                <c:pt idx="162">
                  <c:v>2003-06-01</c:v>
                </c:pt>
                <c:pt idx="163">
                  <c:v>2003-07-01</c:v>
                </c:pt>
                <c:pt idx="164">
                  <c:v>2003-08-01</c:v>
                </c:pt>
                <c:pt idx="165">
                  <c:v>2003-09-01</c:v>
                </c:pt>
                <c:pt idx="166">
                  <c:v>2003-10-01</c:v>
                </c:pt>
                <c:pt idx="167">
                  <c:v>2003-11-01</c:v>
                </c:pt>
                <c:pt idx="168">
                  <c:v>2003-12-01</c:v>
                </c:pt>
                <c:pt idx="169">
                  <c:v>2004-01-01</c:v>
                </c:pt>
                <c:pt idx="170">
                  <c:v>2004-02-01</c:v>
                </c:pt>
                <c:pt idx="171">
                  <c:v>2004-03-01</c:v>
                </c:pt>
                <c:pt idx="172">
                  <c:v>2004-04-01</c:v>
                </c:pt>
                <c:pt idx="173">
                  <c:v>2004-05-01</c:v>
                </c:pt>
                <c:pt idx="174">
                  <c:v>2004-06-01</c:v>
                </c:pt>
                <c:pt idx="175">
                  <c:v>2004-07-01</c:v>
                </c:pt>
                <c:pt idx="176">
                  <c:v>2004-08-01</c:v>
                </c:pt>
                <c:pt idx="177">
                  <c:v>2004-09-01</c:v>
                </c:pt>
                <c:pt idx="178">
                  <c:v>2004-10-01</c:v>
                </c:pt>
                <c:pt idx="179">
                  <c:v>2004-11-01</c:v>
                </c:pt>
                <c:pt idx="180">
                  <c:v>2004-12-01</c:v>
                </c:pt>
                <c:pt idx="181">
                  <c:v>2005-01-01</c:v>
                </c:pt>
                <c:pt idx="182">
                  <c:v>2005-02-01</c:v>
                </c:pt>
                <c:pt idx="183">
                  <c:v>2005-03-01</c:v>
                </c:pt>
                <c:pt idx="184">
                  <c:v>2005-04-01</c:v>
                </c:pt>
                <c:pt idx="185">
                  <c:v>2005-05-01</c:v>
                </c:pt>
                <c:pt idx="186">
                  <c:v>2005-06-01</c:v>
                </c:pt>
                <c:pt idx="187">
                  <c:v>2005-07-01</c:v>
                </c:pt>
                <c:pt idx="188">
                  <c:v>2005-08-01</c:v>
                </c:pt>
                <c:pt idx="189">
                  <c:v>2005-09-01</c:v>
                </c:pt>
                <c:pt idx="190">
                  <c:v>2005-10-01</c:v>
                </c:pt>
                <c:pt idx="191">
                  <c:v>2005-11-01</c:v>
                </c:pt>
                <c:pt idx="192">
                  <c:v>2005-12-01</c:v>
                </c:pt>
                <c:pt idx="193">
                  <c:v>2006-01-01</c:v>
                </c:pt>
                <c:pt idx="194">
                  <c:v>2006-02-01</c:v>
                </c:pt>
                <c:pt idx="195">
                  <c:v>2006-03-01</c:v>
                </c:pt>
                <c:pt idx="196">
                  <c:v>2006-04-01</c:v>
                </c:pt>
                <c:pt idx="197">
                  <c:v>2006-05-01</c:v>
                </c:pt>
                <c:pt idx="198">
                  <c:v>2006-06-01</c:v>
                </c:pt>
                <c:pt idx="199">
                  <c:v>2006-07-01</c:v>
                </c:pt>
                <c:pt idx="200">
                  <c:v>2006-08-01</c:v>
                </c:pt>
                <c:pt idx="201">
                  <c:v>2006-09-01</c:v>
                </c:pt>
                <c:pt idx="202">
                  <c:v>2006-10-01</c:v>
                </c:pt>
                <c:pt idx="203">
                  <c:v>2006-11-01</c:v>
                </c:pt>
                <c:pt idx="204">
                  <c:v>2006-12-01</c:v>
                </c:pt>
                <c:pt idx="205">
                  <c:v>2007-01-01</c:v>
                </c:pt>
                <c:pt idx="206">
                  <c:v>2007-02-01</c:v>
                </c:pt>
                <c:pt idx="207">
                  <c:v>2007-03-01</c:v>
                </c:pt>
                <c:pt idx="208">
                  <c:v>2007-04-01</c:v>
                </c:pt>
                <c:pt idx="209">
                  <c:v>2007-05-01</c:v>
                </c:pt>
                <c:pt idx="210">
                  <c:v>2007-06-01</c:v>
                </c:pt>
                <c:pt idx="211">
                  <c:v>2007-07-01</c:v>
                </c:pt>
                <c:pt idx="212">
                  <c:v>2007-08-01</c:v>
                </c:pt>
                <c:pt idx="213">
                  <c:v>2007-09-01</c:v>
                </c:pt>
                <c:pt idx="214">
                  <c:v>2007-10-01</c:v>
                </c:pt>
                <c:pt idx="215">
                  <c:v>2007-11-01</c:v>
                </c:pt>
                <c:pt idx="216">
                  <c:v>2007-12-01</c:v>
                </c:pt>
                <c:pt idx="217">
                  <c:v>2008-01-01</c:v>
                </c:pt>
                <c:pt idx="218">
                  <c:v>2008-02-01</c:v>
                </c:pt>
                <c:pt idx="219">
                  <c:v>2008-03-01</c:v>
                </c:pt>
                <c:pt idx="220">
                  <c:v>2008-04-01</c:v>
                </c:pt>
                <c:pt idx="221">
                  <c:v>2008-05-01</c:v>
                </c:pt>
                <c:pt idx="222">
                  <c:v>2008-06-01</c:v>
                </c:pt>
                <c:pt idx="223">
                  <c:v>2008-07-01</c:v>
                </c:pt>
                <c:pt idx="224">
                  <c:v>2008-08-01</c:v>
                </c:pt>
                <c:pt idx="225">
                  <c:v>2008-09-01</c:v>
                </c:pt>
                <c:pt idx="226">
                  <c:v>2008-10-01</c:v>
                </c:pt>
                <c:pt idx="227">
                  <c:v>2008-11-01</c:v>
                </c:pt>
                <c:pt idx="228">
                  <c:v>2008-12-01</c:v>
                </c:pt>
                <c:pt idx="229">
                  <c:v>2009-01-01</c:v>
                </c:pt>
                <c:pt idx="230">
                  <c:v>2009-02-01</c:v>
                </c:pt>
                <c:pt idx="231">
                  <c:v>2009-03-01</c:v>
                </c:pt>
                <c:pt idx="232">
                  <c:v>2009-04-01</c:v>
                </c:pt>
                <c:pt idx="233">
                  <c:v>2009-05-01</c:v>
                </c:pt>
                <c:pt idx="234">
                  <c:v>2009-06-01</c:v>
                </c:pt>
                <c:pt idx="235">
                  <c:v>2009-07-01</c:v>
                </c:pt>
                <c:pt idx="236">
                  <c:v>2009-08-01</c:v>
                </c:pt>
                <c:pt idx="237">
                  <c:v>2009-09-01</c:v>
                </c:pt>
                <c:pt idx="238">
                  <c:v>2009-10-01</c:v>
                </c:pt>
                <c:pt idx="239">
                  <c:v>2009-11-01</c:v>
                </c:pt>
                <c:pt idx="240">
                  <c:v>2009-12-01</c:v>
                </c:pt>
                <c:pt idx="241">
                  <c:v>2010-01-01</c:v>
                </c:pt>
                <c:pt idx="242">
                  <c:v>2010-02-01</c:v>
                </c:pt>
                <c:pt idx="243">
                  <c:v>2010-03-01</c:v>
                </c:pt>
                <c:pt idx="244">
                  <c:v>2010-04-01</c:v>
                </c:pt>
                <c:pt idx="245">
                  <c:v>2010-05-01</c:v>
                </c:pt>
                <c:pt idx="246">
                  <c:v>2010-06-01</c:v>
                </c:pt>
                <c:pt idx="247">
                  <c:v>2010-07-01</c:v>
                </c:pt>
                <c:pt idx="248">
                  <c:v>2010-08-01</c:v>
                </c:pt>
                <c:pt idx="249">
                  <c:v>2010-09-01</c:v>
                </c:pt>
                <c:pt idx="250">
                  <c:v>2010-10-01</c:v>
                </c:pt>
                <c:pt idx="251">
                  <c:v>2010-11-01</c:v>
                </c:pt>
                <c:pt idx="252">
                  <c:v>2010-12-01</c:v>
                </c:pt>
                <c:pt idx="253">
                  <c:v>2011-01-01</c:v>
                </c:pt>
                <c:pt idx="254">
                  <c:v>2011-02-01</c:v>
                </c:pt>
                <c:pt idx="255">
                  <c:v>2011-03-01</c:v>
                </c:pt>
                <c:pt idx="256">
                  <c:v>2011-04-01</c:v>
                </c:pt>
                <c:pt idx="257">
                  <c:v>2011-05-01</c:v>
                </c:pt>
                <c:pt idx="258">
                  <c:v>2011-06-01</c:v>
                </c:pt>
                <c:pt idx="259">
                  <c:v>2011-07-01</c:v>
                </c:pt>
                <c:pt idx="260">
                  <c:v>2011-08-01</c:v>
                </c:pt>
                <c:pt idx="261">
                  <c:v>2011-09-01</c:v>
                </c:pt>
                <c:pt idx="262">
                  <c:v>2011-10-01</c:v>
                </c:pt>
                <c:pt idx="263">
                  <c:v>2011-11-01</c:v>
                </c:pt>
                <c:pt idx="264">
                  <c:v>2011-12-01</c:v>
                </c:pt>
                <c:pt idx="265">
                  <c:v>2012-01-01</c:v>
                </c:pt>
                <c:pt idx="266">
                  <c:v>2012-02-01</c:v>
                </c:pt>
                <c:pt idx="267">
                  <c:v>2012-03-01</c:v>
                </c:pt>
                <c:pt idx="268">
                  <c:v>2012-04-01</c:v>
                </c:pt>
                <c:pt idx="269">
                  <c:v>2012-05-01</c:v>
                </c:pt>
                <c:pt idx="270">
                  <c:v>2012-06-01</c:v>
                </c:pt>
                <c:pt idx="271">
                  <c:v>2012-07-01</c:v>
                </c:pt>
                <c:pt idx="272">
                  <c:v>2012-08-01</c:v>
                </c:pt>
                <c:pt idx="273">
                  <c:v>2012-09-01</c:v>
                </c:pt>
                <c:pt idx="274">
                  <c:v>2012-10-01</c:v>
                </c:pt>
                <c:pt idx="275">
                  <c:v>2012-11-01</c:v>
                </c:pt>
                <c:pt idx="276">
                  <c:v>2012-12-01</c:v>
                </c:pt>
                <c:pt idx="277">
                  <c:v>2013-01-01</c:v>
                </c:pt>
                <c:pt idx="278">
                  <c:v>2013-02-01</c:v>
                </c:pt>
                <c:pt idx="279">
                  <c:v>2013-03-01</c:v>
                </c:pt>
                <c:pt idx="280">
                  <c:v>2013-04-01</c:v>
                </c:pt>
                <c:pt idx="281">
                  <c:v>2013-05-01</c:v>
                </c:pt>
                <c:pt idx="282">
                  <c:v>2013-06-01</c:v>
                </c:pt>
                <c:pt idx="283">
                  <c:v>2013-07-01</c:v>
                </c:pt>
                <c:pt idx="284">
                  <c:v>2013-08-01</c:v>
                </c:pt>
                <c:pt idx="285">
                  <c:v>2013-09-01</c:v>
                </c:pt>
                <c:pt idx="286">
                  <c:v>2013-10-01</c:v>
                </c:pt>
                <c:pt idx="287">
                  <c:v>2013-11-01</c:v>
                </c:pt>
                <c:pt idx="288">
                  <c:v>2013-12-01</c:v>
                </c:pt>
                <c:pt idx="289">
                  <c:v>2014-01-01</c:v>
                </c:pt>
                <c:pt idx="290">
                  <c:v>2014-02-01</c:v>
                </c:pt>
                <c:pt idx="291">
                  <c:v>2014-03-01</c:v>
                </c:pt>
                <c:pt idx="292">
                  <c:v>2014-04-01</c:v>
                </c:pt>
                <c:pt idx="293">
                  <c:v>2014-05-01</c:v>
                </c:pt>
                <c:pt idx="294">
                  <c:v>2014-06-01</c:v>
                </c:pt>
                <c:pt idx="295">
                  <c:v>2014-07-01</c:v>
                </c:pt>
                <c:pt idx="296">
                  <c:v>2014-08-01</c:v>
                </c:pt>
                <c:pt idx="297">
                  <c:v>2014-09-01</c:v>
                </c:pt>
                <c:pt idx="298">
                  <c:v>2014-10-01</c:v>
                </c:pt>
                <c:pt idx="299">
                  <c:v>2014-11-01</c:v>
                </c:pt>
                <c:pt idx="300">
                  <c:v>2014-12-01</c:v>
                </c:pt>
                <c:pt idx="301">
                  <c:v>2015-01-01</c:v>
                </c:pt>
                <c:pt idx="302">
                  <c:v>2015-02-01</c:v>
                </c:pt>
                <c:pt idx="303">
                  <c:v>2015-03-01</c:v>
                </c:pt>
                <c:pt idx="304">
                  <c:v>2015-04-01</c:v>
                </c:pt>
                <c:pt idx="305">
                  <c:v>2015-05-01</c:v>
                </c:pt>
                <c:pt idx="306">
                  <c:v>2015-06-01</c:v>
                </c:pt>
                <c:pt idx="307">
                  <c:v>2015-07-01</c:v>
                </c:pt>
                <c:pt idx="308">
                  <c:v>2015-08-01</c:v>
                </c:pt>
                <c:pt idx="309">
                  <c:v>2015-09-01</c:v>
                </c:pt>
                <c:pt idx="310">
                  <c:v>2015-10-01</c:v>
                </c:pt>
                <c:pt idx="311">
                  <c:v>2015-11-01</c:v>
                </c:pt>
                <c:pt idx="312">
                  <c:v>2015-12-01</c:v>
                </c:pt>
                <c:pt idx="313">
                  <c:v>2016-01-01</c:v>
                </c:pt>
                <c:pt idx="314">
                  <c:v>2016-02-01</c:v>
                </c:pt>
                <c:pt idx="315">
                  <c:v>2016-03-01</c:v>
                </c:pt>
                <c:pt idx="316">
                  <c:v>2016-04-01</c:v>
                </c:pt>
                <c:pt idx="317">
                  <c:v>2016-05-01</c:v>
                </c:pt>
                <c:pt idx="318">
                  <c:v>2016-06-01</c:v>
                </c:pt>
                <c:pt idx="319">
                  <c:v>2016-07-01</c:v>
                </c:pt>
                <c:pt idx="320">
                  <c:v>2016-08-01</c:v>
                </c:pt>
                <c:pt idx="321">
                  <c:v>2016-09-01</c:v>
                </c:pt>
                <c:pt idx="322">
                  <c:v>2016-10-01</c:v>
                </c:pt>
                <c:pt idx="323">
                  <c:v>2016-11-01</c:v>
                </c:pt>
                <c:pt idx="324">
                  <c:v>2016-12-01</c:v>
                </c:pt>
                <c:pt idx="325">
                  <c:v>2017-01-01</c:v>
                </c:pt>
                <c:pt idx="326">
                  <c:v>2017-02-01</c:v>
                </c:pt>
                <c:pt idx="327">
                  <c:v>2017-03-01</c:v>
                </c:pt>
                <c:pt idx="328">
                  <c:v>2017-04-01</c:v>
                </c:pt>
                <c:pt idx="329">
                  <c:v>2017-05-01</c:v>
                </c:pt>
                <c:pt idx="330">
                  <c:v>2017-06-01</c:v>
                </c:pt>
                <c:pt idx="331">
                  <c:v>2017-07-01</c:v>
                </c:pt>
                <c:pt idx="332">
                  <c:v>2017-08-01</c:v>
                </c:pt>
                <c:pt idx="333">
                  <c:v>2017-09-01</c:v>
                </c:pt>
                <c:pt idx="334">
                  <c:v>2017-10-01</c:v>
                </c:pt>
                <c:pt idx="335">
                  <c:v>2017-11-01</c:v>
                </c:pt>
                <c:pt idx="336">
                  <c:v>2017-12-01</c:v>
                </c:pt>
                <c:pt idx="337">
                  <c:v>2018-01-01</c:v>
                </c:pt>
                <c:pt idx="338">
                  <c:v>2018-02-01</c:v>
                </c:pt>
                <c:pt idx="339">
                  <c:v>2018-03-01</c:v>
                </c:pt>
                <c:pt idx="340">
                  <c:v>2018-04-01</c:v>
                </c:pt>
                <c:pt idx="341">
                  <c:v>2018-05-01</c:v>
                </c:pt>
                <c:pt idx="342">
                  <c:v>2018-06-01</c:v>
                </c:pt>
                <c:pt idx="343">
                  <c:v>2018-07-01</c:v>
                </c:pt>
                <c:pt idx="344">
                  <c:v>2018-08-01</c:v>
                </c:pt>
                <c:pt idx="345">
                  <c:v>2018-09-01</c:v>
                </c:pt>
                <c:pt idx="346">
                  <c:v>2018-10-01</c:v>
                </c:pt>
                <c:pt idx="347">
                  <c:v>2018-11-01</c:v>
                </c:pt>
                <c:pt idx="348">
                  <c:v>2018-12-01</c:v>
                </c:pt>
                <c:pt idx="349">
                  <c:v>2019-01-01</c:v>
                </c:pt>
                <c:pt idx="350">
                  <c:v>2019-02-01</c:v>
                </c:pt>
                <c:pt idx="351">
                  <c:v>2019-03-01</c:v>
                </c:pt>
                <c:pt idx="352">
                  <c:v>2019-04-01</c:v>
                </c:pt>
                <c:pt idx="353">
                  <c:v>2019-05-01</c:v>
                </c:pt>
                <c:pt idx="354">
                  <c:v>2019-06-01</c:v>
                </c:pt>
                <c:pt idx="355">
                  <c:v>2019-07-01</c:v>
                </c:pt>
                <c:pt idx="356">
                  <c:v>2019-08-01</c:v>
                </c:pt>
                <c:pt idx="357">
                  <c:v>2019-09-01</c:v>
                </c:pt>
                <c:pt idx="358">
                  <c:v>2019-10-01</c:v>
                </c:pt>
                <c:pt idx="359">
                  <c:v>2019-11-01</c:v>
                </c:pt>
                <c:pt idx="360">
                  <c:v>2019-12-01</c:v>
                </c:pt>
                <c:pt idx="361">
                  <c:v>2020-01-01</c:v>
                </c:pt>
                <c:pt idx="362">
                  <c:v>2020-02-01</c:v>
                </c:pt>
              </c:strCache>
            </c:strRef>
          </c:cat>
          <c:val>
            <c:numRef>
              <c:f>'FRED Graph'!$K$11:$K$373</c:f>
              <c:numCache>
                <c:formatCode>General</c:formatCode>
                <c:ptCount val="36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-32</c:v>
                </c:pt>
                <c:pt idx="8">
                  <c:v>-208</c:v>
                </c:pt>
                <c:pt idx="9">
                  <c:v>-98</c:v>
                </c:pt>
                <c:pt idx="10">
                  <c:v>-151</c:v>
                </c:pt>
                <c:pt idx="11">
                  <c:v>-153</c:v>
                </c:pt>
                <c:pt idx="12">
                  <c:v>-48</c:v>
                </c:pt>
                <c:pt idx="13">
                  <c:v>-111</c:v>
                </c:pt>
                <c:pt idx="14">
                  <c:v>-321</c:v>
                </c:pt>
                <c:pt idx="15">
                  <c:v>-160</c:v>
                </c:pt>
                <c:pt idx="16">
                  <c:v>-210</c:v>
                </c:pt>
                <c:pt idx="17">
                  <c:v>-115</c:v>
                </c:pt>
                <c:pt idx="18">
                  <c:v>0</c:v>
                </c:pt>
                <c:pt idx="19">
                  <c:v>-42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-61</c:v>
                </c:pt>
                <c:pt idx="24">
                  <c:v>0</c:v>
                </c:pt>
                <c:pt idx="25">
                  <c:v>0</c:v>
                </c:pt>
                <c:pt idx="26">
                  <c:v>-58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-50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-20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-4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-18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-44</c:v>
                </c:pt>
                <c:pt idx="127">
                  <c:v>0</c:v>
                </c:pt>
                <c:pt idx="128">
                  <c:v>-6</c:v>
                </c:pt>
                <c:pt idx="129">
                  <c:v>0</c:v>
                </c:pt>
                <c:pt idx="130">
                  <c:v>-2</c:v>
                </c:pt>
                <c:pt idx="131">
                  <c:v>0</c:v>
                </c:pt>
                <c:pt idx="132">
                  <c:v>0</c:v>
                </c:pt>
                <c:pt idx="133">
                  <c:v>-11</c:v>
                </c:pt>
                <c:pt idx="134">
                  <c:v>0</c:v>
                </c:pt>
                <c:pt idx="135">
                  <c:v>-42</c:v>
                </c:pt>
                <c:pt idx="136">
                  <c:v>-284</c:v>
                </c:pt>
                <c:pt idx="137">
                  <c:v>-53</c:v>
                </c:pt>
                <c:pt idx="138">
                  <c:v>-111</c:v>
                </c:pt>
                <c:pt idx="139">
                  <c:v>-122</c:v>
                </c:pt>
                <c:pt idx="140">
                  <c:v>-149</c:v>
                </c:pt>
                <c:pt idx="141">
                  <c:v>-257</c:v>
                </c:pt>
                <c:pt idx="142">
                  <c:v>-317</c:v>
                </c:pt>
                <c:pt idx="143">
                  <c:v>-312</c:v>
                </c:pt>
                <c:pt idx="144">
                  <c:v>-160</c:v>
                </c:pt>
                <c:pt idx="145">
                  <c:v>-130</c:v>
                </c:pt>
                <c:pt idx="146">
                  <c:v>-116</c:v>
                </c:pt>
                <c:pt idx="147">
                  <c:v>-19</c:v>
                </c:pt>
                <c:pt idx="148">
                  <c:v>-94</c:v>
                </c:pt>
                <c:pt idx="149">
                  <c:v>0</c:v>
                </c:pt>
                <c:pt idx="150">
                  <c:v>0</c:v>
                </c:pt>
                <c:pt idx="151">
                  <c:v>-94</c:v>
                </c:pt>
                <c:pt idx="152">
                  <c:v>-3</c:v>
                </c:pt>
                <c:pt idx="153">
                  <c:v>-86</c:v>
                </c:pt>
                <c:pt idx="154">
                  <c:v>0</c:v>
                </c:pt>
                <c:pt idx="155">
                  <c:v>-13</c:v>
                </c:pt>
                <c:pt idx="156">
                  <c:v>-143</c:v>
                </c:pt>
                <c:pt idx="157">
                  <c:v>0</c:v>
                </c:pt>
                <c:pt idx="158">
                  <c:v>-136</c:v>
                </c:pt>
                <c:pt idx="159">
                  <c:v>-212</c:v>
                </c:pt>
                <c:pt idx="160">
                  <c:v>-55</c:v>
                </c:pt>
                <c:pt idx="161">
                  <c:v>0</c:v>
                </c:pt>
                <c:pt idx="162">
                  <c:v>-2</c:v>
                </c:pt>
                <c:pt idx="163">
                  <c:v>-3</c:v>
                </c:pt>
                <c:pt idx="164">
                  <c:v>-42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-31</c:v>
                </c:pt>
                <c:pt idx="212">
                  <c:v>-23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-79</c:v>
                </c:pt>
                <c:pt idx="219">
                  <c:v>-49</c:v>
                </c:pt>
                <c:pt idx="220">
                  <c:v>-240</c:v>
                </c:pt>
                <c:pt idx="221">
                  <c:v>-177</c:v>
                </c:pt>
                <c:pt idx="222">
                  <c:v>-171</c:v>
                </c:pt>
                <c:pt idx="223">
                  <c:v>-196</c:v>
                </c:pt>
                <c:pt idx="224">
                  <c:v>-278</c:v>
                </c:pt>
                <c:pt idx="225">
                  <c:v>-460</c:v>
                </c:pt>
                <c:pt idx="226">
                  <c:v>-481</c:v>
                </c:pt>
                <c:pt idx="227">
                  <c:v>-727</c:v>
                </c:pt>
                <c:pt idx="228">
                  <c:v>-706</c:v>
                </c:pt>
                <c:pt idx="229">
                  <c:v>-784</c:v>
                </c:pt>
                <c:pt idx="230">
                  <c:v>-743</c:v>
                </c:pt>
                <c:pt idx="231">
                  <c:v>-800</c:v>
                </c:pt>
                <c:pt idx="232">
                  <c:v>-695</c:v>
                </c:pt>
                <c:pt idx="233">
                  <c:v>-342</c:v>
                </c:pt>
                <c:pt idx="234">
                  <c:v>-467</c:v>
                </c:pt>
                <c:pt idx="235">
                  <c:v>-340</c:v>
                </c:pt>
                <c:pt idx="236">
                  <c:v>-183</c:v>
                </c:pt>
                <c:pt idx="237">
                  <c:v>-241</c:v>
                </c:pt>
                <c:pt idx="238">
                  <c:v>-199</c:v>
                </c:pt>
                <c:pt idx="239">
                  <c:v>0</c:v>
                </c:pt>
                <c:pt idx="240">
                  <c:v>-269</c:v>
                </c:pt>
                <c:pt idx="241">
                  <c:v>0</c:v>
                </c:pt>
                <c:pt idx="242">
                  <c:v>-92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-139</c:v>
                </c:pt>
                <c:pt idx="247">
                  <c:v>-84</c:v>
                </c:pt>
                <c:pt idx="248">
                  <c:v>-5</c:v>
                </c:pt>
                <c:pt idx="249">
                  <c:v>-65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-50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7-574D-91D3-CF91C6E1A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86071967"/>
        <c:axId val="1304727599"/>
      </c:barChart>
      <c:catAx>
        <c:axId val="138607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27599"/>
        <c:crosses val="autoZero"/>
        <c:auto val="1"/>
        <c:lblAlgn val="ctr"/>
        <c:lblOffset val="100"/>
        <c:noMultiLvlLbl val="0"/>
      </c:catAx>
      <c:valAx>
        <c:axId val="130472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7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Hiires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Graph'!$B$13:$B$243</c:f>
              <c:numCache>
                <c:formatCode>0</c:formatCode>
                <c:ptCount val="231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6-9544-B2FB-6DB3BE18AD08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Separations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Graph'!$C$13:$C$243</c:f>
              <c:numCache>
                <c:formatCode>0</c:formatCode>
                <c:ptCount val="231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6-9544-B2FB-6DB3BE18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149903"/>
        <c:axId val="1397262591"/>
      </c:lineChart>
      <c:dateAx>
        <c:axId val="13971499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262591"/>
        <c:crosses val="autoZero"/>
        <c:auto val="1"/>
        <c:lblOffset val="100"/>
        <c:baseTimeUnit val="months"/>
      </c:dateAx>
      <c:valAx>
        <c:axId val="1397262591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14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numRef>
              <c:f>'FRED Graph'!$C$12:$C$395</c:f>
              <c:numCache>
                <c:formatCode>yyyy\-mm\-dd</c:formatCode>
                <c:ptCount val="38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</c:numCache>
            </c:numRef>
          </c:cat>
          <c:val>
            <c:numRef>
              <c:f>'FRED Graph'!$D$12:$D$395</c:f>
              <c:numCache>
                <c:formatCode>General</c:formatCode>
                <c:ptCount val="384"/>
                <c:pt idx="0">
                  <c:v>363</c:v>
                </c:pt>
                <c:pt idx="1">
                  <c:v>236</c:v>
                </c:pt>
                <c:pt idx="2">
                  <c:v>209</c:v>
                </c:pt>
                <c:pt idx="3">
                  <c:v>42</c:v>
                </c:pt>
                <c:pt idx="4">
                  <c:v>153</c:v>
                </c:pt>
                <c:pt idx="5">
                  <c:v>17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85</c:v>
                </c:pt>
                <c:pt idx="18">
                  <c:v>0</c:v>
                </c:pt>
                <c:pt idx="19">
                  <c:v>18</c:v>
                </c:pt>
                <c:pt idx="20">
                  <c:v>26</c:v>
                </c:pt>
                <c:pt idx="21">
                  <c:v>21</c:v>
                </c:pt>
                <c:pt idx="22">
                  <c:v>0</c:v>
                </c:pt>
                <c:pt idx="23">
                  <c:v>32</c:v>
                </c:pt>
                <c:pt idx="24">
                  <c:v>41</c:v>
                </c:pt>
                <c:pt idx="25">
                  <c:v>0</c:v>
                </c:pt>
                <c:pt idx="26">
                  <c:v>54</c:v>
                </c:pt>
                <c:pt idx="27">
                  <c:v>154</c:v>
                </c:pt>
                <c:pt idx="28">
                  <c:v>130</c:v>
                </c:pt>
                <c:pt idx="29">
                  <c:v>66</c:v>
                </c:pt>
                <c:pt idx="30">
                  <c:v>78</c:v>
                </c:pt>
                <c:pt idx="31">
                  <c:v>132</c:v>
                </c:pt>
                <c:pt idx="32">
                  <c:v>34</c:v>
                </c:pt>
                <c:pt idx="33">
                  <c:v>180</c:v>
                </c:pt>
                <c:pt idx="34">
                  <c:v>133</c:v>
                </c:pt>
                <c:pt idx="35">
                  <c:v>223</c:v>
                </c:pt>
                <c:pt idx="36">
                  <c:v>299</c:v>
                </c:pt>
                <c:pt idx="37">
                  <c:v>250</c:v>
                </c:pt>
                <c:pt idx="38">
                  <c:v>0</c:v>
                </c:pt>
                <c:pt idx="39">
                  <c:v>302</c:v>
                </c:pt>
                <c:pt idx="40">
                  <c:v>272</c:v>
                </c:pt>
                <c:pt idx="41">
                  <c:v>181</c:v>
                </c:pt>
                <c:pt idx="42">
                  <c:v>306</c:v>
                </c:pt>
                <c:pt idx="43">
                  <c:v>151</c:v>
                </c:pt>
                <c:pt idx="44">
                  <c:v>242</c:v>
                </c:pt>
                <c:pt idx="45">
                  <c:v>285</c:v>
                </c:pt>
                <c:pt idx="46">
                  <c:v>251</c:v>
                </c:pt>
                <c:pt idx="47">
                  <c:v>330</c:v>
                </c:pt>
                <c:pt idx="48">
                  <c:v>281</c:v>
                </c:pt>
                <c:pt idx="49">
                  <c:v>186</c:v>
                </c:pt>
                <c:pt idx="50">
                  <c:v>461</c:v>
                </c:pt>
                <c:pt idx="51">
                  <c:v>344</c:v>
                </c:pt>
                <c:pt idx="52">
                  <c:v>335</c:v>
                </c:pt>
                <c:pt idx="53">
                  <c:v>317</c:v>
                </c:pt>
                <c:pt idx="54">
                  <c:v>372</c:v>
                </c:pt>
                <c:pt idx="55">
                  <c:v>286</c:v>
                </c:pt>
                <c:pt idx="56">
                  <c:v>351</c:v>
                </c:pt>
                <c:pt idx="57">
                  <c:v>211</c:v>
                </c:pt>
                <c:pt idx="58">
                  <c:v>411</c:v>
                </c:pt>
                <c:pt idx="59">
                  <c:v>296</c:v>
                </c:pt>
                <c:pt idx="60">
                  <c:v>336</c:v>
                </c:pt>
                <c:pt idx="61">
                  <c:v>196</c:v>
                </c:pt>
                <c:pt idx="62">
                  <c:v>210</c:v>
                </c:pt>
                <c:pt idx="63">
                  <c:v>162</c:v>
                </c:pt>
                <c:pt idx="64">
                  <c:v>0</c:v>
                </c:pt>
                <c:pt idx="65">
                  <c:v>237</c:v>
                </c:pt>
                <c:pt idx="66">
                  <c:v>94</c:v>
                </c:pt>
                <c:pt idx="67">
                  <c:v>254</c:v>
                </c:pt>
                <c:pt idx="68">
                  <c:v>241</c:v>
                </c:pt>
                <c:pt idx="69">
                  <c:v>156</c:v>
                </c:pt>
                <c:pt idx="70">
                  <c:v>144</c:v>
                </c:pt>
                <c:pt idx="71">
                  <c:v>145</c:v>
                </c:pt>
                <c:pt idx="72">
                  <c:v>0</c:v>
                </c:pt>
                <c:pt idx="73">
                  <c:v>423</c:v>
                </c:pt>
                <c:pt idx="74">
                  <c:v>254</c:v>
                </c:pt>
                <c:pt idx="75">
                  <c:v>165</c:v>
                </c:pt>
                <c:pt idx="76">
                  <c:v>328</c:v>
                </c:pt>
                <c:pt idx="77">
                  <c:v>283</c:v>
                </c:pt>
                <c:pt idx="78">
                  <c:v>246</c:v>
                </c:pt>
                <c:pt idx="79">
                  <c:v>184</c:v>
                </c:pt>
                <c:pt idx="80">
                  <c:v>211</c:v>
                </c:pt>
                <c:pt idx="81">
                  <c:v>255</c:v>
                </c:pt>
                <c:pt idx="82">
                  <c:v>296</c:v>
                </c:pt>
                <c:pt idx="83">
                  <c:v>182</c:v>
                </c:pt>
                <c:pt idx="84">
                  <c:v>220</c:v>
                </c:pt>
                <c:pt idx="85">
                  <c:v>312</c:v>
                </c:pt>
                <c:pt idx="86">
                  <c:v>315</c:v>
                </c:pt>
                <c:pt idx="87">
                  <c:v>296</c:v>
                </c:pt>
                <c:pt idx="88">
                  <c:v>260</c:v>
                </c:pt>
                <c:pt idx="89">
                  <c:v>268</c:v>
                </c:pt>
                <c:pt idx="90">
                  <c:v>297</c:v>
                </c:pt>
                <c:pt idx="91">
                  <c:v>0</c:v>
                </c:pt>
                <c:pt idx="92">
                  <c:v>492</c:v>
                </c:pt>
                <c:pt idx="93">
                  <c:v>344</c:v>
                </c:pt>
                <c:pt idx="94">
                  <c:v>306</c:v>
                </c:pt>
                <c:pt idx="95">
                  <c:v>314</c:v>
                </c:pt>
                <c:pt idx="96">
                  <c:v>263</c:v>
                </c:pt>
                <c:pt idx="97">
                  <c:v>204</c:v>
                </c:pt>
                <c:pt idx="98">
                  <c:v>148</c:v>
                </c:pt>
                <c:pt idx="99">
                  <c:v>278</c:v>
                </c:pt>
                <c:pt idx="100">
                  <c:v>402</c:v>
                </c:pt>
                <c:pt idx="101">
                  <c:v>232</c:v>
                </c:pt>
                <c:pt idx="102">
                  <c:v>129</c:v>
                </c:pt>
                <c:pt idx="103">
                  <c:v>339</c:v>
                </c:pt>
                <c:pt idx="104">
                  <c:v>208</c:v>
                </c:pt>
                <c:pt idx="105">
                  <c:v>202</c:v>
                </c:pt>
                <c:pt idx="106">
                  <c:v>277</c:v>
                </c:pt>
                <c:pt idx="107">
                  <c:v>365</c:v>
                </c:pt>
                <c:pt idx="108">
                  <c:v>106</c:v>
                </c:pt>
                <c:pt idx="109">
                  <c:v>418</c:v>
                </c:pt>
                <c:pt idx="110">
                  <c:v>107</c:v>
                </c:pt>
                <c:pt idx="111">
                  <c:v>370</c:v>
                </c:pt>
                <c:pt idx="112">
                  <c:v>211</c:v>
                </c:pt>
                <c:pt idx="113">
                  <c:v>281</c:v>
                </c:pt>
                <c:pt idx="114">
                  <c:v>325</c:v>
                </c:pt>
                <c:pt idx="115">
                  <c:v>155</c:v>
                </c:pt>
                <c:pt idx="116">
                  <c:v>203</c:v>
                </c:pt>
                <c:pt idx="117">
                  <c:v>405</c:v>
                </c:pt>
                <c:pt idx="118">
                  <c:v>289</c:v>
                </c:pt>
                <c:pt idx="119">
                  <c:v>306</c:v>
                </c:pt>
                <c:pt idx="120">
                  <c:v>233</c:v>
                </c:pt>
                <c:pt idx="121">
                  <c:v>119</c:v>
                </c:pt>
                <c:pt idx="122">
                  <c:v>472</c:v>
                </c:pt>
                <c:pt idx="123">
                  <c:v>292</c:v>
                </c:pt>
                <c:pt idx="124">
                  <c:v>217</c:v>
                </c:pt>
                <c:pt idx="125">
                  <c:v>0</c:v>
                </c:pt>
                <c:pt idx="126">
                  <c:v>175</c:v>
                </c:pt>
                <c:pt idx="127">
                  <c:v>0</c:v>
                </c:pt>
                <c:pt idx="128">
                  <c:v>123</c:v>
                </c:pt>
                <c:pt idx="129">
                  <c:v>0</c:v>
                </c:pt>
                <c:pt idx="130">
                  <c:v>205</c:v>
                </c:pt>
                <c:pt idx="131">
                  <c:v>153</c:v>
                </c:pt>
                <c:pt idx="132">
                  <c:v>0</c:v>
                </c:pt>
                <c:pt idx="133">
                  <c:v>91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11</c:v>
                </c:pt>
                <c:pt idx="149">
                  <c:v>50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127</c:v>
                </c:pt>
                <c:pt idx="154">
                  <c:v>0</c:v>
                </c:pt>
                <c:pt idx="155">
                  <c:v>0</c:v>
                </c:pt>
                <c:pt idx="156">
                  <c:v>108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19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105</c:v>
                </c:pt>
                <c:pt idx="165">
                  <c:v>200</c:v>
                </c:pt>
                <c:pt idx="166">
                  <c:v>20</c:v>
                </c:pt>
                <c:pt idx="167">
                  <c:v>114</c:v>
                </c:pt>
                <c:pt idx="168">
                  <c:v>181</c:v>
                </c:pt>
                <c:pt idx="169">
                  <c:v>56</c:v>
                </c:pt>
                <c:pt idx="170">
                  <c:v>317</c:v>
                </c:pt>
                <c:pt idx="171">
                  <c:v>269</c:v>
                </c:pt>
                <c:pt idx="172">
                  <c:v>283</c:v>
                </c:pt>
                <c:pt idx="173">
                  <c:v>99</c:v>
                </c:pt>
                <c:pt idx="174">
                  <c:v>55</c:v>
                </c:pt>
                <c:pt idx="175">
                  <c:v>89</c:v>
                </c:pt>
                <c:pt idx="176">
                  <c:v>156</c:v>
                </c:pt>
                <c:pt idx="177">
                  <c:v>354</c:v>
                </c:pt>
                <c:pt idx="178">
                  <c:v>56</c:v>
                </c:pt>
                <c:pt idx="179">
                  <c:v>121</c:v>
                </c:pt>
                <c:pt idx="180">
                  <c:v>150</c:v>
                </c:pt>
                <c:pt idx="181">
                  <c:v>258</c:v>
                </c:pt>
                <c:pt idx="182">
                  <c:v>124</c:v>
                </c:pt>
                <c:pt idx="183">
                  <c:v>362</c:v>
                </c:pt>
                <c:pt idx="184">
                  <c:v>172</c:v>
                </c:pt>
                <c:pt idx="185">
                  <c:v>252</c:v>
                </c:pt>
                <c:pt idx="186">
                  <c:v>354</c:v>
                </c:pt>
                <c:pt idx="187">
                  <c:v>202</c:v>
                </c:pt>
                <c:pt idx="188">
                  <c:v>68</c:v>
                </c:pt>
                <c:pt idx="189">
                  <c:v>89</c:v>
                </c:pt>
                <c:pt idx="190">
                  <c:v>338</c:v>
                </c:pt>
                <c:pt idx="191">
                  <c:v>156</c:v>
                </c:pt>
                <c:pt idx="192">
                  <c:v>280</c:v>
                </c:pt>
                <c:pt idx="193">
                  <c:v>308</c:v>
                </c:pt>
                <c:pt idx="194">
                  <c:v>310</c:v>
                </c:pt>
                <c:pt idx="195">
                  <c:v>158</c:v>
                </c:pt>
                <c:pt idx="196">
                  <c:v>39</c:v>
                </c:pt>
                <c:pt idx="197">
                  <c:v>81</c:v>
                </c:pt>
                <c:pt idx="198">
                  <c:v>195</c:v>
                </c:pt>
                <c:pt idx="199">
                  <c:v>174</c:v>
                </c:pt>
                <c:pt idx="200">
                  <c:v>149</c:v>
                </c:pt>
                <c:pt idx="201">
                  <c:v>9</c:v>
                </c:pt>
                <c:pt idx="202">
                  <c:v>211</c:v>
                </c:pt>
                <c:pt idx="203">
                  <c:v>186</c:v>
                </c:pt>
                <c:pt idx="204">
                  <c:v>228</c:v>
                </c:pt>
                <c:pt idx="205">
                  <c:v>81</c:v>
                </c:pt>
                <c:pt idx="206">
                  <c:v>235</c:v>
                </c:pt>
                <c:pt idx="207">
                  <c:v>49</c:v>
                </c:pt>
                <c:pt idx="208">
                  <c:v>151</c:v>
                </c:pt>
                <c:pt idx="209">
                  <c:v>76</c:v>
                </c:pt>
                <c:pt idx="210">
                  <c:v>0</c:v>
                </c:pt>
                <c:pt idx="211">
                  <c:v>0</c:v>
                </c:pt>
                <c:pt idx="212">
                  <c:v>80</c:v>
                </c:pt>
                <c:pt idx="213">
                  <c:v>79</c:v>
                </c:pt>
                <c:pt idx="214">
                  <c:v>110</c:v>
                </c:pt>
                <c:pt idx="215">
                  <c:v>108</c:v>
                </c:pt>
                <c:pt idx="216">
                  <c:v>11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12</c:v>
                </c:pt>
                <c:pt idx="239">
                  <c:v>0</c:v>
                </c:pt>
                <c:pt idx="240">
                  <c:v>2</c:v>
                </c:pt>
                <c:pt idx="241">
                  <c:v>0</c:v>
                </c:pt>
                <c:pt idx="242">
                  <c:v>181</c:v>
                </c:pt>
                <c:pt idx="243">
                  <c:v>231</c:v>
                </c:pt>
                <c:pt idx="244">
                  <c:v>540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268</c:v>
                </c:pt>
                <c:pt idx="250">
                  <c:v>125</c:v>
                </c:pt>
                <c:pt idx="251">
                  <c:v>72</c:v>
                </c:pt>
                <c:pt idx="252">
                  <c:v>19</c:v>
                </c:pt>
                <c:pt idx="253">
                  <c:v>212</c:v>
                </c:pt>
                <c:pt idx="254">
                  <c:v>235</c:v>
                </c:pt>
                <c:pt idx="255">
                  <c:v>314</c:v>
                </c:pt>
                <c:pt idx="256">
                  <c:v>101</c:v>
                </c:pt>
                <c:pt idx="257">
                  <c:v>236</c:v>
                </c:pt>
                <c:pt idx="258">
                  <c:v>60</c:v>
                </c:pt>
                <c:pt idx="259">
                  <c:v>126</c:v>
                </c:pt>
                <c:pt idx="260">
                  <c:v>233</c:v>
                </c:pt>
                <c:pt idx="261">
                  <c:v>204</c:v>
                </c:pt>
                <c:pt idx="262">
                  <c:v>132</c:v>
                </c:pt>
                <c:pt idx="263">
                  <c:v>202</c:v>
                </c:pt>
                <c:pt idx="264">
                  <c:v>354</c:v>
                </c:pt>
                <c:pt idx="265">
                  <c:v>262</c:v>
                </c:pt>
                <c:pt idx="266">
                  <c:v>240</c:v>
                </c:pt>
                <c:pt idx="267">
                  <c:v>82</c:v>
                </c:pt>
                <c:pt idx="268">
                  <c:v>100</c:v>
                </c:pt>
                <c:pt idx="269">
                  <c:v>73</c:v>
                </c:pt>
                <c:pt idx="270">
                  <c:v>152</c:v>
                </c:pt>
                <c:pt idx="271">
                  <c:v>172</c:v>
                </c:pt>
                <c:pt idx="272">
                  <c:v>187</c:v>
                </c:pt>
                <c:pt idx="273">
                  <c:v>159</c:v>
                </c:pt>
                <c:pt idx="274">
                  <c:v>156</c:v>
                </c:pt>
                <c:pt idx="275">
                  <c:v>239</c:v>
                </c:pt>
                <c:pt idx="276">
                  <c:v>191</c:v>
                </c:pt>
                <c:pt idx="277">
                  <c:v>278</c:v>
                </c:pt>
                <c:pt idx="278">
                  <c:v>139</c:v>
                </c:pt>
                <c:pt idx="279">
                  <c:v>191</c:v>
                </c:pt>
                <c:pt idx="280">
                  <c:v>222</c:v>
                </c:pt>
                <c:pt idx="281">
                  <c:v>181</c:v>
                </c:pt>
                <c:pt idx="282">
                  <c:v>112</c:v>
                </c:pt>
                <c:pt idx="283">
                  <c:v>242</c:v>
                </c:pt>
                <c:pt idx="284">
                  <c:v>187</c:v>
                </c:pt>
                <c:pt idx="285">
                  <c:v>225</c:v>
                </c:pt>
                <c:pt idx="286">
                  <c:v>264</c:v>
                </c:pt>
                <c:pt idx="287">
                  <c:v>69</c:v>
                </c:pt>
                <c:pt idx="288">
                  <c:v>175</c:v>
                </c:pt>
                <c:pt idx="289">
                  <c:v>166</c:v>
                </c:pt>
                <c:pt idx="290">
                  <c:v>254</c:v>
                </c:pt>
                <c:pt idx="291">
                  <c:v>325</c:v>
                </c:pt>
                <c:pt idx="292">
                  <c:v>218</c:v>
                </c:pt>
                <c:pt idx="293">
                  <c:v>326</c:v>
                </c:pt>
                <c:pt idx="294">
                  <c:v>232</c:v>
                </c:pt>
                <c:pt idx="295">
                  <c:v>188</c:v>
                </c:pt>
                <c:pt idx="296">
                  <c:v>309</c:v>
                </c:pt>
                <c:pt idx="297">
                  <c:v>252</c:v>
                </c:pt>
                <c:pt idx="298">
                  <c:v>291</c:v>
                </c:pt>
                <c:pt idx="299">
                  <c:v>268</c:v>
                </c:pt>
                <c:pt idx="300">
                  <c:v>191</c:v>
                </c:pt>
                <c:pt idx="301">
                  <c:v>271</c:v>
                </c:pt>
                <c:pt idx="302">
                  <c:v>71</c:v>
                </c:pt>
                <c:pt idx="303">
                  <c:v>284</c:v>
                </c:pt>
                <c:pt idx="304">
                  <c:v>331</c:v>
                </c:pt>
                <c:pt idx="305">
                  <c:v>174</c:v>
                </c:pt>
                <c:pt idx="306">
                  <c:v>302</c:v>
                </c:pt>
                <c:pt idx="307">
                  <c:v>125</c:v>
                </c:pt>
                <c:pt idx="308">
                  <c:v>155</c:v>
                </c:pt>
                <c:pt idx="309">
                  <c:v>306</c:v>
                </c:pt>
                <c:pt idx="310">
                  <c:v>237</c:v>
                </c:pt>
                <c:pt idx="311">
                  <c:v>273</c:v>
                </c:pt>
                <c:pt idx="312">
                  <c:v>108</c:v>
                </c:pt>
                <c:pt idx="313">
                  <c:v>212</c:v>
                </c:pt>
                <c:pt idx="314">
                  <c:v>237</c:v>
                </c:pt>
                <c:pt idx="315">
                  <c:v>197</c:v>
                </c:pt>
                <c:pt idx="316">
                  <c:v>41</c:v>
                </c:pt>
                <c:pt idx="317">
                  <c:v>258</c:v>
                </c:pt>
                <c:pt idx="318">
                  <c:v>371</c:v>
                </c:pt>
                <c:pt idx="319">
                  <c:v>143</c:v>
                </c:pt>
                <c:pt idx="320">
                  <c:v>289</c:v>
                </c:pt>
                <c:pt idx="321">
                  <c:v>118</c:v>
                </c:pt>
                <c:pt idx="322">
                  <c:v>130</c:v>
                </c:pt>
                <c:pt idx="323">
                  <c:v>214</c:v>
                </c:pt>
                <c:pt idx="324">
                  <c:v>197</c:v>
                </c:pt>
                <c:pt idx="325">
                  <c:v>183</c:v>
                </c:pt>
                <c:pt idx="326">
                  <c:v>139</c:v>
                </c:pt>
                <c:pt idx="327">
                  <c:v>220</c:v>
                </c:pt>
                <c:pt idx="328">
                  <c:v>141</c:v>
                </c:pt>
                <c:pt idx="329">
                  <c:v>211</c:v>
                </c:pt>
                <c:pt idx="330">
                  <c:v>228</c:v>
                </c:pt>
                <c:pt idx="331">
                  <c:v>190</c:v>
                </c:pt>
                <c:pt idx="332">
                  <c:v>42</c:v>
                </c:pt>
                <c:pt idx="333">
                  <c:v>249</c:v>
                </c:pt>
                <c:pt idx="334">
                  <c:v>196</c:v>
                </c:pt>
                <c:pt idx="335">
                  <c:v>179</c:v>
                </c:pt>
                <c:pt idx="336">
                  <c:v>81</c:v>
                </c:pt>
                <c:pt idx="337">
                  <c:v>378</c:v>
                </c:pt>
                <c:pt idx="338">
                  <c:v>195</c:v>
                </c:pt>
                <c:pt idx="339">
                  <c:v>153</c:v>
                </c:pt>
                <c:pt idx="340">
                  <c:v>270</c:v>
                </c:pt>
                <c:pt idx="341">
                  <c:v>214</c:v>
                </c:pt>
                <c:pt idx="342">
                  <c:v>149</c:v>
                </c:pt>
                <c:pt idx="343">
                  <c:v>229</c:v>
                </c:pt>
                <c:pt idx="344">
                  <c:v>105</c:v>
                </c:pt>
                <c:pt idx="345">
                  <c:v>212</c:v>
                </c:pt>
                <c:pt idx="346">
                  <c:v>92</c:v>
                </c:pt>
                <c:pt idx="347">
                  <c:v>240</c:v>
                </c:pt>
                <c:pt idx="348">
                  <c:v>237</c:v>
                </c:pt>
                <c:pt idx="349">
                  <c:v>0</c:v>
                </c:pt>
                <c:pt idx="350">
                  <c:v>168</c:v>
                </c:pt>
                <c:pt idx="351">
                  <c:v>219</c:v>
                </c:pt>
                <c:pt idx="352">
                  <c:v>63</c:v>
                </c:pt>
                <c:pt idx="353">
                  <c:v>175</c:v>
                </c:pt>
                <c:pt idx="354">
                  <c:v>193</c:v>
                </c:pt>
                <c:pt idx="355">
                  <c:v>195</c:v>
                </c:pt>
                <c:pt idx="356">
                  <c:v>221</c:v>
                </c:pt>
                <c:pt idx="357">
                  <c:v>195</c:v>
                </c:pt>
                <c:pt idx="358">
                  <c:v>234</c:v>
                </c:pt>
                <c:pt idx="359">
                  <c:v>161</c:v>
                </c:pt>
                <c:pt idx="360">
                  <c:v>315</c:v>
                </c:pt>
                <c:pt idx="361">
                  <c:v>289</c:v>
                </c:pt>
                <c:pt idx="362">
                  <c:v>0</c:v>
                </c:pt>
                <c:pt idx="363">
                  <c:v>0</c:v>
                </c:pt>
                <c:pt idx="364">
                  <c:v>2833</c:v>
                </c:pt>
                <c:pt idx="365">
                  <c:v>4846</c:v>
                </c:pt>
                <c:pt idx="366">
                  <c:v>1726</c:v>
                </c:pt>
                <c:pt idx="367">
                  <c:v>1583</c:v>
                </c:pt>
                <c:pt idx="368">
                  <c:v>716</c:v>
                </c:pt>
                <c:pt idx="369">
                  <c:v>680</c:v>
                </c:pt>
                <c:pt idx="370">
                  <c:v>264</c:v>
                </c:pt>
                <c:pt idx="371">
                  <c:v>0</c:v>
                </c:pt>
                <c:pt idx="372">
                  <c:v>233</c:v>
                </c:pt>
                <c:pt idx="373">
                  <c:v>536</c:v>
                </c:pt>
                <c:pt idx="374">
                  <c:v>785</c:v>
                </c:pt>
                <c:pt idx="375">
                  <c:v>269</c:v>
                </c:pt>
                <c:pt idx="376">
                  <c:v>614</c:v>
                </c:pt>
                <c:pt idx="377">
                  <c:v>962</c:v>
                </c:pt>
                <c:pt idx="378">
                  <c:v>1091</c:v>
                </c:pt>
                <c:pt idx="379">
                  <c:v>483</c:v>
                </c:pt>
                <c:pt idx="380">
                  <c:v>379</c:v>
                </c:pt>
                <c:pt idx="381">
                  <c:v>648</c:v>
                </c:pt>
                <c:pt idx="382">
                  <c:v>249</c:v>
                </c:pt>
                <c:pt idx="383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7-9245-BFA4-8C2B0B59ECA6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'FRED Graph'!$C$12:$C$395</c:f>
              <c:numCache>
                <c:formatCode>yyyy\-mm\-dd</c:formatCode>
                <c:ptCount val="384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</c:numCache>
            </c:numRef>
          </c:cat>
          <c:val>
            <c:numRef>
              <c:f>'FRED Graph'!$E$12:$E$395</c:f>
              <c:numCache>
                <c:formatCode>General</c:formatCode>
                <c:ptCount val="3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-32</c:v>
                </c:pt>
                <c:pt idx="7">
                  <c:v>-208</c:v>
                </c:pt>
                <c:pt idx="8">
                  <c:v>-98</c:v>
                </c:pt>
                <c:pt idx="9">
                  <c:v>-151</c:v>
                </c:pt>
                <c:pt idx="10">
                  <c:v>-153</c:v>
                </c:pt>
                <c:pt idx="11">
                  <c:v>-48</c:v>
                </c:pt>
                <c:pt idx="12">
                  <c:v>-111</c:v>
                </c:pt>
                <c:pt idx="13">
                  <c:v>-321</c:v>
                </c:pt>
                <c:pt idx="14">
                  <c:v>-160</c:v>
                </c:pt>
                <c:pt idx="15">
                  <c:v>-210</c:v>
                </c:pt>
                <c:pt idx="16">
                  <c:v>-115</c:v>
                </c:pt>
                <c:pt idx="17">
                  <c:v>0</c:v>
                </c:pt>
                <c:pt idx="18">
                  <c:v>-42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-61</c:v>
                </c:pt>
                <c:pt idx="23">
                  <c:v>0</c:v>
                </c:pt>
                <c:pt idx="24">
                  <c:v>0</c:v>
                </c:pt>
                <c:pt idx="25">
                  <c:v>-58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-50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-20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-4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-18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-44</c:v>
                </c:pt>
                <c:pt idx="126">
                  <c:v>0</c:v>
                </c:pt>
                <c:pt idx="127">
                  <c:v>-6</c:v>
                </c:pt>
                <c:pt idx="128">
                  <c:v>0</c:v>
                </c:pt>
                <c:pt idx="129">
                  <c:v>-2</c:v>
                </c:pt>
                <c:pt idx="130">
                  <c:v>0</c:v>
                </c:pt>
                <c:pt idx="131">
                  <c:v>0</c:v>
                </c:pt>
                <c:pt idx="132">
                  <c:v>-11</c:v>
                </c:pt>
                <c:pt idx="133">
                  <c:v>0</c:v>
                </c:pt>
                <c:pt idx="134">
                  <c:v>-42</c:v>
                </c:pt>
                <c:pt idx="135">
                  <c:v>-284</c:v>
                </c:pt>
                <c:pt idx="136">
                  <c:v>-53</c:v>
                </c:pt>
                <c:pt idx="137">
                  <c:v>-111</c:v>
                </c:pt>
                <c:pt idx="138">
                  <c:v>-122</c:v>
                </c:pt>
                <c:pt idx="139">
                  <c:v>-149</c:v>
                </c:pt>
                <c:pt idx="140">
                  <c:v>-257</c:v>
                </c:pt>
                <c:pt idx="141">
                  <c:v>-317</c:v>
                </c:pt>
                <c:pt idx="142">
                  <c:v>-312</c:v>
                </c:pt>
                <c:pt idx="143">
                  <c:v>-160</c:v>
                </c:pt>
                <c:pt idx="144">
                  <c:v>-130</c:v>
                </c:pt>
                <c:pt idx="145">
                  <c:v>-116</c:v>
                </c:pt>
                <c:pt idx="146">
                  <c:v>-19</c:v>
                </c:pt>
                <c:pt idx="147">
                  <c:v>-94</c:v>
                </c:pt>
                <c:pt idx="148">
                  <c:v>0</c:v>
                </c:pt>
                <c:pt idx="149">
                  <c:v>0</c:v>
                </c:pt>
                <c:pt idx="150">
                  <c:v>-94</c:v>
                </c:pt>
                <c:pt idx="151">
                  <c:v>-3</c:v>
                </c:pt>
                <c:pt idx="152">
                  <c:v>-86</c:v>
                </c:pt>
                <c:pt idx="153">
                  <c:v>0</c:v>
                </c:pt>
                <c:pt idx="154">
                  <c:v>-13</c:v>
                </c:pt>
                <c:pt idx="155">
                  <c:v>-143</c:v>
                </c:pt>
                <c:pt idx="156">
                  <c:v>0</c:v>
                </c:pt>
                <c:pt idx="157">
                  <c:v>-136</c:v>
                </c:pt>
                <c:pt idx="158">
                  <c:v>-212</c:v>
                </c:pt>
                <c:pt idx="159">
                  <c:v>-55</c:v>
                </c:pt>
                <c:pt idx="160">
                  <c:v>0</c:v>
                </c:pt>
                <c:pt idx="161">
                  <c:v>-2</c:v>
                </c:pt>
                <c:pt idx="162">
                  <c:v>-3</c:v>
                </c:pt>
                <c:pt idx="163">
                  <c:v>-42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-31</c:v>
                </c:pt>
                <c:pt idx="211">
                  <c:v>-23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-79</c:v>
                </c:pt>
                <c:pt idx="218">
                  <c:v>-49</c:v>
                </c:pt>
                <c:pt idx="219">
                  <c:v>-240</c:v>
                </c:pt>
                <c:pt idx="220">
                  <c:v>-177</c:v>
                </c:pt>
                <c:pt idx="221">
                  <c:v>-171</c:v>
                </c:pt>
                <c:pt idx="222">
                  <c:v>-196</c:v>
                </c:pt>
                <c:pt idx="223">
                  <c:v>-278</c:v>
                </c:pt>
                <c:pt idx="224">
                  <c:v>-460</c:v>
                </c:pt>
                <c:pt idx="225">
                  <c:v>-481</c:v>
                </c:pt>
                <c:pt idx="226">
                  <c:v>-727</c:v>
                </c:pt>
                <c:pt idx="227">
                  <c:v>-706</c:v>
                </c:pt>
                <c:pt idx="228">
                  <c:v>-784</c:v>
                </c:pt>
                <c:pt idx="229">
                  <c:v>-743</c:v>
                </c:pt>
                <c:pt idx="230">
                  <c:v>-800</c:v>
                </c:pt>
                <c:pt idx="231">
                  <c:v>-695</c:v>
                </c:pt>
                <c:pt idx="232">
                  <c:v>-342</c:v>
                </c:pt>
                <c:pt idx="233">
                  <c:v>-467</c:v>
                </c:pt>
                <c:pt idx="234">
                  <c:v>-340</c:v>
                </c:pt>
                <c:pt idx="235">
                  <c:v>-183</c:v>
                </c:pt>
                <c:pt idx="236">
                  <c:v>-241</c:v>
                </c:pt>
                <c:pt idx="237">
                  <c:v>-199</c:v>
                </c:pt>
                <c:pt idx="238">
                  <c:v>0</c:v>
                </c:pt>
                <c:pt idx="239">
                  <c:v>-269</c:v>
                </c:pt>
                <c:pt idx="240">
                  <c:v>0</c:v>
                </c:pt>
                <c:pt idx="241">
                  <c:v>-92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-139</c:v>
                </c:pt>
                <c:pt idx="246">
                  <c:v>-84</c:v>
                </c:pt>
                <c:pt idx="247">
                  <c:v>-5</c:v>
                </c:pt>
                <c:pt idx="248">
                  <c:v>-65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-50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-1683</c:v>
                </c:pt>
                <c:pt idx="363">
                  <c:v>-20679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-306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7-9245-BFA4-8C2B0B59E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28965103"/>
        <c:axId val="1819785535"/>
      </c:barChart>
      <c:dateAx>
        <c:axId val="13289651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785535"/>
        <c:crosses val="autoZero"/>
        <c:auto val="1"/>
        <c:lblOffset val="100"/>
        <c:baseTimeUnit val="months"/>
      </c:dateAx>
      <c:valAx>
        <c:axId val="181978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965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Hiires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6497</c:v>
                </c:pt>
                <c:pt idx="249">
                  <c:v>6546</c:v>
                </c:pt>
                <c:pt idx="250">
                  <c:v>6506</c:v>
                </c:pt>
                <c:pt idx="251">
                  <c:v>6697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14-E74E-869F-A773E077EFF7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Separations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  <c:pt idx="231">
                  <c:v>16308</c:v>
                </c:pt>
                <c:pt idx="232">
                  <c:v>11782</c:v>
                </c:pt>
                <c:pt idx="233">
                  <c:v>4618</c:v>
                </c:pt>
                <c:pt idx="234">
                  <c:v>5180</c:v>
                </c:pt>
                <c:pt idx="235">
                  <c:v>5392</c:v>
                </c:pt>
                <c:pt idx="236">
                  <c:v>4901</c:v>
                </c:pt>
                <c:pt idx="237">
                  <c:v>5235</c:v>
                </c:pt>
                <c:pt idx="238">
                  <c:v>5427</c:v>
                </c:pt>
                <c:pt idx="239">
                  <c:v>5744</c:v>
                </c:pt>
                <c:pt idx="240">
                  <c:v>5582</c:v>
                </c:pt>
                <c:pt idx="241">
                  <c:v>5323</c:v>
                </c:pt>
                <c:pt idx="242">
                  <c:v>5429</c:v>
                </c:pt>
                <c:pt idx="243">
                  <c:v>5436</c:v>
                </c:pt>
                <c:pt idx="244">
                  <c:v>5803</c:v>
                </c:pt>
                <c:pt idx="245">
                  <c:v>5330</c:v>
                </c:pt>
                <c:pt idx="246">
                  <c:v>5612</c:v>
                </c:pt>
                <c:pt idx="247">
                  <c:v>5792</c:v>
                </c:pt>
                <c:pt idx="248">
                  <c:v>6032</c:v>
                </c:pt>
                <c:pt idx="249">
                  <c:v>6147</c:v>
                </c:pt>
                <c:pt idx="250">
                  <c:v>5891</c:v>
                </c:pt>
                <c:pt idx="251">
                  <c:v>6273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14-E74E-869F-A773E077E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3006687"/>
        <c:axId val="1393121919"/>
      </c:lineChart>
      <c:dateAx>
        <c:axId val="139300668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121919"/>
        <c:crosses val="autoZero"/>
        <c:auto val="1"/>
        <c:lblOffset val="100"/>
        <c:baseTimeUnit val="months"/>
      </c:dateAx>
      <c:valAx>
        <c:axId val="1393121919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00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Sheet3!$J$1</c:f>
              <c:strCache>
                <c:ptCount val="1"/>
                <c:pt idx="0">
                  <c:v>Net Jobs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3-7441-A07C-DEE8EDAA37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Sheet3!$I$2:$I$21</c:f>
              <c:numCache>
                <c:formatCode>mmm\-yy</c:formatCode>
                <c:ptCount val="20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</c:numCache>
            </c:numRef>
          </c:cat>
          <c:val>
            <c:numRef>
              <c:f>Sheet3!$J$2:$J$21</c:f>
              <c:numCache>
                <c:formatCode>#,##0</c:formatCode>
                <c:ptCount val="20"/>
                <c:pt idx="0">
                  <c:v>2833</c:v>
                </c:pt>
                <c:pt idx="1">
                  <c:v>4846</c:v>
                </c:pt>
                <c:pt idx="2">
                  <c:v>1726</c:v>
                </c:pt>
                <c:pt idx="3">
                  <c:v>1583</c:v>
                </c:pt>
                <c:pt idx="4">
                  <c:v>716</c:v>
                </c:pt>
                <c:pt idx="5">
                  <c:v>680</c:v>
                </c:pt>
                <c:pt idx="6">
                  <c:v>264</c:v>
                </c:pt>
                <c:pt idx="7">
                  <c:v>-306</c:v>
                </c:pt>
                <c:pt idx="8">
                  <c:v>233</c:v>
                </c:pt>
                <c:pt idx="9">
                  <c:v>536</c:v>
                </c:pt>
                <c:pt idx="10">
                  <c:v>785</c:v>
                </c:pt>
                <c:pt idx="11">
                  <c:v>269</c:v>
                </c:pt>
                <c:pt idx="12">
                  <c:v>614</c:v>
                </c:pt>
                <c:pt idx="13">
                  <c:v>962</c:v>
                </c:pt>
                <c:pt idx="14">
                  <c:v>1091</c:v>
                </c:pt>
                <c:pt idx="15">
                  <c:v>483</c:v>
                </c:pt>
                <c:pt idx="16">
                  <c:v>379</c:v>
                </c:pt>
                <c:pt idx="17">
                  <c:v>648</c:v>
                </c:pt>
                <c:pt idx="18">
                  <c:v>249</c:v>
                </c:pt>
                <c:pt idx="19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3-7441-A07C-DEE8EDAA3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4195551"/>
        <c:axId val="1986209855"/>
      </c:barChart>
      <c:dateAx>
        <c:axId val="1744195551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6209855"/>
        <c:crosses val="autoZero"/>
        <c:auto val="1"/>
        <c:lblOffset val="100"/>
        <c:baseTimeUnit val="months"/>
      </c:dateAx>
      <c:valAx>
        <c:axId val="198620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19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Sheet2!$B$62</c:f>
              <c:strCache>
                <c:ptCount val="1"/>
                <c:pt idx="0">
                  <c:v>March - April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Sheet2!$A$63:$A$74</c:f>
              <c:strCache>
                <c:ptCount val="1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Transport</c:v>
                </c:pt>
                <c:pt idx="5">
                  <c:v>Information</c:v>
                </c:pt>
                <c:pt idx="6">
                  <c:v>Financial activities</c:v>
                </c:pt>
                <c:pt idx="7">
                  <c:v>Education and health services</c:v>
                </c:pt>
                <c:pt idx="8">
                  <c:v>Leisure and hospitality</c:v>
                </c:pt>
                <c:pt idx="9">
                  <c:v>Wholesale</c:v>
                </c:pt>
                <c:pt idx="10">
                  <c:v>Utilities</c:v>
                </c:pt>
                <c:pt idx="11">
                  <c:v>Other services</c:v>
                </c:pt>
              </c:strCache>
            </c:strRef>
          </c:cat>
          <c:val>
            <c:numRef>
              <c:f>Sheet2!$B$63:$B$74</c:f>
              <c:numCache>
                <c:formatCode>#,##0</c:formatCode>
                <c:ptCount val="12"/>
                <c:pt idx="0">
                  <c:v>68</c:v>
                </c:pt>
                <c:pt idx="1">
                  <c:v>1113</c:v>
                </c:pt>
                <c:pt idx="2">
                  <c:v>1385</c:v>
                </c:pt>
                <c:pt idx="3">
                  <c:v>2374.5</c:v>
                </c:pt>
                <c:pt idx="4">
                  <c:v>579.30000000000018</c:v>
                </c:pt>
                <c:pt idx="5">
                  <c:v>281</c:v>
                </c:pt>
                <c:pt idx="6">
                  <c:v>279</c:v>
                </c:pt>
                <c:pt idx="7">
                  <c:v>2843</c:v>
                </c:pt>
                <c:pt idx="8">
                  <c:v>8224</c:v>
                </c:pt>
                <c:pt idx="9">
                  <c:v>409.19999999999982</c:v>
                </c:pt>
                <c:pt idx="10">
                  <c:v>3.8999999999999773</c:v>
                </c:pt>
                <c:pt idx="11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5-194B-98C7-44AE6D0B2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07289391"/>
        <c:axId val="1572599391"/>
      </c:barChart>
      <c:catAx>
        <c:axId val="1607289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599391"/>
        <c:crosses val="autoZero"/>
        <c:auto val="1"/>
        <c:lblAlgn val="ctr"/>
        <c:lblOffset val="100"/>
        <c:noMultiLvlLbl val="0"/>
      </c:catAx>
      <c:valAx>
        <c:axId val="157259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7289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Sheet2!$B$62</c:f>
              <c:strCache>
                <c:ptCount val="1"/>
                <c:pt idx="0">
                  <c:v>March - April 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Sheet2!$A$63:$A$74</c:f>
              <c:strCache>
                <c:ptCount val="1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Transport</c:v>
                </c:pt>
                <c:pt idx="5">
                  <c:v>Information</c:v>
                </c:pt>
                <c:pt idx="6">
                  <c:v>Financial activities</c:v>
                </c:pt>
                <c:pt idx="7">
                  <c:v>Education and health services</c:v>
                </c:pt>
                <c:pt idx="8">
                  <c:v>Leisure and hospitality</c:v>
                </c:pt>
                <c:pt idx="9">
                  <c:v>Wholesale</c:v>
                </c:pt>
                <c:pt idx="10">
                  <c:v>Utilities</c:v>
                </c:pt>
                <c:pt idx="11">
                  <c:v>Other services</c:v>
                </c:pt>
              </c:strCache>
            </c:strRef>
          </c:cat>
          <c:val>
            <c:numRef>
              <c:f>Sheet2!$B$63:$B$74</c:f>
              <c:numCache>
                <c:formatCode>#,##0</c:formatCode>
                <c:ptCount val="12"/>
                <c:pt idx="0">
                  <c:v>68</c:v>
                </c:pt>
                <c:pt idx="1">
                  <c:v>1113</c:v>
                </c:pt>
                <c:pt idx="2">
                  <c:v>1385</c:v>
                </c:pt>
                <c:pt idx="3">
                  <c:v>2374.5</c:v>
                </c:pt>
                <c:pt idx="4">
                  <c:v>579.30000000000018</c:v>
                </c:pt>
                <c:pt idx="5">
                  <c:v>281</c:v>
                </c:pt>
                <c:pt idx="6">
                  <c:v>279</c:v>
                </c:pt>
                <c:pt idx="7">
                  <c:v>2843</c:v>
                </c:pt>
                <c:pt idx="8">
                  <c:v>8224</c:v>
                </c:pt>
                <c:pt idx="9">
                  <c:v>409.19999999999982</c:v>
                </c:pt>
                <c:pt idx="10">
                  <c:v>3.8999999999999773</c:v>
                </c:pt>
                <c:pt idx="11">
                  <c:v>1410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B-F747-860B-0382AD3EA875}"/>
            </c:ext>
          </c:extLst>
        </c:ser>
        <c:ser>
          <c:idx val="1"/>
          <c:order val="1"/>
          <c:tx>
            <c:strRef>
              <c:f>Sheet2!$C$62</c:f>
              <c:strCache>
                <c:ptCount val="1"/>
                <c:pt idx="0">
                  <c:v>May 2020 - Dec 2021</c:v>
                </c:pt>
              </c:strCache>
            </c:strRef>
          </c:tx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Sheet2!$A$63:$A$74</c:f>
              <c:strCache>
                <c:ptCount val="12"/>
                <c:pt idx="0">
                  <c:v>Mining and logging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Retail trade</c:v>
                </c:pt>
                <c:pt idx="4">
                  <c:v>Transport</c:v>
                </c:pt>
                <c:pt idx="5">
                  <c:v>Information</c:v>
                </c:pt>
                <c:pt idx="6">
                  <c:v>Financial activities</c:v>
                </c:pt>
                <c:pt idx="7">
                  <c:v>Education and health services</c:v>
                </c:pt>
                <c:pt idx="8">
                  <c:v>Leisure and hospitality</c:v>
                </c:pt>
                <c:pt idx="9">
                  <c:v>Wholesale</c:v>
                </c:pt>
                <c:pt idx="10">
                  <c:v>Utilities</c:v>
                </c:pt>
                <c:pt idx="11">
                  <c:v>Other services</c:v>
                </c:pt>
              </c:strCache>
            </c:strRef>
          </c:cat>
          <c:val>
            <c:numRef>
              <c:f>Sheet2!$C$63:$C$74</c:f>
              <c:numCache>
                <c:formatCode>#,##0</c:formatCode>
                <c:ptCount val="12"/>
                <c:pt idx="0">
                  <c:v>34</c:v>
                </c:pt>
                <c:pt idx="1">
                  <c:v>1025</c:v>
                </c:pt>
                <c:pt idx="2">
                  <c:v>1280</c:v>
                </c:pt>
                <c:pt idx="3">
                  <c:v>2216.5</c:v>
                </c:pt>
                <c:pt idx="4">
                  <c:v>785.5</c:v>
                </c:pt>
                <c:pt idx="5">
                  <c:v>162</c:v>
                </c:pt>
                <c:pt idx="6">
                  <c:v>323</c:v>
                </c:pt>
                <c:pt idx="7">
                  <c:v>2082</c:v>
                </c:pt>
                <c:pt idx="8">
                  <c:v>7002</c:v>
                </c:pt>
                <c:pt idx="9">
                  <c:v>280</c:v>
                </c:pt>
                <c:pt idx="10">
                  <c:v>-7.2999999999999545</c:v>
                </c:pt>
                <c:pt idx="11">
                  <c:v>1280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B-F747-860B-0382AD3EA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100"/>
        <c:axId val="1570145247"/>
        <c:axId val="1668659855"/>
      </c:barChart>
      <c:catAx>
        <c:axId val="157014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659855"/>
        <c:crosses val="autoZero"/>
        <c:auto val="1"/>
        <c:lblAlgn val="ctr"/>
        <c:lblOffset val="100"/>
        <c:noMultiLvlLbl val="0"/>
      </c:catAx>
      <c:valAx>
        <c:axId val="166865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14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03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6-7F49-A7C9-18DE11E14CA7}"/>
                </c:ext>
              </c:extLst>
            </c:dLbl>
            <c:dLbl>
              <c:idx val="623"/>
              <c:layout>
                <c:manualLayout>
                  <c:x val="-1.4668634157544175E-2"/>
                  <c:y val="2.6260433193760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6-7F49-A7C9-18DE11E1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Graph'!$A$12:$A$635</c:f>
              <c:numCache>
                <c:formatCode>yyyy\-mm\-dd</c:formatCode>
                <c:ptCount val="624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</c:numCache>
            </c:numRef>
          </c:cat>
          <c:val>
            <c:numRef>
              <c:f>'FRED Graph'!$B$12:$B$635</c:f>
              <c:numCache>
                <c:formatCode>0.0</c:formatCode>
                <c:ptCount val="624"/>
                <c:pt idx="0">
                  <c:v>3.9</c:v>
                </c:pt>
                <c:pt idx="1">
                  <c:v>4.2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4.8</c:v>
                </c:pt>
                <c:pt idx="5">
                  <c:v>4.9000000000000004</c:v>
                </c:pt>
                <c:pt idx="6">
                  <c:v>5</c:v>
                </c:pt>
                <c:pt idx="7">
                  <c:v>5.0999999999999996</c:v>
                </c:pt>
                <c:pt idx="8">
                  <c:v>5.4</c:v>
                </c:pt>
                <c:pt idx="9">
                  <c:v>5.5</c:v>
                </c:pt>
                <c:pt idx="10">
                  <c:v>5.9</c:v>
                </c:pt>
                <c:pt idx="11">
                  <c:v>6.1</c:v>
                </c:pt>
                <c:pt idx="12">
                  <c:v>5.9</c:v>
                </c:pt>
                <c:pt idx="13">
                  <c:v>5.9</c:v>
                </c:pt>
                <c:pt idx="14">
                  <c:v>6</c:v>
                </c:pt>
                <c:pt idx="15">
                  <c:v>5.9</c:v>
                </c:pt>
                <c:pt idx="16">
                  <c:v>5.9</c:v>
                </c:pt>
                <c:pt idx="17">
                  <c:v>5.9</c:v>
                </c:pt>
                <c:pt idx="18">
                  <c:v>6</c:v>
                </c:pt>
                <c:pt idx="19">
                  <c:v>6.1</c:v>
                </c:pt>
                <c:pt idx="20">
                  <c:v>6</c:v>
                </c:pt>
                <c:pt idx="21">
                  <c:v>5.8</c:v>
                </c:pt>
                <c:pt idx="22">
                  <c:v>6</c:v>
                </c:pt>
                <c:pt idx="23">
                  <c:v>6</c:v>
                </c:pt>
                <c:pt idx="24">
                  <c:v>5.8</c:v>
                </c:pt>
                <c:pt idx="25">
                  <c:v>5.7</c:v>
                </c:pt>
                <c:pt idx="26">
                  <c:v>5.8</c:v>
                </c:pt>
                <c:pt idx="27">
                  <c:v>5.7</c:v>
                </c:pt>
                <c:pt idx="28">
                  <c:v>5.7</c:v>
                </c:pt>
                <c:pt idx="29">
                  <c:v>5.7</c:v>
                </c:pt>
                <c:pt idx="30">
                  <c:v>5.6</c:v>
                </c:pt>
                <c:pt idx="31">
                  <c:v>5.6</c:v>
                </c:pt>
                <c:pt idx="32">
                  <c:v>5.5</c:v>
                </c:pt>
                <c:pt idx="33">
                  <c:v>5.6</c:v>
                </c:pt>
                <c:pt idx="34">
                  <c:v>5.3</c:v>
                </c:pt>
                <c:pt idx="35">
                  <c:v>5.2</c:v>
                </c:pt>
                <c:pt idx="36">
                  <c:v>4.9000000000000004</c:v>
                </c:pt>
                <c:pt idx="37">
                  <c:v>5</c:v>
                </c:pt>
                <c:pt idx="38">
                  <c:v>4.9000000000000004</c:v>
                </c:pt>
                <c:pt idx="39">
                  <c:v>5</c:v>
                </c:pt>
                <c:pt idx="40">
                  <c:v>4.9000000000000004</c:v>
                </c:pt>
                <c:pt idx="41">
                  <c:v>4.9000000000000004</c:v>
                </c:pt>
                <c:pt idx="42">
                  <c:v>4.8</c:v>
                </c:pt>
                <c:pt idx="43">
                  <c:v>4.8</c:v>
                </c:pt>
                <c:pt idx="44">
                  <c:v>4.8</c:v>
                </c:pt>
                <c:pt idx="45">
                  <c:v>4.5999999999999996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5.0999999999999996</c:v>
                </c:pt>
                <c:pt idx="49">
                  <c:v>5.2</c:v>
                </c:pt>
                <c:pt idx="50">
                  <c:v>5.0999999999999996</c:v>
                </c:pt>
                <c:pt idx="51">
                  <c:v>5.0999999999999996</c:v>
                </c:pt>
                <c:pt idx="52">
                  <c:v>5.0999999999999996</c:v>
                </c:pt>
                <c:pt idx="53">
                  <c:v>5.4</c:v>
                </c:pt>
                <c:pt idx="54">
                  <c:v>5.5</c:v>
                </c:pt>
                <c:pt idx="55">
                  <c:v>5.5</c:v>
                </c:pt>
                <c:pt idx="56">
                  <c:v>5.9</c:v>
                </c:pt>
                <c:pt idx="57">
                  <c:v>6</c:v>
                </c:pt>
                <c:pt idx="58">
                  <c:v>6.6</c:v>
                </c:pt>
                <c:pt idx="59">
                  <c:v>7.2</c:v>
                </c:pt>
                <c:pt idx="60">
                  <c:v>8.1</c:v>
                </c:pt>
                <c:pt idx="61">
                  <c:v>8.1</c:v>
                </c:pt>
                <c:pt idx="62">
                  <c:v>8.6</c:v>
                </c:pt>
                <c:pt idx="63">
                  <c:v>8.8000000000000007</c:v>
                </c:pt>
                <c:pt idx="64">
                  <c:v>9</c:v>
                </c:pt>
                <c:pt idx="65">
                  <c:v>8.8000000000000007</c:v>
                </c:pt>
                <c:pt idx="66">
                  <c:v>8.6</c:v>
                </c:pt>
                <c:pt idx="67">
                  <c:v>8.4</c:v>
                </c:pt>
                <c:pt idx="68">
                  <c:v>8.4</c:v>
                </c:pt>
                <c:pt idx="69">
                  <c:v>8.4</c:v>
                </c:pt>
                <c:pt idx="70">
                  <c:v>8.3000000000000007</c:v>
                </c:pt>
                <c:pt idx="71">
                  <c:v>8.1999999999999993</c:v>
                </c:pt>
                <c:pt idx="72">
                  <c:v>7.9</c:v>
                </c:pt>
                <c:pt idx="73">
                  <c:v>7.7</c:v>
                </c:pt>
                <c:pt idx="74">
                  <c:v>7.6</c:v>
                </c:pt>
                <c:pt idx="75">
                  <c:v>7.7</c:v>
                </c:pt>
                <c:pt idx="76">
                  <c:v>7.4</c:v>
                </c:pt>
                <c:pt idx="77">
                  <c:v>7.6</c:v>
                </c:pt>
                <c:pt idx="78">
                  <c:v>7.8</c:v>
                </c:pt>
                <c:pt idx="79">
                  <c:v>7.8</c:v>
                </c:pt>
                <c:pt idx="80">
                  <c:v>7.6</c:v>
                </c:pt>
                <c:pt idx="81">
                  <c:v>7.7</c:v>
                </c:pt>
                <c:pt idx="82">
                  <c:v>7.8</c:v>
                </c:pt>
                <c:pt idx="83">
                  <c:v>7.8</c:v>
                </c:pt>
                <c:pt idx="84">
                  <c:v>7.5</c:v>
                </c:pt>
                <c:pt idx="85">
                  <c:v>7.6</c:v>
                </c:pt>
                <c:pt idx="86">
                  <c:v>7.4</c:v>
                </c:pt>
                <c:pt idx="87">
                  <c:v>7.2</c:v>
                </c:pt>
                <c:pt idx="88">
                  <c:v>7</c:v>
                </c:pt>
                <c:pt idx="89">
                  <c:v>7.2</c:v>
                </c:pt>
                <c:pt idx="90">
                  <c:v>6.9</c:v>
                </c:pt>
                <c:pt idx="91">
                  <c:v>7</c:v>
                </c:pt>
                <c:pt idx="92">
                  <c:v>6.8</c:v>
                </c:pt>
                <c:pt idx="93">
                  <c:v>6.8</c:v>
                </c:pt>
                <c:pt idx="94">
                  <c:v>6.8</c:v>
                </c:pt>
                <c:pt idx="95">
                  <c:v>6.4</c:v>
                </c:pt>
                <c:pt idx="96">
                  <c:v>6.4</c:v>
                </c:pt>
                <c:pt idx="97">
                  <c:v>6.3</c:v>
                </c:pt>
                <c:pt idx="98">
                  <c:v>6.3</c:v>
                </c:pt>
                <c:pt idx="99">
                  <c:v>6.1</c:v>
                </c:pt>
                <c:pt idx="100">
                  <c:v>6</c:v>
                </c:pt>
                <c:pt idx="101">
                  <c:v>5.9</c:v>
                </c:pt>
                <c:pt idx="102">
                  <c:v>6.2</c:v>
                </c:pt>
                <c:pt idx="103">
                  <c:v>5.9</c:v>
                </c:pt>
                <c:pt idx="104">
                  <c:v>6</c:v>
                </c:pt>
                <c:pt idx="105">
                  <c:v>5.8</c:v>
                </c:pt>
                <c:pt idx="106">
                  <c:v>5.9</c:v>
                </c:pt>
                <c:pt idx="107">
                  <c:v>6</c:v>
                </c:pt>
                <c:pt idx="108">
                  <c:v>5.9</c:v>
                </c:pt>
                <c:pt idx="109">
                  <c:v>5.9</c:v>
                </c:pt>
                <c:pt idx="110">
                  <c:v>5.8</c:v>
                </c:pt>
                <c:pt idx="111">
                  <c:v>5.8</c:v>
                </c:pt>
                <c:pt idx="112">
                  <c:v>5.6</c:v>
                </c:pt>
                <c:pt idx="113">
                  <c:v>5.7</c:v>
                </c:pt>
                <c:pt idx="114">
                  <c:v>5.7</c:v>
                </c:pt>
                <c:pt idx="115">
                  <c:v>6</c:v>
                </c:pt>
                <c:pt idx="116">
                  <c:v>5.9</c:v>
                </c:pt>
                <c:pt idx="117">
                  <c:v>6</c:v>
                </c:pt>
                <c:pt idx="118">
                  <c:v>5.9</c:v>
                </c:pt>
                <c:pt idx="119">
                  <c:v>6</c:v>
                </c:pt>
                <c:pt idx="120">
                  <c:v>6.3</c:v>
                </c:pt>
                <c:pt idx="121">
                  <c:v>6.3</c:v>
                </c:pt>
                <c:pt idx="122">
                  <c:v>6.3</c:v>
                </c:pt>
                <c:pt idx="123">
                  <c:v>6.9</c:v>
                </c:pt>
                <c:pt idx="124">
                  <c:v>7.5</c:v>
                </c:pt>
                <c:pt idx="125">
                  <c:v>7.6</c:v>
                </c:pt>
                <c:pt idx="126">
                  <c:v>7.8</c:v>
                </c:pt>
                <c:pt idx="127">
                  <c:v>7.7</c:v>
                </c:pt>
                <c:pt idx="128">
                  <c:v>7.5</c:v>
                </c:pt>
                <c:pt idx="129">
                  <c:v>7.5</c:v>
                </c:pt>
                <c:pt idx="130">
                  <c:v>7.5</c:v>
                </c:pt>
                <c:pt idx="131">
                  <c:v>7.2</c:v>
                </c:pt>
                <c:pt idx="132">
                  <c:v>7.5</c:v>
                </c:pt>
                <c:pt idx="133">
                  <c:v>7.4</c:v>
                </c:pt>
                <c:pt idx="134">
                  <c:v>7.4</c:v>
                </c:pt>
                <c:pt idx="135">
                  <c:v>7.2</c:v>
                </c:pt>
                <c:pt idx="136">
                  <c:v>7.5</c:v>
                </c:pt>
                <c:pt idx="137">
                  <c:v>7.5</c:v>
                </c:pt>
                <c:pt idx="138">
                  <c:v>7.2</c:v>
                </c:pt>
                <c:pt idx="139">
                  <c:v>7.4</c:v>
                </c:pt>
                <c:pt idx="140">
                  <c:v>7.6</c:v>
                </c:pt>
                <c:pt idx="141">
                  <c:v>7.9</c:v>
                </c:pt>
                <c:pt idx="142">
                  <c:v>8.3000000000000007</c:v>
                </c:pt>
                <c:pt idx="143">
                  <c:v>8.5</c:v>
                </c:pt>
                <c:pt idx="144">
                  <c:v>8.6</c:v>
                </c:pt>
                <c:pt idx="145">
                  <c:v>8.9</c:v>
                </c:pt>
                <c:pt idx="146">
                  <c:v>9</c:v>
                </c:pt>
                <c:pt idx="147">
                  <c:v>9.3000000000000007</c:v>
                </c:pt>
                <c:pt idx="148">
                  <c:v>9.4</c:v>
                </c:pt>
                <c:pt idx="149">
                  <c:v>9.6</c:v>
                </c:pt>
                <c:pt idx="150">
                  <c:v>9.8000000000000007</c:v>
                </c:pt>
                <c:pt idx="151">
                  <c:v>9.8000000000000007</c:v>
                </c:pt>
                <c:pt idx="152">
                  <c:v>10.1</c:v>
                </c:pt>
                <c:pt idx="153">
                  <c:v>10.4</c:v>
                </c:pt>
                <c:pt idx="154">
                  <c:v>10.8</c:v>
                </c:pt>
                <c:pt idx="155">
                  <c:v>10.8</c:v>
                </c:pt>
                <c:pt idx="156">
                  <c:v>10.4</c:v>
                </c:pt>
                <c:pt idx="157">
                  <c:v>10.4</c:v>
                </c:pt>
                <c:pt idx="158">
                  <c:v>10.3</c:v>
                </c:pt>
                <c:pt idx="159">
                  <c:v>10.199999999999999</c:v>
                </c:pt>
                <c:pt idx="160">
                  <c:v>10.1</c:v>
                </c:pt>
                <c:pt idx="161">
                  <c:v>10.1</c:v>
                </c:pt>
                <c:pt idx="162">
                  <c:v>9.4</c:v>
                </c:pt>
                <c:pt idx="163">
                  <c:v>9.5</c:v>
                </c:pt>
                <c:pt idx="164">
                  <c:v>9.1999999999999993</c:v>
                </c:pt>
                <c:pt idx="165">
                  <c:v>8.8000000000000007</c:v>
                </c:pt>
                <c:pt idx="166">
                  <c:v>8.5</c:v>
                </c:pt>
                <c:pt idx="167">
                  <c:v>8.3000000000000007</c:v>
                </c:pt>
                <c:pt idx="168">
                  <c:v>8</c:v>
                </c:pt>
                <c:pt idx="169">
                  <c:v>7.8</c:v>
                </c:pt>
                <c:pt idx="170">
                  <c:v>7.8</c:v>
                </c:pt>
                <c:pt idx="171">
                  <c:v>7.7</c:v>
                </c:pt>
                <c:pt idx="172">
                  <c:v>7.4</c:v>
                </c:pt>
                <c:pt idx="173">
                  <c:v>7.2</c:v>
                </c:pt>
                <c:pt idx="174">
                  <c:v>7.5</c:v>
                </c:pt>
                <c:pt idx="175">
                  <c:v>7.5</c:v>
                </c:pt>
                <c:pt idx="176">
                  <c:v>7.3</c:v>
                </c:pt>
                <c:pt idx="177">
                  <c:v>7.4</c:v>
                </c:pt>
                <c:pt idx="178">
                  <c:v>7.2</c:v>
                </c:pt>
                <c:pt idx="179">
                  <c:v>7.3</c:v>
                </c:pt>
                <c:pt idx="180">
                  <c:v>7.3</c:v>
                </c:pt>
                <c:pt idx="181">
                  <c:v>7.2</c:v>
                </c:pt>
                <c:pt idx="182">
                  <c:v>7.2</c:v>
                </c:pt>
                <c:pt idx="183">
                  <c:v>7.3</c:v>
                </c:pt>
                <c:pt idx="184">
                  <c:v>7.2</c:v>
                </c:pt>
                <c:pt idx="185">
                  <c:v>7.4</c:v>
                </c:pt>
                <c:pt idx="186">
                  <c:v>7.4</c:v>
                </c:pt>
                <c:pt idx="187">
                  <c:v>7.1</c:v>
                </c:pt>
                <c:pt idx="188">
                  <c:v>7.1</c:v>
                </c:pt>
                <c:pt idx="189">
                  <c:v>7.1</c:v>
                </c:pt>
                <c:pt idx="190">
                  <c:v>7</c:v>
                </c:pt>
                <c:pt idx="191">
                  <c:v>7</c:v>
                </c:pt>
                <c:pt idx="192">
                  <c:v>6.7</c:v>
                </c:pt>
                <c:pt idx="193">
                  <c:v>7.2</c:v>
                </c:pt>
                <c:pt idx="194">
                  <c:v>7.2</c:v>
                </c:pt>
                <c:pt idx="195">
                  <c:v>7.1</c:v>
                </c:pt>
                <c:pt idx="196">
                  <c:v>7.2</c:v>
                </c:pt>
                <c:pt idx="197">
                  <c:v>7.2</c:v>
                </c:pt>
                <c:pt idx="198">
                  <c:v>7</c:v>
                </c:pt>
                <c:pt idx="199">
                  <c:v>6.9</c:v>
                </c:pt>
                <c:pt idx="200">
                  <c:v>7</c:v>
                </c:pt>
                <c:pt idx="201">
                  <c:v>7</c:v>
                </c:pt>
                <c:pt idx="202">
                  <c:v>6.9</c:v>
                </c:pt>
                <c:pt idx="203">
                  <c:v>6.6</c:v>
                </c:pt>
                <c:pt idx="204">
                  <c:v>6.6</c:v>
                </c:pt>
                <c:pt idx="205">
                  <c:v>6.6</c:v>
                </c:pt>
                <c:pt idx="206">
                  <c:v>6.6</c:v>
                </c:pt>
                <c:pt idx="207">
                  <c:v>6.3</c:v>
                </c:pt>
                <c:pt idx="208">
                  <c:v>6.3</c:v>
                </c:pt>
                <c:pt idx="209">
                  <c:v>6.2</c:v>
                </c:pt>
                <c:pt idx="210">
                  <c:v>6.1</c:v>
                </c:pt>
                <c:pt idx="211">
                  <c:v>6</c:v>
                </c:pt>
                <c:pt idx="212">
                  <c:v>5.9</c:v>
                </c:pt>
                <c:pt idx="213">
                  <c:v>6</c:v>
                </c:pt>
                <c:pt idx="214">
                  <c:v>5.8</c:v>
                </c:pt>
                <c:pt idx="215">
                  <c:v>5.7</c:v>
                </c:pt>
                <c:pt idx="216">
                  <c:v>5.7</c:v>
                </c:pt>
                <c:pt idx="217">
                  <c:v>5.7</c:v>
                </c:pt>
                <c:pt idx="218">
                  <c:v>5.7</c:v>
                </c:pt>
                <c:pt idx="219">
                  <c:v>5.4</c:v>
                </c:pt>
                <c:pt idx="220">
                  <c:v>5.6</c:v>
                </c:pt>
                <c:pt idx="221">
                  <c:v>5.4</c:v>
                </c:pt>
                <c:pt idx="222">
                  <c:v>5.4</c:v>
                </c:pt>
                <c:pt idx="223">
                  <c:v>5.6</c:v>
                </c:pt>
                <c:pt idx="224">
                  <c:v>5.4</c:v>
                </c:pt>
                <c:pt idx="225">
                  <c:v>5.4</c:v>
                </c:pt>
                <c:pt idx="226">
                  <c:v>5.3</c:v>
                </c:pt>
                <c:pt idx="227">
                  <c:v>5.3</c:v>
                </c:pt>
                <c:pt idx="228">
                  <c:v>5.4</c:v>
                </c:pt>
                <c:pt idx="229">
                  <c:v>5.2</c:v>
                </c:pt>
                <c:pt idx="230">
                  <c:v>5</c:v>
                </c:pt>
                <c:pt idx="231">
                  <c:v>5.2</c:v>
                </c:pt>
                <c:pt idx="232">
                  <c:v>5.2</c:v>
                </c:pt>
                <c:pt idx="233">
                  <c:v>5.3</c:v>
                </c:pt>
                <c:pt idx="234">
                  <c:v>5.2</c:v>
                </c:pt>
                <c:pt idx="235">
                  <c:v>5.2</c:v>
                </c:pt>
                <c:pt idx="236">
                  <c:v>5.3</c:v>
                </c:pt>
                <c:pt idx="237">
                  <c:v>5.3</c:v>
                </c:pt>
                <c:pt idx="238">
                  <c:v>5.4</c:v>
                </c:pt>
                <c:pt idx="239">
                  <c:v>5.4</c:v>
                </c:pt>
                <c:pt idx="240">
                  <c:v>5.4</c:v>
                </c:pt>
                <c:pt idx="241">
                  <c:v>5.3</c:v>
                </c:pt>
                <c:pt idx="242">
                  <c:v>5.2</c:v>
                </c:pt>
                <c:pt idx="243">
                  <c:v>5.4</c:v>
                </c:pt>
                <c:pt idx="244">
                  <c:v>5.4</c:v>
                </c:pt>
                <c:pt idx="245">
                  <c:v>5.2</c:v>
                </c:pt>
                <c:pt idx="246">
                  <c:v>5.5</c:v>
                </c:pt>
                <c:pt idx="247">
                  <c:v>5.7</c:v>
                </c:pt>
                <c:pt idx="248">
                  <c:v>5.9</c:v>
                </c:pt>
                <c:pt idx="249">
                  <c:v>5.9</c:v>
                </c:pt>
                <c:pt idx="250">
                  <c:v>6.2</c:v>
                </c:pt>
                <c:pt idx="251">
                  <c:v>6.3</c:v>
                </c:pt>
                <c:pt idx="252">
                  <c:v>6.4</c:v>
                </c:pt>
                <c:pt idx="253">
                  <c:v>6.6</c:v>
                </c:pt>
                <c:pt idx="254">
                  <c:v>6.8</c:v>
                </c:pt>
                <c:pt idx="255">
                  <c:v>6.7</c:v>
                </c:pt>
                <c:pt idx="256">
                  <c:v>6.9</c:v>
                </c:pt>
                <c:pt idx="257">
                  <c:v>6.9</c:v>
                </c:pt>
                <c:pt idx="258">
                  <c:v>6.8</c:v>
                </c:pt>
                <c:pt idx="259">
                  <c:v>6.9</c:v>
                </c:pt>
                <c:pt idx="260">
                  <c:v>6.9</c:v>
                </c:pt>
                <c:pt idx="261">
                  <c:v>7</c:v>
                </c:pt>
                <c:pt idx="262">
                  <c:v>7</c:v>
                </c:pt>
                <c:pt idx="263">
                  <c:v>7.3</c:v>
                </c:pt>
                <c:pt idx="264">
                  <c:v>7.3</c:v>
                </c:pt>
                <c:pt idx="265">
                  <c:v>7.4</c:v>
                </c:pt>
                <c:pt idx="266">
                  <c:v>7.4</c:v>
                </c:pt>
                <c:pt idx="267">
                  <c:v>7.4</c:v>
                </c:pt>
                <c:pt idx="268">
                  <c:v>7.6</c:v>
                </c:pt>
                <c:pt idx="269">
                  <c:v>7.8</c:v>
                </c:pt>
                <c:pt idx="270">
                  <c:v>7.7</c:v>
                </c:pt>
                <c:pt idx="271">
                  <c:v>7.6</c:v>
                </c:pt>
                <c:pt idx="272">
                  <c:v>7.6</c:v>
                </c:pt>
                <c:pt idx="273">
                  <c:v>7.3</c:v>
                </c:pt>
                <c:pt idx="274">
                  <c:v>7.4</c:v>
                </c:pt>
                <c:pt idx="275">
                  <c:v>7.4</c:v>
                </c:pt>
                <c:pt idx="276">
                  <c:v>7.3</c:v>
                </c:pt>
                <c:pt idx="277">
                  <c:v>7.1</c:v>
                </c:pt>
                <c:pt idx="278">
                  <c:v>7</c:v>
                </c:pt>
                <c:pt idx="279">
                  <c:v>7.1</c:v>
                </c:pt>
                <c:pt idx="280">
                  <c:v>7.1</c:v>
                </c:pt>
                <c:pt idx="281">
                  <c:v>7</c:v>
                </c:pt>
                <c:pt idx="282">
                  <c:v>6.9</c:v>
                </c:pt>
                <c:pt idx="283">
                  <c:v>6.8</c:v>
                </c:pt>
                <c:pt idx="284">
                  <c:v>6.7</c:v>
                </c:pt>
                <c:pt idx="285">
                  <c:v>6.8</c:v>
                </c:pt>
                <c:pt idx="286">
                  <c:v>6.6</c:v>
                </c:pt>
                <c:pt idx="287">
                  <c:v>6.5</c:v>
                </c:pt>
                <c:pt idx="288">
                  <c:v>6.6</c:v>
                </c:pt>
                <c:pt idx="289">
                  <c:v>6.6</c:v>
                </c:pt>
                <c:pt idx="290">
                  <c:v>6.5</c:v>
                </c:pt>
                <c:pt idx="291">
                  <c:v>6.4</c:v>
                </c:pt>
                <c:pt idx="292">
                  <c:v>6.1</c:v>
                </c:pt>
                <c:pt idx="293">
                  <c:v>6.1</c:v>
                </c:pt>
                <c:pt idx="294">
                  <c:v>6.1</c:v>
                </c:pt>
                <c:pt idx="295">
                  <c:v>6</c:v>
                </c:pt>
                <c:pt idx="296">
                  <c:v>5.9</c:v>
                </c:pt>
                <c:pt idx="297">
                  <c:v>5.8</c:v>
                </c:pt>
                <c:pt idx="298">
                  <c:v>5.6</c:v>
                </c:pt>
                <c:pt idx="299">
                  <c:v>5.5</c:v>
                </c:pt>
                <c:pt idx="300">
                  <c:v>5.6</c:v>
                </c:pt>
                <c:pt idx="301">
                  <c:v>5.4</c:v>
                </c:pt>
                <c:pt idx="302">
                  <c:v>5.4</c:v>
                </c:pt>
                <c:pt idx="303">
                  <c:v>5.8</c:v>
                </c:pt>
                <c:pt idx="304">
                  <c:v>5.6</c:v>
                </c:pt>
                <c:pt idx="305">
                  <c:v>5.6</c:v>
                </c:pt>
                <c:pt idx="306">
                  <c:v>5.7</c:v>
                </c:pt>
                <c:pt idx="307">
                  <c:v>5.7</c:v>
                </c:pt>
                <c:pt idx="308">
                  <c:v>5.6</c:v>
                </c:pt>
                <c:pt idx="309">
                  <c:v>5.5</c:v>
                </c:pt>
                <c:pt idx="310">
                  <c:v>5.6</c:v>
                </c:pt>
                <c:pt idx="311">
                  <c:v>5.6</c:v>
                </c:pt>
                <c:pt idx="312">
                  <c:v>5.6</c:v>
                </c:pt>
                <c:pt idx="313">
                  <c:v>5.5</c:v>
                </c:pt>
                <c:pt idx="314">
                  <c:v>5.5</c:v>
                </c:pt>
                <c:pt idx="315">
                  <c:v>5.6</c:v>
                </c:pt>
                <c:pt idx="316">
                  <c:v>5.6</c:v>
                </c:pt>
                <c:pt idx="317">
                  <c:v>5.3</c:v>
                </c:pt>
                <c:pt idx="318">
                  <c:v>5.5</c:v>
                </c:pt>
                <c:pt idx="319">
                  <c:v>5.0999999999999996</c:v>
                </c:pt>
                <c:pt idx="320">
                  <c:v>5.2</c:v>
                </c:pt>
                <c:pt idx="321">
                  <c:v>5.2</c:v>
                </c:pt>
                <c:pt idx="322">
                  <c:v>5.4</c:v>
                </c:pt>
                <c:pt idx="323">
                  <c:v>5.4</c:v>
                </c:pt>
                <c:pt idx="324">
                  <c:v>5.3</c:v>
                </c:pt>
                <c:pt idx="325">
                  <c:v>5.2</c:v>
                </c:pt>
                <c:pt idx="326">
                  <c:v>5.2</c:v>
                </c:pt>
                <c:pt idx="327">
                  <c:v>5.0999999999999996</c:v>
                </c:pt>
                <c:pt idx="328">
                  <c:v>4.9000000000000004</c:v>
                </c:pt>
                <c:pt idx="329">
                  <c:v>5</c:v>
                </c:pt>
                <c:pt idx="330">
                  <c:v>4.9000000000000004</c:v>
                </c:pt>
                <c:pt idx="331">
                  <c:v>4.8</c:v>
                </c:pt>
                <c:pt idx="332">
                  <c:v>4.9000000000000004</c:v>
                </c:pt>
                <c:pt idx="333">
                  <c:v>4.7</c:v>
                </c:pt>
                <c:pt idx="334">
                  <c:v>4.5999999999999996</c:v>
                </c:pt>
                <c:pt idx="335">
                  <c:v>4.7</c:v>
                </c:pt>
                <c:pt idx="336">
                  <c:v>4.5999999999999996</c:v>
                </c:pt>
                <c:pt idx="337">
                  <c:v>4.5999999999999996</c:v>
                </c:pt>
                <c:pt idx="338">
                  <c:v>4.7</c:v>
                </c:pt>
                <c:pt idx="339">
                  <c:v>4.3</c:v>
                </c:pt>
                <c:pt idx="340">
                  <c:v>4.4000000000000004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4.5999999999999996</c:v>
                </c:pt>
                <c:pt idx="345">
                  <c:v>4.5</c:v>
                </c:pt>
                <c:pt idx="346">
                  <c:v>4.4000000000000004</c:v>
                </c:pt>
                <c:pt idx="347">
                  <c:v>4.4000000000000004</c:v>
                </c:pt>
                <c:pt idx="348">
                  <c:v>4.3</c:v>
                </c:pt>
                <c:pt idx="349">
                  <c:v>4.4000000000000004</c:v>
                </c:pt>
                <c:pt idx="350">
                  <c:v>4.2</c:v>
                </c:pt>
                <c:pt idx="351">
                  <c:v>4.3</c:v>
                </c:pt>
                <c:pt idx="352">
                  <c:v>4.2</c:v>
                </c:pt>
                <c:pt idx="353">
                  <c:v>4.3</c:v>
                </c:pt>
                <c:pt idx="354">
                  <c:v>4.3</c:v>
                </c:pt>
                <c:pt idx="355">
                  <c:v>4.2</c:v>
                </c:pt>
                <c:pt idx="356">
                  <c:v>4.2</c:v>
                </c:pt>
                <c:pt idx="357">
                  <c:v>4.0999999999999996</c:v>
                </c:pt>
                <c:pt idx="358">
                  <c:v>4.0999999999999996</c:v>
                </c:pt>
                <c:pt idx="359">
                  <c:v>4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</c:v>
                </c:pt>
                <c:pt idx="363">
                  <c:v>3.8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4.0999999999999996</c:v>
                </c:pt>
                <c:pt idx="368">
                  <c:v>3.9</c:v>
                </c:pt>
                <c:pt idx="369">
                  <c:v>3.9</c:v>
                </c:pt>
                <c:pt idx="370">
                  <c:v>3.9</c:v>
                </c:pt>
                <c:pt idx="371">
                  <c:v>3.9</c:v>
                </c:pt>
                <c:pt idx="372">
                  <c:v>4.2</c:v>
                </c:pt>
                <c:pt idx="373">
                  <c:v>4.2</c:v>
                </c:pt>
                <c:pt idx="374">
                  <c:v>4.3</c:v>
                </c:pt>
                <c:pt idx="375">
                  <c:v>4.4000000000000004</c:v>
                </c:pt>
                <c:pt idx="376">
                  <c:v>4.3</c:v>
                </c:pt>
                <c:pt idx="377">
                  <c:v>4.5</c:v>
                </c:pt>
                <c:pt idx="378">
                  <c:v>4.5999999999999996</c:v>
                </c:pt>
                <c:pt idx="379">
                  <c:v>4.9000000000000004</c:v>
                </c:pt>
                <c:pt idx="380">
                  <c:v>5</c:v>
                </c:pt>
                <c:pt idx="381">
                  <c:v>5.3</c:v>
                </c:pt>
                <c:pt idx="382">
                  <c:v>5.5</c:v>
                </c:pt>
                <c:pt idx="383">
                  <c:v>5.7</c:v>
                </c:pt>
                <c:pt idx="384">
                  <c:v>5.7</c:v>
                </c:pt>
                <c:pt idx="385">
                  <c:v>5.7</c:v>
                </c:pt>
                <c:pt idx="386">
                  <c:v>5.7</c:v>
                </c:pt>
                <c:pt idx="387">
                  <c:v>5.9</c:v>
                </c:pt>
                <c:pt idx="388">
                  <c:v>5.8</c:v>
                </c:pt>
                <c:pt idx="389">
                  <c:v>5.8</c:v>
                </c:pt>
                <c:pt idx="390">
                  <c:v>5.8</c:v>
                </c:pt>
                <c:pt idx="391">
                  <c:v>5.7</c:v>
                </c:pt>
                <c:pt idx="392">
                  <c:v>5.7</c:v>
                </c:pt>
                <c:pt idx="393">
                  <c:v>5.7</c:v>
                </c:pt>
                <c:pt idx="394">
                  <c:v>5.9</c:v>
                </c:pt>
                <c:pt idx="395">
                  <c:v>6</c:v>
                </c:pt>
                <c:pt idx="396">
                  <c:v>5.8</c:v>
                </c:pt>
                <c:pt idx="397">
                  <c:v>5.9</c:v>
                </c:pt>
                <c:pt idx="398">
                  <c:v>5.9</c:v>
                </c:pt>
                <c:pt idx="399">
                  <c:v>6</c:v>
                </c:pt>
                <c:pt idx="400">
                  <c:v>6.1</c:v>
                </c:pt>
                <c:pt idx="401">
                  <c:v>6.3</c:v>
                </c:pt>
                <c:pt idx="402">
                  <c:v>6.2</c:v>
                </c:pt>
                <c:pt idx="403">
                  <c:v>6.1</c:v>
                </c:pt>
                <c:pt idx="404">
                  <c:v>6.1</c:v>
                </c:pt>
                <c:pt idx="405">
                  <c:v>6</c:v>
                </c:pt>
                <c:pt idx="406">
                  <c:v>5.8</c:v>
                </c:pt>
                <c:pt idx="407">
                  <c:v>5.7</c:v>
                </c:pt>
                <c:pt idx="408">
                  <c:v>5.7</c:v>
                </c:pt>
                <c:pt idx="409">
                  <c:v>5.6</c:v>
                </c:pt>
                <c:pt idx="410">
                  <c:v>5.8</c:v>
                </c:pt>
                <c:pt idx="411">
                  <c:v>5.6</c:v>
                </c:pt>
                <c:pt idx="412">
                  <c:v>5.6</c:v>
                </c:pt>
                <c:pt idx="413">
                  <c:v>5.6</c:v>
                </c:pt>
                <c:pt idx="414">
                  <c:v>5.5</c:v>
                </c:pt>
                <c:pt idx="415">
                  <c:v>5.4</c:v>
                </c:pt>
                <c:pt idx="416">
                  <c:v>5.4</c:v>
                </c:pt>
                <c:pt idx="417">
                  <c:v>5.5</c:v>
                </c:pt>
                <c:pt idx="418">
                  <c:v>5.4</c:v>
                </c:pt>
                <c:pt idx="419">
                  <c:v>5.4</c:v>
                </c:pt>
                <c:pt idx="420">
                  <c:v>5.3</c:v>
                </c:pt>
                <c:pt idx="421">
                  <c:v>5.4</c:v>
                </c:pt>
                <c:pt idx="422">
                  <c:v>5.2</c:v>
                </c:pt>
                <c:pt idx="423">
                  <c:v>5.2</c:v>
                </c:pt>
                <c:pt idx="424">
                  <c:v>5.0999999999999996</c:v>
                </c:pt>
                <c:pt idx="425">
                  <c:v>5</c:v>
                </c:pt>
                <c:pt idx="426">
                  <c:v>5</c:v>
                </c:pt>
                <c:pt idx="427">
                  <c:v>4.9000000000000004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4.9000000000000004</c:v>
                </c:pt>
                <c:pt idx="432">
                  <c:v>4.7</c:v>
                </c:pt>
                <c:pt idx="433">
                  <c:v>4.8</c:v>
                </c:pt>
                <c:pt idx="434">
                  <c:v>4.7</c:v>
                </c:pt>
                <c:pt idx="435">
                  <c:v>4.7</c:v>
                </c:pt>
                <c:pt idx="436">
                  <c:v>4.5999999999999996</c:v>
                </c:pt>
                <c:pt idx="437">
                  <c:v>4.5999999999999996</c:v>
                </c:pt>
                <c:pt idx="438">
                  <c:v>4.7</c:v>
                </c:pt>
                <c:pt idx="439">
                  <c:v>4.7</c:v>
                </c:pt>
                <c:pt idx="440">
                  <c:v>4.5</c:v>
                </c:pt>
                <c:pt idx="441">
                  <c:v>4.4000000000000004</c:v>
                </c:pt>
                <c:pt idx="442">
                  <c:v>4.5</c:v>
                </c:pt>
                <c:pt idx="443">
                  <c:v>4.4000000000000004</c:v>
                </c:pt>
                <c:pt idx="444">
                  <c:v>4.5999999999999996</c:v>
                </c:pt>
                <c:pt idx="445">
                  <c:v>4.5</c:v>
                </c:pt>
                <c:pt idx="446">
                  <c:v>4.4000000000000004</c:v>
                </c:pt>
                <c:pt idx="447">
                  <c:v>4.5</c:v>
                </c:pt>
                <c:pt idx="448">
                  <c:v>4.4000000000000004</c:v>
                </c:pt>
                <c:pt idx="449">
                  <c:v>4.5999999999999996</c:v>
                </c:pt>
                <c:pt idx="450">
                  <c:v>4.7</c:v>
                </c:pt>
                <c:pt idx="451">
                  <c:v>4.5999999999999996</c:v>
                </c:pt>
                <c:pt idx="452">
                  <c:v>4.7</c:v>
                </c:pt>
                <c:pt idx="453">
                  <c:v>4.7</c:v>
                </c:pt>
                <c:pt idx="454">
                  <c:v>4.7</c:v>
                </c:pt>
                <c:pt idx="455">
                  <c:v>5</c:v>
                </c:pt>
                <c:pt idx="456">
                  <c:v>5</c:v>
                </c:pt>
                <c:pt idx="457">
                  <c:v>4.9000000000000004</c:v>
                </c:pt>
                <c:pt idx="458">
                  <c:v>5.0999999999999996</c:v>
                </c:pt>
                <c:pt idx="459">
                  <c:v>5</c:v>
                </c:pt>
                <c:pt idx="460">
                  <c:v>5.4</c:v>
                </c:pt>
                <c:pt idx="461">
                  <c:v>5.6</c:v>
                </c:pt>
                <c:pt idx="462">
                  <c:v>5.8</c:v>
                </c:pt>
                <c:pt idx="463">
                  <c:v>6.1</c:v>
                </c:pt>
                <c:pt idx="464">
                  <c:v>6.1</c:v>
                </c:pt>
                <c:pt idx="465">
                  <c:v>6.5</c:v>
                </c:pt>
                <c:pt idx="466">
                  <c:v>6.8</c:v>
                </c:pt>
                <c:pt idx="467">
                  <c:v>7.3</c:v>
                </c:pt>
                <c:pt idx="468">
                  <c:v>7.8</c:v>
                </c:pt>
                <c:pt idx="469">
                  <c:v>8.3000000000000007</c:v>
                </c:pt>
                <c:pt idx="470">
                  <c:v>8.6999999999999993</c:v>
                </c:pt>
                <c:pt idx="471">
                  <c:v>9</c:v>
                </c:pt>
                <c:pt idx="472">
                  <c:v>9.4</c:v>
                </c:pt>
                <c:pt idx="473">
                  <c:v>9.5</c:v>
                </c:pt>
                <c:pt idx="474">
                  <c:v>9.5</c:v>
                </c:pt>
                <c:pt idx="475">
                  <c:v>9.6</c:v>
                </c:pt>
                <c:pt idx="476">
                  <c:v>9.8000000000000007</c:v>
                </c:pt>
                <c:pt idx="477">
                  <c:v>10</c:v>
                </c:pt>
                <c:pt idx="478">
                  <c:v>9.9</c:v>
                </c:pt>
                <c:pt idx="479">
                  <c:v>9.9</c:v>
                </c:pt>
                <c:pt idx="480">
                  <c:v>9.8000000000000007</c:v>
                </c:pt>
                <c:pt idx="481">
                  <c:v>9.8000000000000007</c:v>
                </c:pt>
                <c:pt idx="482">
                  <c:v>9.9</c:v>
                </c:pt>
                <c:pt idx="483">
                  <c:v>9.9</c:v>
                </c:pt>
                <c:pt idx="484">
                  <c:v>9.6</c:v>
                </c:pt>
                <c:pt idx="485">
                  <c:v>9.4</c:v>
                </c:pt>
                <c:pt idx="486">
                  <c:v>9.4</c:v>
                </c:pt>
                <c:pt idx="487">
                  <c:v>9.5</c:v>
                </c:pt>
                <c:pt idx="488">
                  <c:v>9.5</c:v>
                </c:pt>
                <c:pt idx="489">
                  <c:v>9.4</c:v>
                </c:pt>
                <c:pt idx="490">
                  <c:v>9.8000000000000007</c:v>
                </c:pt>
                <c:pt idx="491">
                  <c:v>9.3000000000000007</c:v>
                </c:pt>
                <c:pt idx="492">
                  <c:v>9.1</c:v>
                </c:pt>
                <c:pt idx="493">
                  <c:v>9</c:v>
                </c:pt>
                <c:pt idx="494">
                  <c:v>9</c:v>
                </c:pt>
                <c:pt idx="495">
                  <c:v>9.1</c:v>
                </c:pt>
                <c:pt idx="496">
                  <c:v>9</c:v>
                </c:pt>
                <c:pt idx="497">
                  <c:v>9.1</c:v>
                </c:pt>
                <c:pt idx="498">
                  <c:v>9</c:v>
                </c:pt>
                <c:pt idx="499">
                  <c:v>9</c:v>
                </c:pt>
                <c:pt idx="500">
                  <c:v>9</c:v>
                </c:pt>
                <c:pt idx="501">
                  <c:v>8.8000000000000007</c:v>
                </c:pt>
                <c:pt idx="502">
                  <c:v>8.6</c:v>
                </c:pt>
                <c:pt idx="503">
                  <c:v>8.5</c:v>
                </c:pt>
                <c:pt idx="504">
                  <c:v>8.3000000000000007</c:v>
                </c:pt>
                <c:pt idx="505">
                  <c:v>8.3000000000000007</c:v>
                </c:pt>
                <c:pt idx="506">
                  <c:v>8.1999999999999993</c:v>
                </c:pt>
                <c:pt idx="507">
                  <c:v>8.1999999999999993</c:v>
                </c:pt>
                <c:pt idx="508">
                  <c:v>8.1999999999999993</c:v>
                </c:pt>
                <c:pt idx="509">
                  <c:v>8.1999999999999993</c:v>
                </c:pt>
                <c:pt idx="510">
                  <c:v>8.1999999999999993</c:v>
                </c:pt>
                <c:pt idx="511">
                  <c:v>8.1</c:v>
                </c:pt>
                <c:pt idx="512">
                  <c:v>7.8</c:v>
                </c:pt>
                <c:pt idx="513">
                  <c:v>7.8</c:v>
                </c:pt>
                <c:pt idx="514">
                  <c:v>7.7</c:v>
                </c:pt>
                <c:pt idx="515">
                  <c:v>7.9</c:v>
                </c:pt>
                <c:pt idx="516">
                  <c:v>8</c:v>
                </c:pt>
                <c:pt idx="517">
                  <c:v>7.7</c:v>
                </c:pt>
                <c:pt idx="518">
                  <c:v>7.5</c:v>
                </c:pt>
                <c:pt idx="519">
                  <c:v>7.6</c:v>
                </c:pt>
                <c:pt idx="520">
                  <c:v>7.5</c:v>
                </c:pt>
                <c:pt idx="521">
                  <c:v>7.5</c:v>
                </c:pt>
                <c:pt idx="522">
                  <c:v>7.3</c:v>
                </c:pt>
                <c:pt idx="523">
                  <c:v>7.2</c:v>
                </c:pt>
                <c:pt idx="524">
                  <c:v>7.2</c:v>
                </c:pt>
                <c:pt idx="525">
                  <c:v>7.2</c:v>
                </c:pt>
                <c:pt idx="526">
                  <c:v>6.9</c:v>
                </c:pt>
                <c:pt idx="527">
                  <c:v>6.7</c:v>
                </c:pt>
                <c:pt idx="528">
                  <c:v>6.6</c:v>
                </c:pt>
                <c:pt idx="529">
                  <c:v>6.7</c:v>
                </c:pt>
                <c:pt idx="530">
                  <c:v>6.7</c:v>
                </c:pt>
                <c:pt idx="531">
                  <c:v>6.2</c:v>
                </c:pt>
                <c:pt idx="532">
                  <c:v>6.3</c:v>
                </c:pt>
                <c:pt idx="533">
                  <c:v>6.1</c:v>
                </c:pt>
                <c:pt idx="534">
                  <c:v>6.2</c:v>
                </c:pt>
                <c:pt idx="535">
                  <c:v>6.1</c:v>
                </c:pt>
                <c:pt idx="536">
                  <c:v>5.9</c:v>
                </c:pt>
                <c:pt idx="537">
                  <c:v>5.7</c:v>
                </c:pt>
                <c:pt idx="538">
                  <c:v>5.8</c:v>
                </c:pt>
                <c:pt idx="539">
                  <c:v>5.6</c:v>
                </c:pt>
                <c:pt idx="540">
                  <c:v>5.7</c:v>
                </c:pt>
                <c:pt idx="541">
                  <c:v>5.5</c:v>
                </c:pt>
                <c:pt idx="542">
                  <c:v>5.4</c:v>
                </c:pt>
                <c:pt idx="543">
                  <c:v>5.4</c:v>
                </c:pt>
                <c:pt idx="544">
                  <c:v>5.6</c:v>
                </c:pt>
                <c:pt idx="545">
                  <c:v>5.3</c:v>
                </c:pt>
                <c:pt idx="546">
                  <c:v>5.2</c:v>
                </c:pt>
                <c:pt idx="547">
                  <c:v>5.0999999999999996</c:v>
                </c:pt>
                <c:pt idx="548">
                  <c:v>5</c:v>
                </c:pt>
                <c:pt idx="549">
                  <c:v>5</c:v>
                </c:pt>
                <c:pt idx="550">
                  <c:v>5.0999999999999996</c:v>
                </c:pt>
                <c:pt idx="551">
                  <c:v>5</c:v>
                </c:pt>
                <c:pt idx="552">
                  <c:v>4.8</c:v>
                </c:pt>
                <c:pt idx="553">
                  <c:v>4.9000000000000004</c:v>
                </c:pt>
                <c:pt idx="554">
                  <c:v>5</c:v>
                </c:pt>
                <c:pt idx="555">
                  <c:v>5.0999999999999996</c:v>
                </c:pt>
                <c:pt idx="556">
                  <c:v>4.8</c:v>
                </c:pt>
                <c:pt idx="557">
                  <c:v>4.9000000000000004</c:v>
                </c:pt>
                <c:pt idx="558">
                  <c:v>4.8</c:v>
                </c:pt>
                <c:pt idx="559">
                  <c:v>4.9000000000000004</c:v>
                </c:pt>
                <c:pt idx="560">
                  <c:v>5</c:v>
                </c:pt>
                <c:pt idx="561">
                  <c:v>4.9000000000000004</c:v>
                </c:pt>
                <c:pt idx="562">
                  <c:v>4.7</c:v>
                </c:pt>
                <c:pt idx="563">
                  <c:v>4.7</c:v>
                </c:pt>
                <c:pt idx="564">
                  <c:v>4.7</c:v>
                </c:pt>
                <c:pt idx="565">
                  <c:v>4.5999999999999996</c:v>
                </c:pt>
                <c:pt idx="566">
                  <c:v>4.4000000000000004</c:v>
                </c:pt>
                <c:pt idx="567">
                  <c:v>4.4000000000000004</c:v>
                </c:pt>
                <c:pt idx="568">
                  <c:v>4.4000000000000004</c:v>
                </c:pt>
                <c:pt idx="569">
                  <c:v>4.3</c:v>
                </c:pt>
                <c:pt idx="570">
                  <c:v>4.3</c:v>
                </c:pt>
                <c:pt idx="571">
                  <c:v>4.4000000000000004</c:v>
                </c:pt>
                <c:pt idx="572">
                  <c:v>4.3</c:v>
                </c:pt>
                <c:pt idx="573">
                  <c:v>4.2</c:v>
                </c:pt>
                <c:pt idx="574">
                  <c:v>4.2</c:v>
                </c:pt>
                <c:pt idx="575">
                  <c:v>4.0999999999999996</c:v>
                </c:pt>
                <c:pt idx="576">
                  <c:v>4</c:v>
                </c:pt>
                <c:pt idx="577">
                  <c:v>4.0999999999999996</c:v>
                </c:pt>
                <c:pt idx="578">
                  <c:v>4</c:v>
                </c:pt>
                <c:pt idx="579">
                  <c:v>4</c:v>
                </c:pt>
                <c:pt idx="580">
                  <c:v>3.8</c:v>
                </c:pt>
                <c:pt idx="581">
                  <c:v>4</c:v>
                </c:pt>
                <c:pt idx="582">
                  <c:v>3.8</c:v>
                </c:pt>
                <c:pt idx="583">
                  <c:v>3.8</c:v>
                </c:pt>
                <c:pt idx="584">
                  <c:v>3.7</c:v>
                </c:pt>
                <c:pt idx="585">
                  <c:v>3.8</c:v>
                </c:pt>
                <c:pt idx="586">
                  <c:v>3.8</c:v>
                </c:pt>
                <c:pt idx="587">
                  <c:v>3.9</c:v>
                </c:pt>
                <c:pt idx="588">
                  <c:v>4</c:v>
                </c:pt>
                <c:pt idx="589">
                  <c:v>3.8</c:v>
                </c:pt>
                <c:pt idx="590">
                  <c:v>3.8</c:v>
                </c:pt>
                <c:pt idx="591">
                  <c:v>3.6</c:v>
                </c:pt>
                <c:pt idx="592">
                  <c:v>3.6</c:v>
                </c:pt>
                <c:pt idx="593">
                  <c:v>3.6</c:v>
                </c:pt>
                <c:pt idx="594">
                  <c:v>3.7</c:v>
                </c:pt>
                <c:pt idx="595">
                  <c:v>3.7</c:v>
                </c:pt>
                <c:pt idx="596">
                  <c:v>3.5</c:v>
                </c:pt>
                <c:pt idx="597">
                  <c:v>3.6</c:v>
                </c:pt>
                <c:pt idx="598">
                  <c:v>3.6</c:v>
                </c:pt>
                <c:pt idx="599">
                  <c:v>3.6</c:v>
                </c:pt>
                <c:pt idx="600">
                  <c:v>3.5</c:v>
                </c:pt>
                <c:pt idx="601">
                  <c:v>3.5</c:v>
                </c:pt>
                <c:pt idx="602">
                  <c:v>4.4000000000000004</c:v>
                </c:pt>
                <c:pt idx="603">
                  <c:v>14.7</c:v>
                </c:pt>
                <c:pt idx="604">
                  <c:v>13.2</c:v>
                </c:pt>
                <c:pt idx="605">
                  <c:v>11</c:v>
                </c:pt>
                <c:pt idx="606">
                  <c:v>10.199999999999999</c:v>
                </c:pt>
                <c:pt idx="607">
                  <c:v>8.4</c:v>
                </c:pt>
                <c:pt idx="608">
                  <c:v>7.9</c:v>
                </c:pt>
                <c:pt idx="609">
                  <c:v>6.9</c:v>
                </c:pt>
                <c:pt idx="610">
                  <c:v>6.7</c:v>
                </c:pt>
                <c:pt idx="611">
                  <c:v>6.7</c:v>
                </c:pt>
                <c:pt idx="612">
                  <c:v>6.4</c:v>
                </c:pt>
                <c:pt idx="613">
                  <c:v>6.2</c:v>
                </c:pt>
                <c:pt idx="614">
                  <c:v>6</c:v>
                </c:pt>
                <c:pt idx="615">
                  <c:v>6</c:v>
                </c:pt>
                <c:pt idx="616">
                  <c:v>5.8</c:v>
                </c:pt>
                <c:pt idx="617">
                  <c:v>5.9</c:v>
                </c:pt>
                <c:pt idx="618">
                  <c:v>5.4</c:v>
                </c:pt>
                <c:pt idx="619">
                  <c:v>5.2</c:v>
                </c:pt>
                <c:pt idx="620">
                  <c:v>4.7</c:v>
                </c:pt>
                <c:pt idx="621">
                  <c:v>4.5999999999999996</c:v>
                </c:pt>
                <c:pt idx="622">
                  <c:v>4.2</c:v>
                </c:pt>
                <c:pt idx="62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6-7F49-A7C9-18DE11E1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3790175"/>
        <c:axId val="1343814367"/>
      </c:lineChart>
      <c:dateAx>
        <c:axId val="134379017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814367"/>
        <c:crosses val="autoZero"/>
        <c:auto val="1"/>
        <c:lblOffset val="100"/>
        <c:baseTimeUnit val="months"/>
      </c:dateAx>
      <c:valAx>
        <c:axId val="134381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79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strRef>
              <c:f>'FRED Graph'!$C$11:$C$131</c:f>
              <c:strCache>
                <c:ptCount val="121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</c:strCache>
            </c:strRef>
          </c:cat>
          <c:val>
            <c:numRef>
              <c:f>'FRED Graph'!$D$11:$D$131</c:f>
              <c:numCache>
                <c:formatCode>General</c:formatCode>
                <c:ptCount val="121"/>
                <c:pt idx="1">
                  <c:v>4.4433600000000002</c:v>
                </c:pt>
                <c:pt idx="2">
                  <c:v>1.45957</c:v>
                </c:pt>
                <c:pt idx="3">
                  <c:v>0.26632</c:v>
                </c:pt>
                <c:pt idx="4">
                  <c:v>0</c:v>
                </c:pt>
                <c:pt idx="5">
                  <c:v>0</c:v>
                </c:pt>
                <c:pt idx="6">
                  <c:v>3.1555399999999998</c:v>
                </c:pt>
                <c:pt idx="7">
                  <c:v>2.0367299999999999</c:v>
                </c:pt>
                <c:pt idx="8">
                  <c:v>1.4015599999999999</c:v>
                </c:pt>
                <c:pt idx="9">
                  <c:v>4.8753099999999998</c:v>
                </c:pt>
                <c:pt idx="10">
                  <c:v>4.4083399999999999</c:v>
                </c:pt>
                <c:pt idx="11">
                  <c:v>4.0114000000000001</c:v>
                </c:pt>
                <c:pt idx="12">
                  <c:v>4.2372300000000003</c:v>
                </c:pt>
                <c:pt idx="13">
                  <c:v>0.66959000000000002</c:v>
                </c:pt>
                <c:pt idx="14">
                  <c:v>2.3488600000000002</c:v>
                </c:pt>
                <c:pt idx="15">
                  <c:v>1.9223300000000001</c:v>
                </c:pt>
                <c:pt idx="16">
                  <c:v>5.5522999999999998</c:v>
                </c:pt>
                <c:pt idx="17">
                  <c:v>3.93811</c:v>
                </c:pt>
                <c:pt idx="18">
                  <c:v>5.5315799999999999</c:v>
                </c:pt>
                <c:pt idx="19">
                  <c:v>2.35873</c:v>
                </c:pt>
                <c:pt idx="20">
                  <c:v>4.6614100000000001</c:v>
                </c:pt>
                <c:pt idx="21">
                  <c:v>1.42635</c:v>
                </c:pt>
                <c:pt idx="22">
                  <c:v>1.1985699999999999</c:v>
                </c:pt>
                <c:pt idx="23">
                  <c:v>3.4463200000000001</c:v>
                </c:pt>
                <c:pt idx="24">
                  <c:v>2.7439399999999998</c:v>
                </c:pt>
                <c:pt idx="25">
                  <c:v>3.0297100000000001</c:v>
                </c:pt>
                <c:pt idx="26">
                  <c:v>6.8403099999999997</c:v>
                </c:pt>
                <c:pt idx="27">
                  <c:v>3.6366100000000001</c:v>
                </c:pt>
                <c:pt idx="28">
                  <c:v>4.2187400000000004</c:v>
                </c:pt>
                <c:pt idx="29">
                  <c:v>2.6073599999999999</c:v>
                </c:pt>
                <c:pt idx="30">
                  <c:v>6.8154899999999996</c:v>
                </c:pt>
                <c:pt idx="31">
                  <c:v>5.0977699999999997</c:v>
                </c:pt>
                <c:pt idx="32">
                  <c:v>3.4794700000000001</c:v>
                </c:pt>
                <c:pt idx="33">
                  <c:v>4.05783</c:v>
                </c:pt>
                <c:pt idx="34">
                  <c:v>3.7550300000000001</c:v>
                </c:pt>
                <c:pt idx="35">
                  <c:v>5.1060100000000004</c:v>
                </c:pt>
                <c:pt idx="36">
                  <c:v>6.6231799999999996</c:v>
                </c:pt>
                <c:pt idx="37">
                  <c:v>3.8290899999999999</c:v>
                </c:pt>
                <c:pt idx="38">
                  <c:v>3.3820700000000001</c:v>
                </c:pt>
                <c:pt idx="39">
                  <c:v>5.3980600000000001</c:v>
                </c:pt>
                <c:pt idx="40">
                  <c:v>6.73482</c:v>
                </c:pt>
                <c:pt idx="41">
                  <c:v>1.4657800000000001</c:v>
                </c:pt>
                <c:pt idx="42">
                  <c:v>7.4836299999999998</c:v>
                </c:pt>
                <c:pt idx="43">
                  <c:v>0.39968999999999999</c:v>
                </c:pt>
                <c:pt idx="44">
                  <c:v>2.39873</c:v>
                </c:pt>
                <c:pt idx="45">
                  <c:v>0</c:v>
                </c:pt>
                <c:pt idx="46">
                  <c:v>2.5088200000000001</c:v>
                </c:pt>
                <c:pt idx="47">
                  <c:v>0</c:v>
                </c:pt>
                <c:pt idx="48">
                  <c:v>1.11388</c:v>
                </c:pt>
                <c:pt idx="49">
                  <c:v>3.3542900000000002</c:v>
                </c:pt>
                <c:pt idx="50">
                  <c:v>2.4848300000000001</c:v>
                </c:pt>
                <c:pt idx="51">
                  <c:v>1.62391</c:v>
                </c:pt>
                <c:pt idx="52">
                  <c:v>0.52364999999999995</c:v>
                </c:pt>
                <c:pt idx="53">
                  <c:v>2.08297</c:v>
                </c:pt>
                <c:pt idx="54">
                  <c:v>3.62168</c:v>
                </c:pt>
                <c:pt idx="55">
                  <c:v>6.8361599999999996</c:v>
                </c:pt>
                <c:pt idx="56">
                  <c:v>4.6967100000000004</c:v>
                </c:pt>
                <c:pt idx="57">
                  <c:v>2.3114400000000002</c:v>
                </c:pt>
                <c:pt idx="58">
                  <c:v>3.1515300000000002</c:v>
                </c:pt>
                <c:pt idx="59">
                  <c:v>3.8184800000000001</c:v>
                </c:pt>
                <c:pt idx="60">
                  <c:v>4.1512099999999998</c:v>
                </c:pt>
                <c:pt idx="61">
                  <c:v>4.5181199999999997</c:v>
                </c:pt>
                <c:pt idx="62">
                  <c:v>1.9606699999999999</c:v>
                </c:pt>
                <c:pt idx="63">
                  <c:v>3.17971</c:v>
                </c:pt>
                <c:pt idx="64">
                  <c:v>2.29114</c:v>
                </c:pt>
                <c:pt idx="65">
                  <c:v>5.5047800000000002</c:v>
                </c:pt>
                <c:pt idx="66">
                  <c:v>0.98595999999999995</c:v>
                </c:pt>
                <c:pt idx="67">
                  <c:v>0.60318000000000005</c:v>
                </c:pt>
                <c:pt idx="68">
                  <c:v>3.4178000000000002</c:v>
                </c:pt>
                <c:pt idx="69">
                  <c:v>1.1795800000000001</c:v>
                </c:pt>
                <c:pt idx="70">
                  <c:v>2.5783</c:v>
                </c:pt>
                <c:pt idx="71">
                  <c:v>2.4310800000000001</c:v>
                </c:pt>
                <c:pt idx="72">
                  <c:v>2.4609700000000001</c:v>
                </c:pt>
                <c:pt idx="73">
                  <c:v>0</c:v>
                </c:pt>
                <c:pt idx="74">
                  <c:v>2.30891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1.4556</c:v>
                </c:pt>
                <c:pt idx="80">
                  <c:v>4.34077</c:v>
                </c:pt>
                <c:pt idx="81">
                  <c:v>2.0152700000000001</c:v>
                </c:pt>
                <c:pt idx="82">
                  <c:v>3.9273699999999998</c:v>
                </c:pt>
                <c:pt idx="83">
                  <c:v>3.1286299999999998</c:v>
                </c:pt>
                <c:pt idx="84">
                  <c:v>2.0946400000000001</c:v>
                </c:pt>
                <c:pt idx="85">
                  <c:v>0</c:v>
                </c:pt>
                <c:pt idx="86">
                  <c:v>2.7399100000000001</c:v>
                </c:pt>
                <c:pt idx="87">
                  <c:v>0</c:v>
                </c:pt>
                <c:pt idx="88">
                  <c:v>4.5627700000000004</c:v>
                </c:pt>
                <c:pt idx="89">
                  <c:v>3.3120500000000002</c:v>
                </c:pt>
                <c:pt idx="90">
                  <c:v>1.83595</c:v>
                </c:pt>
                <c:pt idx="91">
                  <c:v>0.70137000000000005</c:v>
                </c:pt>
                <c:pt idx="92">
                  <c:v>0.44008000000000003</c:v>
                </c:pt>
                <c:pt idx="93">
                  <c:v>3.5165999999999999</c:v>
                </c:pt>
                <c:pt idx="94">
                  <c:v>0.55871000000000004</c:v>
                </c:pt>
                <c:pt idx="95">
                  <c:v>3.2044199999999998</c:v>
                </c:pt>
                <c:pt idx="96">
                  <c:v>2.8751699999999998</c:v>
                </c:pt>
                <c:pt idx="97">
                  <c:v>0</c:v>
                </c:pt>
                <c:pt idx="98">
                  <c:v>5.2363</c:v>
                </c:pt>
                <c:pt idx="99">
                  <c:v>4.7419099999999998</c:v>
                </c:pt>
                <c:pt idx="100">
                  <c:v>1.8081100000000001</c:v>
                </c:pt>
                <c:pt idx="101">
                  <c:v>3.2931599999999999</c:v>
                </c:pt>
                <c:pt idx="102">
                  <c:v>2.3402699999999999</c:v>
                </c:pt>
                <c:pt idx="103">
                  <c:v>1.2997799999999999</c:v>
                </c:pt>
                <c:pt idx="104">
                  <c:v>0.58621999999999996</c:v>
                </c:pt>
                <c:pt idx="105">
                  <c:v>2.3776299999999999</c:v>
                </c:pt>
                <c:pt idx="106">
                  <c:v>1.21505</c:v>
                </c:pt>
                <c:pt idx="107">
                  <c:v>2.4262299999999999</c:v>
                </c:pt>
                <c:pt idx="108">
                  <c:v>2.0024199999999999</c:v>
                </c:pt>
                <c:pt idx="109">
                  <c:v>1.90113</c:v>
                </c:pt>
                <c:pt idx="110">
                  <c:v>2.25793</c:v>
                </c:pt>
                <c:pt idx="111">
                  <c:v>2.9077799999999998</c:v>
                </c:pt>
                <c:pt idx="112">
                  <c:v>3.8149899999999999</c:v>
                </c:pt>
                <c:pt idx="113">
                  <c:v>3.0865100000000001</c:v>
                </c:pt>
                <c:pt idx="114">
                  <c:v>3.3776000000000002</c:v>
                </c:pt>
                <c:pt idx="115">
                  <c:v>1.9417899999999999</c:v>
                </c:pt>
                <c:pt idx="116">
                  <c:v>0.89556000000000002</c:v>
                </c:pt>
                <c:pt idx="117">
                  <c:v>2.41269</c:v>
                </c:pt>
                <c:pt idx="118">
                  <c:v>3.2096200000000001</c:v>
                </c:pt>
                <c:pt idx="119">
                  <c:v>2.7703199999999999</c:v>
                </c:pt>
                <c:pt idx="120">
                  <c:v>1.8896299999999999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7-A945-88BD-5AAC587F7B70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'FRED Graph'!$C$11:$C$131</c:f>
              <c:strCache>
                <c:ptCount val="121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</c:strCache>
            </c:strRef>
          </c:cat>
          <c:val>
            <c:numRef>
              <c:f>'FRED Graph'!$E$11:$E$131</c:f>
              <c:numCache>
                <c:formatCode>General</c:formatCode>
                <c:ptCount val="121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-3.5921500000000002</c:v>
                </c:pt>
                <c:pt idx="5">
                  <c:v>-1.8583799999999999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-1.2905899999999999</c:v>
                </c:pt>
                <c:pt idx="46">
                  <c:v>0</c:v>
                </c:pt>
                <c:pt idx="47">
                  <c:v>-1.5918000000000001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-1.61978</c:v>
                </c:pt>
                <c:pt idx="74">
                  <c:v>0</c:v>
                </c:pt>
                <c:pt idx="75">
                  <c:v>-2.09097</c:v>
                </c:pt>
                <c:pt idx="76">
                  <c:v>-8.4505700000000008</c:v>
                </c:pt>
                <c:pt idx="77">
                  <c:v>-4.5819900000000002</c:v>
                </c:pt>
                <c:pt idx="78">
                  <c:v>-0.67523999999999995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-0.96018999999999999</c:v>
                </c:pt>
                <c:pt idx="86">
                  <c:v>0</c:v>
                </c:pt>
                <c:pt idx="87">
                  <c:v>-0.15498000000000001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-1.3931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7-A945-88BD-5AAC587F7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83471791"/>
        <c:axId val="1818149903"/>
      </c:barChart>
      <c:catAx>
        <c:axId val="178347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149903"/>
        <c:crosses val="autoZero"/>
        <c:auto val="1"/>
        <c:lblAlgn val="ctr"/>
        <c:lblOffset val="100"/>
        <c:noMultiLvlLbl val="0"/>
      </c:catAx>
      <c:valAx>
        <c:axId val="181814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47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Graph'!$I$11</c:f>
              <c:strCache>
                <c:ptCount val="1"/>
                <c:pt idx="0">
                  <c:v>Labor Force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47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C7-4E4A-AD09-B814F4C63905}"/>
                </c:ext>
              </c:extLst>
            </c:dLbl>
            <c:dLbl>
              <c:idx val="5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7-4E4A-AD09-B814F4C63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Graph'!$H$12:$H$515</c:f>
              <c:numCache>
                <c:formatCode>yyyy\-mm\-dd</c:formatCode>
                <c:ptCount val="50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</c:numCache>
            </c:numRef>
          </c:cat>
          <c:val>
            <c:numRef>
              <c:f>'FRED Graph'!$I$12:$I$515</c:f>
              <c:numCache>
                <c:formatCode>0</c:formatCode>
                <c:ptCount val="504"/>
                <c:pt idx="0">
                  <c:v>106562</c:v>
                </c:pt>
                <c:pt idx="1">
                  <c:v>106697</c:v>
                </c:pt>
                <c:pt idx="2">
                  <c:v>106442</c:v>
                </c:pt>
                <c:pt idx="3">
                  <c:v>106591</c:v>
                </c:pt>
                <c:pt idx="4">
                  <c:v>106929</c:v>
                </c:pt>
                <c:pt idx="5">
                  <c:v>106780</c:v>
                </c:pt>
                <c:pt idx="6">
                  <c:v>107159</c:v>
                </c:pt>
                <c:pt idx="7">
                  <c:v>107105</c:v>
                </c:pt>
                <c:pt idx="8">
                  <c:v>107098</c:v>
                </c:pt>
                <c:pt idx="9">
                  <c:v>107405</c:v>
                </c:pt>
                <c:pt idx="10">
                  <c:v>107568</c:v>
                </c:pt>
                <c:pt idx="11">
                  <c:v>107352</c:v>
                </c:pt>
                <c:pt idx="12">
                  <c:v>108026</c:v>
                </c:pt>
                <c:pt idx="13">
                  <c:v>108242</c:v>
                </c:pt>
                <c:pt idx="14">
                  <c:v>108553</c:v>
                </c:pt>
                <c:pt idx="15">
                  <c:v>108925</c:v>
                </c:pt>
                <c:pt idx="16">
                  <c:v>109222</c:v>
                </c:pt>
                <c:pt idx="17">
                  <c:v>108396</c:v>
                </c:pt>
                <c:pt idx="18">
                  <c:v>108556</c:v>
                </c:pt>
                <c:pt idx="19">
                  <c:v>108725</c:v>
                </c:pt>
                <c:pt idx="20">
                  <c:v>108294</c:v>
                </c:pt>
                <c:pt idx="21">
                  <c:v>109024</c:v>
                </c:pt>
                <c:pt idx="22">
                  <c:v>109236</c:v>
                </c:pt>
                <c:pt idx="23">
                  <c:v>108912</c:v>
                </c:pt>
                <c:pt idx="24">
                  <c:v>109089</c:v>
                </c:pt>
                <c:pt idx="25">
                  <c:v>109467</c:v>
                </c:pt>
                <c:pt idx="26">
                  <c:v>109567</c:v>
                </c:pt>
                <c:pt idx="27">
                  <c:v>109820</c:v>
                </c:pt>
                <c:pt idx="28">
                  <c:v>110451</c:v>
                </c:pt>
                <c:pt idx="29">
                  <c:v>110081</c:v>
                </c:pt>
                <c:pt idx="30">
                  <c:v>110342</c:v>
                </c:pt>
                <c:pt idx="31">
                  <c:v>110514</c:v>
                </c:pt>
                <c:pt idx="32">
                  <c:v>110721</c:v>
                </c:pt>
                <c:pt idx="33">
                  <c:v>110744</c:v>
                </c:pt>
                <c:pt idx="34">
                  <c:v>111050</c:v>
                </c:pt>
                <c:pt idx="35">
                  <c:v>111083</c:v>
                </c:pt>
                <c:pt idx="36">
                  <c:v>110695</c:v>
                </c:pt>
                <c:pt idx="37">
                  <c:v>110634</c:v>
                </c:pt>
                <c:pt idx="38">
                  <c:v>110587</c:v>
                </c:pt>
                <c:pt idx="39">
                  <c:v>110828</c:v>
                </c:pt>
                <c:pt idx="40">
                  <c:v>110796</c:v>
                </c:pt>
                <c:pt idx="41">
                  <c:v>111879</c:v>
                </c:pt>
                <c:pt idx="42">
                  <c:v>111756</c:v>
                </c:pt>
                <c:pt idx="43">
                  <c:v>112231</c:v>
                </c:pt>
                <c:pt idx="44">
                  <c:v>112298</c:v>
                </c:pt>
                <c:pt idx="45">
                  <c:v>111926</c:v>
                </c:pt>
                <c:pt idx="46">
                  <c:v>112228</c:v>
                </c:pt>
                <c:pt idx="47">
                  <c:v>112327</c:v>
                </c:pt>
                <c:pt idx="48">
                  <c:v>112209</c:v>
                </c:pt>
                <c:pt idx="49">
                  <c:v>112615</c:v>
                </c:pt>
                <c:pt idx="50">
                  <c:v>112713</c:v>
                </c:pt>
                <c:pt idx="51">
                  <c:v>113098</c:v>
                </c:pt>
                <c:pt idx="52">
                  <c:v>113649</c:v>
                </c:pt>
                <c:pt idx="53">
                  <c:v>113817</c:v>
                </c:pt>
                <c:pt idx="54">
                  <c:v>113972</c:v>
                </c:pt>
                <c:pt idx="55">
                  <c:v>113682</c:v>
                </c:pt>
                <c:pt idx="56">
                  <c:v>113857</c:v>
                </c:pt>
                <c:pt idx="57">
                  <c:v>114019</c:v>
                </c:pt>
                <c:pt idx="58">
                  <c:v>114170</c:v>
                </c:pt>
                <c:pt idx="59">
                  <c:v>114581</c:v>
                </c:pt>
                <c:pt idx="60">
                  <c:v>114725</c:v>
                </c:pt>
                <c:pt idx="61">
                  <c:v>114876</c:v>
                </c:pt>
                <c:pt idx="62">
                  <c:v>115328</c:v>
                </c:pt>
                <c:pt idx="63">
                  <c:v>115331</c:v>
                </c:pt>
                <c:pt idx="64">
                  <c:v>115234</c:v>
                </c:pt>
                <c:pt idx="65">
                  <c:v>114965</c:v>
                </c:pt>
                <c:pt idx="66">
                  <c:v>115320</c:v>
                </c:pt>
                <c:pt idx="67">
                  <c:v>115291</c:v>
                </c:pt>
                <c:pt idx="68">
                  <c:v>115905</c:v>
                </c:pt>
                <c:pt idx="69">
                  <c:v>116145</c:v>
                </c:pt>
                <c:pt idx="70">
                  <c:v>116135</c:v>
                </c:pt>
                <c:pt idx="71">
                  <c:v>116354</c:v>
                </c:pt>
                <c:pt idx="72">
                  <c:v>116682</c:v>
                </c:pt>
                <c:pt idx="73">
                  <c:v>116882</c:v>
                </c:pt>
                <c:pt idx="74">
                  <c:v>117220</c:v>
                </c:pt>
                <c:pt idx="75">
                  <c:v>117316</c:v>
                </c:pt>
                <c:pt idx="76">
                  <c:v>117528</c:v>
                </c:pt>
                <c:pt idx="77">
                  <c:v>118084</c:v>
                </c:pt>
                <c:pt idx="78">
                  <c:v>118129</c:v>
                </c:pt>
                <c:pt idx="79">
                  <c:v>118150</c:v>
                </c:pt>
                <c:pt idx="80">
                  <c:v>118395</c:v>
                </c:pt>
                <c:pt idx="81">
                  <c:v>118516</c:v>
                </c:pt>
                <c:pt idx="82">
                  <c:v>118634</c:v>
                </c:pt>
                <c:pt idx="83">
                  <c:v>118611</c:v>
                </c:pt>
                <c:pt idx="84">
                  <c:v>118845</c:v>
                </c:pt>
                <c:pt idx="85">
                  <c:v>119122</c:v>
                </c:pt>
                <c:pt idx="86">
                  <c:v>119270</c:v>
                </c:pt>
                <c:pt idx="87">
                  <c:v>119336</c:v>
                </c:pt>
                <c:pt idx="88">
                  <c:v>120008</c:v>
                </c:pt>
                <c:pt idx="89">
                  <c:v>119644</c:v>
                </c:pt>
                <c:pt idx="90">
                  <c:v>119902</c:v>
                </c:pt>
                <c:pt idx="91">
                  <c:v>120318</c:v>
                </c:pt>
                <c:pt idx="92">
                  <c:v>120011</c:v>
                </c:pt>
                <c:pt idx="93">
                  <c:v>120509</c:v>
                </c:pt>
                <c:pt idx="94">
                  <c:v>120540</c:v>
                </c:pt>
                <c:pt idx="95">
                  <c:v>120729</c:v>
                </c:pt>
                <c:pt idx="96">
                  <c:v>120969</c:v>
                </c:pt>
                <c:pt idx="97">
                  <c:v>121156</c:v>
                </c:pt>
                <c:pt idx="98">
                  <c:v>120913</c:v>
                </c:pt>
                <c:pt idx="99">
                  <c:v>121251</c:v>
                </c:pt>
                <c:pt idx="100">
                  <c:v>121071</c:v>
                </c:pt>
                <c:pt idx="101">
                  <c:v>121473</c:v>
                </c:pt>
                <c:pt idx="102">
                  <c:v>121665</c:v>
                </c:pt>
                <c:pt idx="103">
                  <c:v>122125</c:v>
                </c:pt>
                <c:pt idx="104">
                  <c:v>121960</c:v>
                </c:pt>
                <c:pt idx="105">
                  <c:v>122206</c:v>
                </c:pt>
                <c:pt idx="106">
                  <c:v>122637</c:v>
                </c:pt>
                <c:pt idx="107">
                  <c:v>122622</c:v>
                </c:pt>
                <c:pt idx="108">
                  <c:v>123390</c:v>
                </c:pt>
                <c:pt idx="109">
                  <c:v>123135</c:v>
                </c:pt>
                <c:pt idx="110">
                  <c:v>123227</c:v>
                </c:pt>
                <c:pt idx="111">
                  <c:v>123565</c:v>
                </c:pt>
                <c:pt idx="112">
                  <c:v>123474</c:v>
                </c:pt>
                <c:pt idx="113">
                  <c:v>123995</c:v>
                </c:pt>
                <c:pt idx="114">
                  <c:v>123967</c:v>
                </c:pt>
                <c:pt idx="115">
                  <c:v>124166</c:v>
                </c:pt>
                <c:pt idx="116">
                  <c:v>123944</c:v>
                </c:pt>
                <c:pt idx="117">
                  <c:v>124211</c:v>
                </c:pt>
                <c:pt idx="118">
                  <c:v>124637</c:v>
                </c:pt>
                <c:pt idx="119">
                  <c:v>124497</c:v>
                </c:pt>
                <c:pt idx="120">
                  <c:v>125833</c:v>
                </c:pt>
                <c:pt idx="121">
                  <c:v>125710</c:v>
                </c:pt>
                <c:pt idx="122">
                  <c:v>125801</c:v>
                </c:pt>
                <c:pt idx="123">
                  <c:v>125649</c:v>
                </c:pt>
                <c:pt idx="124">
                  <c:v>125893</c:v>
                </c:pt>
                <c:pt idx="125">
                  <c:v>125573</c:v>
                </c:pt>
                <c:pt idx="126">
                  <c:v>125732</c:v>
                </c:pt>
                <c:pt idx="127">
                  <c:v>125990</c:v>
                </c:pt>
                <c:pt idx="128">
                  <c:v>125892</c:v>
                </c:pt>
                <c:pt idx="129">
                  <c:v>125995</c:v>
                </c:pt>
                <c:pt idx="130">
                  <c:v>126070</c:v>
                </c:pt>
                <c:pt idx="131">
                  <c:v>126142</c:v>
                </c:pt>
                <c:pt idx="132">
                  <c:v>125955</c:v>
                </c:pt>
                <c:pt idx="133">
                  <c:v>126020</c:v>
                </c:pt>
                <c:pt idx="134">
                  <c:v>126238</c:v>
                </c:pt>
                <c:pt idx="135">
                  <c:v>126548</c:v>
                </c:pt>
                <c:pt idx="136">
                  <c:v>126176</c:v>
                </c:pt>
                <c:pt idx="137">
                  <c:v>126331</c:v>
                </c:pt>
                <c:pt idx="138">
                  <c:v>126154</c:v>
                </c:pt>
                <c:pt idx="139">
                  <c:v>126150</c:v>
                </c:pt>
                <c:pt idx="140">
                  <c:v>126650</c:v>
                </c:pt>
                <c:pt idx="141">
                  <c:v>126642</c:v>
                </c:pt>
                <c:pt idx="142">
                  <c:v>126701</c:v>
                </c:pt>
                <c:pt idx="143">
                  <c:v>126664</c:v>
                </c:pt>
                <c:pt idx="144">
                  <c:v>127261</c:v>
                </c:pt>
                <c:pt idx="145">
                  <c:v>127207</c:v>
                </c:pt>
                <c:pt idx="146">
                  <c:v>127604</c:v>
                </c:pt>
                <c:pt idx="147">
                  <c:v>127841</c:v>
                </c:pt>
                <c:pt idx="148">
                  <c:v>128119</c:v>
                </c:pt>
                <c:pt idx="149">
                  <c:v>128459</c:v>
                </c:pt>
                <c:pt idx="150">
                  <c:v>128563</c:v>
                </c:pt>
                <c:pt idx="151">
                  <c:v>128613</c:v>
                </c:pt>
                <c:pt idx="152">
                  <c:v>128501</c:v>
                </c:pt>
                <c:pt idx="153">
                  <c:v>128026</c:v>
                </c:pt>
                <c:pt idx="154">
                  <c:v>128441</c:v>
                </c:pt>
                <c:pt idx="155">
                  <c:v>128554</c:v>
                </c:pt>
                <c:pt idx="156">
                  <c:v>128400</c:v>
                </c:pt>
                <c:pt idx="157">
                  <c:v>128458</c:v>
                </c:pt>
                <c:pt idx="158">
                  <c:v>128598</c:v>
                </c:pt>
                <c:pt idx="159">
                  <c:v>128584</c:v>
                </c:pt>
                <c:pt idx="160">
                  <c:v>129264</c:v>
                </c:pt>
                <c:pt idx="161">
                  <c:v>129411</c:v>
                </c:pt>
                <c:pt idx="162">
                  <c:v>129397</c:v>
                </c:pt>
                <c:pt idx="163">
                  <c:v>129619</c:v>
                </c:pt>
                <c:pt idx="164">
                  <c:v>129268</c:v>
                </c:pt>
                <c:pt idx="165">
                  <c:v>129573</c:v>
                </c:pt>
                <c:pt idx="166">
                  <c:v>129711</c:v>
                </c:pt>
                <c:pt idx="167">
                  <c:v>129941</c:v>
                </c:pt>
                <c:pt idx="168">
                  <c:v>130596</c:v>
                </c:pt>
                <c:pt idx="169">
                  <c:v>130669</c:v>
                </c:pt>
                <c:pt idx="170">
                  <c:v>130400</c:v>
                </c:pt>
                <c:pt idx="171">
                  <c:v>130621</c:v>
                </c:pt>
                <c:pt idx="172">
                  <c:v>130779</c:v>
                </c:pt>
                <c:pt idx="173">
                  <c:v>130561</c:v>
                </c:pt>
                <c:pt idx="174">
                  <c:v>130652</c:v>
                </c:pt>
                <c:pt idx="175">
                  <c:v>131275</c:v>
                </c:pt>
                <c:pt idx="176">
                  <c:v>131421</c:v>
                </c:pt>
                <c:pt idx="177">
                  <c:v>131744</c:v>
                </c:pt>
                <c:pt idx="178">
                  <c:v>131891</c:v>
                </c:pt>
                <c:pt idx="179">
                  <c:v>131951</c:v>
                </c:pt>
                <c:pt idx="180">
                  <c:v>132038</c:v>
                </c:pt>
                <c:pt idx="181">
                  <c:v>132115</c:v>
                </c:pt>
                <c:pt idx="182">
                  <c:v>132108</c:v>
                </c:pt>
                <c:pt idx="183">
                  <c:v>132590</c:v>
                </c:pt>
                <c:pt idx="184">
                  <c:v>131851</c:v>
                </c:pt>
                <c:pt idx="185">
                  <c:v>131949</c:v>
                </c:pt>
                <c:pt idx="186">
                  <c:v>132343</c:v>
                </c:pt>
                <c:pt idx="187">
                  <c:v>132336</c:v>
                </c:pt>
                <c:pt idx="188">
                  <c:v>132611</c:v>
                </c:pt>
                <c:pt idx="189">
                  <c:v>132716</c:v>
                </c:pt>
                <c:pt idx="190">
                  <c:v>132614</c:v>
                </c:pt>
                <c:pt idx="191">
                  <c:v>132511</c:v>
                </c:pt>
                <c:pt idx="192">
                  <c:v>132616</c:v>
                </c:pt>
                <c:pt idx="193">
                  <c:v>132952</c:v>
                </c:pt>
                <c:pt idx="194">
                  <c:v>133180</c:v>
                </c:pt>
                <c:pt idx="195">
                  <c:v>133409</c:v>
                </c:pt>
                <c:pt idx="196">
                  <c:v>133667</c:v>
                </c:pt>
                <c:pt idx="197">
                  <c:v>133697</c:v>
                </c:pt>
                <c:pt idx="198">
                  <c:v>134284</c:v>
                </c:pt>
                <c:pt idx="199">
                  <c:v>134054</c:v>
                </c:pt>
                <c:pt idx="200">
                  <c:v>134515</c:v>
                </c:pt>
                <c:pt idx="201">
                  <c:v>134921</c:v>
                </c:pt>
                <c:pt idx="202">
                  <c:v>135007</c:v>
                </c:pt>
                <c:pt idx="203">
                  <c:v>135113</c:v>
                </c:pt>
                <c:pt idx="204">
                  <c:v>135456</c:v>
                </c:pt>
                <c:pt idx="205">
                  <c:v>135400</c:v>
                </c:pt>
                <c:pt idx="206">
                  <c:v>135891</c:v>
                </c:pt>
                <c:pt idx="207">
                  <c:v>136016</c:v>
                </c:pt>
                <c:pt idx="208">
                  <c:v>136119</c:v>
                </c:pt>
                <c:pt idx="209">
                  <c:v>136211</c:v>
                </c:pt>
                <c:pt idx="210">
                  <c:v>136477</c:v>
                </c:pt>
                <c:pt idx="211">
                  <c:v>136618</c:v>
                </c:pt>
                <c:pt idx="212">
                  <c:v>136675</c:v>
                </c:pt>
                <c:pt idx="213">
                  <c:v>136633</c:v>
                </c:pt>
                <c:pt idx="214">
                  <c:v>136961</c:v>
                </c:pt>
                <c:pt idx="215">
                  <c:v>137155</c:v>
                </c:pt>
                <c:pt idx="216">
                  <c:v>137095</c:v>
                </c:pt>
                <c:pt idx="217">
                  <c:v>137112</c:v>
                </c:pt>
                <c:pt idx="218">
                  <c:v>137236</c:v>
                </c:pt>
                <c:pt idx="219">
                  <c:v>137150</c:v>
                </c:pt>
                <c:pt idx="220">
                  <c:v>137372</c:v>
                </c:pt>
                <c:pt idx="221">
                  <c:v>137455</c:v>
                </c:pt>
                <c:pt idx="222">
                  <c:v>137588</c:v>
                </c:pt>
                <c:pt idx="223">
                  <c:v>137570</c:v>
                </c:pt>
                <c:pt idx="224">
                  <c:v>138286</c:v>
                </c:pt>
                <c:pt idx="225">
                  <c:v>138279</c:v>
                </c:pt>
                <c:pt idx="226">
                  <c:v>138381</c:v>
                </c:pt>
                <c:pt idx="227">
                  <c:v>138634</c:v>
                </c:pt>
                <c:pt idx="228">
                  <c:v>139003</c:v>
                </c:pt>
                <c:pt idx="229">
                  <c:v>138967</c:v>
                </c:pt>
                <c:pt idx="230">
                  <c:v>138730</c:v>
                </c:pt>
                <c:pt idx="231">
                  <c:v>138959</c:v>
                </c:pt>
                <c:pt idx="232">
                  <c:v>139107</c:v>
                </c:pt>
                <c:pt idx="233">
                  <c:v>139329</c:v>
                </c:pt>
                <c:pt idx="234">
                  <c:v>139439</c:v>
                </c:pt>
                <c:pt idx="235">
                  <c:v>139430</c:v>
                </c:pt>
                <c:pt idx="236">
                  <c:v>139622</c:v>
                </c:pt>
                <c:pt idx="237">
                  <c:v>139771</c:v>
                </c:pt>
                <c:pt idx="238">
                  <c:v>140025</c:v>
                </c:pt>
                <c:pt idx="239">
                  <c:v>140177</c:v>
                </c:pt>
                <c:pt idx="240">
                  <c:v>142267</c:v>
                </c:pt>
                <c:pt idx="241">
                  <c:v>142456</c:v>
                </c:pt>
                <c:pt idx="242">
                  <c:v>142434</c:v>
                </c:pt>
                <c:pt idx="243">
                  <c:v>142751</c:v>
                </c:pt>
                <c:pt idx="244">
                  <c:v>142388</c:v>
                </c:pt>
                <c:pt idx="245">
                  <c:v>142591</c:v>
                </c:pt>
                <c:pt idx="246">
                  <c:v>142278</c:v>
                </c:pt>
                <c:pt idx="247">
                  <c:v>142514</c:v>
                </c:pt>
                <c:pt idx="248">
                  <c:v>142518</c:v>
                </c:pt>
                <c:pt idx="249">
                  <c:v>142622</c:v>
                </c:pt>
                <c:pt idx="250">
                  <c:v>142962</c:v>
                </c:pt>
                <c:pt idx="251">
                  <c:v>143248</c:v>
                </c:pt>
                <c:pt idx="252">
                  <c:v>143800</c:v>
                </c:pt>
                <c:pt idx="253">
                  <c:v>143701</c:v>
                </c:pt>
                <c:pt idx="254">
                  <c:v>143924</c:v>
                </c:pt>
                <c:pt idx="255">
                  <c:v>143569</c:v>
                </c:pt>
                <c:pt idx="256">
                  <c:v>143318</c:v>
                </c:pt>
                <c:pt idx="257">
                  <c:v>143357</c:v>
                </c:pt>
                <c:pt idx="258">
                  <c:v>143654</c:v>
                </c:pt>
                <c:pt idx="259">
                  <c:v>143284</c:v>
                </c:pt>
                <c:pt idx="260">
                  <c:v>143989</c:v>
                </c:pt>
                <c:pt idx="261">
                  <c:v>144086</c:v>
                </c:pt>
                <c:pt idx="262">
                  <c:v>144240</c:v>
                </c:pt>
                <c:pt idx="263">
                  <c:v>144305</c:v>
                </c:pt>
                <c:pt idx="264">
                  <c:v>143883</c:v>
                </c:pt>
                <c:pt idx="265">
                  <c:v>144653</c:v>
                </c:pt>
                <c:pt idx="266">
                  <c:v>144481</c:v>
                </c:pt>
                <c:pt idx="267">
                  <c:v>144725</c:v>
                </c:pt>
                <c:pt idx="268">
                  <c:v>144938</c:v>
                </c:pt>
                <c:pt idx="269">
                  <c:v>144808</c:v>
                </c:pt>
                <c:pt idx="270">
                  <c:v>144803</c:v>
                </c:pt>
                <c:pt idx="271">
                  <c:v>145009</c:v>
                </c:pt>
                <c:pt idx="272">
                  <c:v>145552</c:v>
                </c:pt>
                <c:pt idx="273">
                  <c:v>145314</c:v>
                </c:pt>
                <c:pt idx="274">
                  <c:v>145041</c:v>
                </c:pt>
                <c:pt idx="275">
                  <c:v>145066</c:v>
                </c:pt>
                <c:pt idx="276">
                  <c:v>145937</c:v>
                </c:pt>
                <c:pt idx="277">
                  <c:v>146100</c:v>
                </c:pt>
                <c:pt idx="278">
                  <c:v>146022</c:v>
                </c:pt>
                <c:pt idx="279">
                  <c:v>146474</c:v>
                </c:pt>
                <c:pt idx="280">
                  <c:v>146500</c:v>
                </c:pt>
                <c:pt idx="281">
                  <c:v>147056</c:v>
                </c:pt>
                <c:pt idx="282">
                  <c:v>146485</c:v>
                </c:pt>
                <c:pt idx="283">
                  <c:v>146445</c:v>
                </c:pt>
                <c:pt idx="284">
                  <c:v>146530</c:v>
                </c:pt>
                <c:pt idx="285">
                  <c:v>146716</c:v>
                </c:pt>
                <c:pt idx="286">
                  <c:v>147000</c:v>
                </c:pt>
                <c:pt idx="287">
                  <c:v>146729</c:v>
                </c:pt>
                <c:pt idx="288">
                  <c:v>146842</c:v>
                </c:pt>
                <c:pt idx="289">
                  <c:v>146709</c:v>
                </c:pt>
                <c:pt idx="290">
                  <c:v>146944</c:v>
                </c:pt>
                <c:pt idx="291">
                  <c:v>146850</c:v>
                </c:pt>
                <c:pt idx="292">
                  <c:v>147065</c:v>
                </c:pt>
                <c:pt idx="293">
                  <c:v>147460</c:v>
                </c:pt>
                <c:pt idx="294">
                  <c:v>147692</c:v>
                </c:pt>
                <c:pt idx="295">
                  <c:v>147564</c:v>
                </c:pt>
                <c:pt idx="296">
                  <c:v>147415</c:v>
                </c:pt>
                <c:pt idx="297">
                  <c:v>147793</c:v>
                </c:pt>
                <c:pt idx="298">
                  <c:v>148162</c:v>
                </c:pt>
                <c:pt idx="299">
                  <c:v>148059</c:v>
                </c:pt>
                <c:pt idx="300">
                  <c:v>148029</c:v>
                </c:pt>
                <c:pt idx="301">
                  <c:v>148364</c:v>
                </c:pt>
                <c:pt idx="302">
                  <c:v>148391</c:v>
                </c:pt>
                <c:pt idx="303">
                  <c:v>148926</c:v>
                </c:pt>
                <c:pt idx="304">
                  <c:v>149261</c:v>
                </c:pt>
                <c:pt idx="305">
                  <c:v>149238</c:v>
                </c:pt>
                <c:pt idx="306">
                  <c:v>149432</c:v>
                </c:pt>
                <c:pt idx="307">
                  <c:v>149779</c:v>
                </c:pt>
                <c:pt idx="308">
                  <c:v>149954</c:v>
                </c:pt>
                <c:pt idx="309">
                  <c:v>150001</c:v>
                </c:pt>
                <c:pt idx="310">
                  <c:v>150065</c:v>
                </c:pt>
                <c:pt idx="311">
                  <c:v>150030</c:v>
                </c:pt>
                <c:pt idx="312">
                  <c:v>150214</c:v>
                </c:pt>
                <c:pt idx="313">
                  <c:v>150641</c:v>
                </c:pt>
                <c:pt idx="314">
                  <c:v>150813</c:v>
                </c:pt>
                <c:pt idx="315">
                  <c:v>150881</c:v>
                </c:pt>
                <c:pt idx="316">
                  <c:v>151069</c:v>
                </c:pt>
                <c:pt idx="317">
                  <c:v>151354</c:v>
                </c:pt>
                <c:pt idx="318">
                  <c:v>151377</c:v>
                </c:pt>
                <c:pt idx="319">
                  <c:v>151716</c:v>
                </c:pt>
                <c:pt idx="320">
                  <c:v>151662</c:v>
                </c:pt>
                <c:pt idx="321">
                  <c:v>152041</c:v>
                </c:pt>
                <c:pt idx="322">
                  <c:v>152406</c:v>
                </c:pt>
                <c:pt idx="323">
                  <c:v>152732</c:v>
                </c:pt>
                <c:pt idx="324">
                  <c:v>153144</c:v>
                </c:pt>
                <c:pt idx="325">
                  <c:v>152983</c:v>
                </c:pt>
                <c:pt idx="326">
                  <c:v>153051</c:v>
                </c:pt>
                <c:pt idx="327">
                  <c:v>152435</c:v>
                </c:pt>
                <c:pt idx="328">
                  <c:v>152670</c:v>
                </c:pt>
                <c:pt idx="329">
                  <c:v>153041</c:v>
                </c:pt>
                <c:pt idx="330">
                  <c:v>153054</c:v>
                </c:pt>
                <c:pt idx="331">
                  <c:v>152749</c:v>
                </c:pt>
                <c:pt idx="332">
                  <c:v>153414</c:v>
                </c:pt>
                <c:pt idx="333">
                  <c:v>153183</c:v>
                </c:pt>
                <c:pt idx="334">
                  <c:v>153835</c:v>
                </c:pt>
                <c:pt idx="335">
                  <c:v>153918</c:v>
                </c:pt>
                <c:pt idx="336">
                  <c:v>154063</c:v>
                </c:pt>
                <c:pt idx="337">
                  <c:v>153653</c:v>
                </c:pt>
                <c:pt idx="338">
                  <c:v>153908</c:v>
                </c:pt>
                <c:pt idx="339">
                  <c:v>153769</c:v>
                </c:pt>
                <c:pt idx="340">
                  <c:v>154303</c:v>
                </c:pt>
                <c:pt idx="341">
                  <c:v>154313</c:v>
                </c:pt>
                <c:pt idx="342">
                  <c:v>154469</c:v>
                </c:pt>
                <c:pt idx="343">
                  <c:v>154641</c:v>
                </c:pt>
                <c:pt idx="344">
                  <c:v>154570</c:v>
                </c:pt>
                <c:pt idx="345">
                  <c:v>154876</c:v>
                </c:pt>
                <c:pt idx="346">
                  <c:v>154639</c:v>
                </c:pt>
                <c:pt idx="347">
                  <c:v>154655</c:v>
                </c:pt>
                <c:pt idx="348">
                  <c:v>154210</c:v>
                </c:pt>
                <c:pt idx="349">
                  <c:v>154538</c:v>
                </c:pt>
                <c:pt idx="350">
                  <c:v>154133</c:v>
                </c:pt>
                <c:pt idx="351">
                  <c:v>154509</c:v>
                </c:pt>
                <c:pt idx="352">
                  <c:v>154747</c:v>
                </c:pt>
                <c:pt idx="353">
                  <c:v>154716</c:v>
                </c:pt>
                <c:pt idx="354">
                  <c:v>154502</c:v>
                </c:pt>
                <c:pt idx="355">
                  <c:v>154307</c:v>
                </c:pt>
                <c:pt idx="356">
                  <c:v>153827</c:v>
                </c:pt>
                <c:pt idx="357">
                  <c:v>153784</c:v>
                </c:pt>
                <c:pt idx="358">
                  <c:v>153878</c:v>
                </c:pt>
                <c:pt idx="359">
                  <c:v>153111</c:v>
                </c:pt>
                <c:pt idx="360">
                  <c:v>153484</c:v>
                </c:pt>
                <c:pt idx="361">
                  <c:v>153694</c:v>
                </c:pt>
                <c:pt idx="362">
                  <c:v>153954</c:v>
                </c:pt>
                <c:pt idx="363">
                  <c:v>154622</c:v>
                </c:pt>
                <c:pt idx="364">
                  <c:v>154091</c:v>
                </c:pt>
                <c:pt idx="365">
                  <c:v>153616</c:v>
                </c:pt>
                <c:pt idx="366">
                  <c:v>153691</c:v>
                </c:pt>
                <c:pt idx="367">
                  <c:v>154086</c:v>
                </c:pt>
                <c:pt idx="368">
                  <c:v>153975</c:v>
                </c:pt>
                <c:pt idx="369">
                  <c:v>153635</c:v>
                </c:pt>
                <c:pt idx="370">
                  <c:v>154125</c:v>
                </c:pt>
                <c:pt idx="371">
                  <c:v>153650</c:v>
                </c:pt>
                <c:pt idx="372">
                  <c:v>153263</c:v>
                </c:pt>
                <c:pt idx="373">
                  <c:v>153214</c:v>
                </c:pt>
                <c:pt idx="374">
                  <c:v>153376</c:v>
                </c:pt>
                <c:pt idx="375">
                  <c:v>153543</c:v>
                </c:pt>
                <c:pt idx="376">
                  <c:v>153479</c:v>
                </c:pt>
                <c:pt idx="377">
                  <c:v>153346</c:v>
                </c:pt>
                <c:pt idx="378">
                  <c:v>153288</c:v>
                </c:pt>
                <c:pt idx="379">
                  <c:v>153760</c:v>
                </c:pt>
                <c:pt idx="380">
                  <c:v>154131</c:v>
                </c:pt>
                <c:pt idx="381">
                  <c:v>153961</c:v>
                </c:pt>
                <c:pt idx="382">
                  <c:v>154128</c:v>
                </c:pt>
                <c:pt idx="383">
                  <c:v>153995</c:v>
                </c:pt>
                <c:pt idx="384">
                  <c:v>154381</c:v>
                </c:pt>
                <c:pt idx="385">
                  <c:v>154671</c:v>
                </c:pt>
                <c:pt idx="386">
                  <c:v>154749</c:v>
                </c:pt>
                <c:pt idx="387">
                  <c:v>154545</c:v>
                </c:pt>
                <c:pt idx="388">
                  <c:v>154866</c:v>
                </c:pt>
                <c:pt idx="389">
                  <c:v>155083</c:v>
                </c:pt>
                <c:pt idx="390">
                  <c:v>154948</c:v>
                </c:pt>
                <c:pt idx="391">
                  <c:v>154763</c:v>
                </c:pt>
                <c:pt idx="392">
                  <c:v>155160</c:v>
                </c:pt>
                <c:pt idx="393">
                  <c:v>155554</c:v>
                </c:pt>
                <c:pt idx="394">
                  <c:v>155338</c:v>
                </c:pt>
                <c:pt idx="395">
                  <c:v>155628</c:v>
                </c:pt>
                <c:pt idx="396">
                  <c:v>155763</c:v>
                </c:pt>
                <c:pt idx="397">
                  <c:v>155312</c:v>
                </c:pt>
                <c:pt idx="398">
                  <c:v>155005</c:v>
                </c:pt>
                <c:pt idx="399">
                  <c:v>155394</c:v>
                </c:pt>
                <c:pt idx="400">
                  <c:v>155536</c:v>
                </c:pt>
                <c:pt idx="401">
                  <c:v>155749</c:v>
                </c:pt>
                <c:pt idx="402">
                  <c:v>155599</c:v>
                </c:pt>
                <c:pt idx="403">
                  <c:v>155605</c:v>
                </c:pt>
                <c:pt idx="404">
                  <c:v>155687</c:v>
                </c:pt>
                <c:pt idx="405">
                  <c:v>154673</c:v>
                </c:pt>
                <c:pt idx="406">
                  <c:v>155265</c:v>
                </c:pt>
                <c:pt idx="407">
                  <c:v>155182</c:v>
                </c:pt>
                <c:pt idx="408">
                  <c:v>155352</c:v>
                </c:pt>
                <c:pt idx="409">
                  <c:v>155483</c:v>
                </c:pt>
                <c:pt idx="410">
                  <c:v>156028</c:v>
                </c:pt>
                <c:pt idx="411">
                  <c:v>155369</c:v>
                </c:pt>
                <c:pt idx="412">
                  <c:v>155684</c:v>
                </c:pt>
                <c:pt idx="413">
                  <c:v>155707</c:v>
                </c:pt>
                <c:pt idx="414">
                  <c:v>156007</c:v>
                </c:pt>
                <c:pt idx="415">
                  <c:v>156130</c:v>
                </c:pt>
                <c:pt idx="416">
                  <c:v>156040</c:v>
                </c:pt>
                <c:pt idx="417">
                  <c:v>156417</c:v>
                </c:pt>
                <c:pt idx="418">
                  <c:v>156494</c:v>
                </c:pt>
                <c:pt idx="419">
                  <c:v>156332</c:v>
                </c:pt>
                <c:pt idx="420">
                  <c:v>157030</c:v>
                </c:pt>
                <c:pt idx="421">
                  <c:v>156644</c:v>
                </c:pt>
                <c:pt idx="422">
                  <c:v>156643</c:v>
                </c:pt>
                <c:pt idx="423">
                  <c:v>157060</c:v>
                </c:pt>
                <c:pt idx="424">
                  <c:v>157651</c:v>
                </c:pt>
                <c:pt idx="425">
                  <c:v>157062</c:v>
                </c:pt>
                <c:pt idx="426">
                  <c:v>156997</c:v>
                </c:pt>
                <c:pt idx="427">
                  <c:v>157172</c:v>
                </c:pt>
                <c:pt idx="428">
                  <c:v>156733</c:v>
                </c:pt>
                <c:pt idx="429">
                  <c:v>157167</c:v>
                </c:pt>
                <c:pt idx="430">
                  <c:v>157463</c:v>
                </c:pt>
                <c:pt idx="431">
                  <c:v>158035</c:v>
                </c:pt>
                <c:pt idx="432">
                  <c:v>158280</c:v>
                </c:pt>
                <c:pt idx="433">
                  <c:v>158640</c:v>
                </c:pt>
                <c:pt idx="434">
                  <c:v>159179</c:v>
                </c:pt>
                <c:pt idx="435">
                  <c:v>159141</c:v>
                </c:pt>
                <c:pt idx="436">
                  <c:v>158784</c:v>
                </c:pt>
                <c:pt idx="437">
                  <c:v>158967</c:v>
                </c:pt>
                <c:pt idx="438">
                  <c:v>159194</c:v>
                </c:pt>
                <c:pt idx="439">
                  <c:v>159562</c:v>
                </c:pt>
                <c:pt idx="440">
                  <c:v>159714</c:v>
                </c:pt>
                <c:pt idx="441">
                  <c:v>159605</c:v>
                </c:pt>
                <c:pt idx="442">
                  <c:v>159506</c:v>
                </c:pt>
                <c:pt idx="443">
                  <c:v>159678</c:v>
                </c:pt>
                <c:pt idx="444">
                  <c:v>159620</c:v>
                </c:pt>
                <c:pt idx="445">
                  <c:v>159859</c:v>
                </c:pt>
                <c:pt idx="446">
                  <c:v>160137</c:v>
                </c:pt>
                <c:pt idx="447">
                  <c:v>160345</c:v>
                </c:pt>
                <c:pt idx="448">
                  <c:v>160068</c:v>
                </c:pt>
                <c:pt idx="449">
                  <c:v>160192</c:v>
                </c:pt>
                <c:pt idx="450">
                  <c:v>160462</c:v>
                </c:pt>
                <c:pt idx="451">
                  <c:v>160586</c:v>
                </c:pt>
                <c:pt idx="452">
                  <c:v>161140</c:v>
                </c:pt>
                <c:pt idx="453">
                  <c:v>160309</c:v>
                </c:pt>
                <c:pt idx="454">
                  <c:v>160579</c:v>
                </c:pt>
                <c:pt idx="455">
                  <c:v>160535</c:v>
                </c:pt>
                <c:pt idx="456">
                  <c:v>160998</c:v>
                </c:pt>
                <c:pt idx="457">
                  <c:v>161846</c:v>
                </c:pt>
                <c:pt idx="458">
                  <c:v>161760</c:v>
                </c:pt>
                <c:pt idx="459">
                  <c:v>161809</c:v>
                </c:pt>
                <c:pt idx="460">
                  <c:v>161882</c:v>
                </c:pt>
                <c:pt idx="461">
                  <c:v>162180</c:v>
                </c:pt>
                <c:pt idx="462">
                  <c:v>162288</c:v>
                </c:pt>
                <c:pt idx="463">
                  <c:v>161679</c:v>
                </c:pt>
                <c:pt idx="464">
                  <c:v>162035</c:v>
                </c:pt>
                <c:pt idx="465">
                  <c:v>162525</c:v>
                </c:pt>
                <c:pt idx="466">
                  <c:v>162738</c:v>
                </c:pt>
                <c:pt idx="467">
                  <c:v>163146</c:v>
                </c:pt>
                <c:pt idx="468">
                  <c:v>163072</c:v>
                </c:pt>
                <c:pt idx="469">
                  <c:v>163114</c:v>
                </c:pt>
                <c:pt idx="470">
                  <c:v>163035</c:v>
                </c:pt>
                <c:pt idx="471">
                  <c:v>162642</c:v>
                </c:pt>
                <c:pt idx="472">
                  <c:v>162803</c:v>
                </c:pt>
                <c:pt idx="473">
                  <c:v>163029</c:v>
                </c:pt>
                <c:pt idx="474">
                  <c:v>163472</c:v>
                </c:pt>
                <c:pt idx="475">
                  <c:v>163774</c:v>
                </c:pt>
                <c:pt idx="476">
                  <c:v>164015</c:v>
                </c:pt>
                <c:pt idx="477">
                  <c:v>164336</c:v>
                </c:pt>
                <c:pt idx="478">
                  <c:v>164434</c:v>
                </c:pt>
                <c:pt idx="479">
                  <c:v>164633</c:v>
                </c:pt>
                <c:pt idx="480">
                  <c:v>164479</c:v>
                </c:pt>
                <c:pt idx="481">
                  <c:v>164583</c:v>
                </c:pt>
                <c:pt idx="482">
                  <c:v>162764</c:v>
                </c:pt>
                <c:pt idx="483">
                  <c:v>156358</c:v>
                </c:pt>
                <c:pt idx="484">
                  <c:v>158122</c:v>
                </c:pt>
                <c:pt idx="485">
                  <c:v>159834</c:v>
                </c:pt>
                <c:pt idx="486">
                  <c:v>160015</c:v>
                </c:pt>
                <c:pt idx="487">
                  <c:v>160707</c:v>
                </c:pt>
                <c:pt idx="488">
                  <c:v>160153</c:v>
                </c:pt>
                <c:pt idx="489">
                  <c:v>160834</c:v>
                </c:pt>
                <c:pt idx="490">
                  <c:v>160539</c:v>
                </c:pt>
                <c:pt idx="491">
                  <c:v>160671</c:v>
                </c:pt>
                <c:pt idx="492">
                  <c:v>160184</c:v>
                </c:pt>
                <c:pt idx="493">
                  <c:v>160359</c:v>
                </c:pt>
                <c:pt idx="494">
                  <c:v>160631</c:v>
                </c:pt>
                <c:pt idx="495">
                  <c:v>160978</c:v>
                </c:pt>
                <c:pt idx="496">
                  <c:v>160801</c:v>
                </c:pt>
                <c:pt idx="497">
                  <c:v>161114</c:v>
                </c:pt>
                <c:pt idx="498">
                  <c:v>161375</c:v>
                </c:pt>
                <c:pt idx="499">
                  <c:v>161505</c:v>
                </c:pt>
                <c:pt idx="500">
                  <c:v>161471</c:v>
                </c:pt>
                <c:pt idx="501">
                  <c:v>161610</c:v>
                </c:pt>
                <c:pt idx="502">
                  <c:v>162126</c:v>
                </c:pt>
                <c:pt idx="503">
                  <c:v>162294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C7-4E4A-AD09-B814F4C63905}"/>
            </c:ext>
          </c:extLst>
        </c:ser>
        <c:ser>
          <c:idx val="1"/>
          <c:order val="1"/>
          <c:tx>
            <c:strRef>
              <c:f>'FRED Graph'!$J$11</c:f>
              <c:strCache>
                <c:ptCount val="1"/>
                <c:pt idx="0">
                  <c:v>Tremd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02"/>
              <c:layout>
                <c:manualLayout>
                  <c:x val="-1.8472462164906629E-2"/>
                  <c:y val="-4.4190167761504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7-4E4A-AD09-B814F4C63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Graph'!$H$12:$H$515</c:f>
              <c:numCache>
                <c:formatCode>yyyy\-mm\-dd</c:formatCode>
                <c:ptCount val="504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</c:numCache>
            </c:numRef>
          </c:cat>
          <c:val>
            <c:numRef>
              <c:f>'FRED Graph'!$J$12:$J$515</c:f>
              <c:numCache>
                <c:formatCode>0</c:formatCode>
                <c:ptCount val="504"/>
                <c:pt idx="0">
                  <c:v>106562</c:v>
                </c:pt>
                <c:pt idx="1">
                  <c:v>106708.99295647055</c:v>
                </c:pt>
                <c:pt idx="2">
                  <c:v>106856.00958604283</c:v>
                </c:pt>
                <c:pt idx="3">
                  <c:v>107003.04942819322</c:v>
                </c:pt>
                <c:pt idx="4">
                  <c:v>107150.11202164729</c:v>
                </c:pt>
                <c:pt idx="5">
                  <c:v>107297.1969043818</c:v>
                </c:pt>
                <c:pt idx="6">
                  <c:v>107444.30361362669</c:v>
                </c:pt>
                <c:pt idx="7">
                  <c:v>107591.43168586727</c:v>
                </c:pt>
                <c:pt idx="8">
                  <c:v>107738.58065684626</c:v>
                </c:pt>
                <c:pt idx="9">
                  <c:v>107885.75006156589</c:v>
                </c:pt>
                <c:pt idx="10">
                  <c:v>108032.93943428999</c:v>
                </c:pt>
                <c:pt idx="11">
                  <c:v>108180.14830854617</c:v>
                </c:pt>
                <c:pt idx="12">
                  <c:v>108327.37621712786</c:v>
                </c:pt>
                <c:pt idx="13">
                  <c:v>108474.62269209647</c:v>
                </c:pt>
                <c:pt idx="14">
                  <c:v>108621.88726478361</c:v>
                </c:pt>
                <c:pt idx="15">
                  <c:v>108769.16946579311</c:v>
                </c:pt>
                <c:pt idx="16">
                  <c:v>108916.46882500328</c:v>
                </c:pt>
                <c:pt idx="17">
                  <c:v>109063.78487156902</c:v>
                </c:pt>
                <c:pt idx="18">
                  <c:v>109211.11713392411</c:v>
                </c:pt>
                <c:pt idx="19">
                  <c:v>109358.46513978323</c:v>
                </c:pt>
                <c:pt idx="20">
                  <c:v>109505.82841614429</c:v>
                </c:pt>
                <c:pt idx="21">
                  <c:v>109653.20648929055</c:v>
                </c:pt>
                <c:pt idx="22">
                  <c:v>109800.5988847929</c:v>
                </c:pt>
                <c:pt idx="23">
                  <c:v>109948.00512751206</c:v>
                </c:pt>
                <c:pt idx="24">
                  <c:v>110095.42474160084</c:v>
                </c:pt>
                <c:pt idx="25">
                  <c:v>110242.85725050628</c:v>
                </c:pt>
                <c:pt idx="26">
                  <c:v>110390.30217697201</c:v>
                </c:pt>
                <c:pt idx="27">
                  <c:v>110537.75904304053</c:v>
                </c:pt>
                <c:pt idx="28">
                  <c:v>110685.22737005531</c:v>
                </c:pt>
                <c:pt idx="29">
                  <c:v>110832.70667866326</c:v>
                </c:pt>
                <c:pt idx="30">
                  <c:v>110980.19648881693</c:v>
                </c:pt>
                <c:pt idx="31">
                  <c:v>111127.69631977676</c:v>
                </c:pt>
                <c:pt idx="32">
                  <c:v>111275.20569011354</c:v>
                </c:pt>
                <c:pt idx="33">
                  <c:v>111422.72411771046</c:v>
                </c:pt>
                <c:pt idx="34">
                  <c:v>111570.25111976574</c:v>
                </c:pt>
                <c:pt idx="35">
                  <c:v>111717.78621279472</c:v>
                </c:pt>
                <c:pt idx="36">
                  <c:v>111865.32891263234</c:v>
                </c:pt>
                <c:pt idx="37">
                  <c:v>112012.87873443538</c:v>
                </c:pt>
                <c:pt idx="38">
                  <c:v>112160.43519268496</c:v>
                </c:pt>
                <c:pt idx="39">
                  <c:v>112307.99780118871</c:v>
                </c:pt>
                <c:pt idx="40">
                  <c:v>112455.56607308341</c:v>
                </c:pt>
                <c:pt idx="41">
                  <c:v>112603.13952083701</c:v>
                </c:pt>
                <c:pt idx="42">
                  <c:v>112750.71765625142</c:v>
                </c:pt>
                <c:pt idx="43">
                  <c:v>112898.29999046463</c:v>
                </c:pt>
                <c:pt idx="44">
                  <c:v>113045.88603395323</c:v>
                </c:pt>
                <c:pt idx="45">
                  <c:v>113193.4752965348</c:v>
                </c:pt>
                <c:pt idx="46">
                  <c:v>113341.06728737033</c:v>
                </c:pt>
                <c:pt idx="47">
                  <c:v>113488.66151496673</c:v>
                </c:pt>
                <c:pt idx="48">
                  <c:v>113636.25748717916</c:v>
                </c:pt>
                <c:pt idx="49">
                  <c:v>113783.85471121356</c:v>
                </c:pt>
                <c:pt idx="50">
                  <c:v>113931.45269362906</c:v>
                </c:pt>
                <c:pt idx="51">
                  <c:v>114079.05094034057</c:v>
                </c:pt>
                <c:pt idx="52">
                  <c:v>114226.64895662104</c:v>
                </c:pt>
                <c:pt idx="53">
                  <c:v>114374.24624710414</c:v>
                </c:pt>
                <c:pt idx="54">
                  <c:v>114521.84231578672</c:v>
                </c:pt>
                <c:pt idx="55">
                  <c:v>114669.43666603128</c:v>
                </c:pt>
                <c:pt idx="56">
                  <c:v>114817.0288005684</c:v>
                </c:pt>
                <c:pt idx="57">
                  <c:v>114964.61822149945</c:v>
                </c:pt>
                <c:pt idx="58">
                  <c:v>115112.204430299</c:v>
                </c:pt>
                <c:pt idx="59">
                  <c:v>115259.78692781733</c:v>
                </c:pt>
                <c:pt idx="60">
                  <c:v>115407.36521428311</c:v>
                </c:pt>
                <c:pt idx="61">
                  <c:v>115554.9387893058</c:v>
                </c:pt>
                <c:pt idx="62">
                  <c:v>115702.50715187831</c:v>
                </c:pt>
                <c:pt idx="63">
                  <c:v>115850.06980037953</c:v>
                </c:pt>
                <c:pt idx="64">
                  <c:v>115997.62623257696</c:v>
                </c:pt>
                <c:pt idx="65">
                  <c:v>116145.17594562931</c:v>
                </c:pt>
                <c:pt idx="66">
                  <c:v>116292.71843608892</c:v>
                </c:pt>
                <c:pt idx="67">
                  <c:v>116440.25319990463</c:v>
                </c:pt>
                <c:pt idx="68">
                  <c:v>116587.77973242421</c:v>
                </c:pt>
                <c:pt idx="69">
                  <c:v>116735.29752839706</c:v>
                </c:pt>
                <c:pt idx="70">
                  <c:v>116882.8060819768</c:v>
                </c:pt>
                <c:pt idx="71">
                  <c:v>117030.30488672397</c:v>
                </c:pt>
                <c:pt idx="72">
                  <c:v>117177.7934356086</c:v>
                </c:pt>
                <c:pt idx="73">
                  <c:v>117325.27122101288</c:v>
                </c:pt>
                <c:pt idx="74">
                  <c:v>117472.73773473396</c:v>
                </c:pt>
                <c:pt idx="75">
                  <c:v>117620.19246798637</c:v>
                </c:pt>
                <c:pt idx="76">
                  <c:v>117767.63491140492</c:v>
                </c:pt>
                <c:pt idx="77">
                  <c:v>117915.06455504733</c:v>
                </c:pt>
                <c:pt idx="78">
                  <c:v>118062.48088839685</c:v>
                </c:pt>
                <c:pt idx="79">
                  <c:v>118209.88340036508</c:v>
                </c:pt>
                <c:pt idx="80">
                  <c:v>118357.2715792946</c:v>
                </c:pt>
                <c:pt idx="81">
                  <c:v>118504.64491296168</c:v>
                </c:pt>
                <c:pt idx="82">
                  <c:v>118652.00288857914</c:v>
                </c:pt>
                <c:pt idx="83">
                  <c:v>118799.34499279894</c:v>
                </c:pt>
                <c:pt idx="84">
                  <c:v>118946.67071171501</c:v>
                </c:pt>
                <c:pt idx="85">
                  <c:v>119093.97953086592</c:v>
                </c:pt>
                <c:pt idx="86">
                  <c:v>119241.2709352378</c:v>
                </c:pt>
                <c:pt idx="87">
                  <c:v>119388.54440926692</c:v>
                </c:pt>
                <c:pt idx="88">
                  <c:v>119535.7994368426</c:v>
                </c:pt>
                <c:pt idx="89">
                  <c:v>119683.03550130999</c:v>
                </c:pt>
                <c:pt idx="90">
                  <c:v>119830.25208547276</c:v>
                </c:pt>
                <c:pt idx="91">
                  <c:v>119977.44867159605</c:v>
                </c:pt>
                <c:pt idx="92">
                  <c:v>120124.62474140913</c:v>
                </c:pt>
                <c:pt idx="93">
                  <c:v>120271.77977610833</c:v>
                </c:pt>
                <c:pt idx="94">
                  <c:v>120418.91325635988</c:v>
                </c:pt>
                <c:pt idx="95">
                  <c:v>120566.02466230256</c:v>
                </c:pt>
                <c:pt idx="96">
                  <c:v>120713.11347355082</c:v>
                </c:pt>
                <c:pt idx="97">
                  <c:v>120860.17916919742</c:v>
                </c:pt>
                <c:pt idx="98">
                  <c:v>121007.22122781636</c:v>
                </c:pt>
                <c:pt idx="99">
                  <c:v>121154.2391274657</c:v>
                </c:pt>
                <c:pt idx="100">
                  <c:v>121301.23234569054</c:v>
                </c:pt>
                <c:pt idx="101">
                  <c:v>121448.20035952581</c:v>
                </c:pt>
                <c:pt idx="102">
                  <c:v>121595.14264549919</c:v>
                </c:pt>
                <c:pt idx="103">
                  <c:v>121742.05867963395</c:v>
                </c:pt>
                <c:pt idx="104">
                  <c:v>121888.947937452</c:v>
                </c:pt>
                <c:pt idx="105">
                  <c:v>122035.80989397662</c:v>
                </c:pt>
                <c:pt idx="106">
                  <c:v>122182.64402373548</c:v>
                </c:pt>
                <c:pt idx="107">
                  <c:v>122329.44980076363</c:v>
                </c:pt>
                <c:pt idx="108">
                  <c:v>122476.22669860629</c:v>
                </c:pt>
                <c:pt idx="109">
                  <c:v>122622.97419032185</c:v>
                </c:pt>
                <c:pt idx="110">
                  <c:v>122769.6917484849</c:v>
                </c:pt>
                <c:pt idx="111">
                  <c:v>122916.37884518909</c:v>
                </c:pt>
                <c:pt idx="112">
                  <c:v>123063.0349520501</c:v>
                </c:pt>
                <c:pt idx="113">
                  <c:v>123209.6595402087</c:v>
                </c:pt>
                <c:pt idx="114">
                  <c:v>123356.25208033361</c:v>
                </c:pt>
                <c:pt idx="115">
                  <c:v>123502.8120426246</c:v>
                </c:pt>
                <c:pt idx="116">
                  <c:v>123649.3388968154</c:v>
                </c:pt>
                <c:pt idx="117">
                  <c:v>123795.83211217679</c:v>
                </c:pt>
                <c:pt idx="118">
                  <c:v>123942.29115751953</c:v>
                </c:pt>
                <c:pt idx="119">
                  <c:v>124088.7155011974</c:v>
                </c:pt>
                <c:pt idx="120">
                  <c:v>124235.10461111022</c:v>
                </c:pt>
                <c:pt idx="121">
                  <c:v>124381.45795470696</c:v>
                </c:pt>
                <c:pt idx="122">
                  <c:v>124527.77499898865</c:v>
                </c:pt>
                <c:pt idx="123">
                  <c:v>124674.05521051156</c:v>
                </c:pt>
                <c:pt idx="124">
                  <c:v>124820.29805539013</c:v>
                </c:pt>
                <c:pt idx="125">
                  <c:v>124966.50299930015</c:v>
                </c:pt>
                <c:pt idx="126">
                  <c:v>125112.6695074817</c:v>
                </c:pt>
                <c:pt idx="127">
                  <c:v>125258.79704474239</c:v>
                </c:pt>
                <c:pt idx="128">
                  <c:v>125404.88507546029</c:v>
                </c:pt>
                <c:pt idx="129">
                  <c:v>125550.93306358712</c:v>
                </c:pt>
                <c:pt idx="130">
                  <c:v>125696.94047265123</c:v>
                </c:pt>
                <c:pt idx="131">
                  <c:v>125842.90676576096</c:v>
                </c:pt>
                <c:pt idx="132">
                  <c:v>125988.8314056074</c:v>
                </c:pt>
                <c:pt idx="133">
                  <c:v>126134.71385446782</c:v>
                </c:pt>
                <c:pt idx="134">
                  <c:v>126280.55357420858</c:v>
                </c:pt>
                <c:pt idx="135">
                  <c:v>126426.35002628842</c:v>
                </c:pt>
                <c:pt idx="136">
                  <c:v>126572.10267176147</c:v>
                </c:pt>
                <c:pt idx="137">
                  <c:v>126717.81097128055</c:v>
                </c:pt>
                <c:pt idx="138">
                  <c:v>126863.47438510015</c:v>
                </c:pt>
                <c:pt idx="139">
                  <c:v>127009.09237307975</c:v>
                </c:pt>
                <c:pt idx="140">
                  <c:v>127154.66439468684</c:v>
                </c:pt>
                <c:pt idx="141">
                  <c:v>127300.18990900024</c:v>
                </c:pt>
                <c:pt idx="142">
                  <c:v>127445.66837471322</c:v>
                </c:pt>
                <c:pt idx="143">
                  <c:v>127591.09925013661</c:v>
                </c:pt>
                <c:pt idx="144">
                  <c:v>127736.48199320218</c:v>
                </c:pt>
                <c:pt idx="145">
                  <c:v>127881.81606146564</c:v>
                </c:pt>
                <c:pt idx="146">
                  <c:v>128027.10091211002</c:v>
                </c:pt>
                <c:pt idx="147">
                  <c:v>128172.33600194876</c:v>
                </c:pt>
                <c:pt idx="148">
                  <c:v>128317.52078742904</c:v>
                </c:pt>
                <c:pt idx="149">
                  <c:v>128462.65472463491</c:v>
                </c:pt>
                <c:pt idx="150">
                  <c:v>128607.73726929059</c:v>
                </c:pt>
                <c:pt idx="151">
                  <c:v>128752.76787676374</c:v>
                </c:pt>
                <c:pt idx="152">
                  <c:v>128897.7460020686</c:v>
                </c:pt>
                <c:pt idx="153">
                  <c:v>129042.67109986937</c:v>
                </c:pt>
                <c:pt idx="154">
                  <c:v>129187.54262448342</c:v>
                </c:pt>
                <c:pt idx="155">
                  <c:v>129332.36002988453</c:v>
                </c:pt>
                <c:pt idx="156">
                  <c:v>129477.12276970617</c:v>
                </c:pt>
                <c:pt idx="157">
                  <c:v>129621.83029724493</c:v>
                </c:pt>
                <c:pt idx="158">
                  <c:v>129766.48206546358</c:v>
                </c:pt>
                <c:pt idx="159">
                  <c:v>129911.07752699453</c:v>
                </c:pt>
                <c:pt idx="160">
                  <c:v>130055.61613414306</c:v>
                </c:pt>
                <c:pt idx="161">
                  <c:v>130200.09733889064</c:v>
                </c:pt>
                <c:pt idx="162">
                  <c:v>130344.52059289831</c:v>
                </c:pt>
                <c:pt idx="163">
                  <c:v>130488.88534750984</c:v>
                </c:pt>
                <c:pt idx="164">
                  <c:v>130633.19105375533</c:v>
                </c:pt>
                <c:pt idx="165">
                  <c:v>130777.43716235422</c:v>
                </c:pt>
                <c:pt idx="166">
                  <c:v>130921.62312371892</c:v>
                </c:pt>
                <c:pt idx="167">
                  <c:v>131065.74838795789</c:v>
                </c:pt>
                <c:pt idx="168">
                  <c:v>131209.81240487928</c:v>
                </c:pt>
                <c:pt idx="169">
                  <c:v>131353.81462399405</c:v>
                </c:pt>
                <c:pt idx="170">
                  <c:v>131497.75449451947</c:v>
                </c:pt>
                <c:pt idx="171">
                  <c:v>131641.63146538238</c:v>
                </c:pt>
                <c:pt idx="172">
                  <c:v>131785.44498522277</c:v>
                </c:pt>
                <c:pt idx="173">
                  <c:v>131929.19450239692</c:v>
                </c:pt>
                <c:pt idx="174">
                  <c:v>132072.87946498091</c:v>
                </c:pt>
                <c:pt idx="175">
                  <c:v>132216.49932077411</c:v>
                </c:pt>
                <c:pt idx="176">
                  <c:v>132360.05351730238</c:v>
                </c:pt>
                <c:pt idx="177">
                  <c:v>132503.54150182163</c:v>
                </c:pt>
                <c:pt idx="178">
                  <c:v>132646.96272132112</c:v>
                </c:pt>
                <c:pt idx="179">
                  <c:v>132790.31662252705</c:v>
                </c:pt>
                <c:pt idx="180">
                  <c:v>132933.60265190582</c:v>
                </c:pt>
                <c:pt idx="181">
                  <c:v>133076.82025566755</c:v>
                </c:pt>
                <c:pt idx="182">
                  <c:v>133219.96887976941</c:v>
                </c:pt>
                <c:pt idx="183">
                  <c:v>133363.04796991934</c:v>
                </c:pt>
                <c:pt idx="184">
                  <c:v>133506.05697157903</c:v>
                </c:pt>
                <c:pt idx="185">
                  <c:v>133648.9953299679</c:v>
                </c:pt>
                <c:pt idx="186">
                  <c:v>133791.86249006618</c:v>
                </c:pt>
                <c:pt idx="187">
                  <c:v>133934.65789661859</c:v>
                </c:pt>
                <c:pt idx="188">
                  <c:v>134077.38099413761</c:v>
                </c:pt>
                <c:pt idx="189">
                  <c:v>134220.03122690719</c:v>
                </c:pt>
                <c:pt idx="190">
                  <c:v>134362.6080389861</c:v>
                </c:pt>
                <c:pt idx="191">
                  <c:v>134505.11087421142</c:v>
                </c:pt>
                <c:pt idx="192">
                  <c:v>134647.53917620212</c:v>
                </c:pt>
                <c:pt idx="193">
                  <c:v>134789.89238836238</c:v>
                </c:pt>
                <c:pt idx="194">
                  <c:v>134932.16995388534</c:v>
                </c:pt>
                <c:pt idx="195">
                  <c:v>135074.37131575643</c:v>
                </c:pt>
                <c:pt idx="196">
                  <c:v>135216.49591675692</c:v>
                </c:pt>
                <c:pt idx="197">
                  <c:v>135358.54319946753</c:v>
                </c:pt>
                <c:pt idx="198">
                  <c:v>135500.51260627183</c:v>
                </c:pt>
                <c:pt idx="199">
                  <c:v>135642.4035793599</c:v>
                </c:pt>
                <c:pt idx="200">
                  <c:v>135784.21556073174</c:v>
                </c:pt>
                <c:pt idx="201">
                  <c:v>135925.94799220096</c:v>
                </c:pt>
                <c:pt idx="202">
                  <c:v>136067.60031539813</c:v>
                </c:pt>
                <c:pt idx="203">
                  <c:v>136209.1719717746</c:v>
                </c:pt>
                <c:pt idx="204">
                  <c:v>136350.66240260578</c:v>
                </c:pt>
                <c:pt idx="205">
                  <c:v>136492.07104899496</c:v>
                </c:pt>
                <c:pt idx="206">
                  <c:v>136633.39735187663</c:v>
                </c:pt>
                <c:pt idx="207">
                  <c:v>136774.64075202026</c:v>
                </c:pt>
                <c:pt idx="208">
                  <c:v>136915.80069003379</c:v>
                </c:pt>
                <c:pt idx="209">
                  <c:v>137056.87660636724</c:v>
                </c:pt>
                <c:pt idx="210">
                  <c:v>137197.86794131628</c:v>
                </c:pt>
                <c:pt idx="211">
                  <c:v>137338.7741350258</c:v>
                </c:pt>
                <c:pt idx="212">
                  <c:v>137479.59462749356</c:v>
                </c:pt>
                <c:pt idx="213">
                  <c:v>137620.3288585738</c:v>
                </c:pt>
                <c:pt idx="214">
                  <c:v>137760.97626798085</c:v>
                </c:pt>
                <c:pt idx="215">
                  <c:v>137901.53629529261</c:v>
                </c:pt>
                <c:pt idx="216">
                  <c:v>138042.00837995441</c:v>
                </c:pt>
                <c:pt idx="217">
                  <c:v>138182.39196128244</c:v>
                </c:pt>
                <c:pt idx="218">
                  <c:v>138322.68647846748</c:v>
                </c:pt>
                <c:pt idx="219">
                  <c:v>138462.89137057847</c:v>
                </c:pt>
                <c:pt idx="220">
                  <c:v>138603.00607656618</c:v>
                </c:pt>
                <c:pt idx="221">
                  <c:v>138743.03003526686</c:v>
                </c:pt>
                <c:pt idx="222">
                  <c:v>138882.96268540592</c:v>
                </c:pt>
                <c:pt idx="223">
                  <c:v>139022.80346560146</c:v>
                </c:pt>
                <c:pt idx="224">
                  <c:v>139162.55181436808</c:v>
                </c:pt>
                <c:pt idx="225">
                  <c:v>139302.20717012047</c:v>
                </c:pt>
                <c:pt idx="226">
                  <c:v>139441.76897117702</c:v>
                </c:pt>
                <c:pt idx="227">
                  <c:v>139581.23665576361</c:v>
                </c:pt>
                <c:pt idx="228">
                  <c:v>139720.60966201717</c:v>
                </c:pt>
                <c:pt idx="229">
                  <c:v>139859.88742798945</c:v>
                </c:pt>
                <c:pt idx="230">
                  <c:v>139999.0693916507</c:v>
                </c:pt>
                <c:pt idx="231">
                  <c:v>140138.15499089326</c:v>
                </c:pt>
                <c:pt idx="232">
                  <c:v>140277.14366353536</c:v>
                </c:pt>
                <c:pt idx="233">
                  <c:v>140416.03484732477</c:v>
                </c:pt>
                <c:pt idx="234">
                  <c:v>140554.82797994246</c:v>
                </c:pt>
                <c:pt idx="235">
                  <c:v>140693.52249900645</c:v>
                </c:pt>
                <c:pt idx="236">
                  <c:v>140832.11784207533</c:v>
                </c:pt>
                <c:pt idx="237">
                  <c:v>140970.61344665213</c:v>
                </c:pt>
                <c:pt idx="238">
                  <c:v>141109.00875018793</c:v>
                </c:pt>
                <c:pt idx="239">
                  <c:v>141247.30319008569</c:v>
                </c:pt>
                <c:pt idx="240">
                  <c:v>141385.49620370383</c:v>
                </c:pt>
                <c:pt idx="241">
                  <c:v>141523.58722836009</c:v>
                </c:pt>
                <c:pt idx="242">
                  <c:v>141661.57570133524</c:v>
                </c:pt>
                <c:pt idx="243">
                  <c:v>141799.46105987678</c:v>
                </c:pt>
                <c:pt idx="244">
                  <c:v>141937.24274120259</c:v>
                </c:pt>
                <c:pt idx="245">
                  <c:v>142074.92018250501</c:v>
                </c:pt>
                <c:pt idx="246">
                  <c:v>142212.49282095415</c:v>
                </c:pt>
                <c:pt idx="247">
                  <c:v>142349.96009370199</c:v>
                </c:pt>
                <c:pt idx="248">
                  <c:v>142487.32143788593</c:v>
                </c:pt>
                <c:pt idx="249">
                  <c:v>142624.57629063263</c:v>
                </c:pt>
                <c:pt idx="250">
                  <c:v>142761.7240890619</c:v>
                </c:pt>
                <c:pt idx="251">
                  <c:v>142898.76427029009</c:v>
                </c:pt>
                <c:pt idx="252">
                  <c:v>143035.6962714344</c:v>
                </c:pt>
                <c:pt idx="253">
                  <c:v>143172.51952961614</c:v>
                </c:pt>
                <c:pt idx="254">
                  <c:v>143309.23348196482</c:v>
                </c:pt>
                <c:pt idx="255">
                  <c:v>143445.83756562191</c:v>
                </c:pt>
                <c:pt idx="256">
                  <c:v>143582.33121774445</c:v>
                </c:pt>
                <c:pt idx="257">
                  <c:v>143718.71387550904</c:v>
                </c:pt>
                <c:pt idx="258">
                  <c:v>143854.98497611558</c:v>
                </c:pt>
                <c:pt idx="259">
                  <c:v>143991.14395679094</c:v>
                </c:pt>
                <c:pt idx="260">
                  <c:v>144127.19025479289</c:v>
                </c:pt>
                <c:pt idx="261">
                  <c:v>144263.12330741392</c:v>
                </c:pt>
                <c:pt idx="262">
                  <c:v>144398.94255198498</c:v>
                </c:pt>
                <c:pt idx="263">
                  <c:v>144534.6474258792</c:v>
                </c:pt>
                <c:pt idx="264">
                  <c:v>144670.23736651603</c:v>
                </c:pt>
                <c:pt idx="265">
                  <c:v>144805.71181136466</c:v>
                </c:pt>
                <c:pt idx="266">
                  <c:v>144941.07019794808</c:v>
                </c:pt>
                <c:pt idx="267">
                  <c:v>145076.31196384682</c:v>
                </c:pt>
                <c:pt idx="268">
                  <c:v>145211.43654670281</c:v>
                </c:pt>
                <c:pt idx="269">
                  <c:v>145346.44338422324</c:v>
                </c:pt>
                <c:pt idx="270">
                  <c:v>145481.33191418427</c:v>
                </c:pt>
                <c:pt idx="271">
                  <c:v>145616.10157443499</c:v>
                </c:pt>
                <c:pt idx="272">
                  <c:v>145750.75180290121</c:v>
                </c:pt>
                <c:pt idx="273">
                  <c:v>145885.28203758929</c:v>
                </c:pt>
                <c:pt idx="274">
                  <c:v>146019.69171658999</c:v>
                </c:pt>
                <c:pt idx="275">
                  <c:v>146153.98027808237</c:v>
                </c:pt>
                <c:pt idx="276">
                  <c:v>146288.14716033754</c:v>
                </c:pt>
                <c:pt idx="277">
                  <c:v>146422.1918017226</c:v>
                </c:pt>
                <c:pt idx="278">
                  <c:v>146556.11364070445</c:v>
                </c:pt>
                <c:pt idx="279">
                  <c:v>146689.91211585363</c:v>
                </c:pt>
                <c:pt idx="280">
                  <c:v>146823.58666584821</c:v>
                </c:pt>
                <c:pt idx="281">
                  <c:v>146957.1367294777</c:v>
                </c:pt>
                <c:pt idx="282">
                  <c:v>147090.56174564685</c:v>
                </c:pt>
                <c:pt idx="283">
                  <c:v>147223.86115337949</c:v>
                </c:pt>
                <c:pt idx="284">
                  <c:v>147357.03439182253</c:v>
                </c:pt>
                <c:pt idx="285">
                  <c:v>147490.08090024965</c:v>
                </c:pt>
                <c:pt idx="286">
                  <c:v>147623.00011806531</c:v>
                </c:pt>
                <c:pt idx="287">
                  <c:v>147755.79148480869</c:v>
                </c:pt>
                <c:pt idx="288">
                  <c:v>147888.45444015728</c:v>
                </c:pt>
                <c:pt idx="289">
                  <c:v>148020.98842393109</c:v>
                </c:pt>
                <c:pt idx="290">
                  <c:v>148153.39287609645</c:v>
                </c:pt>
                <c:pt idx="291">
                  <c:v>148285.66723676966</c:v>
                </c:pt>
                <c:pt idx="292">
                  <c:v>148417.81094622126</c:v>
                </c:pt>
                <c:pt idx="293">
                  <c:v>148549.82344487958</c:v>
                </c:pt>
                <c:pt idx="294">
                  <c:v>148681.70417333487</c:v>
                </c:pt>
                <c:pt idx="295">
                  <c:v>148813.45257234309</c:v>
                </c:pt>
                <c:pt idx="296">
                  <c:v>148945.06808282982</c:v>
                </c:pt>
                <c:pt idx="297">
                  <c:v>149076.55014589414</c:v>
                </c:pt>
                <c:pt idx="298">
                  <c:v>149207.89820281265</c:v>
                </c:pt>
                <c:pt idx="299">
                  <c:v>149339.11169504313</c:v>
                </c:pt>
                <c:pt idx="300">
                  <c:v>149470.19006422875</c:v>
                </c:pt>
                <c:pt idx="301">
                  <c:v>149601.13275220175</c:v>
                </c:pt>
                <c:pt idx="302">
                  <c:v>149731.93920098737</c:v>
                </c:pt>
                <c:pt idx="303">
                  <c:v>149862.60885280796</c:v>
                </c:pt>
                <c:pt idx="304">
                  <c:v>149993.14115008665</c:v>
                </c:pt>
                <c:pt idx="305">
                  <c:v>150123.53553545137</c:v>
                </c:pt>
                <c:pt idx="306">
                  <c:v>150253.7914517388</c:v>
                </c:pt>
                <c:pt idx="307">
                  <c:v>150383.90834199821</c:v>
                </c:pt>
                <c:pt idx="308">
                  <c:v>150513.88564949541</c:v>
                </c:pt>
                <c:pt idx="309">
                  <c:v>150643.72281771674</c:v>
                </c:pt>
                <c:pt idx="310">
                  <c:v>150773.41929037293</c:v>
                </c:pt>
                <c:pt idx="311">
                  <c:v>150902.97451140295</c:v>
                </c:pt>
                <c:pt idx="312">
                  <c:v>151032.38792497807</c:v>
                </c:pt>
                <c:pt idx="313">
                  <c:v>151161.65897550576</c:v>
                </c:pt>
                <c:pt idx="314">
                  <c:v>151290.78710763354</c:v>
                </c:pt>
                <c:pt idx="315">
                  <c:v>151419.77176625299</c:v>
                </c:pt>
                <c:pt idx="316">
                  <c:v>151548.61239650359</c:v>
                </c:pt>
                <c:pt idx="317">
                  <c:v>151677.30844377688</c:v>
                </c:pt>
                <c:pt idx="318">
                  <c:v>151805.85935371998</c:v>
                </c:pt>
                <c:pt idx="319">
                  <c:v>151934.26457224</c:v>
                </c:pt>
                <c:pt idx="320">
                  <c:v>152062.52354550763</c:v>
                </c:pt>
                <c:pt idx="321">
                  <c:v>152190.63571996122</c:v>
                </c:pt>
                <c:pt idx="322">
                  <c:v>152318.60054231077</c:v>
                </c:pt>
                <c:pt idx="323">
                  <c:v>152446.41745954164</c:v>
                </c:pt>
                <c:pt idx="324">
                  <c:v>152574.0859189188</c:v>
                </c:pt>
                <c:pt idx="325">
                  <c:v>152701.60536799059</c:v>
                </c:pt>
                <c:pt idx="326">
                  <c:v>152828.97525459257</c:v>
                </c:pt>
                <c:pt idx="327">
                  <c:v>152956.19502685172</c:v>
                </c:pt>
                <c:pt idx="328">
                  <c:v>153083.26413319024</c:v>
                </c:pt>
                <c:pt idx="329">
                  <c:v>153210.18202232942</c:v>
                </c:pt>
                <c:pt idx="330">
                  <c:v>153336.94814329376</c:v>
                </c:pt>
                <c:pt idx="331">
                  <c:v>153463.56194541472</c:v>
                </c:pt>
                <c:pt idx="332">
                  <c:v>153590.02287833494</c:v>
                </c:pt>
                <c:pt idx="333">
                  <c:v>153716.33039201185</c:v>
                </c:pt>
                <c:pt idx="334">
                  <c:v>153842.48393672184</c:v>
                </c:pt>
                <c:pt idx="335">
                  <c:v>153968.48296306425</c:v>
                </c:pt>
                <c:pt idx="336">
                  <c:v>154094.32692196508</c:v>
                </c:pt>
                <c:pt idx="337">
                  <c:v>154220.01526468125</c:v>
                </c:pt>
                <c:pt idx="338">
                  <c:v>154345.54744280424</c:v>
                </c:pt>
                <c:pt idx="339">
                  <c:v>154470.92290826433</c:v>
                </c:pt>
                <c:pt idx="340">
                  <c:v>154596.14111333425</c:v>
                </c:pt>
                <c:pt idx="341">
                  <c:v>154721.20151063346</c:v>
                </c:pt>
                <c:pt idx="342">
                  <c:v>154846.10355313183</c:v>
                </c:pt>
                <c:pt idx="343">
                  <c:v>154970.84669415373</c:v>
                </c:pt>
                <c:pt idx="344">
                  <c:v>155095.43038738199</c:v>
                </c:pt>
                <c:pt idx="345">
                  <c:v>155219.85408686171</c:v>
                </c:pt>
                <c:pt idx="346">
                  <c:v>155344.11724700438</c:v>
                </c:pt>
                <c:pt idx="347">
                  <c:v>155468.21932259185</c:v>
                </c:pt>
                <c:pt idx="348">
                  <c:v>155592.15976878005</c:v>
                </c:pt>
                <c:pt idx="349">
                  <c:v>155715.93804110319</c:v>
                </c:pt>
                <c:pt idx="350">
                  <c:v>155839.55359547757</c:v>
                </c:pt>
                <c:pt idx="351">
                  <c:v>155963.00588820566</c:v>
                </c:pt>
                <c:pt idx="352">
                  <c:v>156086.29437597989</c:v>
                </c:pt>
                <c:pt idx="353">
                  <c:v>156209.41851588673</c:v>
                </c:pt>
                <c:pt idx="354">
                  <c:v>156332.37776541058</c:v>
                </c:pt>
                <c:pt idx="355">
                  <c:v>156455.17158243776</c:v>
                </c:pt>
                <c:pt idx="356">
                  <c:v>156577.79942526043</c:v>
                </c:pt>
                <c:pt idx="357">
                  <c:v>156700.26075258054</c:v>
                </c:pt>
                <c:pt idx="358">
                  <c:v>156822.55502351385</c:v>
                </c:pt>
                <c:pt idx="359">
                  <c:v>156944.6816975938</c:v>
                </c:pt>
                <c:pt idx="360">
                  <c:v>157066.64023477549</c:v>
                </c:pt>
                <c:pt idx="361">
                  <c:v>157188.43009543957</c:v>
                </c:pt>
                <c:pt idx="362">
                  <c:v>157310.0507403964</c:v>
                </c:pt>
                <c:pt idx="363">
                  <c:v>157431.50163088966</c:v>
                </c:pt>
                <c:pt idx="364">
                  <c:v>157552.78222860064</c:v>
                </c:pt>
                <c:pt idx="365">
                  <c:v>157673.89199565197</c:v>
                </c:pt>
                <c:pt idx="366">
                  <c:v>157794.83039461164</c:v>
                </c:pt>
                <c:pt idx="367">
                  <c:v>157915.59688849689</c:v>
                </c:pt>
                <c:pt idx="368">
                  <c:v>158036.19094077832</c:v>
                </c:pt>
                <c:pt idx="369">
                  <c:v>158156.61201538364</c:v>
                </c:pt>
                <c:pt idx="370">
                  <c:v>158276.85957670168</c:v>
                </c:pt>
                <c:pt idx="371">
                  <c:v>158396.93308958641</c:v>
                </c:pt>
                <c:pt idx="372">
                  <c:v>158516.83201936077</c:v>
                </c:pt>
                <c:pt idx="373">
                  <c:v>158636.55583182067</c:v>
                </c:pt>
                <c:pt idx="374">
                  <c:v>158756.10399323894</c:v>
                </c:pt>
                <c:pt idx="375">
                  <c:v>158875.47597036927</c:v>
                </c:pt>
                <c:pt idx="376">
                  <c:v>158994.67123045004</c:v>
                </c:pt>
                <c:pt idx="377">
                  <c:v>159113.68924120849</c:v>
                </c:pt>
                <c:pt idx="378">
                  <c:v>159232.52947086442</c:v>
                </c:pt>
                <c:pt idx="379">
                  <c:v>159351.1913881342</c:v>
                </c:pt>
                <c:pt idx="380">
                  <c:v>159469.67446223483</c:v>
                </c:pt>
                <c:pt idx="381">
                  <c:v>159587.97816288765</c:v>
                </c:pt>
                <c:pt idx="382">
                  <c:v>159706.10196032244</c:v>
                </c:pt>
                <c:pt idx="383">
                  <c:v>159824.04532528136</c:v>
                </c:pt>
                <c:pt idx="384">
                  <c:v>159941.80772902266</c:v>
                </c:pt>
                <c:pt idx="385">
                  <c:v>160059.38864332496</c:v>
                </c:pt>
                <c:pt idx="386">
                  <c:v>160176.7875404908</c:v>
                </c:pt>
                <c:pt idx="387">
                  <c:v>160294.00389335083</c:v>
                </c:pt>
                <c:pt idx="388">
                  <c:v>160411.03717526767</c:v>
                </c:pt>
                <c:pt idx="389">
                  <c:v>160527.88686013978</c:v>
                </c:pt>
                <c:pt idx="390">
                  <c:v>160644.5524224054</c:v>
                </c:pt>
                <c:pt idx="391">
                  <c:v>160761.03333704645</c:v>
                </c:pt>
                <c:pt idx="392">
                  <c:v>160877.32907959257</c:v>
                </c:pt>
                <c:pt idx="393">
                  <c:v>160993.43912612481</c:v>
                </c:pt>
                <c:pt idx="394">
                  <c:v>161109.36295327969</c:v>
                </c:pt>
                <c:pt idx="395">
                  <c:v>161225.10003825327</c:v>
                </c:pt>
                <c:pt idx="396">
                  <c:v>161340.64985880459</c:v>
                </c:pt>
                <c:pt idx="397">
                  <c:v>161456.01189326009</c:v>
                </c:pt>
                <c:pt idx="398">
                  <c:v>161571.18562051718</c:v>
                </c:pt>
                <c:pt idx="399">
                  <c:v>161686.17052004827</c:v>
                </c:pt>
                <c:pt idx="400">
                  <c:v>161800.96607190472</c:v>
                </c:pt>
                <c:pt idx="401">
                  <c:v>161915.5717567206</c:v>
                </c:pt>
                <c:pt idx="402">
                  <c:v>162029.98705571663</c:v>
                </c:pt>
                <c:pt idx="403">
                  <c:v>162144.21145070423</c:v>
                </c:pt>
                <c:pt idx="404">
                  <c:v>162258.24442408918</c:v>
                </c:pt>
                <c:pt idx="405">
                  <c:v>162372.08545887563</c:v>
                </c:pt>
                <c:pt idx="406">
                  <c:v>162485.73403867005</c:v>
                </c:pt>
                <c:pt idx="407">
                  <c:v>162599.18964768492</c:v>
                </c:pt>
                <c:pt idx="408">
                  <c:v>162712.45177074286</c:v>
                </c:pt>
                <c:pt idx="409">
                  <c:v>162825.51989328032</c:v>
                </c:pt>
                <c:pt idx="410">
                  <c:v>162938.39350135153</c:v>
                </c:pt>
                <c:pt idx="411">
                  <c:v>163051.07208163233</c:v>
                </c:pt>
                <c:pt idx="412">
                  <c:v>163163.55512142417</c:v>
                </c:pt>
                <c:pt idx="413">
                  <c:v>163275.84210865785</c:v>
                </c:pt>
                <c:pt idx="414">
                  <c:v>163387.93253189739</c:v>
                </c:pt>
                <c:pt idx="415">
                  <c:v>163499.82588034403</c:v>
                </c:pt>
                <c:pt idx="416">
                  <c:v>163611.52164383989</c:v>
                </c:pt>
                <c:pt idx="417">
                  <c:v>163723.01931287206</c:v>
                </c:pt>
                <c:pt idx="418">
                  <c:v>163834.31837857622</c:v>
                </c:pt>
                <c:pt idx="419">
                  <c:v>163945.41833274075</c:v>
                </c:pt>
                <c:pt idx="420">
                  <c:v>164056.31866781032</c:v>
                </c:pt>
                <c:pt idx="421">
                  <c:v>164167.0188768899</c:v>
                </c:pt>
                <c:pt idx="422">
                  <c:v>164277.51845374863</c:v>
                </c:pt>
                <c:pt idx="423">
                  <c:v>164387.8168928235</c:v>
                </c:pt>
                <c:pt idx="424">
                  <c:v>164497.91368922341</c:v>
                </c:pt>
                <c:pt idx="425">
                  <c:v>164607.80833873275</c:v>
                </c:pt>
                <c:pt idx="426">
                  <c:v>164717.50033781552</c:v>
                </c:pt>
                <c:pt idx="427">
                  <c:v>164826.98918361895</c:v>
                </c:pt>
                <c:pt idx="428">
                  <c:v>164936.27437397736</c:v>
                </c:pt>
                <c:pt idx="429">
                  <c:v>165045.35540741603</c:v>
                </c:pt>
                <c:pt idx="430">
                  <c:v>165154.23178315509</c:v>
                </c:pt>
                <c:pt idx="431">
                  <c:v>165262.90300111313</c:v>
                </c:pt>
                <c:pt idx="432">
                  <c:v>165371.36856191119</c:v>
                </c:pt>
                <c:pt idx="433">
                  <c:v>165479.62796687661</c:v>
                </c:pt>
                <c:pt idx="434">
                  <c:v>165587.68071804658</c:v>
                </c:pt>
                <c:pt idx="435">
                  <c:v>165695.52631817228</c:v>
                </c:pt>
                <c:pt idx="436">
                  <c:v>165803.16427072239</c:v>
                </c:pt>
                <c:pt idx="437">
                  <c:v>165910.59407988712</c:v>
                </c:pt>
                <c:pt idx="438">
                  <c:v>166017.81525058174</c:v>
                </c:pt>
                <c:pt idx="439">
                  <c:v>166124.8272884507</c:v>
                </c:pt>
                <c:pt idx="440">
                  <c:v>166231.62969987112</c:v>
                </c:pt>
                <c:pt idx="441">
                  <c:v>166338.22199195673</c:v>
                </c:pt>
                <c:pt idx="442">
                  <c:v>166444.60367256164</c:v>
                </c:pt>
                <c:pt idx="443">
                  <c:v>166550.77425028404</c:v>
                </c:pt>
                <c:pt idx="444">
                  <c:v>166656.7332344701</c:v>
                </c:pt>
                <c:pt idx="445">
                  <c:v>166762.48013521751</c:v>
                </c:pt>
                <c:pt idx="446">
                  <c:v>166868.01446337957</c:v>
                </c:pt>
                <c:pt idx="447">
                  <c:v>166973.33573056859</c:v>
                </c:pt>
                <c:pt idx="448">
                  <c:v>167078.44344916</c:v>
                </c:pt>
                <c:pt idx="449">
                  <c:v>167183.33713229577</c:v>
                </c:pt>
                <c:pt idx="450">
                  <c:v>167288.01629388848</c:v>
                </c:pt>
                <c:pt idx="451">
                  <c:v>167392.4804486247</c:v>
                </c:pt>
                <c:pt idx="452">
                  <c:v>167496.72911196909</c:v>
                </c:pt>
                <c:pt idx="453">
                  <c:v>167600.76180016794</c:v>
                </c:pt>
                <c:pt idx="454">
                  <c:v>167704.57803025283</c:v>
                </c:pt>
                <c:pt idx="455">
                  <c:v>167808.1773200446</c:v>
                </c:pt>
                <c:pt idx="456">
                  <c:v>167911.55918815685</c:v>
                </c:pt>
                <c:pt idx="457">
                  <c:v>168014.72315399977</c:v>
                </c:pt>
                <c:pt idx="458">
                  <c:v>168117.6687377838</c:v>
                </c:pt>
                <c:pt idx="459">
                  <c:v>168220.3954605234</c:v>
                </c:pt>
                <c:pt idx="460">
                  <c:v>168322.90284404065</c:v>
                </c:pt>
                <c:pt idx="461">
                  <c:v>168425.19041096911</c:v>
                </c:pt>
                <c:pt idx="462">
                  <c:v>168527.25768475735</c:v>
                </c:pt>
                <c:pt idx="463">
                  <c:v>168629.10418967277</c:v>
                </c:pt>
                <c:pt idx="464">
                  <c:v>168730.7294508052</c:v>
                </c:pt>
                <c:pt idx="465">
                  <c:v>168832.13299407056</c:v>
                </c:pt>
                <c:pt idx="466">
                  <c:v>168933.3143462147</c:v>
                </c:pt>
                <c:pt idx="467">
                  <c:v>169034.2730348169</c:v>
                </c:pt>
                <c:pt idx="468">
                  <c:v>169135.0085882936</c:v>
                </c:pt>
                <c:pt idx="469">
                  <c:v>169235.52053590206</c:v>
                </c:pt>
                <c:pt idx="470">
                  <c:v>169335.80840774404</c:v>
                </c:pt>
                <c:pt idx="471">
                  <c:v>169435.87173476946</c:v>
                </c:pt>
                <c:pt idx="472">
                  <c:v>169535.71004877993</c:v>
                </c:pt>
                <c:pt idx="473">
                  <c:v>169635.32288243255</c:v>
                </c:pt>
                <c:pt idx="474">
                  <c:v>169734.70976924349</c:v>
                </c:pt>
                <c:pt idx="475">
                  <c:v>169833.87024359163</c:v>
                </c:pt>
                <c:pt idx="476">
                  <c:v>169932.8038407221</c:v>
                </c:pt>
                <c:pt idx="477">
                  <c:v>170031.51009675005</c:v>
                </c:pt>
                <c:pt idx="478">
                  <c:v>170129.98854866411</c:v>
                </c:pt>
                <c:pt idx="479">
                  <c:v>170228.2387343302</c:v>
                </c:pt>
                <c:pt idx="480">
                  <c:v>170326.26019249496</c:v>
                </c:pt>
                <c:pt idx="481">
                  <c:v>170424.05246278935</c:v>
                </c:pt>
                <c:pt idx="482">
                  <c:v>170521.61508573242</c:v>
                </c:pt>
                <c:pt idx="483">
                  <c:v>170618.94760273478</c:v>
                </c:pt>
                <c:pt idx="484">
                  <c:v>170716.04955610214</c:v>
                </c:pt>
                <c:pt idx="485">
                  <c:v>170812.92048903898</c:v>
                </c:pt>
                <c:pt idx="486">
                  <c:v>170909.55994565212</c:v>
                </c:pt>
                <c:pt idx="487">
                  <c:v>171005.96747095417</c:v>
                </c:pt>
                <c:pt idx="488">
                  <c:v>171102.1426108673</c:v>
                </c:pt>
                <c:pt idx="489">
                  <c:v>171198.08491222665</c:v>
                </c:pt>
                <c:pt idx="490">
                  <c:v>171293.79392278384</c:v>
                </c:pt>
                <c:pt idx="491">
                  <c:v>171389.26919121071</c:v>
                </c:pt>
                <c:pt idx="492">
                  <c:v>171484.51026710265</c:v>
                </c:pt>
                <c:pt idx="493">
                  <c:v>171579.51670098226</c:v>
                </c:pt>
                <c:pt idx="494">
                  <c:v>171674.28804430293</c:v>
                </c:pt>
                <c:pt idx="495">
                  <c:v>171768.82384945208</c:v>
                </c:pt>
                <c:pt idx="496">
                  <c:v>171863.12366975512</c:v>
                </c:pt>
                <c:pt idx="497">
                  <c:v>171957.18705947854</c:v>
                </c:pt>
                <c:pt idx="498">
                  <c:v>172051.01357383368</c:v>
                </c:pt>
                <c:pt idx="499">
                  <c:v>172144.6027689802</c:v>
                </c:pt>
                <c:pt idx="500">
                  <c:v>172237.9542020293</c:v>
                </c:pt>
                <c:pt idx="501">
                  <c:v>172331.0674310477</c:v>
                </c:pt>
                <c:pt idx="502">
                  <c:v>172423.94201506069</c:v>
                </c:pt>
                <c:pt idx="503">
                  <c:v>172516.57751405583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C7-4E4A-AD09-B814F4C63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113775"/>
        <c:axId val="1707850335"/>
      </c:lineChart>
      <c:dateAx>
        <c:axId val="170811377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850335"/>
        <c:crosses val="autoZero"/>
        <c:auto val="1"/>
        <c:lblOffset val="100"/>
        <c:baseTimeUnit val="months"/>
      </c:dateAx>
      <c:valAx>
        <c:axId val="1707850335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11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Graph'!$L$347</c:f>
              <c:strCache>
                <c:ptCount val="1"/>
                <c:pt idx="0">
                  <c:v>Gap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Graph'!$K$348:$K$515</c:f>
              <c:numCache>
                <c:formatCode>yyyy\-mm\-dd</c:formatCode>
                <c:ptCount val="168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</c:numCache>
            </c:numRef>
          </c:cat>
          <c:val>
            <c:numRef>
              <c:f>'FRED Graph'!$L$348:$L$515</c:f>
              <c:numCache>
                <c:formatCode>General</c:formatCode>
                <c:ptCount val="168"/>
                <c:pt idx="0">
                  <c:v>-2.0333838731611664E-2</c:v>
                </c:pt>
                <c:pt idx="1">
                  <c:v>-0.3690232307089672</c:v>
                </c:pt>
                <c:pt idx="2">
                  <c:v>-0.28429155261860084</c:v>
                </c:pt>
                <c:pt idx="3">
                  <c:v>-0.45647881449728406</c:v>
                </c:pt>
                <c:pt idx="4">
                  <c:v>-0.18997758522792693</c:v>
                </c:pt>
                <c:pt idx="5">
                  <c:v>-0.26452827087378145</c:v>
                </c:pt>
                <c:pt idx="6">
                  <c:v>-0.24412895346757854</c:v>
                </c:pt>
                <c:pt idx="7">
                  <c:v>-0.21329834529893985</c:v>
                </c:pt>
                <c:pt idx="8">
                  <c:v>-0.33993037936338755</c:v>
                </c:pt>
                <c:pt idx="9">
                  <c:v>-0.22201896153162068</c:v>
                </c:pt>
                <c:pt idx="10">
                  <c:v>-0.45597633650268177</c:v>
                </c:pt>
                <c:pt idx="11">
                  <c:v>-0.52582801887546182</c:v>
                </c:pt>
                <c:pt idx="12">
                  <c:v>-0.89628413772132365</c:v>
                </c:pt>
                <c:pt idx="13">
                  <c:v>-0.76223196955000638</c:v>
                </c:pt>
                <c:pt idx="14">
                  <c:v>-1.1071954711045457</c:v>
                </c:pt>
                <c:pt idx="15">
                  <c:v>-0.94104931635416833</c:v>
                </c:pt>
                <c:pt idx="16">
                  <c:v>-0.86547356393331987</c:v>
                </c:pt>
                <c:pt idx="17">
                  <c:v>-0.96526443023781194</c:v>
                </c:pt>
                <c:pt idx="18">
                  <c:v>-1.1846951919137485</c:v>
                </c:pt>
                <c:pt idx="19">
                  <c:v>-1.3921413691133653</c:v>
                </c:pt>
                <c:pt idx="20">
                  <c:v>-1.7882422625809682</c:v>
                </c:pt>
                <c:pt idx="21">
                  <c:v>-1.8963356087632888</c:v>
                </c:pt>
                <c:pt idx="22">
                  <c:v>-1.9135646573999212</c:v>
                </c:pt>
                <c:pt idx="23">
                  <c:v>-2.5038577878753312</c:v>
                </c:pt>
                <c:pt idx="24">
                  <c:v>-2.3342108850274244</c:v>
                </c:pt>
                <c:pt idx="25">
                  <c:v>-2.2736281803060452</c:v>
                </c:pt>
                <c:pt idx="26">
                  <c:v>-2.1799048679452304</c:v>
                </c:pt>
                <c:pt idx="27">
                  <c:v>-1.8170128642040972</c:v>
                </c:pt>
                <c:pt idx="28">
                  <c:v>-2.2465830117272527</c:v>
                </c:pt>
                <c:pt idx="29">
                  <c:v>-2.6415816032522441</c:v>
                </c:pt>
                <c:pt idx="30">
                  <c:v>-2.6701826356856522</c:v>
                </c:pt>
                <c:pt idx="31">
                  <c:v>-2.4853632961442895</c:v>
                </c:pt>
                <c:pt idx="32">
                  <c:v>-2.6375651506922058</c:v>
                </c:pt>
                <c:pt idx="33">
                  <c:v>-2.943087197177491</c:v>
                </c:pt>
                <c:pt idx="34">
                  <c:v>-2.6938261649321533</c:v>
                </c:pt>
                <c:pt idx="35">
                  <c:v>-3.0894455513090864</c:v>
                </c:pt>
                <c:pt idx="36">
                  <c:v>-3.4279845881659403</c:v>
                </c:pt>
                <c:pt idx="37">
                  <c:v>-3.5392038794239919</c:v>
                </c:pt>
                <c:pt idx="38">
                  <c:v>-3.5077873938810109</c:v>
                </c:pt>
                <c:pt idx="39">
                  <c:v>-3.4729528343000129</c:v>
                </c:pt>
                <c:pt idx="40">
                  <c:v>-3.5937628147499265</c:v>
                </c:pt>
                <c:pt idx="41">
                  <c:v>-3.761225751704306</c:v>
                </c:pt>
                <c:pt idx="42">
                  <c:v>-3.878013589364087</c:v>
                </c:pt>
                <c:pt idx="43">
                  <c:v>-3.6363107362995604</c:v>
                </c:pt>
                <c:pt idx="44">
                  <c:v>-3.4637253130355568</c:v>
                </c:pt>
                <c:pt idx="45">
                  <c:v>-3.6548074920841329</c:v>
                </c:pt>
                <c:pt idx="46">
                  <c:v>-3.6191360170263946</c:v>
                </c:pt>
                <c:pt idx="47">
                  <c:v>-3.7852172637302255</c:v>
                </c:pt>
                <c:pt idx="48">
                  <c:v>-3.6020026616116394</c:v>
                </c:pt>
                <c:pt idx="49">
                  <c:v>-3.4837743619197892</c:v>
                </c:pt>
                <c:pt idx="50">
                  <c:v>-3.5074782651201604</c:v>
                </c:pt>
                <c:pt idx="51">
                  <c:v>-3.7199546367406473</c:v>
                </c:pt>
                <c:pt idx="52">
                  <c:v>-3.5805387724017361</c:v>
                </c:pt>
                <c:pt idx="53">
                  <c:v>-3.5109501751576797</c:v>
                </c:pt>
                <c:pt idx="54">
                  <c:v>-3.6764284936916871</c:v>
                </c:pt>
                <c:pt idx="55">
                  <c:v>-3.8756248825923834</c:v>
                </c:pt>
                <c:pt idx="56">
                  <c:v>-3.6847957460637866</c:v>
                </c:pt>
                <c:pt idx="57">
                  <c:v>-3.4968172635385844</c:v>
                </c:pt>
                <c:pt idx="58">
                  <c:v>-3.7153580922116234</c:v>
                </c:pt>
                <c:pt idx="59">
                  <c:v>-3.5964608156972173</c:v>
                </c:pt>
                <c:pt idx="60">
                  <c:v>-3.5808567238719045</c:v>
                </c:pt>
                <c:pt idx="61">
                  <c:v>-3.9559157652081547</c:v>
                </c:pt>
                <c:pt idx="62">
                  <c:v>-4.2361121386517722</c:v>
                </c:pt>
                <c:pt idx="63">
                  <c:v>-4.049172117358629</c:v>
                </c:pt>
                <c:pt idx="64">
                  <c:v>-4.027984564283976</c:v>
                </c:pt>
                <c:pt idx="65">
                  <c:v>-3.9593010271145248</c:v>
                </c:pt>
                <c:pt idx="66">
                  <c:v>-4.1330516621036306</c:v>
                </c:pt>
                <c:pt idx="67">
                  <c:v>-4.2024430132092334</c:v>
                </c:pt>
                <c:pt idx="68">
                  <c:v>-4.2208048353999876</c:v>
                </c:pt>
                <c:pt idx="69">
                  <c:v>-4.9776531514069253</c:v>
                </c:pt>
                <c:pt idx="70">
                  <c:v>-4.6505870857373219</c:v>
                </c:pt>
                <c:pt idx="71">
                  <c:v>-4.77967138436476</c:v>
                </c:pt>
                <c:pt idx="72">
                  <c:v>-4.7379189007820051</c:v>
                </c:pt>
                <c:pt idx="73">
                  <c:v>-4.722394019462139</c:v>
                </c:pt>
                <c:pt idx="74">
                  <c:v>-4.4289444851895361</c:v>
                </c:pt>
                <c:pt idx="75">
                  <c:v>-4.9444046634993661</c:v>
                </c:pt>
                <c:pt idx="76">
                  <c:v>-4.8043184408315378</c:v>
                </c:pt>
                <c:pt idx="77">
                  <c:v>-4.8609517289896056</c:v>
                </c:pt>
                <c:pt idx="78">
                  <c:v>-4.7311547122227759</c:v>
                </c:pt>
                <c:pt idx="79">
                  <c:v>-4.7203137643912294</c:v>
                </c:pt>
                <c:pt idx="80">
                  <c:v>-4.8522953369904469</c:v>
                </c:pt>
                <c:pt idx="81">
                  <c:v>-4.6708601449152312</c:v>
                </c:pt>
                <c:pt idx="82">
                  <c:v>-4.6904791101104344</c:v>
                </c:pt>
                <c:pt idx="83">
                  <c:v>-4.8700319401918684</c:v>
                </c:pt>
                <c:pt idx="84">
                  <c:v>-4.4745072074191699</c:v>
                </c:pt>
                <c:pt idx="85">
                  <c:v>-4.8026217901036077</c:v>
                </c:pt>
                <c:pt idx="86">
                  <c:v>-4.8738331452721377</c:v>
                </c:pt>
                <c:pt idx="87">
                  <c:v>-4.6656162567321378</c:v>
                </c:pt>
                <c:pt idx="88">
                  <c:v>-4.3430829422099508</c:v>
                </c:pt>
                <c:pt idx="89">
                  <c:v>-4.8043500902400007</c:v>
                </c:pt>
                <c:pt idx="90">
                  <c:v>-4.9176101058080874</c:v>
                </c:pt>
                <c:pt idx="91">
                  <c:v>-4.8704535054710441</c:v>
                </c:pt>
                <c:pt idx="92">
                  <c:v>-5.2339165166093657</c:v>
                </c:pt>
                <c:pt idx="93">
                  <c:v>-5.0127287582100788</c:v>
                </c:pt>
                <c:pt idx="94">
                  <c:v>-4.884469229695287</c:v>
                </c:pt>
                <c:pt idx="95">
                  <c:v>-4.5736090113665488</c:v>
                </c:pt>
                <c:pt idx="96">
                  <c:v>-4.4802682347177107</c:v>
                </c:pt>
                <c:pt idx="97">
                  <c:v>-4.3114145025697219</c:v>
                </c:pt>
                <c:pt idx="98">
                  <c:v>-4.0260842938117367</c:v>
                </c:pt>
                <c:pt idx="99">
                  <c:v>-4.1186911720878241</c:v>
                </c:pt>
                <c:pt idx="100">
                  <c:v>-4.4205740318435076</c:v>
                </c:pt>
                <c:pt idx="101">
                  <c:v>-4.3679468568238162</c:v>
                </c:pt>
                <c:pt idx="102">
                  <c:v>-4.286477662840146</c:v>
                </c:pt>
                <c:pt idx="103">
                  <c:v>-4.1130264652302566</c:v>
                </c:pt>
                <c:pt idx="104">
                  <c:v>-4.0808130156849858</c:v>
                </c:pt>
                <c:pt idx="105">
                  <c:v>-4.2186786077859271</c:v>
                </c:pt>
                <c:pt idx="106">
                  <c:v>-4.350058099733956</c:v>
                </c:pt>
                <c:pt idx="107">
                  <c:v>-4.3041460002530352</c:v>
                </c:pt>
                <c:pt idx="108">
                  <c:v>-4.408428288729545</c:v>
                </c:pt>
                <c:pt idx="109">
                  <c:v>-4.3184807456680652</c:v>
                </c:pt>
                <c:pt idx="110">
                  <c:v>-4.2032849768508038</c:v>
                </c:pt>
                <c:pt idx="111">
                  <c:v>-4.1337963332617749</c:v>
                </c:pt>
                <c:pt idx="112">
                  <c:v>-4.3796657977609499</c:v>
                </c:pt>
                <c:pt idx="113">
                  <c:v>-4.3643484894974582</c:v>
                </c:pt>
                <c:pt idx="114">
                  <c:v>-4.2539768255963875</c:v>
                </c:pt>
                <c:pt idx="115">
                  <c:v>-4.2385266764379841</c:v>
                </c:pt>
                <c:pt idx="116">
                  <c:v>-3.94484864836111</c:v>
                </c:pt>
                <c:pt idx="117">
                  <c:v>-4.5485667056546646</c:v>
                </c:pt>
                <c:pt idx="118">
                  <c:v>-4.4374283251563584</c:v>
                </c:pt>
                <c:pt idx="119">
                  <c:v>-4.5305866758305688</c:v>
                </c:pt>
                <c:pt idx="120">
                  <c:v>-4.2941894856810983</c:v>
                </c:pt>
                <c:pt idx="121">
                  <c:v>-3.8114770547309007</c:v>
                </c:pt>
                <c:pt idx="122">
                  <c:v>-3.9303095559988841</c:v>
                </c:pt>
                <c:pt idx="123">
                  <c:v>-3.9623231467491937</c:v>
                </c:pt>
                <c:pt idx="124">
                  <c:v>-3.9787640652083955</c:v>
                </c:pt>
                <c:pt idx="125">
                  <c:v>-3.8507771679424772</c:v>
                </c:pt>
                <c:pt idx="126">
                  <c:v>-3.8445588612573642</c:v>
                </c:pt>
                <c:pt idx="127">
                  <c:v>-4.2987055768979081</c:v>
                </c:pt>
                <c:pt idx="128">
                  <c:v>-4.1322735525072982</c:v>
                </c:pt>
                <c:pt idx="129">
                  <c:v>-3.8807155785697964</c:v>
                </c:pt>
                <c:pt idx="130">
                  <c:v>-3.8069254545433138</c:v>
                </c:pt>
                <c:pt idx="131">
                  <c:v>-3.6092046601307413</c:v>
                </c:pt>
                <c:pt idx="132">
                  <c:v>-3.7179948662514697</c:v>
                </c:pt>
                <c:pt idx="133">
                  <c:v>-3.752909336968048</c:v>
                </c:pt>
                <c:pt idx="134">
                  <c:v>-3.8646967876493044</c:v>
                </c:pt>
                <c:pt idx="135">
                  <c:v>-4.1771939196329742</c:v>
                </c:pt>
                <c:pt idx="136">
                  <c:v>-4.1354950761226341</c:v>
                </c:pt>
                <c:pt idx="137">
                  <c:v>-4.0522378732817774</c:v>
                </c:pt>
                <c:pt idx="138">
                  <c:v>-3.8310596121926022</c:v>
                </c:pt>
                <c:pt idx="139">
                  <c:v>-3.7001418073635834</c:v>
                </c:pt>
                <c:pt idx="140">
                  <c:v>-3.6080869680956638</c:v>
                </c:pt>
                <c:pt idx="141">
                  <c:v>-3.465771405382903</c:v>
                </c:pt>
                <c:pt idx="142">
                  <c:v>-3.4639968307431031</c:v>
                </c:pt>
                <c:pt idx="143">
                  <c:v>-3.3986131178622729</c:v>
                </c:pt>
                <c:pt idx="144">
                  <c:v>-3.5550192988131957</c:v>
                </c:pt>
                <c:pt idx="145">
                  <c:v>-3.5490010892919357</c:v>
                </c:pt>
                <c:pt idx="146">
                  <c:v>-4.7661737765921366</c:v>
                </c:pt>
                <c:pt idx="147">
                  <c:v>-9.1207022363644867</c:v>
                </c:pt>
                <c:pt idx="148">
                  <c:v>-7.9647674302767095</c:v>
                </c:pt>
                <c:pt idx="149">
                  <c:v>-6.868951843186669</c:v>
                </c:pt>
                <c:pt idx="150">
                  <c:v>-6.8084616727507523</c:v>
                </c:pt>
                <c:pt idx="151">
                  <c:v>-6.4085369467130695</c:v>
                </c:pt>
                <c:pt idx="152">
                  <c:v>-6.8366765598317256</c:v>
                </c:pt>
                <c:pt idx="153">
                  <c:v>-6.4439639082698008</c:v>
                </c:pt>
                <c:pt idx="154">
                  <c:v>-6.6991783446912185</c:v>
                </c:pt>
                <c:pt idx="155">
                  <c:v>-6.6709419815714801</c:v>
                </c:pt>
                <c:pt idx="156">
                  <c:v>-7.0547060050333696</c:v>
                </c:pt>
                <c:pt idx="157">
                  <c:v>-6.9971231430616685</c:v>
                </c:pt>
                <c:pt idx="158">
                  <c:v>-6.8749419752743428</c:v>
                </c:pt>
                <c:pt idx="159">
                  <c:v>-6.7032910394290388</c:v>
                </c:pt>
                <c:pt idx="160">
                  <c:v>-6.8793873606228324</c:v>
                </c:pt>
                <c:pt idx="161">
                  <c:v>-6.7301333586643883</c:v>
                </c:pt>
                <c:pt idx="162">
                  <c:v>-6.6156551967985644</c:v>
                </c:pt>
                <c:pt idx="163">
                  <c:v>-6.5877853744343513</c:v>
                </c:pt>
                <c:pt idx="164">
                  <c:v>-6.6680420645374712</c:v>
                </c:pt>
                <c:pt idx="165">
                  <c:v>-6.6339133909087948</c:v>
                </c:pt>
                <c:pt idx="166">
                  <c:v>-6.3518140304828892</c:v>
                </c:pt>
                <c:pt idx="167">
                  <c:v>-6.2988018744105299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1-2D43-BDAD-09F04C471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0032383"/>
        <c:axId val="1413150799"/>
      </c:lineChart>
      <c:dateAx>
        <c:axId val="171003238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150799"/>
        <c:crosses val="autoZero"/>
        <c:auto val="1"/>
        <c:lblOffset val="100"/>
        <c:baseTimeUnit val="months"/>
      </c:dateAx>
      <c:valAx>
        <c:axId val="1413150799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032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Graph'!$D$12:$D$154</c:f>
              <c:numCache>
                <c:formatCode>yyyy\-mm\-dd</c:formatCode>
                <c:ptCount val="143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</c:numCache>
            </c:numRef>
          </c:cat>
          <c:val>
            <c:numRef>
              <c:f>'FRED Graph'!$E$12:$E$154</c:f>
              <c:numCache>
                <c:formatCode>0.0</c:formatCode>
                <c:ptCount val="143"/>
                <c:pt idx="0">
                  <c:v>10547</c:v>
                </c:pt>
                <c:pt idx="1">
                  <c:v>10586.5</c:v>
                </c:pt>
                <c:pt idx="2">
                  <c:v>10637.1</c:v>
                </c:pt>
                <c:pt idx="3">
                  <c:v>10658.8</c:v>
                </c:pt>
                <c:pt idx="4">
                  <c:v>10685.3</c:v>
                </c:pt>
                <c:pt idx="5">
                  <c:v>10711.3</c:v>
                </c:pt>
                <c:pt idx="6">
                  <c:v>10740.7</c:v>
                </c:pt>
                <c:pt idx="7">
                  <c:v>10766.6</c:v>
                </c:pt>
                <c:pt idx="8">
                  <c:v>10776.8</c:v>
                </c:pt>
                <c:pt idx="9">
                  <c:v>10804.2</c:v>
                </c:pt>
                <c:pt idx="10">
                  <c:v>10831.7</c:v>
                </c:pt>
                <c:pt idx="11">
                  <c:v>10846</c:v>
                </c:pt>
                <c:pt idx="12">
                  <c:v>10858.2</c:v>
                </c:pt>
                <c:pt idx="13">
                  <c:v>10855.2</c:v>
                </c:pt>
                <c:pt idx="14">
                  <c:v>10892.7</c:v>
                </c:pt>
                <c:pt idx="15">
                  <c:v>10879.8</c:v>
                </c:pt>
                <c:pt idx="16">
                  <c:v>10867.3</c:v>
                </c:pt>
                <c:pt idx="17">
                  <c:v>10892.5</c:v>
                </c:pt>
                <c:pt idx="18">
                  <c:v>10911.4</c:v>
                </c:pt>
                <c:pt idx="19">
                  <c:v>10904.8</c:v>
                </c:pt>
                <c:pt idx="20">
                  <c:v>10922.8</c:v>
                </c:pt>
                <c:pt idx="21">
                  <c:v>10942.5</c:v>
                </c:pt>
                <c:pt idx="22">
                  <c:v>10924.1</c:v>
                </c:pt>
                <c:pt idx="23">
                  <c:v>10929</c:v>
                </c:pt>
                <c:pt idx="24">
                  <c:v>10971.2</c:v>
                </c:pt>
                <c:pt idx="25">
                  <c:v>11037.6</c:v>
                </c:pt>
                <c:pt idx="26">
                  <c:v>11023.2</c:v>
                </c:pt>
                <c:pt idx="27">
                  <c:v>11033.4</c:v>
                </c:pt>
                <c:pt idx="28">
                  <c:v>11034.1</c:v>
                </c:pt>
                <c:pt idx="29">
                  <c:v>11022.6</c:v>
                </c:pt>
                <c:pt idx="30">
                  <c:v>11045.7</c:v>
                </c:pt>
                <c:pt idx="31">
                  <c:v>11047.9</c:v>
                </c:pt>
                <c:pt idx="32">
                  <c:v>11063.5</c:v>
                </c:pt>
                <c:pt idx="33">
                  <c:v>11062.7</c:v>
                </c:pt>
                <c:pt idx="34">
                  <c:v>11110.9</c:v>
                </c:pt>
                <c:pt idx="35">
                  <c:v>11115.5</c:v>
                </c:pt>
                <c:pt idx="36">
                  <c:v>11158.1</c:v>
                </c:pt>
                <c:pt idx="37">
                  <c:v>11153.4</c:v>
                </c:pt>
                <c:pt idx="38">
                  <c:v>11155</c:v>
                </c:pt>
                <c:pt idx="39">
                  <c:v>11154.2</c:v>
                </c:pt>
                <c:pt idx="40">
                  <c:v>11182.3</c:v>
                </c:pt>
                <c:pt idx="41">
                  <c:v>11181.4</c:v>
                </c:pt>
                <c:pt idx="42">
                  <c:v>11195.4</c:v>
                </c:pt>
                <c:pt idx="43">
                  <c:v>11207.9</c:v>
                </c:pt>
                <c:pt idx="44">
                  <c:v>11239.9</c:v>
                </c:pt>
                <c:pt idx="45">
                  <c:v>11271.4</c:v>
                </c:pt>
                <c:pt idx="46">
                  <c:v>11318.7</c:v>
                </c:pt>
                <c:pt idx="47">
                  <c:v>11322.9</c:v>
                </c:pt>
                <c:pt idx="48">
                  <c:v>11287</c:v>
                </c:pt>
                <c:pt idx="49">
                  <c:v>11350.3</c:v>
                </c:pt>
                <c:pt idx="50">
                  <c:v>11405.6</c:v>
                </c:pt>
                <c:pt idx="51">
                  <c:v>11424.5</c:v>
                </c:pt>
                <c:pt idx="52">
                  <c:v>11444.9</c:v>
                </c:pt>
                <c:pt idx="53">
                  <c:v>11489.7</c:v>
                </c:pt>
                <c:pt idx="54">
                  <c:v>11512.3</c:v>
                </c:pt>
                <c:pt idx="55">
                  <c:v>11590.9</c:v>
                </c:pt>
                <c:pt idx="56">
                  <c:v>11593.8</c:v>
                </c:pt>
                <c:pt idx="57">
                  <c:v>11665.2</c:v>
                </c:pt>
                <c:pt idx="58">
                  <c:v>11696.3</c:v>
                </c:pt>
                <c:pt idx="59">
                  <c:v>11723.2</c:v>
                </c:pt>
                <c:pt idx="60">
                  <c:v>11747.2</c:v>
                </c:pt>
                <c:pt idx="61">
                  <c:v>11773.3</c:v>
                </c:pt>
                <c:pt idx="62">
                  <c:v>11798.4</c:v>
                </c:pt>
                <c:pt idx="63">
                  <c:v>11826.4</c:v>
                </c:pt>
                <c:pt idx="64">
                  <c:v>11859.5</c:v>
                </c:pt>
                <c:pt idx="65">
                  <c:v>11872</c:v>
                </c:pt>
                <c:pt idx="66">
                  <c:v>11917.6</c:v>
                </c:pt>
                <c:pt idx="67">
                  <c:v>11948.3</c:v>
                </c:pt>
                <c:pt idx="68">
                  <c:v>11963.2</c:v>
                </c:pt>
                <c:pt idx="69">
                  <c:v>11970.7</c:v>
                </c:pt>
                <c:pt idx="70">
                  <c:v>11997.4</c:v>
                </c:pt>
                <c:pt idx="71">
                  <c:v>12041.4</c:v>
                </c:pt>
                <c:pt idx="72">
                  <c:v>12053.8</c:v>
                </c:pt>
                <c:pt idx="73">
                  <c:v>12133.3</c:v>
                </c:pt>
                <c:pt idx="74">
                  <c:v>12086.4</c:v>
                </c:pt>
                <c:pt idx="75">
                  <c:v>12122.9</c:v>
                </c:pt>
                <c:pt idx="76">
                  <c:v>12141.9</c:v>
                </c:pt>
                <c:pt idx="77">
                  <c:v>12193.1</c:v>
                </c:pt>
                <c:pt idx="78">
                  <c:v>12206.2</c:v>
                </c:pt>
                <c:pt idx="79">
                  <c:v>12216</c:v>
                </c:pt>
                <c:pt idx="80">
                  <c:v>12249.3</c:v>
                </c:pt>
                <c:pt idx="81">
                  <c:v>12242.7</c:v>
                </c:pt>
                <c:pt idx="82">
                  <c:v>12262.4</c:v>
                </c:pt>
                <c:pt idx="83">
                  <c:v>12344.1</c:v>
                </c:pt>
                <c:pt idx="84">
                  <c:v>12347.6</c:v>
                </c:pt>
                <c:pt idx="85">
                  <c:v>12355.4</c:v>
                </c:pt>
                <c:pt idx="86">
                  <c:v>12413.8</c:v>
                </c:pt>
                <c:pt idx="87">
                  <c:v>12416.5</c:v>
                </c:pt>
                <c:pt idx="88">
                  <c:v>12420.9</c:v>
                </c:pt>
                <c:pt idx="89">
                  <c:v>12452.8</c:v>
                </c:pt>
                <c:pt idx="90">
                  <c:v>12470.1</c:v>
                </c:pt>
                <c:pt idx="91">
                  <c:v>12483.5</c:v>
                </c:pt>
                <c:pt idx="92">
                  <c:v>12547.7</c:v>
                </c:pt>
                <c:pt idx="93">
                  <c:v>12555.2</c:v>
                </c:pt>
                <c:pt idx="94">
                  <c:v>12627.6</c:v>
                </c:pt>
                <c:pt idx="95">
                  <c:v>12713.2</c:v>
                </c:pt>
                <c:pt idx="96">
                  <c:v>12687.7</c:v>
                </c:pt>
                <c:pt idx="97">
                  <c:v>12696.1</c:v>
                </c:pt>
                <c:pt idx="98">
                  <c:v>12739.1</c:v>
                </c:pt>
                <c:pt idx="99">
                  <c:v>12786</c:v>
                </c:pt>
                <c:pt idx="100">
                  <c:v>12821</c:v>
                </c:pt>
                <c:pt idx="101">
                  <c:v>12842.2</c:v>
                </c:pt>
                <c:pt idx="102">
                  <c:v>12878</c:v>
                </c:pt>
                <c:pt idx="103">
                  <c:v>12918.1</c:v>
                </c:pt>
                <c:pt idx="104">
                  <c:v>12905.7</c:v>
                </c:pt>
                <c:pt idx="105">
                  <c:v>12960.5</c:v>
                </c:pt>
                <c:pt idx="106">
                  <c:v>13014</c:v>
                </c:pt>
                <c:pt idx="107">
                  <c:v>12892</c:v>
                </c:pt>
                <c:pt idx="108">
                  <c:v>12948.5</c:v>
                </c:pt>
                <c:pt idx="109">
                  <c:v>12948.2</c:v>
                </c:pt>
                <c:pt idx="110">
                  <c:v>13028.8</c:v>
                </c:pt>
                <c:pt idx="111">
                  <c:v>13055.6</c:v>
                </c:pt>
                <c:pt idx="112">
                  <c:v>13086.5</c:v>
                </c:pt>
                <c:pt idx="113">
                  <c:v>13124.2</c:v>
                </c:pt>
                <c:pt idx="114">
                  <c:v>13161.9</c:v>
                </c:pt>
                <c:pt idx="115">
                  <c:v>13199.4</c:v>
                </c:pt>
                <c:pt idx="116">
                  <c:v>13215.4</c:v>
                </c:pt>
                <c:pt idx="117">
                  <c:v>13223.1</c:v>
                </c:pt>
                <c:pt idx="118">
                  <c:v>13266.6</c:v>
                </c:pt>
                <c:pt idx="119">
                  <c:v>13257.2</c:v>
                </c:pt>
                <c:pt idx="120">
                  <c:v>13307.3</c:v>
                </c:pt>
                <c:pt idx="121">
                  <c:v>13313.2</c:v>
                </c:pt>
                <c:pt idx="122">
                  <c:v>12422.9</c:v>
                </c:pt>
                <c:pt idx="123">
                  <c:v>10910.6</c:v>
                </c:pt>
                <c:pt idx="124">
                  <c:v>11833</c:v>
                </c:pt>
                <c:pt idx="125">
                  <c:v>12525.6</c:v>
                </c:pt>
                <c:pt idx="126">
                  <c:v>12706.4</c:v>
                </c:pt>
                <c:pt idx="127">
                  <c:v>12793.5</c:v>
                </c:pt>
                <c:pt idx="128">
                  <c:v>12962.5</c:v>
                </c:pt>
                <c:pt idx="129">
                  <c:v>13015.6</c:v>
                </c:pt>
                <c:pt idx="130">
                  <c:v>12943.5</c:v>
                </c:pt>
                <c:pt idx="131">
                  <c:v>12824.6</c:v>
                </c:pt>
                <c:pt idx="132">
                  <c:v>13201.3</c:v>
                </c:pt>
                <c:pt idx="133">
                  <c:v>13025.4</c:v>
                </c:pt>
                <c:pt idx="134">
                  <c:v>13621.3</c:v>
                </c:pt>
                <c:pt idx="135">
                  <c:v>13684</c:v>
                </c:pt>
                <c:pt idx="136">
                  <c:v>13616.2</c:v>
                </c:pt>
                <c:pt idx="137">
                  <c:v>13696.6</c:v>
                </c:pt>
                <c:pt idx="138">
                  <c:v>13653.8</c:v>
                </c:pt>
                <c:pt idx="139">
                  <c:v>13753.5</c:v>
                </c:pt>
                <c:pt idx="140">
                  <c:v>13789.9</c:v>
                </c:pt>
                <c:pt idx="141">
                  <c:v>13892.5</c:v>
                </c:pt>
                <c:pt idx="142">
                  <c:v>13896.9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D6-BA49-B6E5-9AC0F5B72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449935"/>
        <c:axId val="1748597231"/>
      </c:lineChart>
      <c:dateAx>
        <c:axId val="1748449935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597231"/>
        <c:crosses val="autoZero"/>
        <c:auto val="1"/>
        <c:lblOffset val="100"/>
        <c:baseTimeUnit val="months"/>
      </c:dateAx>
      <c:valAx>
        <c:axId val="1748597231"/>
        <c:scaling>
          <c:orientation val="minMax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4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Real Personal Income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0.000</c:formatCode>
                <c:ptCount val="263"/>
                <c:pt idx="0">
                  <c:v>10861.073</c:v>
                </c:pt>
                <c:pt idx="1">
                  <c:v>10906.014999999999</c:v>
                </c:pt>
                <c:pt idx="2">
                  <c:v>10936.525</c:v>
                </c:pt>
                <c:pt idx="3">
                  <c:v>10996.136</c:v>
                </c:pt>
                <c:pt idx="4">
                  <c:v>11035.828</c:v>
                </c:pt>
                <c:pt idx="5">
                  <c:v>11066.822</c:v>
                </c:pt>
                <c:pt idx="6">
                  <c:v>11124.906000000001</c:v>
                </c:pt>
                <c:pt idx="7">
                  <c:v>11184.673000000001</c:v>
                </c:pt>
                <c:pt idx="8">
                  <c:v>11193.727000000001</c:v>
                </c:pt>
                <c:pt idx="9">
                  <c:v>11220.903</c:v>
                </c:pt>
                <c:pt idx="10">
                  <c:v>11226.227000000001</c:v>
                </c:pt>
                <c:pt idx="11">
                  <c:v>11250.439</c:v>
                </c:pt>
                <c:pt idx="12">
                  <c:v>11323.538</c:v>
                </c:pt>
                <c:pt idx="13">
                  <c:v>11350.432000000001</c:v>
                </c:pt>
                <c:pt idx="14">
                  <c:v>11387.62</c:v>
                </c:pt>
                <c:pt idx="15">
                  <c:v>11358.418</c:v>
                </c:pt>
                <c:pt idx="16">
                  <c:v>11324.681</c:v>
                </c:pt>
                <c:pt idx="17">
                  <c:v>11307.367</c:v>
                </c:pt>
                <c:pt idx="18">
                  <c:v>11305.21</c:v>
                </c:pt>
                <c:pt idx="19">
                  <c:v>11288.466</c:v>
                </c:pt>
                <c:pt idx="20">
                  <c:v>11293.856</c:v>
                </c:pt>
                <c:pt idx="21">
                  <c:v>11270.093999999999</c:v>
                </c:pt>
                <c:pt idx="22">
                  <c:v>11274.709000000001</c:v>
                </c:pt>
                <c:pt idx="23">
                  <c:v>11291.996999999999</c:v>
                </c:pt>
                <c:pt idx="24">
                  <c:v>11310.671</c:v>
                </c:pt>
                <c:pt idx="25">
                  <c:v>11310.977999999999</c:v>
                </c:pt>
                <c:pt idx="26">
                  <c:v>11303.415999999999</c:v>
                </c:pt>
                <c:pt idx="27">
                  <c:v>11318.157999999999</c:v>
                </c:pt>
                <c:pt idx="28">
                  <c:v>11350.189</c:v>
                </c:pt>
                <c:pt idx="29">
                  <c:v>11378.602999999999</c:v>
                </c:pt>
                <c:pt idx="30">
                  <c:v>11345.251</c:v>
                </c:pt>
                <c:pt idx="31">
                  <c:v>11346.165000000001</c:v>
                </c:pt>
                <c:pt idx="32">
                  <c:v>11354.349</c:v>
                </c:pt>
                <c:pt idx="33">
                  <c:v>11375.991</c:v>
                </c:pt>
                <c:pt idx="34">
                  <c:v>11400.204</c:v>
                </c:pt>
                <c:pt idx="35">
                  <c:v>11422.32</c:v>
                </c:pt>
                <c:pt idx="36">
                  <c:v>11384.713</c:v>
                </c:pt>
                <c:pt idx="37">
                  <c:v>11342.643</c:v>
                </c:pt>
                <c:pt idx="38">
                  <c:v>11362.017</c:v>
                </c:pt>
                <c:pt idx="39">
                  <c:v>11415.477999999999</c:v>
                </c:pt>
                <c:pt idx="40">
                  <c:v>11504.258</c:v>
                </c:pt>
                <c:pt idx="41">
                  <c:v>11544.700999999999</c:v>
                </c:pt>
                <c:pt idx="42">
                  <c:v>11556.120999999999</c:v>
                </c:pt>
                <c:pt idx="43">
                  <c:v>11575.046</c:v>
                </c:pt>
                <c:pt idx="44">
                  <c:v>11592.143</c:v>
                </c:pt>
                <c:pt idx="45">
                  <c:v>11636.646000000001</c:v>
                </c:pt>
                <c:pt idx="46">
                  <c:v>11703.597</c:v>
                </c:pt>
                <c:pt idx="47">
                  <c:v>11707.691999999999</c:v>
                </c:pt>
                <c:pt idx="48">
                  <c:v>11684.567999999999</c:v>
                </c:pt>
                <c:pt idx="49">
                  <c:v>11699.682000000001</c:v>
                </c:pt>
                <c:pt idx="50">
                  <c:v>11742.021000000001</c:v>
                </c:pt>
                <c:pt idx="51">
                  <c:v>11780.133</c:v>
                </c:pt>
                <c:pt idx="52">
                  <c:v>11843.425999999999</c:v>
                </c:pt>
                <c:pt idx="53">
                  <c:v>11857.120999999999</c:v>
                </c:pt>
                <c:pt idx="54">
                  <c:v>11901.852000000001</c:v>
                </c:pt>
                <c:pt idx="55">
                  <c:v>11952.18</c:v>
                </c:pt>
                <c:pt idx="56">
                  <c:v>11970.187</c:v>
                </c:pt>
                <c:pt idx="57">
                  <c:v>11979.811</c:v>
                </c:pt>
                <c:pt idx="58">
                  <c:v>11952.449000000001</c:v>
                </c:pt>
                <c:pt idx="59">
                  <c:v>12360.044</c:v>
                </c:pt>
                <c:pt idx="60">
                  <c:v>12030.308999999999</c:v>
                </c:pt>
                <c:pt idx="61">
                  <c:v>12043.195</c:v>
                </c:pt>
                <c:pt idx="62">
                  <c:v>12085.855</c:v>
                </c:pt>
                <c:pt idx="63">
                  <c:v>12127.668</c:v>
                </c:pt>
                <c:pt idx="64">
                  <c:v>12183.116</c:v>
                </c:pt>
                <c:pt idx="65">
                  <c:v>12217.880999999999</c:v>
                </c:pt>
                <c:pt idx="66">
                  <c:v>12239.59</c:v>
                </c:pt>
                <c:pt idx="67">
                  <c:v>12261.516</c:v>
                </c:pt>
                <c:pt idx="68">
                  <c:v>12219.45</c:v>
                </c:pt>
                <c:pt idx="69">
                  <c:v>12284.88</c:v>
                </c:pt>
                <c:pt idx="70">
                  <c:v>12365.114</c:v>
                </c:pt>
                <c:pt idx="71">
                  <c:v>12413.233</c:v>
                </c:pt>
                <c:pt idx="72">
                  <c:v>12574.008</c:v>
                </c:pt>
                <c:pt idx="73">
                  <c:v>12645.305</c:v>
                </c:pt>
                <c:pt idx="74">
                  <c:v>12701.207</c:v>
                </c:pt>
                <c:pt idx="75">
                  <c:v>12705.491</c:v>
                </c:pt>
                <c:pt idx="76">
                  <c:v>12695.254999999999</c:v>
                </c:pt>
                <c:pt idx="77">
                  <c:v>12712.012000000001</c:v>
                </c:pt>
                <c:pt idx="78">
                  <c:v>12704.463</c:v>
                </c:pt>
                <c:pt idx="79">
                  <c:v>12695.144</c:v>
                </c:pt>
                <c:pt idx="80">
                  <c:v>12772.499</c:v>
                </c:pt>
                <c:pt idx="81">
                  <c:v>12843.406000000001</c:v>
                </c:pt>
                <c:pt idx="82">
                  <c:v>12909.172</c:v>
                </c:pt>
                <c:pt idx="83">
                  <c:v>12984.234</c:v>
                </c:pt>
                <c:pt idx="84">
                  <c:v>13006.171</c:v>
                </c:pt>
                <c:pt idx="85">
                  <c:v>13061.098</c:v>
                </c:pt>
                <c:pt idx="86">
                  <c:v>13108.154</c:v>
                </c:pt>
                <c:pt idx="87">
                  <c:v>13127.29</c:v>
                </c:pt>
                <c:pt idx="88">
                  <c:v>13132.722</c:v>
                </c:pt>
                <c:pt idx="89">
                  <c:v>13126.842000000001</c:v>
                </c:pt>
                <c:pt idx="90">
                  <c:v>13135.377</c:v>
                </c:pt>
                <c:pt idx="91">
                  <c:v>13136.138999999999</c:v>
                </c:pt>
                <c:pt idx="92">
                  <c:v>13156.905000000001</c:v>
                </c:pt>
                <c:pt idx="93">
                  <c:v>13145.838</c:v>
                </c:pt>
                <c:pt idx="94">
                  <c:v>13135.916999999999</c:v>
                </c:pt>
                <c:pt idx="95">
                  <c:v>13183.731</c:v>
                </c:pt>
                <c:pt idx="96">
                  <c:v>13184.557000000001</c:v>
                </c:pt>
                <c:pt idx="97">
                  <c:v>13188.11</c:v>
                </c:pt>
                <c:pt idx="98">
                  <c:v>13197.539000000001</c:v>
                </c:pt>
                <c:pt idx="99">
                  <c:v>13158.395</c:v>
                </c:pt>
                <c:pt idx="100">
                  <c:v>13711.039000000001</c:v>
                </c:pt>
                <c:pt idx="101">
                  <c:v>13379.664000000001</c:v>
                </c:pt>
                <c:pt idx="102">
                  <c:v>13161.127</c:v>
                </c:pt>
                <c:pt idx="103">
                  <c:v>13075.823</c:v>
                </c:pt>
                <c:pt idx="104">
                  <c:v>13082.697</c:v>
                </c:pt>
                <c:pt idx="105">
                  <c:v>13169.564</c:v>
                </c:pt>
                <c:pt idx="106">
                  <c:v>13260.343000000001</c:v>
                </c:pt>
                <c:pt idx="107">
                  <c:v>13170.803</c:v>
                </c:pt>
                <c:pt idx="108">
                  <c:v>13042.103999999999</c:v>
                </c:pt>
                <c:pt idx="109">
                  <c:v>12886.18</c:v>
                </c:pt>
                <c:pt idx="110">
                  <c:v>12848.892</c:v>
                </c:pt>
                <c:pt idx="111">
                  <c:v>12871.558999999999</c:v>
                </c:pt>
                <c:pt idx="112">
                  <c:v>13036.5</c:v>
                </c:pt>
                <c:pt idx="113">
                  <c:v>12812.914000000001</c:v>
                </c:pt>
                <c:pt idx="114">
                  <c:v>12765.298000000001</c:v>
                </c:pt>
                <c:pt idx="115">
                  <c:v>12742.72</c:v>
                </c:pt>
                <c:pt idx="116">
                  <c:v>12775.489</c:v>
                </c:pt>
                <c:pt idx="117">
                  <c:v>12736.508</c:v>
                </c:pt>
                <c:pt idx="118">
                  <c:v>12771.458000000001</c:v>
                </c:pt>
                <c:pt idx="119">
                  <c:v>12831.88</c:v>
                </c:pt>
                <c:pt idx="120">
                  <c:v>12896.558999999999</c:v>
                </c:pt>
                <c:pt idx="121">
                  <c:v>12901.993</c:v>
                </c:pt>
                <c:pt idx="122">
                  <c:v>12950.955</c:v>
                </c:pt>
                <c:pt idx="123">
                  <c:v>13056.69</c:v>
                </c:pt>
                <c:pt idx="124">
                  <c:v>13159.251</c:v>
                </c:pt>
                <c:pt idx="125">
                  <c:v>13175.393</c:v>
                </c:pt>
                <c:pt idx="126">
                  <c:v>13210.27</c:v>
                </c:pt>
                <c:pt idx="127">
                  <c:v>13263.082</c:v>
                </c:pt>
                <c:pt idx="128">
                  <c:v>13272.55</c:v>
                </c:pt>
                <c:pt idx="129">
                  <c:v>13281.308000000001</c:v>
                </c:pt>
                <c:pt idx="130">
                  <c:v>13296.74</c:v>
                </c:pt>
                <c:pt idx="131">
                  <c:v>13376.431</c:v>
                </c:pt>
                <c:pt idx="132">
                  <c:v>13548.864</c:v>
                </c:pt>
                <c:pt idx="133">
                  <c:v>13586.620999999999</c:v>
                </c:pt>
                <c:pt idx="134">
                  <c:v>13553.718000000001</c:v>
                </c:pt>
                <c:pt idx="135">
                  <c:v>13530.436</c:v>
                </c:pt>
                <c:pt idx="136">
                  <c:v>13513.331</c:v>
                </c:pt>
                <c:pt idx="137">
                  <c:v>13569.654</c:v>
                </c:pt>
                <c:pt idx="138">
                  <c:v>13622.766</c:v>
                </c:pt>
                <c:pt idx="139">
                  <c:v>13613.4</c:v>
                </c:pt>
                <c:pt idx="140">
                  <c:v>13595.905000000001</c:v>
                </c:pt>
                <c:pt idx="141">
                  <c:v>13603.839</c:v>
                </c:pt>
                <c:pt idx="142">
                  <c:v>13593.654</c:v>
                </c:pt>
                <c:pt idx="143">
                  <c:v>13721.816999999999</c:v>
                </c:pt>
                <c:pt idx="144">
                  <c:v>13776.848</c:v>
                </c:pt>
                <c:pt idx="145">
                  <c:v>13861.163</c:v>
                </c:pt>
                <c:pt idx="146">
                  <c:v>13913.971</c:v>
                </c:pt>
                <c:pt idx="147">
                  <c:v>13973.636</c:v>
                </c:pt>
                <c:pt idx="148">
                  <c:v>13978.968999999999</c:v>
                </c:pt>
                <c:pt idx="149">
                  <c:v>13979.492</c:v>
                </c:pt>
                <c:pt idx="150">
                  <c:v>13896.050999999999</c:v>
                </c:pt>
                <c:pt idx="151">
                  <c:v>13869.442999999999</c:v>
                </c:pt>
                <c:pt idx="152">
                  <c:v>13975.225</c:v>
                </c:pt>
                <c:pt idx="153">
                  <c:v>14069.32</c:v>
                </c:pt>
                <c:pt idx="154">
                  <c:v>14259.575999999999</c:v>
                </c:pt>
                <c:pt idx="155">
                  <c:v>14610.103999999999</c:v>
                </c:pt>
                <c:pt idx="156">
                  <c:v>13887.401</c:v>
                </c:pt>
                <c:pt idx="157">
                  <c:v>13855.25</c:v>
                </c:pt>
                <c:pt idx="158">
                  <c:v>13904.124</c:v>
                </c:pt>
                <c:pt idx="159">
                  <c:v>13957.849</c:v>
                </c:pt>
                <c:pt idx="160">
                  <c:v>14026.743</c:v>
                </c:pt>
                <c:pt idx="161">
                  <c:v>14028.535</c:v>
                </c:pt>
                <c:pt idx="162">
                  <c:v>14001.477000000001</c:v>
                </c:pt>
                <c:pt idx="163">
                  <c:v>14028.243</c:v>
                </c:pt>
                <c:pt idx="164">
                  <c:v>14082.895</c:v>
                </c:pt>
                <c:pt idx="165">
                  <c:v>14048.788</c:v>
                </c:pt>
                <c:pt idx="166">
                  <c:v>14092.57</c:v>
                </c:pt>
                <c:pt idx="167">
                  <c:v>14131.172</c:v>
                </c:pt>
                <c:pt idx="168">
                  <c:v>14206.305</c:v>
                </c:pt>
                <c:pt idx="169">
                  <c:v>14286.138999999999</c:v>
                </c:pt>
                <c:pt idx="170">
                  <c:v>14360.058000000001</c:v>
                </c:pt>
                <c:pt idx="171">
                  <c:v>14405.213</c:v>
                </c:pt>
                <c:pt idx="172">
                  <c:v>14450.616</c:v>
                </c:pt>
                <c:pt idx="173">
                  <c:v>14510.862999999999</c:v>
                </c:pt>
                <c:pt idx="174">
                  <c:v>14562.405000000001</c:v>
                </c:pt>
                <c:pt idx="175">
                  <c:v>14640.391</c:v>
                </c:pt>
                <c:pt idx="176">
                  <c:v>14695.290999999999</c:v>
                </c:pt>
                <c:pt idx="177">
                  <c:v>14764.112999999999</c:v>
                </c:pt>
                <c:pt idx="178">
                  <c:v>14844.960999999999</c:v>
                </c:pt>
                <c:pt idx="179">
                  <c:v>14943.794</c:v>
                </c:pt>
                <c:pt idx="180">
                  <c:v>15072.911</c:v>
                </c:pt>
                <c:pt idx="181">
                  <c:v>15126.858</c:v>
                </c:pt>
                <c:pt idx="182">
                  <c:v>15095.985000000001</c:v>
                </c:pt>
                <c:pt idx="183">
                  <c:v>15140.893</c:v>
                </c:pt>
                <c:pt idx="184">
                  <c:v>15171.871999999999</c:v>
                </c:pt>
                <c:pt idx="185">
                  <c:v>15178.053</c:v>
                </c:pt>
                <c:pt idx="186">
                  <c:v>15204.326999999999</c:v>
                </c:pt>
                <c:pt idx="187">
                  <c:v>15236.665999999999</c:v>
                </c:pt>
                <c:pt idx="188">
                  <c:v>15279.718999999999</c:v>
                </c:pt>
                <c:pt idx="189">
                  <c:v>15320.816000000001</c:v>
                </c:pt>
                <c:pt idx="190">
                  <c:v>15319.814</c:v>
                </c:pt>
                <c:pt idx="191">
                  <c:v>15385.188</c:v>
                </c:pt>
                <c:pt idx="192">
                  <c:v>15397.111000000001</c:v>
                </c:pt>
                <c:pt idx="193">
                  <c:v>15406.808999999999</c:v>
                </c:pt>
                <c:pt idx="194">
                  <c:v>15406.989</c:v>
                </c:pt>
                <c:pt idx="195">
                  <c:v>15385.934999999999</c:v>
                </c:pt>
                <c:pt idx="196">
                  <c:v>15382.189</c:v>
                </c:pt>
                <c:pt idx="197">
                  <c:v>15395.378000000001</c:v>
                </c:pt>
                <c:pt idx="198">
                  <c:v>15453.227999999999</c:v>
                </c:pt>
                <c:pt idx="199">
                  <c:v>15466.08</c:v>
                </c:pt>
                <c:pt idx="200">
                  <c:v>15501.21</c:v>
                </c:pt>
                <c:pt idx="201">
                  <c:v>15521.629000000001</c:v>
                </c:pt>
                <c:pt idx="202">
                  <c:v>15556.527</c:v>
                </c:pt>
                <c:pt idx="203">
                  <c:v>15591.825000000001</c:v>
                </c:pt>
                <c:pt idx="204">
                  <c:v>15639.669</c:v>
                </c:pt>
                <c:pt idx="205">
                  <c:v>15695.511</c:v>
                </c:pt>
                <c:pt idx="206">
                  <c:v>15752.977999999999</c:v>
                </c:pt>
                <c:pt idx="207">
                  <c:v>15763.02</c:v>
                </c:pt>
                <c:pt idx="208">
                  <c:v>15857.476000000001</c:v>
                </c:pt>
                <c:pt idx="209">
                  <c:v>15867.418</c:v>
                </c:pt>
                <c:pt idx="210">
                  <c:v>15921.093000000001</c:v>
                </c:pt>
                <c:pt idx="211">
                  <c:v>15951.101000000001</c:v>
                </c:pt>
                <c:pt idx="212">
                  <c:v>15983.513999999999</c:v>
                </c:pt>
                <c:pt idx="213">
                  <c:v>16037.593000000001</c:v>
                </c:pt>
                <c:pt idx="214">
                  <c:v>16071.675999999999</c:v>
                </c:pt>
                <c:pt idx="215">
                  <c:v>16114.703</c:v>
                </c:pt>
                <c:pt idx="216">
                  <c:v>16152.138000000001</c:v>
                </c:pt>
                <c:pt idx="217">
                  <c:v>16181.23</c:v>
                </c:pt>
                <c:pt idx="218">
                  <c:v>16215.671</c:v>
                </c:pt>
                <c:pt idx="219">
                  <c:v>16226.395</c:v>
                </c:pt>
                <c:pt idx="220">
                  <c:v>16262.025</c:v>
                </c:pt>
                <c:pt idx="221">
                  <c:v>16312.968999999999</c:v>
                </c:pt>
                <c:pt idx="222">
                  <c:v>16385.766</c:v>
                </c:pt>
                <c:pt idx="223">
                  <c:v>16441.544999999998</c:v>
                </c:pt>
                <c:pt idx="224">
                  <c:v>16426.684000000001</c:v>
                </c:pt>
                <c:pt idx="225">
                  <c:v>16441.011999999999</c:v>
                </c:pt>
                <c:pt idx="226">
                  <c:v>16460.651000000002</c:v>
                </c:pt>
                <c:pt idx="227">
                  <c:v>16641.026000000002</c:v>
                </c:pt>
                <c:pt idx="228">
                  <c:v>16683.407999999999</c:v>
                </c:pt>
                <c:pt idx="229">
                  <c:v>16729.065999999999</c:v>
                </c:pt>
                <c:pt idx="230">
                  <c:v>16740.364000000001</c:v>
                </c:pt>
                <c:pt idx="231">
                  <c:v>16697.855</c:v>
                </c:pt>
                <c:pt idx="232">
                  <c:v>16699.532999999999</c:v>
                </c:pt>
                <c:pt idx="233">
                  <c:v>16710.524000000001</c:v>
                </c:pt>
                <c:pt idx="234">
                  <c:v>16709.062999999998</c:v>
                </c:pt>
                <c:pt idx="235">
                  <c:v>16779.587</c:v>
                </c:pt>
                <c:pt idx="236">
                  <c:v>16805.38</c:v>
                </c:pt>
                <c:pt idx="237">
                  <c:v>16824.363000000001</c:v>
                </c:pt>
                <c:pt idx="238">
                  <c:v>16897.326000000001</c:v>
                </c:pt>
                <c:pt idx="239">
                  <c:v>16856.434000000001</c:v>
                </c:pt>
                <c:pt idx="240">
                  <c:v>17003.205999999998</c:v>
                </c:pt>
                <c:pt idx="241">
                  <c:v>17111.944</c:v>
                </c:pt>
                <c:pt idx="242">
                  <c:v>16828.473000000002</c:v>
                </c:pt>
                <c:pt idx="243">
                  <c:v>19028.422999999999</c:v>
                </c:pt>
                <c:pt idx="244">
                  <c:v>18232.325000000001</c:v>
                </c:pt>
                <c:pt idx="245">
                  <c:v>17984.903999999999</c:v>
                </c:pt>
                <c:pt idx="246">
                  <c:v>18092.922999999999</c:v>
                </c:pt>
                <c:pt idx="247">
                  <c:v>17509.276999999998</c:v>
                </c:pt>
                <c:pt idx="248">
                  <c:v>17608.769</c:v>
                </c:pt>
                <c:pt idx="249">
                  <c:v>17560.993999999999</c:v>
                </c:pt>
                <c:pt idx="250">
                  <c:v>17385.231</c:v>
                </c:pt>
                <c:pt idx="251">
                  <c:v>17432.050999999999</c:v>
                </c:pt>
                <c:pt idx="252">
                  <c:v>19103.243999999999</c:v>
                </c:pt>
                <c:pt idx="253">
                  <c:v>17678.432000000001</c:v>
                </c:pt>
                <c:pt idx="254">
                  <c:v>21267.506000000001</c:v>
                </c:pt>
                <c:pt idx="255">
                  <c:v>18328.956999999999</c:v>
                </c:pt>
                <c:pt idx="256">
                  <c:v>17875.09</c:v>
                </c:pt>
                <c:pt idx="257">
                  <c:v>17827.219000000001</c:v>
                </c:pt>
                <c:pt idx="258">
                  <c:v>17971.007000000001</c:v>
                </c:pt>
                <c:pt idx="259">
                  <c:v>17963.637999999999</c:v>
                </c:pt>
                <c:pt idx="260">
                  <c:v>17725.671999999999</c:v>
                </c:pt>
                <c:pt idx="261">
                  <c:v>17685.510999999999</c:v>
                </c:pt>
                <c:pt idx="262">
                  <c:v>17654.859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3-D549-95B2-7ED73F6B7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890320"/>
        <c:axId val="855984592"/>
      </c:lineChart>
      <c:dateAx>
        <c:axId val="8558903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984592"/>
        <c:crosses val="autoZero"/>
        <c:auto val="1"/>
        <c:lblOffset val="100"/>
        <c:baseTimeUnit val="months"/>
      </c:dateAx>
      <c:valAx>
        <c:axId val="855984592"/>
        <c:scaling>
          <c:orientation val="minMax"/>
          <c:max val="22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89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Persona Savings</c:v>
                </c:pt>
              </c:strCache>
            </c:strRef>
          </c:tx>
          <c:spPr>
            <a:ln w="3810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1C-C445-AB0B-9966CFEC2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Graph'!$A$12:$A$178</c:f>
              <c:numCache>
                <c:formatCode>yyyy\-mm\-dd</c:formatCode>
                <c:ptCount val="167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</c:numCache>
            </c:numRef>
          </c:cat>
          <c:val>
            <c:numRef>
              <c:f>'FRED Graph'!$B$12:$B$178</c:f>
              <c:numCache>
                <c:formatCode>0.0</c:formatCode>
                <c:ptCount val="167"/>
                <c:pt idx="0">
                  <c:v>10.1</c:v>
                </c:pt>
                <c:pt idx="1">
                  <c:v>11.3</c:v>
                </c:pt>
                <c:pt idx="2">
                  <c:v>11.4</c:v>
                </c:pt>
                <c:pt idx="3">
                  <c:v>11.4</c:v>
                </c:pt>
                <c:pt idx="4">
                  <c:v>10.9</c:v>
                </c:pt>
                <c:pt idx="5">
                  <c:v>10.9</c:v>
                </c:pt>
                <c:pt idx="6">
                  <c:v>12.3</c:v>
                </c:pt>
                <c:pt idx="7">
                  <c:v>12.9</c:v>
                </c:pt>
                <c:pt idx="8">
                  <c:v>12.3</c:v>
                </c:pt>
                <c:pt idx="9">
                  <c:v>12.5</c:v>
                </c:pt>
                <c:pt idx="10">
                  <c:v>12.3</c:v>
                </c:pt>
                <c:pt idx="11">
                  <c:v>11</c:v>
                </c:pt>
                <c:pt idx="12">
                  <c:v>11</c:v>
                </c:pt>
                <c:pt idx="13">
                  <c:v>9.8000000000000007</c:v>
                </c:pt>
                <c:pt idx="14">
                  <c:v>9.5</c:v>
                </c:pt>
                <c:pt idx="15">
                  <c:v>10</c:v>
                </c:pt>
                <c:pt idx="16">
                  <c:v>11.1</c:v>
                </c:pt>
                <c:pt idx="17">
                  <c:v>11.3</c:v>
                </c:pt>
                <c:pt idx="18">
                  <c:v>11.7</c:v>
                </c:pt>
                <c:pt idx="19">
                  <c:v>11.3</c:v>
                </c:pt>
                <c:pt idx="20">
                  <c:v>9.3000000000000007</c:v>
                </c:pt>
                <c:pt idx="21">
                  <c:v>10.199999999999999</c:v>
                </c:pt>
                <c:pt idx="22">
                  <c:v>8.1999999999999993</c:v>
                </c:pt>
                <c:pt idx="23">
                  <c:v>8.9</c:v>
                </c:pt>
                <c:pt idx="24">
                  <c:v>9.3000000000000007</c:v>
                </c:pt>
                <c:pt idx="25">
                  <c:v>9.5</c:v>
                </c:pt>
                <c:pt idx="26">
                  <c:v>8.5</c:v>
                </c:pt>
                <c:pt idx="27">
                  <c:v>8.1</c:v>
                </c:pt>
                <c:pt idx="28">
                  <c:v>8.9</c:v>
                </c:pt>
                <c:pt idx="29">
                  <c:v>6.8</c:v>
                </c:pt>
                <c:pt idx="30">
                  <c:v>7.5</c:v>
                </c:pt>
                <c:pt idx="31">
                  <c:v>8.5</c:v>
                </c:pt>
                <c:pt idx="32">
                  <c:v>8.3000000000000007</c:v>
                </c:pt>
                <c:pt idx="33">
                  <c:v>8.6</c:v>
                </c:pt>
                <c:pt idx="34">
                  <c:v>8.6</c:v>
                </c:pt>
                <c:pt idx="35">
                  <c:v>8.5</c:v>
                </c:pt>
                <c:pt idx="36">
                  <c:v>9</c:v>
                </c:pt>
                <c:pt idx="37">
                  <c:v>8.3000000000000007</c:v>
                </c:pt>
                <c:pt idx="38">
                  <c:v>8</c:v>
                </c:pt>
                <c:pt idx="39">
                  <c:v>8.3000000000000007</c:v>
                </c:pt>
                <c:pt idx="40">
                  <c:v>8.3000000000000007</c:v>
                </c:pt>
                <c:pt idx="41">
                  <c:v>8.6999999999999993</c:v>
                </c:pt>
                <c:pt idx="42">
                  <c:v>8.3000000000000007</c:v>
                </c:pt>
                <c:pt idx="43">
                  <c:v>8.1999999999999993</c:v>
                </c:pt>
                <c:pt idx="44">
                  <c:v>8.6999999999999993</c:v>
                </c:pt>
                <c:pt idx="45">
                  <c:v>8.6</c:v>
                </c:pt>
                <c:pt idx="46">
                  <c:v>8.6</c:v>
                </c:pt>
                <c:pt idx="47">
                  <c:v>9.4</c:v>
                </c:pt>
                <c:pt idx="48">
                  <c:v>9.6</c:v>
                </c:pt>
                <c:pt idx="49">
                  <c:v>9.9</c:v>
                </c:pt>
                <c:pt idx="50">
                  <c:v>9.3000000000000007</c:v>
                </c:pt>
                <c:pt idx="51">
                  <c:v>8.9</c:v>
                </c:pt>
                <c:pt idx="52">
                  <c:v>8.8000000000000007</c:v>
                </c:pt>
                <c:pt idx="53">
                  <c:v>8.3000000000000007</c:v>
                </c:pt>
                <c:pt idx="54">
                  <c:v>7.4</c:v>
                </c:pt>
                <c:pt idx="55">
                  <c:v>7.3</c:v>
                </c:pt>
                <c:pt idx="56">
                  <c:v>6.8</c:v>
                </c:pt>
                <c:pt idx="57">
                  <c:v>7</c:v>
                </c:pt>
                <c:pt idx="58">
                  <c:v>6.8</c:v>
                </c:pt>
                <c:pt idx="59">
                  <c:v>7.1</c:v>
                </c:pt>
                <c:pt idx="60">
                  <c:v>7.6</c:v>
                </c:pt>
                <c:pt idx="61">
                  <c:v>6.9</c:v>
                </c:pt>
                <c:pt idx="62">
                  <c:v>6.8</c:v>
                </c:pt>
                <c:pt idx="63">
                  <c:v>6.6</c:v>
                </c:pt>
                <c:pt idx="64">
                  <c:v>6.7</c:v>
                </c:pt>
                <c:pt idx="65">
                  <c:v>6.5</c:v>
                </c:pt>
                <c:pt idx="66">
                  <c:v>6.6</c:v>
                </c:pt>
                <c:pt idx="67">
                  <c:v>6.4</c:v>
                </c:pt>
                <c:pt idx="68">
                  <c:v>6.3</c:v>
                </c:pt>
                <c:pt idx="69">
                  <c:v>6.6</c:v>
                </c:pt>
                <c:pt idx="70">
                  <c:v>6.1</c:v>
                </c:pt>
                <c:pt idx="71">
                  <c:v>6.3</c:v>
                </c:pt>
                <c:pt idx="72">
                  <c:v>7.4</c:v>
                </c:pt>
                <c:pt idx="73">
                  <c:v>7</c:v>
                </c:pt>
                <c:pt idx="74">
                  <c:v>6.7</c:v>
                </c:pt>
                <c:pt idx="75">
                  <c:v>6.1</c:v>
                </c:pt>
                <c:pt idx="76">
                  <c:v>6.2</c:v>
                </c:pt>
                <c:pt idx="77">
                  <c:v>4.8</c:v>
                </c:pt>
                <c:pt idx="78">
                  <c:v>4.5</c:v>
                </c:pt>
                <c:pt idx="79">
                  <c:v>4.4000000000000004</c:v>
                </c:pt>
                <c:pt idx="80">
                  <c:v>4.5999999999999996</c:v>
                </c:pt>
                <c:pt idx="81">
                  <c:v>4.8</c:v>
                </c:pt>
                <c:pt idx="82">
                  <c:v>5</c:v>
                </c:pt>
                <c:pt idx="83">
                  <c:v>4.5999999999999996</c:v>
                </c:pt>
                <c:pt idx="84">
                  <c:v>5.0999999999999996</c:v>
                </c:pt>
                <c:pt idx="85">
                  <c:v>4.7</c:v>
                </c:pt>
                <c:pt idx="86">
                  <c:v>6.4</c:v>
                </c:pt>
                <c:pt idx="87">
                  <c:v>3.5</c:v>
                </c:pt>
                <c:pt idx="88">
                  <c:v>5.6</c:v>
                </c:pt>
                <c:pt idx="89">
                  <c:v>6</c:v>
                </c:pt>
                <c:pt idx="90">
                  <c:v>5.6</c:v>
                </c:pt>
                <c:pt idx="91">
                  <c:v>5.7</c:v>
                </c:pt>
                <c:pt idx="92">
                  <c:v>5.2</c:v>
                </c:pt>
                <c:pt idx="93">
                  <c:v>5.3</c:v>
                </c:pt>
                <c:pt idx="94">
                  <c:v>5.7</c:v>
                </c:pt>
                <c:pt idx="95">
                  <c:v>5.3</c:v>
                </c:pt>
                <c:pt idx="96">
                  <c:v>4.8</c:v>
                </c:pt>
                <c:pt idx="97">
                  <c:v>5.3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3.1</c:v>
                </c:pt>
                <c:pt idx="101">
                  <c:v>2.9</c:v>
                </c:pt>
                <c:pt idx="102">
                  <c:v>2.4</c:v>
                </c:pt>
                <c:pt idx="103">
                  <c:v>3</c:v>
                </c:pt>
                <c:pt idx="104">
                  <c:v>3.9</c:v>
                </c:pt>
                <c:pt idx="105">
                  <c:v>3.7</c:v>
                </c:pt>
                <c:pt idx="106">
                  <c:v>3.2</c:v>
                </c:pt>
                <c:pt idx="107">
                  <c:v>3.4</c:v>
                </c:pt>
                <c:pt idx="108">
                  <c:v>3.6</c:v>
                </c:pt>
                <c:pt idx="109">
                  <c:v>3.6</c:v>
                </c:pt>
                <c:pt idx="110">
                  <c:v>3.2</c:v>
                </c:pt>
                <c:pt idx="111">
                  <c:v>3</c:v>
                </c:pt>
                <c:pt idx="112">
                  <c:v>3.4</c:v>
                </c:pt>
                <c:pt idx="113">
                  <c:v>5.0999999999999996</c:v>
                </c:pt>
                <c:pt idx="114">
                  <c:v>3.9</c:v>
                </c:pt>
                <c:pt idx="115">
                  <c:v>5.9</c:v>
                </c:pt>
                <c:pt idx="116">
                  <c:v>5.9</c:v>
                </c:pt>
                <c:pt idx="117">
                  <c:v>6.9</c:v>
                </c:pt>
                <c:pt idx="118">
                  <c:v>5.2</c:v>
                </c:pt>
                <c:pt idx="119">
                  <c:v>5.5</c:v>
                </c:pt>
                <c:pt idx="120">
                  <c:v>5.7</c:v>
                </c:pt>
                <c:pt idx="121">
                  <c:v>6.5</c:v>
                </c:pt>
                <c:pt idx="122">
                  <c:v>6.5</c:v>
                </c:pt>
                <c:pt idx="123">
                  <c:v>6.3</c:v>
                </c:pt>
                <c:pt idx="124">
                  <c:v>6.9</c:v>
                </c:pt>
                <c:pt idx="125">
                  <c:v>6.6</c:v>
                </c:pt>
                <c:pt idx="126">
                  <c:v>6.8</c:v>
                </c:pt>
                <c:pt idx="127">
                  <c:v>6.9</c:v>
                </c:pt>
                <c:pt idx="128">
                  <c:v>7.9</c:v>
                </c:pt>
                <c:pt idx="129">
                  <c:v>8.6</c:v>
                </c:pt>
                <c:pt idx="130">
                  <c:v>7.8</c:v>
                </c:pt>
                <c:pt idx="131">
                  <c:v>10</c:v>
                </c:pt>
                <c:pt idx="132">
                  <c:v>5.8</c:v>
                </c:pt>
                <c:pt idx="133">
                  <c:v>6.4</c:v>
                </c:pt>
                <c:pt idx="134">
                  <c:v>6.4</c:v>
                </c:pt>
                <c:pt idx="135">
                  <c:v>5.9</c:v>
                </c:pt>
                <c:pt idx="136">
                  <c:v>6.7</c:v>
                </c:pt>
                <c:pt idx="137">
                  <c:v>7</c:v>
                </c:pt>
                <c:pt idx="138">
                  <c:v>7.1</c:v>
                </c:pt>
                <c:pt idx="139">
                  <c:v>7.3</c:v>
                </c:pt>
                <c:pt idx="140">
                  <c:v>7.9</c:v>
                </c:pt>
                <c:pt idx="141">
                  <c:v>7.5</c:v>
                </c:pt>
                <c:pt idx="142">
                  <c:v>7.3</c:v>
                </c:pt>
                <c:pt idx="143">
                  <c:v>7.4</c:v>
                </c:pt>
                <c:pt idx="144">
                  <c:v>7.5</c:v>
                </c:pt>
                <c:pt idx="145">
                  <c:v>6.9</c:v>
                </c:pt>
                <c:pt idx="146">
                  <c:v>6.8</c:v>
                </c:pt>
                <c:pt idx="147">
                  <c:v>6.8</c:v>
                </c:pt>
                <c:pt idx="148">
                  <c:v>7.1</c:v>
                </c:pt>
                <c:pt idx="149">
                  <c:v>7.5</c:v>
                </c:pt>
                <c:pt idx="150">
                  <c:v>7.5</c:v>
                </c:pt>
                <c:pt idx="151">
                  <c:v>7</c:v>
                </c:pt>
                <c:pt idx="152">
                  <c:v>7.5</c:v>
                </c:pt>
                <c:pt idx="153">
                  <c:v>7.5</c:v>
                </c:pt>
                <c:pt idx="154">
                  <c:v>7.6</c:v>
                </c:pt>
                <c:pt idx="155">
                  <c:v>7.9</c:v>
                </c:pt>
                <c:pt idx="156">
                  <c:v>8.6</c:v>
                </c:pt>
                <c:pt idx="157">
                  <c:v>7.4</c:v>
                </c:pt>
                <c:pt idx="158">
                  <c:v>7.2</c:v>
                </c:pt>
                <c:pt idx="159">
                  <c:v>7.4</c:v>
                </c:pt>
                <c:pt idx="160">
                  <c:v>9.6999999999999993</c:v>
                </c:pt>
                <c:pt idx="161">
                  <c:v>26.1</c:v>
                </c:pt>
                <c:pt idx="162">
                  <c:v>16</c:v>
                </c:pt>
                <c:pt idx="163">
                  <c:v>13.6</c:v>
                </c:pt>
                <c:pt idx="164">
                  <c:v>20.5</c:v>
                </c:pt>
                <c:pt idx="165">
                  <c:v>10.9</c:v>
                </c:pt>
                <c:pt idx="166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1C-C445-AB0B-9966CFEC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891440"/>
        <c:axId val="845491248"/>
      </c:lineChart>
      <c:dateAx>
        <c:axId val="84589144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91248"/>
        <c:crosses val="autoZero"/>
        <c:auto val="1"/>
        <c:lblOffset val="100"/>
        <c:baseTimeUnit val="months"/>
      </c:dateAx>
      <c:valAx>
        <c:axId val="8454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Retail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 Saels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35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5A-BC4C-9643-AADE64E31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Sheet1!$A$2:$A$358</c:f>
              <c:numCache>
                <c:formatCode>yyyy\-mm\-dd</c:formatCode>
                <c:ptCount val="357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</c:numCache>
            </c:numRef>
          </c:cat>
          <c:val>
            <c:numRef>
              <c:f>Sheet1!$B$2:$B$358</c:f>
              <c:numCache>
                <c:formatCode>0</c:formatCode>
                <c:ptCount val="357"/>
                <c:pt idx="0">
                  <c:v>164095</c:v>
                </c:pt>
                <c:pt idx="1">
                  <c:v>164213</c:v>
                </c:pt>
                <c:pt idx="2">
                  <c:v>163721</c:v>
                </c:pt>
                <c:pt idx="3">
                  <c:v>164709</c:v>
                </c:pt>
                <c:pt idx="4">
                  <c:v>165612</c:v>
                </c:pt>
                <c:pt idx="5">
                  <c:v>166077</c:v>
                </c:pt>
                <c:pt idx="6">
                  <c:v>167257</c:v>
                </c:pt>
                <c:pt idx="7">
                  <c:v>167800</c:v>
                </c:pt>
                <c:pt idx="8">
                  <c:v>169400</c:v>
                </c:pt>
                <c:pt idx="9">
                  <c:v>170625</c:v>
                </c:pt>
                <c:pt idx="10">
                  <c:v>171003</c:v>
                </c:pt>
                <c:pt idx="11">
                  <c:v>173105</c:v>
                </c:pt>
                <c:pt idx="12">
                  <c:v>175108</c:v>
                </c:pt>
                <c:pt idx="13">
                  <c:v>173744</c:v>
                </c:pt>
                <c:pt idx="14">
                  <c:v>172306</c:v>
                </c:pt>
                <c:pt idx="15">
                  <c:v>176749</c:v>
                </c:pt>
                <c:pt idx="16">
                  <c:v>178426</c:v>
                </c:pt>
                <c:pt idx="17">
                  <c:v>178157</c:v>
                </c:pt>
                <c:pt idx="18">
                  <c:v>180743</c:v>
                </c:pt>
                <c:pt idx="19">
                  <c:v>180707</c:v>
                </c:pt>
                <c:pt idx="20">
                  <c:v>181773</c:v>
                </c:pt>
                <c:pt idx="21">
                  <c:v>182884</c:v>
                </c:pt>
                <c:pt idx="22">
                  <c:v>184747</c:v>
                </c:pt>
                <c:pt idx="23">
                  <c:v>186399</c:v>
                </c:pt>
                <c:pt idx="24">
                  <c:v>185142</c:v>
                </c:pt>
                <c:pt idx="25">
                  <c:v>188074</c:v>
                </c:pt>
                <c:pt idx="26">
                  <c:v>191579</c:v>
                </c:pt>
                <c:pt idx="27">
                  <c:v>191639</c:v>
                </c:pt>
                <c:pt idx="28">
                  <c:v>190929</c:v>
                </c:pt>
                <c:pt idx="29">
                  <c:v>193130</c:v>
                </c:pt>
                <c:pt idx="30">
                  <c:v>193743</c:v>
                </c:pt>
                <c:pt idx="31">
                  <c:v>196163</c:v>
                </c:pt>
                <c:pt idx="32">
                  <c:v>197765</c:v>
                </c:pt>
                <c:pt idx="33">
                  <c:v>199571</c:v>
                </c:pt>
                <c:pt idx="34">
                  <c:v>199731</c:v>
                </c:pt>
                <c:pt idx="35">
                  <c:v>200702</c:v>
                </c:pt>
                <c:pt idx="36">
                  <c:v>201573</c:v>
                </c:pt>
                <c:pt idx="37">
                  <c:v>198399</c:v>
                </c:pt>
                <c:pt idx="38">
                  <c:v>200247</c:v>
                </c:pt>
                <c:pt idx="39">
                  <c:v>201032</c:v>
                </c:pt>
                <c:pt idx="40">
                  <c:v>202986</c:v>
                </c:pt>
                <c:pt idx="41">
                  <c:v>205500</c:v>
                </c:pt>
                <c:pt idx="42">
                  <c:v>204920</c:v>
                </c:pt>
                <c:pt idx="43">
                  <c:v>206521</c:v>
                </c:pt>
                <c:pt idx="44">
                  <c:v>207006</c:v>
                </c:pt>
                <c:pt idx="45">
                  <c:v>206176</c:v>
                </c:pt>
                <c:pt idx="46">
                  <c:v>208664</c:v>
                </c:pt>
                <c:pt idx="47">
                  <c:v>210399</c:v>
                </c:pt>
                <c:pt idx="48">
                  <c:v>208699</c:v>
                </c:pt>
                <c:pt idx="49">
                  <c:v>212008</c:v>
                </c:pt>
                <c:pt idx="50">
                  <c:v>213891</c:v>
                </c:pt>
                <c:pt idx="51">
                  <c:v>214676</c:v>
                </c:pt>
                <c:pt idx="52">
                  <c:v>216299</c:v>
                </c:pt>
                <c:pt idx="53">
                  <c:v>216068</c:v>
                </c:pt>
                <c:pt idx="54">
                  <c:v>216332</c:v>
                </c:pt>
                <c:pt idx="55">
                  <c:v>216358</c:v>
                </c:pt>
                <c:pt idx="56">
                  <c:v>219256</c:v>
                </c:pt>
                <c:pt idx="57">
                  <c:v>221060</c:v>
                </c:pt>
                <c:pt idx="58">
                  <c:v>220963</c:v>
                </c:pt>
                <c:pt idx="59">
                  <c:v>221991</c:v>
                </c:pt>
                <c:pt idx="60">
                  <c:v>223481</c:v>
                </c:pt>
                <c:pt idx="61">
                  <c:v>225422</c:v>
                </c:pt>
                <c:pt idx="62">
                  <c:v>226161</c:v>
                </c:pt>
                <c:pt idx="63">
                  <c:v>224615</c:v>
                </c:pt>
                <c:pt idx="64">
                  <c:v>222929</c:v>
                </c:pt>
                <c:pt idx="65">
                  <c:v>226057</c:v>
                </c:pt>
                <c:pt idx="66">
                  <c:v>228703</c:v>
                </c:pt>
                <c:pt idx="67">
                  <c:v>229309</c:v>
                </c:pt>
                <c:pt idx="68">
                  <c:v>230312</c:v>
                </c:pt>
                <c:pt idx="69">
                  <c:v>229836</c:v>
                </c:pt>
                <c:pt idx="70">
                  <c:v>230440</c:v>
                </c:pt>
                <c:pt idx="71">
                  <c:v>231181</c:v>
                </c:pt>
                <c:pt idx="72">
                  <c:v>231587</c:v>
                </c:pt>
                <c:pt idx="73">
                  <c:v>231684</c:v>
                </c:pt>
                <c:pt idx="74">
                  <c:v>233083</c:v>
                </c:pt>
                <c:pt idx="75">
                  <c:v>235986</c:v>
                </c:pt>
                <c:pt idx="76">
                  <c:v>237075</c:v>
                </c:pt>
                <c:pt idx="77">
                  <c:v>238971</c:v>
                </c:pt>
                <c:pt idx="78">
                  <c:v>237411</c:v>
                </c:pt>
                <c:pt idx="79">
                  <c:v>236379</c:v>
                </c:pt>
                <c:pt idx="80">
                  <c:v>238550</c:v>
                </c:pt>
                <c:pt idx="81">
                  <c:v>242549</c:v>
                </c:pt>
                <c:pt idx="82">
                  <c:v>244291</c:v>
                </c:pt>
                <c:pt idx="83">
                  <c:v>246530</c:v>
                </c:pt>
                <c:pt idx="84">
                  <c:v>246868</c:v>
                </c:pt>
                <c:pt idx="85">
                  <c:v>249520</c:v>
                </c:pt>
                <c:pt idx="86">
                  <c:v>250667</c:v>
                </c:pt>
                <c:pt idx="87">
                  <c:v>252477</c:v>
                </c:pt>
                <c:pt idx="88">
                  <c:v>254735</c:v>
                </c:pt>
                <c:pt idx="89">
                  <c:v>255449</c:v>
                </c:pt>
                <c:pt idx="90">
                  <c:v>257456</c:v>
                </c:pt>
                <c:pt idx="91">
                  <c:v>260230</c:v>
                </c:pt>
                <c:pt idx="92">
                  <c:v>261317</c:v>
                </c:pt>
                <c:pt idx="93">
                  <c:v>261818</c:v>
                </c:pt>
                <c:pt idx="94">
                  <c:v>264965</c:v>
                </c:pt>
                <c:pt idx="95">
                  <c:v>269863</c:v>
                </c:pt>
                <c:pt idx="96">
                  <c:v>268044</c:v>
                </c:pt>
                <c:pt idx="97">
                  <c:v>272020</c:v>
                </c:pt>
                <c:pt idx="98">
                  <c:v>275192</c:v>
                </c:pt>
                <c:pt idx="99">
                  <c:v>271046</c:v>
                </c:pt>
                <c:pt idx="100">
                  <c:v>271394</c:v>
                </c:pt>
                <c:pt idx="101">
                  <c:v>273422</c:v>
                </c:pt>
                <c:pt idx="102">
                  <c:v>272630</c:v>
                </c:pt>
                <c:pt idx="103">
                  <c:v>272918</c:v>
                </c:pt>
                <c:pt idx="104">
                  <c:v>277548</c:v>
                </c:pt>
                <c:pt idx="105">
                  <c:v>276927</c:v>
                </c:pt>
                <c:pt idx="106">
                  <c:v>276029</c:v>
                </c:pt>
                <c:pt idx="107">
                  <c:v>275791</c:v>
                </c:pt>
                <c:pt idx="108">
                  <c:v>278834</c:v>
                </c:pt>
                <c:pt idx="109">
                  <c:v>278773</c:v>
                </c:pt>
                <c:pt idx="110">
                  <c:v>276450</c:v>
                </c:pt>
                <c:pt idx="111">
                  <c:v>280808</c:v>
                </c:pt>
                <c:pt idx="112">
                  <c:v>281496</c:v>
                </c:pt>
                <c:pt idx="113">
                  <c:v>280401</c:v>
                </c:pt>
                <c:pt idx="114">
                  <c:v>279504</c:v>
                </c:pt>
                <c:pt idx="115">
                  <c:v>281413</c:v>
                </c:pt>
                <c:pt idx="116">
                  <c:v>276084</c:v>
                </c:pt>
                <c:pt idx="117">
                  <c:v>294540</c:v>
                </c:pt>
                <c:pt idx="118">
                  <c:v>287111</c:v>
                </c:pt>
                <c:pt idx="119">
                  <c:v>283705</c:v>
                </c:pt>
                <c:pt idx="120">
                  <c:v>283508</c:v>
                </c:pt>
                <c:pt idx="121">
                  <c:v>285054</c:v>
                </c:pt>
                <c:pt idx="122">
                  <c:v>284262</c:v>
                </c:pt>
                <c:pt idx="123">
                  <c:v>288833</c:v>
                </c:pt>
                <c:pt idx="124">
                  <c:v>284951</c:v>
                </c:pt>
                <c:pt idx="125">
                  <c:v>287372</c:v>
                </c:pt>
                <c:pt idx="126">
                  <c:v>290385</c:v>
                </c:pt>
                <c:pt idx="127">
                  <c:v>292650</c:v>
                </c:pt>
                <c:pt idx="128">
                  <c:v>288410</c:v>
                </c:pt>
                <c:pt idx="129">
                  <c:v>289576</c:v>
                </c:pt>
                <c:pt idx="130">
                  <c:v>291484</c:v>
                </c:pt>
                <c:pt idx="131">
                  <c:v>293947</c:v>
                </c:pt>
                <c:pt idx="132">
                  <c:v>295248</c:v>
                </c:pt>
                <c:pt idx="133">
                  <c:v>291167</c:v>
                </c:pt>
                <c:pt idx="134">
                  <c:v>296325</c:v>
                </c:pt>
                <c:pt idx="135">
                  <c:v>295600</c:v>
                </c:pt>
                <c:pt idx="136">
                  <c:v>296410</c:v>
                </c:pt>
                <c:pt idx="137">
                  <c:v>299626</c:v>
                </c:pt>
                <c:pt idx="138">
                  <c:v>302747</c:v>
                </c:pt>
                <c:pt idx="139">
                  <c:v>307809</c:v>
                </c:pt>
                <c:pt idx="140">
                  <c:v>305933</c:v>
                </c:pt>
                <c:pt idx="141">
                  <c:v>304809</c:v>
                </c:pt>
                <c:pt idx="142">
                  <c:v>308527</c:v>
                </c:pt>
                <c:pt idx="143">
                  <c:v>307407</c:v>
                </c:pt>
                <c:pt idx="144">
                  <c:v>309254</c:v>
                </c:pt>
                <c:pt idx="145">
                  <c:v>311393</c:v>
                </c:pt>
                <c:pt idx="146">
                  <c:v>316912</c:v>
                </c:pt>
                <c:pt idx="147">
                  <c:v>313512</c:v>
                </c:pt>
                <c:pt idx="148">
                  <c:v>318964</c:v>
                </c:pt>
                <c:pt idx="149">
                  <c:v>314958</c:v>
                </c:pt>
                <c:pt idx="150">
                  <c:v>318549</c:v>
                </c:pt>
                <c:pt idx="151">
                  <c:v>318977</c:v>
                </c:pt>
                <c:pt idx="152">
                  <c:v>324569</c:v>
                </c:pt>
                <c:pt idx="153">
                  <c:v>326740</c:v>
                </c:pt>
                <c:pt idx="154">
                  <c:v>327836</c:v>
                </c:pt>
                <c:pt idx="155">
                  <c:v>331874</c:v>
                </c:pt>
                <c:pt idx="156">
                  <c:v>328696</c:v>
                </c:pt>
                <c:pt idx="157">
                  <c:v>333026</c:v>
                </c:pt>
                <c:pt idx="158">
                  <c:v>333581</c:v>
                </c:pt>
                <c:pt idx="159">
                  <c:v>336583</c:v>
                </c:pt>
                <c:pt idx="160">
                  <c:v>334522</c:v>
                </c:pt>
                <c:pt idx="161">
                  <c:v>343998</c:v>
                </c:pt>
                <c:pt idx="162">
                  <c:v>346576</c:v>
                </c:pt>
                <c:pt idx="163">
                  <c:v>343307</c:v>
                </c:pt>
                <c:pt idx="164">
                  <c:v>343956</c:v>
                </c:pt>
                <c:pt idx="165">
                  <c:v>344097</c:v>
                </c:pt>
                <c:pt idx="166">
                  <c:v>347325</c:v>
                </c:pt>
                <c:pt idx="167">
                  <c:v>347405</c:v>
                </c:pt>
                <c:pt idx="168">
                  <c:v>357331</c:v>
                </c:pt>
                <c:pt idx="169">
                  <c:v>354706</c:v>
                </c:pt>
                <c:pt idx="170">
                  <c:v>355665</c:v>
                </c:pt>
                <c:pt idx="171">
                  <c:v>357423</c:v>
                </c:pt>
                <c:pt idx="172">
                  <c:v>356704</c:v>
                </c:pt>
                <c:pt idx="173">
                  <c:v>357879</c:v>
                </c:pt>
                <c:pt idx="174">
                  <c:v>359006</c:v>
                </c:pt>
                <c:pt idx="175">
                  <c:v>360691</c:v>
                </c:pt>
                <c:pt idx="176">
                  <c:v>358961</c:v>
                </c:pt>
                <c:pt idx="177">
                  <c:v>358462</c:v>
                </c:pt>
                <c:pt idx="178">
                  <c:v>359266</c:v>
                </c:pt>
                <c:pt idx="179">
                  <c:v>363730</c:v>
                </c:pt>
                <c:pt idx="180">
                  <c:v>363616</c:v>
                </c:pt>
                <c:pt idx="181">
                  <c:v>364006</c:v>
                </c:pt>
                <c:pt idx="182">
                  <c:v>367158</c:v>
                </c:pt>
                <c:pt idx="183">
                  <c:v>366187</c:v>
                </c:pt>
                <c:pt idx="184">
                  <c:v>370934</c:v>
                </c:pt>
                <c:pt idx="185">
                  <c:v>368154</c:v>
                </c:pt>
                <c:pt idx="186">
                  <c:v>369614</c:v>
                </c:pt>
                <c:pt idx="187">
                  <c:v>371358</c:v>
                </c:pt>
                <c:pt idx="188">
                  <c:v>372869</c:v>
                </c:pt>
                <c:pt idx="189">
                  <c:v>375289</c:v>
                </c:pt>
                <c:pt idx="190">
                  <c:v>378860</c:v>
                </c:pt>
                <c:pt idx="191">
                  <c:v>374298</c:v>
                </c:pt>
                <c:pt idx="192">
                  <c:v>375236</c:v>
                </c:pt>
                <c:pt idx="193">
                  <c:v>371833</c:v>
                </c:pt>
                <c:pt idx="194">
                  <c:v>372745</c:v>
                </c:pt>
                <c:pt idx="195">
                  <c:v>372572</c:v>
                </c:pt>
                <c:pt idx="196">
                  <c:v>376036</c:v>
                </c:pt>
                <c:pt idx="197">
                  <c:v>376455</c:v>
                </c:pt>
                <c:pt idx="198">
                  <c:v>375038</c:v>
                </c:pt>
                <c:pt idx="199">
                  <c:v>372284</c:v>
                </c:pt>
                <c:pt idx="200">
                  <c:v>366729</c:v>
                </c:pt>
                <c:pt idx="201">
                  <c:v>352950</c:v>
                </c:pt>
                <c:pt idx="202">
                  <c:v>339350</c:v>
                </c:pt>
                <c:pt idx="203">
                  <c:v>332091</c:v>
                </c:pt>
                <c:pt idx="204">
                  <c:v>336929</c:v>
                </c:pt>
                <c:pt idx="205">
                  <c:v>335576</c:v>
                </c:pt>
                <c:pt idx="206">
                  <c:v>329747</c:v>
                </c:pt>
                <c:pt idx="207">
                  <c:v>331352</c:v>
                </c:pt>
                <c:pt idx="208">
                  <c:v>334256</c:v>
                </c:pt>
                <c:pt idx="209">
                  <c:v>339883</c:v>
                </c:pt>
                <c:pt idx="210">
                  <c:v>340517</c:v>
                </c:pt>
                <c:pt idx="211">
                  <c:v>346668</c:v>
                </c:pt>
                <c:pt idx="212">
                  <c:v>338507</c:v>
                </c:pt>
                <c:pt idx="213">
                  <c:v>341654</c:v>
                </c:pt>
                <c:pt idx="214">
                  <c:v>344375</c:v>
                </c:pt>
                <c:pt idx="215">
                  <c:v>346072</c:v>
                </c:pt>
                <c:pt idx="216">
                  <c:v>345959</c:v>
                </c:pt>
                <c:pt idx="217">
                  <c:v>346895</c:v>
                </c:pt>
                <c:pt idx="218">
                  <c:v>354379</c:v>
                </c:pt>
                <c:pt idx="219">
                  <c:v>357365</c:v>
                </c:pt>
                <c:pt idx="220">
                  <c:v>354299</c:v>
                </c:pt>
                <c:pt idx="221">
                  <c:v>353763</c:v>
                </c:pt>
                <c:pt idx="222">
                  <c:v>354665</c:v>
                </c:pt>
                <c:pt idx="223">
                  <c:v>356810</c:v>
                </c:pt>
                <c:pt idx="224">
                  <c:v>359465</c:v>
                </c:pt>
                <c:pt idx="225">
                  <c:v>363340</c:v>
                </c:pt>
                <c:pt idx="226">
                  <c:v>367455</c:v>
                </c:pt>
                <c:pt idx="227">
                  <c:v>369135</c:v>
                </c:pt>
                <c:pt idx="228">
                  <c:v>372057</c:v>
                </c:pt>
                <c:pt idx="229">
                  <c:v>375092</c:v>
                </c:pt>
                <c:pt idx="230">
                  <c:v>378582</c:v>
                </c:pt>
                <c:pt idx="231">
                  <c:v>380508</c:v>
                </c:pt>
                <c:pt idx="232">
                  <c:v>380353</c:v>
                </c:pt>
                <c:pt idx="233">
                  <c:v>383140</c:v>
                </c:pt>
                <c:pt idx="234">
                  <c:v>382889</c:v>
                </c:pt>
                <c:pt idx="235">
                  <c:v>384006</c:v>
                </c:pt>
                <c:pt idx="236">
                  <c:v>387509</c:v>
                </c:pt>
                <c:pt idx="237">
                  <c:v>390086</c:v>
                </c:pt>
                <c:pt idx="238">
                  <c:v>391541</c:v>
                </c:pt>
                <c:pt idx="239">
                  <c:v>391608</c:v>
                </c:pt>
                <c:pt idx="240">
                  <c:v>395720</c:v>
                </c:pt>
                <c:pt idx="241">
                  <c:v>400329</c:v>
                </c:pt>
                <c:pt idx="242">
                  <c:v>401661</c:v>
                </c:pt>
                <c:pt idx="243">
                  <c:v>400214</c:v>
                </c:pt>
                <c:pt idx="244">
                  <c:v>399331</c:v>
                </c:pt>
                <c:pt idx="245">
                  <c:v>395585</c:v>
                </c:pt>
                <c:pt idx="246">
                  <c:v>397567</c:v>
                </c:pt>
                <c:pt idx="247">
                  <c:v>402162</c:v>
                </c:pt>
                <c:pt idx="248">
                  <c:v>405555</c:v>
                </c:pt>
                <c:pt idx="249">
                  <c:v>405699</c:v>
                </c:pt>
                <c:pt idx="250">
                  <c:v>407396</c:v>
                </c:pt>
                <c:pt idx="251">
                  <c:v>409026</c:v>
                </c:pt>
                <c:pt idx="252">
                  <c:v>412155</c:v>
                </c:pt>
                <c:pt idx="253">
                  <c:v>417159</c:v>
                </c:pt>
                <c:pt idx="254">
                  <c:v>414092</c:v>
                </c:pt>
                <c:pt idx="255">
                  <c:v>412237</c:v>
                </c:pt>
                <c:pt idx="256">
                  <c:v>414309</c:v>
                </c:pt>
                <c:pt idx="257">
                  <c:v>415742</c:v>
                </c:pt>
                <c:pt idx="258">
                  <c:v>418604</c:v>
                </c:pt>
                <c:pt idx="259">
                  <c:v>417644</c:v>
                </c:pt>
                <c:pt idx="260">
                  <c:v>417849</c:v>
                </c:pt>
                <c:pt idx="261">
                  <c:v>419599</c:v>
                </c:pt>
                <c:pt idx="262">
                  <c:v>420658</c:v>
                </c:pt>
                <c:pt idx="263">
                  <c:v>423362</c:v>
                </c:pt>
                <c:pt idx="264">
                  <c:v>418947</c:v>
                </c:pt>
                <c:pt idx="265">
                  <c:v>425005</c:v>
                </c:pt>
                <c:pt idx="266">
                  <c:v>429658</c:v>
                </c:pt>
                <c:pt idx="267">
                  <c:v>433826</c:v>
                </c:pt>
                <c:pt idx="268">
                  <c:v>434640</c:v>
                </c:pt>
                <c:pt idx="269">
                  <c:v>435816</c:v>
                </c:pt>
                <c:pt idx="270">
                  <c:v>436442</c:v>
                </c:pt>
                <c:pt idx="271">
                  <c:v>439680</c:v>
                </c:pt>
                <c:pt idx="272">
                  <c:v>438842</c:v>
                </c:pt>
                <c:pt idx="273">
                  <c:v>440164</c:v>
                </c:pt>
                <c:pt idx="274">
                  <c:v>441536</c:v>
                </c:pt>
                <c:pt idx="275">
                  <c:v>439077</c:v>
                </c:pt>
                <c:pt idx="276">
                  <c:v>436482</c:v>
                </c:pt>
                <c:pt idx="277">
                  <c:v>435847</c:v>
                </c:pt>
                <c:pt idx="278">
                  <c:v>442487</c:v>
                </c:pt>
                <c:pt idx="279">
                  <c:v>443095</c:v>
                </c:pt>
                <c:pt idx="280">
                  <c:v>446529</c:v>
                </c:pt>
                <c:pt idx="281">
                  <c:v>447343</c:v>
                </c:pt>
                <c:pt idx="282">
                  <c:v>450350</c:v>
                </c:pt>
                <c:pt idx="283">
                  <c:v>450521</c:v>
                </c:pt>
                <c:pt idx="284">
                  <c:v>448635</c:v>
                </c:pt>
                <c:pt idx="285">
                  <c:v>447262</c:v>
                </c:pt>
                <c:pt idx="286">
                  <c:v>449121</c:v>
                </c:pt>
                <c:pt idx="287">
                  <c:v>450792</c:v>
                </c:pt>
                <c:pt idx="288">
                  <c:v>447794</c:v>
                </c:pt>
                <c:pt idx="289">
                  <c:v>452342</c:v>
                </c:pt>
                <c:pt idx="290">
                  <c:v>450830</c:v>
                </c:pt>
                <c:pt idx="291">
                  <c:v>452430</c:v>
                </c:pt>
                <c:pt idx="292">
                  <c:v>454443</c:v>
                </c:pt>
                <c:pt idx="293">
                  <c:v>459052</c:v>
                </c:pt>
                <c:pt idx="294">
                  <c:v>458060</c:v>
                </c:pt>
                <c:pt idx="295">
                  <c:v>458771</c:v>
                </c:pt>
                <c:pt idx="296">
                  <c:v>461324</c:v>
                </c:pt>
                <c:pt idx="297">
                  <c:v>462770</c:v>
                </c:pt>
                <c:pt idx="298">
                  <c:v>462407</c:v>
                </c:pt>
                <c:pt idx="299">
                  <c:v>468061</c:v>
                </c:pt>
                <c:pt idx="300">
                  <c:v>473484</c:v>
                </c:pt>
                <c:pt idx="301">
                  <c:v>472995</c:v>
                </c:pt>
                <c:pt idx="302">
                  <c:v>471999</c:v>
                </c:pt>
                <c:pt idx="303">
                  <c:v>474363</c:v>
                </c:pt>
                <c:pt idx="304">
                  <c:v>472010</c:v>
                </c:pt>
                <c:pt idx="305">
                  <c:v>473768</c:v>
                </c:pt>
                <c:pt idx="306">
                  <c:v>473959</c:v>
                </c:pt>
                <c:pt idx="307">
                  <c:v>474703</c:v>
                </c:pt>
                <c:pt idx="308">
                  <c:v>484385</c:v>
                </c:pt>
                <c:pt idx="309">
                  <c:v>485059</c:v>
                </c:pt>
                <c:pt idx="310">
                  <c:v>490007</c:v>
                </c:pt>
                <c:pt idx="311">
                  <c:v>492401</c:v>
                </c:pt>
                <c:pt idx="312">
                  <c:v>491492</c:v>
                </c:pt>
                <c:pt idx="313">
                  <c:v>493759</c:v>
                </c:pt>
                <c:pt idx="314">
                  <c:v>493373</c:v>
                </c:pt>
                <c:pt idx="315">
                  <c:v>495025</c:v>
                </c:pt>
                <c:pt idx="316">
                  <c:v>500719</c:v>
                </c:pt>
                <c:pt idx="317">
                  <c:v>499631</c:v>
                </c:pt>
                <c:pt idx="318">
                  <c:v>502962</c:v>
                </c:pt>
                <c:pt idx="319">
                  <c:v>501913</c:v>
                </c:pt>
                <c:pt idx="320">
                  <c:v>500362</c:v>
                </c:pt>
                <c:pt idx="321">
                  <c:v>506010</c:v>
                </c:pt>
                <c:pt idx="322">
                  <c:v>506973</c:v>
                </c:pt>
                <c:pt idx="323">
                  <c:v>496593</c:v>
                </c:pt>
                <c:pt idx="324">
                  <c:v>502724</c:v>
                </c:pt>
                <c:pt idx="325">
                  <c:v>502627</c:v>
                </c:pt>
                <c:pt idx="326">
                  <c:v>510320</c:v>
                </c:pt>
                <c:pt idx="327">
                  <c:v>512326</c:v>
                </c:pt>
                <c:pt idx="328">
                  <c:v>513870</c:v>
                </c:pt>
                <c:pt idx="329">
                  <c:v>515911</c:v>
                </c:pt>
                <c:pt idx="330">
                  <c:v>519447</c:v>
                </c:pt>
                <c:pt idx="331">
                  <c:v>521833</c:v>
                </c:pt>
                <c:pt idx="332">
                  <c:v>518605</c:v>
                </c:pt>
                <c:pt idx="333">
                  <c:v>521114</c:v>
                </c:pt>
                <c:pt idx="334">
                  <c:v>522805</c:v>
                </c:pt>
                <c:pt idx="335">
                  <c:v>523862</c:v>
                </c:pt>
                <c:pt idx="336">
                  <c:v>526930</c:v>
                </c:pt>
                <c:pt idx="337">
                  <c:v>525810</c:v>
                </c:pt>
                <c:pt idx="338">
                  <c:v>480407</c:v>
                </c:pt>
                <c:pt idx="339">
                  <c:v>409819</c:v>
                </c:pt>
                <c:pt idx="340">
                  <c:v>484295</c:v>
                </c:pt>
                <c:pt idx="341">
                  <c:v>526187</c:v>
                </c:pt>
                <c:pt idx="342">
                  <c:v>533517</c:v>
                </c:pt>
                <c:pt idx="343">
                  <c:v>537980</c:v>
                </c:pt>
                <c:pt idx="344">
                  <c:v>548856</c:v>
                </c:pt>
                <c:pt idx="345">
                  <c:v>550038</c:v>
                </c:pt>
                <c:pt idx="346">
                  <c:v>542583</c:v>
                </c:pt>
                <c:pt idx="347">
                  <c:v>535972</c:v>
                </c:pt>
                <c:pt idx="348">
                  <c:v>576466</c:v>
                </c:pt>
                <c:pt idx="349">
                  <c:v>559970</c:v>
                </c:pt>
                <c:pt idx="350">
                  <c:v>623119</c:v>
                </c:pt>
                <c:pt idx="351">
                  <c:v>628751</c:v>
                </c:pt>
                <c:pt idx="352">
                  <c:v>620119</c:v>
                </c:pt>
                <c:pt idx="353">
                  <c:v>625405</c:v>
                </c:pt>
                <c:pt idx="354">
                  <c:v>615250</c:v>
                </c:pt>
                <c:pt idx="355">
                  <c:v>620850</c:v>
                </c:pt>
                <c:pt idx="356">
                  <c:v>625416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5A-BC4C-9643-AADE64E31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Sheet1!$A$2:$A$358</c:f>
              <c:numCache>
                <c:formatCode>yyyy\-mm\-dd</c:formatCode>
                <c:ptCount val="357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</c:numCache>
            </c:numRef>
          </c:cat>
          <c:val>
            <c:numRef>
              <c:f>Sheet1!$C$2:$C$358</c:f>
              <c:numCache>
                <c:formatCode>General</c:formatCode>
                <c:ptCount val="357"/>
                <c:pt idx="0">
                  <c:v>164095</c:v>
                </c:pt>
                <c:pt idx="1">
                  <c:v>164968.87148004258</c:v>
                </c:pt>
                <c:pt idx="2">
                  <c:v>165845.66192039306</c:v>
                </c:pt>
                <c:pt idx="3">
                  <c:v>166725.36844388343</c:v>
                </c:pt>
                <c:pt idx="4">
                  <c:v>167607.98806632022</c:v>
                </c:pt>
                <c:pt idx="5">
                  <c:v>168493.51769604205</c:v>
                </c:pt>
                <c:pt idx="6">
                  <c:v>169381.95413348012</c:v>
                </c:pt>
                <c:pt idx="7">
                  <c:v>170273.29407072265</c:v>
                </c:pt>
                <c:pt idx="8">
                  <c:v>171167.53409108229</c:v>
                </c:pt>
                <c:pt idx="9">
                  <c:v>172064.67066866683</c:v>
                </c:pt>
                <c:pt idx="10">
                  <c:v>172964.70016795385</c:v>
                </c:pt>
                <c:pt idx="11">
                  <c:v>173867.61884336857</c:v>
                </c:pt>
                <c:pt idx="12">
                  <c:v>174773.42283886514</c:v>
                </c:pt>
                <c:pt idx="13">
                  <c:v>175682.10818751197</c:v>
                </c:pt>
                <c:pt idx="14">
                  <c:v>176593.67081108029</c:v>
                </c:pt>
                <c:pt idx="15">
                  <c:v>177508.10651963658</c:v>
                </c:pt>
                <c:pt idx="16">
                  <c:v>178425.41101113881</c:v>
                </c:pt>
                <c:pt idx="17">
                  <c:v>179345.57987103629</c:v>
                </c:pt>
                <c:pt idx="18">
                  <c:v>180268.60857187354</c:v>
                </c:pt>
                <c:pt idx="19">
                  <c:v>181194.49247289781</c:v>
                </c:pt>
                <c:pt idx="20">
                  <c:v>182123.22681967073</c:v>
                </c:pt>
                <c:pt idx="21">
                  <c:v>183054.80674368399</c:v>
                </c:pt>
                <c:pt idx="22">
                  <c:v>183989.22726197849</c:v>
                </c:pt>
                <c:pt idx="23">
                  <c:v>184926.48327676838</c:v>
                </c:pt>
                <c:pt idx="24">
                  <c:v>185866.56957506837</c:v>
                </c:pt>
                <c:pt idx="25">
                  <c:v>186809.48082832585</c:v>
                </c:pt>
                <c:pt idx="26">
                  <c:v>187755.2115920567</c:v>
                </c:pt>
                <c:pt idx="27">
                  <c:v>188703.7563054857</c:v>
                </c:pt>
                <c:pt idx="28">
                  <c:v>189655.10929119101</c:v>
                </c:pt>
                <c:pt idx="29">
                  <c:v>190609.26475475283</c:v>
                </c:pt>
                <c:pt idx="30">
                  <c:v>191566.21678440695</c:v>
                </c:pt>
                <c:pt idx="31">
                  <c:v>192525.959350702</c:v>
                </c:pt>
                <c:pt idx="32">
                  <c:v>193488.48630616177</c:v>
                </c:pt>
                <c:pt idx="33">
                  <c:v>194453.79138495165</c:v>
                </c:pt>
                <c:pt idx="34">
                  <c:v>195421.8682025497</c:v>
                </c:pt>
                <c:pt idx="35">
                  <c:v>196392.71025542237</c:v>
                </c:pt>
                <c:pt idx="36">
                  <c:v>197366.31092070474</c:v>
                </c:pt>
                <c:pt idx="37">
                  <c:v>198342.66345588557</c:v>
                </c:pt>
                <c:pt idx="38">
                  <c:v>199321.76099849693</c:v>
                </c:pt>
                <c:pt idx="39">
                  <c:v>200303.59656580852</c:v>
                </c:pt>
                <c:pt idx="40">
                  <c:v>201288.16305452702</c:v>
                </c:pt>
                <c:pt idx="41">
                  <c:v>202275.45324050006</c:v>
                </c:pt>
                <c:pt idx="42">
                  <c:v>203265.4597784252</c:v>
                </c:pt>
                <c:pt idx="43">
                  <c:v>204258.17520156378</c:v>
                </c:pt>
                <c:pt idx="44">
                  <c:v>205253.59192145974</c:v>
                </c:pt>
                <c:pt idx="45">
                  <c:v>206251.70222766339</c:v>
                </c:pt>
                <c:pt idx="46">
                  <c:v>207252.49828746036</c:v>
                </c:pt>
                <c:pt idx="47">
                  <c:v>208255.97214560554</c:v>
                </c:pt>
                <c:pt idx="48">
                  <c:v>209262.1157240622</c:v>
                </c:pt>
                <c:pt idx="49">
                  <c:v>210270.9208217462</c:v>
                </c:pt>
                <c:pt idx="50">
                  <c:v>211282.37911427551</c:v>
                </c:pt>
                <c:pt idx="51">
                  <c:v>212296.482153725</c:v>
                </c:pt>
                <c:pt idx="52">
                  <c:v>213313.22136838635</c:v>
                </c:pt>
                <c:pt idx="53">
                  <c:v>214332.58806253358</c:v>
                </c:pt>
                <c:pt idx="54">
                  <c:v>215354.57341619363</c:v>
                </c:pt>
                <c:pt idx="55">
                  <c:v>216379.16848492273</c:v>
                </c:pt>
                <c:pt idx="56">
                  <c:v>217406.36419958773</c:v>
                </c:pt>
                <c:pt idx="57">
                  <c:v>218436.15136615353</c:v>
                </c:pt>
                <c:pt idx="58">
                  <c:v>219468.52066547552</c:v>
                </c:pt>
                <c:pt idx="59">
                  <c:v>220503.46265309793</c:v>
                </c:pt>
                <c:pt idx="60">
                  <c:v>221540.96775905759</c:v>
                </c:pt>
                <c:pt idx="61">
                  <c:v>222581.0262876935</c:v>
                </c:pt>
                <c:pt idx="62">
                  <c:v>223623.62841746194</c:v>
                </c:pt>
                <c:pt idx="63">
                  <c:v>224668.76420075749</c:v>
                </c:pt>
                <c:pt idx="64">
                  <c:v>225716.42356373961</c:v>
                </c:pt>
                <c:pt idx="65">
                  <c:v>226766.59630616521</c:v>
                </c:pt>
                <c:pt idx="66">
                  <c:v>227819.27210122702</c:v>
                </c:pt>
                <c:pt idx="67">
                  <c:v>228874.44049539766</c:v>
                </c:pt>
                <c:pt idx="68">
                  <c:v>229932.09090827996</c:v>
                </c:pt>
                <c:pt idx="69">
                  <c:v>230992.21263246299</c:v>
                </c:pt>
                <c:pt idx="70">
                  <c:v>232054.79483338402</c:v>
                </c:pt>
                <c:pt idx="71">
                  <c:v>233119.82654919691</c:v>
                </c:pt>
                <c:pt idx="72">
                  <c:v>234187.29669064598</c:v>
                </c:pt>
                <c:pt idx="73">
                  <c:v>235257.19404094658</c:v>
                </c:pt>
                <c:pt idx="74">
                  <c:v>236329.50725567125</c:v>
                </c:pt>
                <c:pt idx="75">
                  <c:v>237404.22486264259</c:v>
                </c:pt>
                <c:pt idx="76">
                  <c:v>238481.33526183173</c:v>
                </c:pt>
                <c:pt idx="77">
                  <c:v>239560.82672526367</c:v>
                </c:pt>
                <c:pt idx="78">
                  <c:v>240642.68739692838</c:v>
                </c:pt>
                <c:pt idx="79">
                  <c:v>241726.90529269859</c:v>
                </c:pt>
                <c:pt idx="80">
                  <c:v>242813.46830025356</c:v>
                </c:pt>
                <c:pt idx="81">
                  <c:v>243902.3641790096</c:v>
                </c:pt>
                <c:pt idx="82">
                  <c:v>244993.58056005678</c:v>
                </c:pt>
                <c:pt idx="83">
                  <c:v>246087.10494610199</c:v>
                </c:pt>
                <c:pt idx="84">
                  <c:v>247182.9247114188</c:v>
                </c:pt>
                <c:pt idx="85">
                  <c:v>248281.02710180357</c:v>
                </c:pt>
                <c:pt idx="86">
                  <c:v>249381.39923453805</c:v>
                </c:pt>
                <c:pt idx="87">
                  <c:v>250484.02809835895</c:v>
                </c:pt>
                <c:pt idx="88">
                  <c:v>251588.90055343334</c:v>
                </c:pt>
                <c:pt idx="89">
                  <c:v>252696.00333134178</c:v>
                </c:pt>
                <c:pt idx="90">
                  <c:v>253805.32303506695</c:v>
                </c:pt>
                <c:pt idx="91">
                  <c:v>254916.84613898993</c:v>
                </c:pt>
                <c:pt idx="92">
                  <c:v>256030.55898889262</c:v>
                </c:pt>
                <c:pt idx="93">
                  <c:v>257146.44780196689</c:v>
                </c:pt>
                <c:pt idx="94">
                  <c:v>258264.4986668312</c:v>
                </c:pt>
                <c:pt idx="95">
                  <c:v>259384.69754355311</c:v>
                </c:pt>
                <c:pt idx="96">
                  <c:v>260507.03026367922</c:v>
                </c:pt>
                <c:pt idx="97">
                  <c:v>261631.48253027181</c:v>
                </c:pt>
                <c:pt idx="98">
                  <c:v>262758.03991795238</c:v>
                </c:pt>
                <c:pt idx="99">
                  <c:v>263886.68787295202</c:v>
                </c:pt>
                <c:pt idx="100">
                  <c:v>265017.41171316901</c:v>
                </c:pt>
                <c:pt idx="101">
                  <c:v>266150.19662823289</c:v>
                </c:pt>
                <c:pt idx="102">
                  <c:v>267285.02767957619</c:v>
                </c:pt>
                <c:pt idx="103">
                  <c:v>268421.88980051246</c:v>
                </c:pt>
                <c:pt idx="104">
                  <c:v>269560.767796322</c:v>
                </c:pt>
                <c:pt idx="105">
                  <c:v>270701.64634434436</c:v>
                </c:pt>
                <c:pt idx="106">
                  <c:v>271844.50999407779</c:v>
                </c:pt>
                <c:pt idx="107">
                  <c:v>272989.34316728602</c:v>
                </c:pt>
                <c:pt idx="108">
                  <c:v>274136.13015811233</c:v>
                </c:pt>
                <c:pt idx="109">
                  <c:v>275284.85513320047</c:v>
                </c:pt>
                <c:pt idx="110">
                  <c:v>276435.50213182275</c:v>
                </c:pt>
                <c:pt idx="111">
                  <c:v>277588.05506601592</c:v>
                </c:pt>
                <c:pt idx="112">
                  <c:v>278742.49772072356</c:v>
                </c:pt>
                <c:pt idx="113">
                  <c:v>279898.81375394593</c:v>
                </c:pt>
                <c:pt idx="114">
                  <c:v>281056.98669689754</c:v>
                </c:pt>
                <c:pt idx="115">
                  <c:v>282216.99995417136</c:v>
                </c:pt>
                <c:pt idx="116">
                  <c:v>283378.83680391102</c:v>
                </c:pt>
                <c:pt idx="117">
                  <c:v>284542.48039798968</c:v>
                </c:pt>
                <c:pt idx="118">
                  <c:v>285707.91376219649</c:v>
                </c:pt>
                <c:pt idx="119">
                  <c:v>286875.11979643098</c:v>
                </c:pt>
                <c:pt idx="120">
                  <c:v>288044.0812749039</c:v>
                </c:pt>
                <c:pt idx="121">
                  <c:v>289214.78084634623</c:v>
                </c:pt>
                <c:pt idx="122">
                  <c:v>290387.201034225</c:v>
                </c:pt>
                <c:pt idx="123">
                  <c:v>291561.32423696731</c:v>
                </c:pt>
                <c:pt idx="124">
                  <c:v>292737.13272819121</c:v>
                </c:pt>
                <c:pt idx="125">
                  <c:v>293914.60865694372</c:v>
                </c:pt>
                <c:pt idx="126">
                  <c:v>295093.73404794774</c:v>
                </c:pt>
                <c:pt idx="127">
                  <c:v>296274.49080185511</c:v>
                </c:pt>
                <c:pt idx="128">
                  <c:v>297456.86069550744</c:v>
                </c:pt>
                <c:pt idx="129">
                  <c:v>298640.82538220502</c:v>
                </c:pt>
                <c:pt idx="130">
                  <c:v>299826.36639198288</c:v>
                </c:pt>
                <c:pt idx="131">
                  <c:v>301013.46513189439</c:v>
                </c:pt>
                <c:pt idx="132">
                  <c:v>302202.10288630263</c:v>
                </c:pt>
                <c:pt idx="133">
                  <c:v>303392.26081717911</c:v>
                </c:pt>
                <c:pt idx="134">
                  <c:v>304583.91996441019</c:v>
                </c:pt>
                <c:pt idx="135">
                  <c:v>305777.06124611135</c:v>
                </c:pt>
                <c:pt idx="136">
                  <c:v>306971.66545894858</c:v>
                </c:pt>
                <c:pt idx="137">
                  <c:v>308167.71327846783</c:v>
                </c:pt>
                <c:pt idx="138">
                  <c:v>309365.18525943183</c:v>
                </c:pt>
                <c:pt idx="139">
                  <c:v>310564.06183616474</c:v>
                </c:pt>
                <c:pt idx="140">
                  <c:v>311764.3233229043</c:v>
                </c:pt>
                <c:pt idx="141">
                  <c:v>312965.94991416158</c:v>
                </c:pt>
                <c:pt idx="142">
                  <c:v>314168.92168508889</c:v>
                </c:pt>
                <c:pt idx="143">
                  <c:v>315373.21859185473</c:v>
                </c:pt>
                <c:pt idx="144">
                  <c:v>316578.82047202659</c:v>
                </c:pt>
                <c:pt idx="145">
                  <c:v>317785.7070449618</c:v>
                </c:pt>
                <c:pt idx="146">
                  <c:v>318993.85791220557</c:v>
                </c:pt>
                <c:pt idx="147">
                  <c:v>320203.25255789701</c:v>
                </c:pt>
                <c:pt idx="148">
                  <c:v>321413.87034918292</c:v>
                </c:pt>
                <c:pt idx="149">
                  <c:v>322625.69053663895</c:v>
                </c:pt>
                <c:pt idx="150">
                  <c:v>323838.69225469872</c:v>
                </c:pt>
                <c:pt idx="151">
                  <c:v>325052.8545220907</c:v>
                </c:pt>
                <c:pt idx="152">
                  <c:v>326268.15624228254</c:v>
                </c:pt>
                <c:pt idx="153">
                  <c:v>327484.57620393339</c:v>
                </c:pt>
                <c:pt idx="154">
                  <c:v>328702.09308135364</c:v>
                </c:pt>
                <c:pt idx="155">
                  <c:v>329920.68543497269</c:v>
                </c:pt>
                <c:pt idx="156">
                  <c:v>331140.33171181387</c:v>
                </c:pt>
                <c:pt idx="157">
                  <c:v>332361.01024597819</c:v>
                </c:pt>
                <c:pt idx="158">
                  <c:v>333582.69925913418</c:v>
                </c:pt>
                <c:pt idx="159">
                  <c:v>334805.3768610172</c:v>
                </c:pt>
                <c:pt idx="160">
                  <c:v>336029.02104993456</c:v>
                </c:pt>
                <c:pt idx="161">
                  <c:v>337253.60971328046</c:v>
                </c:pt>
                <c:pt idx="162">
                  <c:v>338479.12062805635</c:v>
                </c:pt>
                <c:pt idx="163">
                  <c:v>339705.53146140109</c:v>
                </c:pt>
                <c:pt idx="164">
                  <c:v>340932.81977112725</c:v>
                </c:pt>
                <c:pt idx="165">
                  <c:v>342160.9630062661</c:v>
                </c:pt>
                <c:pt idx="166">
                  <c:v>343389.93850761937</c:v>
                </c:pt>
                <c:pt idx="167">
                  <c:v>344619.72350831918</c:v>
                </c:pt>
                <c:pt idx="168">
                  <c:v>345850.29513439612</c:v>
                </c:pt>
                <c:pt idx="169">
                  <c:v>347081.63040535379</c:v>
                </c:pt>
                <c:pt idx="170">
                  <c:v>348313.70623475214</c:v>
                </c:pt>
                <c:pt idx="171">
                  <c:v>349546.49943079741</c:v>
                </c:pt>
                <c:pt idx="172">
                  <c:v>350779.98669694079</c:v>
                </c:pt>
                <c:pt idx="173">
                  <c:v>352014.14463248348</c:v>
                </c:pt>
                <c:pt idx="174">
                  <c:v>353248.94973319065</c:v>
                </c:pt>
                <c:pt idx="175">
                  <c:v>354484.37839191157</c:v>
                </c:pt>
                <c:pt idx="176">
                  <c:v>355720.40689920867</c:v>
                </c:pt>
                <c:pt idx="177">
                  <c:v>356957.01144399319</c:v>
                </c:pt>
                <c:pt idx="178">
                  <c:v>358194.16811416886</c:v>
                </c:pt>
                <c:pt idx="179">
                  <c:v>359431.85289728292</c:v>
                </c:pt>
                <c:pt idx="180">
                  <c:v>360670.04168118472</c:v>
                </c:pt>
                <c:pt idx="181">
                  <c:v>361908.71025469195</c:v>
                </c:pt>
                <c:pt idx="182">
                  <c:v>363147.83430826396</c:v>
                </c:pt>
                <c:pt idx="183">
                  <c:v>364387.38943468296</c:v>
                </c:pt>
                <c:pt idx="184">
                  <c:v>365627.35112974251</c:v>
                </c:pt>
                <c:pt idx="185">
                  <c:v>366867.69479294372</c:v>
                </c:pt>
                <c:pt idx="186">
                  <c:v>368108.39572819805</c:v>
                </c:pt>
                <c:pt idx="187">
                  <c:v>369349.42914453859</c:v>
                </c:pt>
                <c:pt idx="188">
                  <c:v>370590.77015683777</c:v>
                </c:pt>
                <c:pt idx="189">
                  <c:v>371832.39378653327</c:v>
                </c:pt>
                <c:pt idx="190">
                  <c:v>373074.27496236045</c:v>
                </c:pt>
                <c:pt idx="191">
                  <c:v>374316.38852109294</c:v>
                </c:pt>
                <c:pt idx="192">
                  <c:v>375558.70920828951</c:v>
                </c:pt>
                <c:pt idx="193">
                  <c:v>376801.2116790493</c:v>
                </c:pt>
                <c:pt idx="194">
                  <c:v>378043.87049877347</c:v>
                </c:pt>
                <c:pt idx="195">
                  <c:v>379286.66014393431</c:v>
                </c:pt>
                <c:pt idx="196">
                  <c:v>380529.55500285211</c:v>
                </c:pt>
                <c:pt idx="197">
                  <c:v>381772.52937647823</c:v>
                </c:pt>
                <c:pt idx="198">
                  <c:v>383015.55747918569</c:v>
                </c:pt>
                <c:pt idx="199">
                  <c:v>384258.61343956756</c:v>
                </c:pt>
                <c:pt idx="200">
                  <c:v>385501.6713012415</c:v>
                </c:pt>
                <c:pt idx="201">
                  <c:v>386744.70502366178</c:v>
                </c:pt>
                <c:pt idx="202">
                  <c:v>387987.68848293828</c:v>
                </c:pt>
                <c:pt idx="203">
                  <c:v>389230.59547266277</c:v>
                </c:pt>
                <c:pt idx="204">
                  <c:v>390473.39970474137</c:v>
                </c:pt>
                <c:pt idx="205">
                  <c:v>391716.07481023524</c:v>
                </c:pt>
                <c:pt idx="206">
                  <c:v>392958.594340207</c:v>
                </c:pt>
                <c:pt idx="207">
                  <c:v>394200.93176657474</c:v>
                </c:pt>
                <c:pt idx="208">
                  <c:v>395443.06048297236</c:v>
                </c:pt>
                <c:pt idx="209">
                  <c:v>396684.95380561723</c:v>
                </c:pt>
                <c:pt idx="210">
                  <c:v>397926.58497418475</c:v>
                </c:pt>
                <c:pt idx="211">
                  <c:v>399167.92715268885</c:v>
                </c:pt>
                <c:pt idx="212">
                  <c:v>400408.95343036985</c:v>
                </c:pt>
                <c:pt idx="213">
                  <c:v>401649.63682258927</c:v>
                </c:pt>
                <c:pt idx="214">
                  <c:v>402889.95027173054</c:v>
                </c:pt>
                <c:pt idx="215">
                  <c:v>404129.86664810666</c:v>
                </c:pt>
                <c:pt idx="216">
                  <c:v>405369.35875087493</c:v>
                </c:pt>
                <c:pt idx="217">
                  <c:v>406608.39930895728</c:v>
                </c:pt>
                <c:pt idx="218">
                  <c:v>407846.96098196809</c:v>
                </c:pt>
                <c:pt idx="219">
                  <c:v>409085.01636114763</c:v>
                </c:pt>
                <c:pt idx="220">
                  <c:v>410322.53797030222</c:v>
                </c:pt>
                <c:pt idx="221">
                  <c:v>411559.49826675165</c:v>
                </c:pt>
                <c:pt idx="222">
                  <c:v>412795.86964228115</c:v>
                </c:pt>
                <c:pt idx="223">
                  <c:v>414031.62442410132</c:v>
                </c:pt>
                <c:pt idx="224">
                  <c:v>415266.73487581353</c:v>
                </c:pt>
                <c:pt idx="225">
                  <c:v>416501.17319838161</c:v>
                </c:pt>
                <c:pt idx="226">
                  <c:v>417734.91153111018</c:v>
                </c:pt>
                <c:pt idx="227">
                  <c:v>418967.92195262841</c:v>
                </c:pt>
                <c:pt idx="228">
                  <c:v>420200.17648188031</c:v>
                </c:pt>
                <c:pt idx="229">
                  <c:v>421431.64707912103</c:v>
                </c:pt>
                <c:pt idx="230">
                  <c:v>422662.30564691941</c:v>
                </c:pt>
                <c:pt idx="231">
                  <c:v>423892.12403116561</c:v>
                </c:pt>
                <c:pt idx="232">
                  <c:v>425121.07402208616</c:v>
                </c:pt>
                <c:pt idx="233">
                  <c:v>426349.1273552631</c:v>
                </c:pt>
                <c:pt idx="234">
                  <c:v>427576.2557126605</c:v>
                </c:pt>
                <c:pt idx="235">
                  <c:v>428802.43072365579</c:v>
                </c:pt>
                <c:pt idx="236">
                  <c:v>430027.62396607688</c:v>
                </c:pt>
                <c:pt idx="237">
                  <c:v>431251.80696724594</c:v>
                </c:pt>
                <c:pt idx="238">
                  <c:v>432474.95120502752</c:v>
                </c:pt>
                <c:pt idx="239">
                  <c:v>433697.02810888295</c:v>
                </c:pt>
                <c:pt idx="240">
                  <c:v>434918.00906092994</c:v>
                </c:pt>
                <c:pt idx="241">
                  <c:v>436137.86539700849</c:v>
                </c:pt>
                <c:pt idx="242">
                  <c:v>437356.56840775057</c:v>
                </c:pt>
                <c:pt idx="243">
                  <c:v>438574.08933965722</c:v>
                </c:pt>
                <c:pt idx="244">
                  <c:v>439790.39939617942</c:v>
                </c:pt>
                <c:pt idx="245">
                  <c:v>441005.46973880474</c:v>
                </c:pt>
                <c:pt idx="246">
                  <c:v>442219.27148814924</c:v>
                </c:pt>
                <c:pt idx="247">
                  <c:v>443431.7757250549</c:v>
                </c:pt>
                <c:pt idx="248">
                  <c:v>444642.95349169127</c:v>
                </c:pt>
                <c:pt idx="249">
                  <c:v>445852.7757926631</c:v>
                </c:pt>
                <c:pt idx="250">
                  <c:v>447061.21359612199</c:v>
                </c:pt>
                <c:pt idx="251">
                  <c:v>448268.23783488438</c:v>
                </c:pt>
                <c:pt idx="252">
                  <c:v>449473.81940755283</c:v>
                </c:pt>
                <c:pt idx="253">
                  <c:v>450677.92917964316</c:v>
                </c:pt>
                <c:pt idx="254">
                  <c:v>451880.53798471636</c:v>
                </c:pt>
                <c:pt idx="255">
                  <c:v>453081.61662551417</c:v>
                </c:pt>
                <c:pt idx="256">
                  <c:v>454281.1358751012</c:v>
                </c:pt>
                <c:pt idx="257">
                  <c:v>455479.06647800922</c:v>
                </c:pt>
                <c:pt idx="258">
                  <c:v>456675.37915138842</c:v>
                </c:pt>
                <c:pt idx="259">
                  <c:v>457870.04458616138</c:v>
                </c:pt>
                <c:pt idx="260">
                  <c:v>459063.03344818234</c:v>
                </c:pt>
                <c:pt idx="261">
                  <c:v>460254.31637940003</c:v>
                </c:pt>
                <c:pt idx="262">
                  <c:v>461443.86399902625</c:v>
                </c:pt>
                <c:pt idx="263">
                  <c:v>462631.64690470707</c:v>
                </c:pt>
                <c:pt idx="264">
                  <c:v>463817.63567369868</c:v>
                </c:pt>
                <c:pt idx="265">
                  <c:v>465001.80086404824</c:v>
                </c:pt>
                <c:pt idx="266">
                  <c:v>466184.11301577784</c:v>
                </c:pt>
                <c:pt idx="267">
                  <c:v>467364.54265207174</c:v>
                </c:pt>
                <c:pt idx="268">
                  <c:v>468543.06028046994</c:v>
                </c:pt>
                <c:pt idx="269">
                  <c:v>469719.63639406307</c:v>
                </c:pt>
                <c:pt idx="270">
                  <c:v>470894.24147269223</c:v>
                </c:pt>
                <c:pt idx="271">
                  <c:v>472066.84598415252</c:v>
                </c:pt>
                <c:pt idx="272">
                  <c:v>473237.42038539995</c:v>
                </c:pt>
                <c:pt idx="273">
                  <c:v>474405.93512376247</c:v>
                </c:pt>
                <c:pt idx="274">
                  <c:v>475572.36063815322</c:v>
                </c:pt>
                <c:pt idx="275">
                  <c:v>476736.66736028926</c:v>
                </c:pt>
                <c:pt idx="276">
                  <c:v>477898.82571591146</c:v>
                </c:pt>
                <c:pt idx="277">
                  <c:v>479058.80612600961</c:v>
                </c:pt>
                <c:pt idx="278">
                  <c:v>480216.57900804892</c:v>
                </c:pt>
                <c:pt idx="279">
                  <c:v>481372.11477720208</c:v>
                </c:pt>
                <c:pt idx="280">
                  <c:v>482525.38384758169</c:v>
                </c:pt>
                <c:pt idx="281">
                  <c:v>483676.3566334779</c:v>
                </c:pt>
                <c:pt idx="282">
                  <c:v>484825.00355059782</c:v>
                </c:pt>
                <c:pt idx="283">
                  <c:v>485971.29501730826</c:v>
                </c:pt>
                <c:pt idx="284">
                  <c:v>487115.20145588106</c:v>
                </c:pt>
                <c:pt idx="285">
                  <c:v>488256.69329374179</c:v>
                </c:pt>
                <c:pt idx="286">
                  <c:v>489395.74096472014</c:v>
                </c:pt>
                <c:pt idx="287">
                  <c:v>490532.31491030328</c:v>
                </c:pt>
                <c:pt idx="288">
                  <c:v>491666.3855808925</c:v>
                </c:pt>
                <c:pt idx="289">
                  <c:v>492797.9234370612</c:v>
                </c:pt>
                <c:pt idx="290">
                  <c:v>493926.89895081631</c:v>
                </c:pt>
                <c:pt idx="291">
                  <c:v>495053.28260686068</c:v>
                </c:pt>
                <c:pt idx="292">
                  <c:v>496177.04490385886</c:v>
                </c:pt>
                <c:pt idx="293">
                  <c:v>497298.15635570505</c:v>
                </c:pt>
                <c:pt idx="294">
                  <c:v>498416.58749279194</c:v>
                </c:pt>
                <c:pt idx="295">
                  <c:v>499532.30886328343</c:v>
                </c:pt>
                <c:pt idx="296">
                  <c:v>500645.29103438719</c:v>
                </c:pt>
                <c:pt idx="297">
                  <c:v>501755.50459363079</c:v>
                </c:pt>
                <c:pt idx="298">
                  <c:v>502862.9201501389</c:v>
                </c:pt>
                <c:pt idx="299">
                  <c:v>503967.50833591161</c:v>
                </c:pt>
                <c:pt idx="300">
                  <c:v>505069.23980710597</c:v>
                </c:pt>
                <c:pt idx="301">
                  <c:v>506168.08524531766</c:v>
                </c:pt>
                <c:pt idx="302">
                  <c:v>507264.01535886468</c:v>
                </c:pt>
                <c:pt idx="303">
                  <c:v>508357.00088407192</c:v>
                </c:pt>
                <c:pt idx="304">
                  <c:v>509447.0125865583</c:v>
                </c:pt>
                <c:pt idx="305">
                  <c:v>510534.02126252407</c:v>
                </c:pt>
                <c:pt idx="306">
                  <c:v>511617.99774003896</c:v>
                </c:pt>
                <c:pt idx="307">
                  <c:v>512698.91288033332</c:v>
                </c:pt>
                <c:pt idx="308">
                  <c:v>513776.73757908761</c:v>
                </c:pt>
                <c:pt idx="309">
                  <c:v>514851.44276772492</c:v>
                </c:pt>
                <c:pt idx="310">
                  <c:v>515922.99941470363</c:v>
                </c:pt>
                <c:pt idx="311">
                  <c:v>516991.37852681027</c:v>
                </c:pt>
                <c:pt idx="312">
                  <c:v>518056.55115045473</c:v>
                </c:pt>
                <c:pt idx="313">
                  <c:v>519118.48837296333</c:v>
                </c:pt>
                <c:pt idx="314">
                  <c:v>520177.16132387583</c:v>
                </c:pt>
                <c:pt idx="315">
                  <c:v>521232.54117623973</c:v>
                </c:pt>
                <c:pt idx="316">
                  <c:v>522284.59914790728</c:v>
                </c:pt>
                <c:pt idx="317">
                  <c:v>523333.30650283117</c:v>
                </c:pt>
                <c:pt idx="318">
                  <c:v>524378.63455236144</c:v>
                </c:pt>
                <c:pt idx="319">
                  <c:v>525420.55465654226</c:v>
                </c:pt>
                <c:pt idx="320">
                  <c:v>526459.03822540818</c:v>
                </c:pt>
                <c:pt idx="321">
                  <c:v>527494.05672028172</c:v>
                </c:pt>
                <c:pt idx="322">
                  <c:v>528525.58165506902</c:v>
                </c:pt>
                <c:pt idx="323">
                  <c:v>529553.58459755708</c:v>
                </c:pt>
                <c:pt idx="324">
                  <c:v>530578.03717070934</c:v>
                </c:pt>
                <c:pt idx="325">
                  <c:v>531598.91105396091</c:v>
                </c:pt>
                <c:pt idx="326">
                  <c:v>532616.17798451532</c:v>
                </c:pt>
                <c:pt idx="327">
                  <c:v>533629.80975863838</c:v>
                </c:pt>
                <c:pt idx="328">
                  <c:v>534639.77823295258</c:v>
                </c:pt>
                <c:pt idx="329">
                  <c:v>535646.05532573024</c:v>
                </c:pt>
                <c:pt idx="330">
                  <c:v>536648.61301818653</c:v>
                </c:pt>
                <c:pt idx="331">
                  <c:v>537647.42335577181</c:v>
                </c:pt>
                <c:pt idx="332">
                  <c:v>538642.4584494615</c:v>
                </c:pt>
                <c:pt idx="333">
                  <c:v>539633.69047704688</c:v>
                </c:pt>
                <c:pt idx="334">
                  <c:v>540621.09168442374</c:v>
                </c:pt>
                <c:pt idx="335">
                  <c:v>541604.63438687916</c:v>
                </c:pt>
                <c:pt idx="336">
                  <c:v>542584.29097037937</c:v>
                </c:pt>
                <c:pt idx="337">
                  <c:v>543560.03389285342</c:v>
                </c:pt>
                <c:pt idx="338">
                  <c:v>544531.83568547748</c:v>
                </c:pt>
                <c:pt idx="339">
                  <c:v>545499.66895395657</c:v>
                </c:pt>
                <c:pt idx="340">
                  <c:v>546463.50637980481</c:v>
                </c:pt>
                <c:pt idx="341">
                  <c:v>547423.32072162465</c:v>
                </c:pt>
                <c:pt idx="342">
                  <c:v>548379.08481638378</c:v>
                </c:pt>
                <c:pt idx="343">
                  <c:v>549330.77158068994</c:v>
                </c:pt>
                <c:pt idx="344">
                  <c:v>550278.35401206429</c:v>
                </c:pt>
                <c:pt idx="345">
                  <c:v>551221.80519021256</c:v>
                </c:pt>
                <c:pt idx="346">
                  <c:v>552161.0982782942</c:v>
                </c:pt>
                <c:pt idx="347">
                  <c:v>553096.2065241891</c:v>
                </c:pt>
                <c:pt idx="348">
                  <c:v>554027.10326176265</c:v>
                </c:pt>
                <c:pt idx="349">
                  <c:v>554953.76191212737</c:v>
                </c:pt>
                <c:pt idx="350">
                  <c:v>555876.15598490334</c:v>
                </c:pt>
                <c:pt idx="351">
                  <c:v>556794.25907947461</c:v>
                </c:pt>
                <c:pt idx="352">
                  <c:v>557708.04488624516</c:v>
                </c:pt>
                <c:pt idx="353">
                  <c:v>558617.4871878901</c:v>
                </c:pt>
                <c:pt idx="354">
                  <c:v>559522.55986060516</c:v>
                </c:pt>
                <c:pt idx="355">
                  <c:v>560423.23687535268</c:v>
                </c:pt>
                <c:pt idx="356">
                  <c:v>561319.49229910586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5A-BC4C-9643-AADE64E31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111824"/>
        <c:axId val="414120848"/>
      </c:lineChart>
      <c:dateAx>
        <c:axId val="43111182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20848"/>
        <c:crosses val="autoZero"/>
        <c:auto val="1"/>
        <c:lblOffset val="100"/>
        <c:baseTimeUnit val="months"/>
      </c:dateAx>
      <c:valAx>
        <c:axId val="414120848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11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Sheet1!$AC$1</c:f>
              <c:strCache>
                <c:ptCount val="1"/>
                <c:pt idx="0">
                  <c:v>Low Inc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Sheet1!$AC$2:$AC$667</c:f>
              <c:numCache>
                <c:formatCode>General</c:formatCode>
                <c:ptCount val="666"/>
                <c:pt idx="0">
                  <c:v>-2.2499999999999998E-3</c:v>
                </c:pt>
                <c:pt idx="1">
                  <c:v>-1.9799999999999999E-4</c:v>
                </c:pt>
                <c:pt idx="2">
                  <c:v>1.67E-2</c:v>
                </c:pt>
                <c:pt idx="3">
                  <c:v>2.75E-2</c:v>
                </c:pt>
                <c:pt idx="4">
                  <c:v>6.1500000000000001E-3</c:v>
                </c:pt>
                <c:pt idx="5">
                  <c:v>9.5600000000000008E-3</c:v>
                </c:pt>
                <c:pt idx="6">
                  <c:v>2.0199999999999999E-2</c:v>
                </c:pt>
                <c:pt idx="7">
                  <c:v>3.2399999999999998E-2</c:v>
                </c:pt>
                <c:pt idx="8">
                  <c:v>1.7399999999999999E-2</c:v>
                </c:pt>
                <c:pt idx="9">
                  <c:v>4.3499999999999997E-3</c:v>
                </c:pt>
                <c:pt idx="10">
                  <c:v>-1.1900000000000001E-2</c:v>
                </c:pt>
                <c:pt idx="11">
                  <c:v>1.2500000000000001E-2</c:v>
                </c:pt>
                <c:pt idx="12">
                  <c:v>1.6899999999999998E-2</c:v>
                </c:pt>
                <c:pt idx="13">
                  <c:v>2.4599999999999999E-3</c:v>
                </c:pt>
                <c:pt idx="14">
                  <c:v>-1.2800000000000001E-2</c:v>
                </c:pt>
                <c:pt idx="15">
                  <c:v>-1.47E-2</c:v>
                </c:pt>
                <c:pt idx="16">
                  <c:v>-9.1699999999999993E-3</c:v>
                </c:pt>
                <c:pt idx="17">
                  <c:v>5.8700000000000002E-3</c:v>
                </c:pt>
                <c:pt idx="18">
                  <c:v>9.2399999999999999E-3</c:v>
                </c:pt>
                <c:pt idx="19">
                  <c:v>-2.8E-3</c:v>
                </c:pt>
                <c:pt idx="20">
                  <c:v>-1.95E-2</c:v>
                </c:pt>
                <c:pt idx="21">
                  <c:v>-1.01E-2</c:v>
                </c:pt>
                <c:pt idx="22">
                  <c:v>-5.6799999999999998E-5</c:v>
                </c:pt>
                <c:pt idx="23">
                  <c:v>-4.4999999999999997E-3</c:v>
                </c:pt>
                <c:pt idx="24">
                  <c:v>-1.3599999999999999E-2</c:v>
                </c:pt>
                <c:pt idx="25">
                  <c:v>-1.6299999999999999E-2</c:v>
                </c:pt>
                <c:pt idx="26">
                  <c:v>-4.7299999999999998E-3</c:v>
                </c:pt>
                <c:pt idx="27">
                  <c:v>1.0500000000000001E-2</c:v>
                </c:pt>
                <c:pt idx="28">
                  <c:v>1.1999999999999999E-3</c:v>
                </c:pt>
                <c:pt idx="29">
                  <c:v>-8.3700000000000007E-3</c:v>
                </c:pt>
                <c:pt idx="30">
                  <c:v>-1.57E-3</c:v>
                </c:pt>
                <c:pt idx="31">
                  <c:v>-7.2499999999999995E-4</c:v>
                </c:pt>
                <c:pt idx="32">
                  <c:v>-5.4999999999999997E-3</c:v>
                </c:pt>
                <c:pt idx="33">
                  <c:v>-9.5899999999999996E-3</c:v>
                </c:pt>
                <c:pt idx="34">
                  <c:v>-9.9699999999999997E-3</c:v>
                </c:pt>
                <c:pt idx="35">
                  <c:v>-7.1900000000000002E-3</c:v>
                </c:pt>
                <c:pt idx="36">
                  <c:v>-1.01E-2</c:v>
                </c:pt>
                <c:pt idx="37">
                  <c:v>-9.9799999999999993E-3</c:v>
                </c:pt>
                <c:pt idx="38">
                  <c:v>-1.2800000000000001E-2</c:v>
                </c:pt>
                <c:pt idx="39">
                  <c:v>-1.3299999999999999E-2</c:v>
                </c:pt>
                <c:pt idx="40">
                  <c:v>-2.3E-2</c:v>
                </c:pt>
                <c:pt idx="41">
                  <c:v>-2.7300000000000001E-2</c:v>
                </c:pt>
                <c:pt idx="42">
                  <c:v>-3.5999999999999997E-2</c:v>
                </c:pt>
                <c:pt idx="43">
                  <c:v>-3.7900000000000003E-2</c:v>
                </c:pt>
                <c:pt idx="44">
                  <c:v>-2.9100000000000001E-2</c:v>
                </c:pt>
                <c:pt idx="45">
                  <c:v>-3.44E-2</c:v>
                </c:pt>
                <c:pt idx="46">
                  <c:v>-4.8500000000000001E-2</c:v>
                </c:pt>
                <c:pt idx="47">
                  <c:v>-2.8299999999999999E-2</c:v>
                </c:pt>
                <c:pt idx="48">
                  <c:v>-4.1599999999999998E-2</c:v>
                </c:pt>
                <c:pt idx="49">
                  <c:v>-2.7799999999999998E-2</c:v>
                </c:pt>
                <c:pt idx="50">
                  <c:v>-1.6400000000000001E-2</c:v>
                </c:pt>
                <c:pt idx="51">
                  <c:v>-2.8400000000000002E-2</c:v>
                </c:pt>
                <c:pt idx="52">
                  <c:v>-3.7699999999999997E-2</c:v>
                </c:pt>
                <c:pt idx="53">
                  <c:v>-2.8799999999999999E-2</c:v>
                </c:pt>
                <c:pt idx="54">
                  <c:v>-1.03E-2</c:v>
                </c:pt>
                <c:pt idx="55">
                  <c:v>1.5299999999999999E-2</c:v>
                </c:pt>
                <c:pt idx="56">
                  <c:v>8.1099999999999992E-3</c:v>
                </c:pt>
                <c:pt idx="57">
                  <c:v>-5.1500000000000001E-3</c:v>
                </c:pt>
                <c:pt idx="58">
                  <c:v>-1.06E-2</c:v>
                </c:pt>
                <c:pt idx="59">
                  <c:v>-5.8600000000000001E-5</c:v>
                </c:pt>
                <c:pt idx="60">
                  <c:v>1.2699999999999999E-2</c:v>
                </c:pt>
                <c:pt idx="61">
                  <c:v>2.97E-3</c:v>
                </c:pt>
                <c:pt idx="62">
                  <c:v>-1.7299999999999999E-2</c:v>
                </c:pt>
                <c:pt idx="63">
                  <c:v>-9.9600000000000001E-3</c:v>
                </c:pt>
                <c:pt idx="64">
                  <c:v>-1.46E-2</c:v>
                </c:pt>
                <c:pt idx="65">
                  <c:v>-2.9100000000000001E-2</c:v>
                </c:pt>
                <c:pt idx="66">
                  <c:v>-5.1299999999999998E-2</c:v>
                </c:pt>
                <c:pt idx="67">
                  <c:v>-8.5999999999999993E-2</c:v>
                </c:pt>
                <c:pt idx="68">
                  <c:v>-0.113</c:v>
                </c:pt>
                <c:pt idx="69">
                  <c:v>-0.126</c:v>
                </c:pt>
                <c:pt idx="70">
                  <c:v>-0.16400000000000001</c:v>
                </c:pt>
                <c:pt idx="71">
                  <c:v>-0.188</c:v>
                </c:pt>
                <c:pt idx="72">
                  <c:v>-0.20599999999999999</c:v>
                </c:pt>
                <c:pt idx="73">
                  <c:v>-0.22700000000000001</c:v>
                </c:pt>
                <c:pt idx="74">
                  <c:v>-0.252</c:v>
                </c:pt>
                <c:pt idx="75">
                  <c:v>-0.27100000000000002</c:v>
                </c:pt>
                <c:pt idx="76">
                  <c:v>-0.28899999999999998</c:v>
                </c:pt>
                <c:pt idx="77">
                  <c:v>-0.28899999999999998</c:v>
                </c:pt>
                <c:pt idx="78">
                  <c:v>-0.27300000000000002</c:v>
                </c:pt>
                <c:pt idx="79">
                  <c:v>-0.26300000000000001</c:v>
                </c:pt>
                <c:pt idx="80">
                  <c:v>-0.255</c:v>
                </c:pt>
                <c:pt idx="81">
                  <c:v>-0.25</c:v>
                </c:pt>
                <c:pt idx="82">
                  <c:v>-0.247</c:v>
                </c:pt>
                <c:pt idx="83">
                  <c:v>-0.23699999999999999</c:v>
                </c:pt>
                <c:pt idx="84">
                  <c:v>-0.23</c:v>
                </c:pt>
                <c:pt idx="85">
                  <c:v>-0.24</c:v>
                </c:pt>
                <c:pt idx="86">
                  <c:v>-0.25</c:v>
                </c:pt>
                <c:pt idx="87">
                  <c:v>-0.253</c:v>
                </c:pt>
                <c:pt idx="88">
                  <c:v>-0.255</c:v>
                </c:pt>
                <c:pt idx="89">
                  <c:v>-0.252</c:v>
                </c:pt>
                <c:pt idx="90">
                  <c:v>-0.27400000000000002</c:v>
                </c:pt>
                <c:pt idx="91">
                  <c:v>-0.27400000000000002</c:v>
                </c:pt>
                <c:pt idx="92">
                  <c:v>-0.217</c:v>
                </c:pt>
                <c:pt idx="93">
                  <c:v>-0.182</c:v>
                </c:pt>
                <c:pt idx="94">
                  <c:v>-0.16300000000000001</c:v>
                </c:pt>
                <c:pt idx="95">
                  <c:v>-0.155</c:v>
                </c:pt>
                <c:pt idx="96">
                  <c:v>-0.14699999999999999</c:v>
                </c:pt>
                <c:pt idx="97">
                  <c:v>-0.115</c:v>
                </c:pt>
                <c:pt idx="98">
                  <c:v>-0.106</c:v>
                </c:pt>
                <c:pt idx="99">
                  <c:v>-0.121</c:v>
                </c:pt>
                <c:pt idx="100">
                  <c:v>-0.13700000000000001</c:v>
                </c:pt>
                <c:pt idx="101">
                  <c:v>-0.16400000000000001</c:v>
                </c:pt>
                <c:pt idx="102">
                  <c:v>-0.16</c:v>
                </c:pt>
                <c:pt idx="103">
                  <c:v>-0.153</c:v>
                </c:pt>
                <c:pt idx="104">
                  <c:v>-0.154</c:v>
                </c:pt>
                <c:pt idx="105">
                  <c:v>-0.14699999999999999</c:v>
                </c:pt>
                <c:pt idx="106">
                  <c:v>-0.16</c:v>
                </c:pt>
                <c:pt idx="107">
                  <c:v>-0.152</c:v>
                </c:pt>
                <c:pt idx="108">
                  <c:v>-0.125</c:v>
                </c:pt>
                <c:pt idx="109">
                  <c:v>-0.113</c:v>
                </c:pt>
                <c:pt idx="110">
                  <c:v>-0.111</c:v>
                </c:pt>
                <c:pt idx="111">
                  <c:v>-0.106</c:v>
                </c:pt>
                <c:pt idx="112">
                  <c:v>-9.5100000000000004E-2</c:v>
                </c:pt>
                <c:pt idx="113">
                  <c:v>-9.0800000000000006E-2</c:v>
                </c:pt>
                <c:pt idx="114">
                  <c:v>-9.2299999999999993E-2</c:v>
                </c:pt>
                <c:pt idx="115">
                  <c:v>-0.09</c:v>
                </c:pt>
                <c:pt idx="116">
                  <c:v>-8.9700000000000002E-2</c:v>
                </c:pt>
                <c:pt idx="117">
                  <c:v>-7.3599999999999999E-2</c:v>
                </c:pt>
                <c:pt idx="118">
                  <c:v>-7.6799999999999993E-2</c:v>
                </c:pt>
                <c:pt idx="119">
                  <c:v>-9.64E-2</c:v>
                </c:pt>
                <c:pt idx="120">
                  <c:v>-0.10100000000000001</c:v>
                </c:pt>
                <c:pt idx="121">
                  <c:v>-9.2499999999999999E-2</c:v>
                </c:pt>
                <c:pt idx="122">
                  <c:v>-8.9099999999999999E-2</c:v>
                </c:pt>
                <c:pt idx="123">
                  <c:v>-9.0399999999999994E-2</c:v>
                </c:pt>
                <c:pt idx="124">
                  <c:v>-9.4799999999999995E-2</c:v>
                </c:pt>
                <c:pt idx="125">
                  <c:v>-8.4000000000000005E-2</c:v>
                </c:pt>
                <c:pt idx="126">
                  <c:v>-6.4600000000000005E-2</c:v>
                </c:pt>
                <c:pt idx="127">
                  <c:v>-6.3E-2</c:v>
                </c:pt>
                <c:pt idx="128">
                  <c:v>-6.5600000000000006E-2</c:v>
                </c:pt>
                <c:pt idx="129">
                  <c:v>-5.91E-2</c:v>
                </c:pt>
                <c:pt idx="130">
                  <c:v>-5.0500000000000003E-2</c:v>
                </c:pt>
                <c:pt idx="131">
                  <c:v>-5.2200000000000003E-2</c:v>
                </c:pt>
                <c:pt idx="132">
                  <c:v>-5.8200000000000002E-2</c:v>
                </c:pt>
                <c:pt idx="133">
                  <c:v>-6.13E-2</c:v>
                </c:pt>
                <c:pt idx="134">
                  <c:v>-6.8199999999999997E-2</c:v>
                </c:pt>
                <c:pt idx="135">
                  <c:v>-5.5800000000000002E-2</c:v>
                </c:pt>
                <c:pt idx="136">
                  <c:v>-5.4800000000000001E-2</c:v>
                </c:pt>
                <c:pt idx="137">
                  <c:v>-6.7400000000000002E-2</c:v>
                </c:pt>
                <c:pt idx="138">
                  <c:v>-6.8500000000000005E-2</c:v>
                </c:pt>
                <c:pt idx="139">
                  <c:v>-7.5200000000000003E-2</c:v>
                </c:pt>
                <c:pt idx="140">
                  <c:v>-5.74E-2</c:v>
                </c:pt>
                <c:pt idx="141">
                  <c:v>-4.0899999999999999E-2</c:v>
                </c:pt>
                <c:pt idx="142">
                  <c:v>-6.1800000000000001E-2</c:v>
                </c:pt>
                <c:pt idx="143">
                  <c:v>-6.4399999999999999E-2</c:v>
                </c:pt>
                <c:pt idx="144">
                  <c:v>-4.7300000000000002E-2</c:v>
                </c:pt>
                <c:pt idx="145">
                  <c:v>-3.8100000000000002E-2</c:v>
                </c:pt>
                <c:pt idx="146">
                  <c:v>-1.9599999999999999E-2</c:v>
                </c:pt>
                <c:pt idx="147">
                  <c:v>-2.47E-2</c:v>
                </c:pt>
                <c:pt idx="148">
                  <c:v>-3.5099999999999999E-2</c:v>
                </c:pt>
                <c:pt idx="149">
                  <c:v>-2.6599999999999999E-2</c:v>
                </c:pt>
                <c:pt idx="150">
                  <c:v>-2.2599999999999999E-2</c:v>
                </c:pt>
                <c:pt idx="151">
                  <c:v>-2.5999999999999999E-2</c:v>
                </c:pt>
                <c:pt idx="152">
                  <c:v>-3.1600000000000003E-2</c:v>
                </c:pt>
                <c:pt idx="153">
                  <c:v>-4.0599999999999997E-2</c:v>
                </c:pt>
                <c:pt idx="154">
                  <c:v>-4.1700000000000001E-2</c:v>
                </c:pt>
                <c:pt idx="155">
                  <c:v>-3.2000000000000001E-2</c:v>
                </c:pt>
                <c:pt idx="156">
                  <c:v>-2.3400000000000001E-2</c:v>
                </c:pt>
                <c:pt idx="157">
                  <c:v>-1.6299999999999999E-2</c:v>
                </c:pt>
                <c:pt idx="158">
                  <c:v>-9.1900000000000003E-3</c:v>
                </c:pt>
                <c:pt idx="159">
                  <c:v>2.9500000000000001E-4</c:v>
                </c:pt>
                <c:pt idx="160">
                  <c:v>6.3099999999999996E-3</c:v>
                </c:pt>
                <c:pt idx="161">
                  <c:v>3.7399999999999998E-3</c:v>
                </c:pt>
                <c:pt idx="162">
                  <c:v>-7.1500000000000001E-3</c:v>
                </c:pt>
                <c:pt idx="163">
                  <c:v>-1.8599999999999998E-2</c:v>
                </c:pt>
                <c:pt idx="164">
                  <c:v>-3.61E-2</c:v>
                </c:pt>
                <c:pt idx="165">
                  <c:v>-5.0999999999999997E-2</c:v>
                </c:pt>
                <c:pt idx="166">
                  <c:v>-6.1899999999999997E-2</c:v>
                </c:pt>
                <c:pt idx="167">
                  <c:v>-6.9500000000000006E-2</c:v>
                </c:pt>
                <c:pt idx="168">
                  <c:v>-6.5000000000000002E-2</c:v>
                </c:pt>
                <c:pt idx="169">
                  <c:v>-4.8899999999999999E-2</c:v>
                </c:pt>
                <c:pt idx="170">
                  <c:v>-4.0899999999999999E-2</c:v>
                </c:pt>
                <c:pt idx="171">
                  <c:v>-2.6700000000000002E-2</c:v>
                </c:pt>
                <c:pt idx="172">
                  <c:v>-3.9399999999999998E-2</c:v>
                </c:pt>
                <c:pt idx="173">
                  <c:v>-1.0800000000000001E-2</c:v>
                </c:pt>
                <c:pt idx="174">
                  <c:v>-2.0999999999999999E-3</c:v>
                </c:pt>
                <c:pt idx="175">
                  <c:v>-2.5000000000000001E-3</c:v>
                </c:pt>
                <c:pt idx="176">
                  <c:v>-1.5299999999999999E-3</c:v>
                </c:pt>
                <c:pt idx="177">
                  <c:v>-1.32E-2</c:v>
                </c:pt>
                <c:pt idx="178">
                  <c:v>-2.3800000000000002E-2</c:v>
                </c:pt>
                <c:pt idx="179">
                  <c:v>-1.9699999999999999E-2</c:v>
                </c:pt>
                <c:pt idx="180">
                  <c:v>-2.07E-2</c:v>
                </c:pt>
                <c:pt idx="181">
                  <c:v>-1.5100000000000001E-2</c:v>
                </c:pt>
                <c:pt idx="182">
                  <c:v>-2.58E-2</c:v>
                </c:pt>
                <c:pt idx="183">
                  <c:v>-3.78E-2</c:v>
                </c:pt>
                <c:pt idx="184">
                  <c:v>-2.7099999999999999E-2</c:v>
                </c:pt>
                <c:pt idx="185">
                  <c:v>-2.2499999999999999E-2</c:v>
                </c:pt>
                <c:pt idx="186">
                  <c:v>-2.1700000000000001E-2</c:v>
                </c:pt>
                <c:pt idx="187">
                  <c:v>-2.0199999999999999E-2</c:v>
                </c:pt>
                <c:pt idx="188">
                  <c:v>-1.9099999999999999E-2</c:v>
                </c:pt>
                <c:pt idx="189">
                  <c:v>-2.2100000000000002E-2</c:v>
                </c:pt>
                <c:pt idx="190">
                  <c:v>-2.3699999999999999E-2</c:v>
                </c:pt>
                <c:pt idx="191">
                  <c:v>-2.1299999999999999E-2</c:v>
                </c:pt>
                <c:pt idx="192">
                  <c:v>-1.5599999999999999E-2</c:v>
                </c:pt>
                <c:pt idx="193">
                  <c:v>-1.1599999999999999E-2</c:v>
                </c:pt>
                <c:pt idx="194">
                  <c:v>-1.38E-2</c:v>
                </c:pt>
                <c:pt idx="195">
                  <c:v>-1.7000000000000001E-2</c:v>
                </c:pt>
                <c:pt idx="196">
                  <c:v>-2.0199999999999999E-2</c:v>
                </c:pt>
                <c:pt idx="197">
                  <c:v>-2.12E-2</c:v>
                </c:pt>
                <c:pt idx="198">
                  <c:v>-2.7900000000000001E-2</c:v>
                </c:pt>
                <c:pt idx="199">
                  <c:v>-3.3599999999999998E-2</c:v>
                </c:pt>
                <c:pt idx="200">
                  <c:v>-3.0499999999999999E-2</c:v>
                </c:pt>
                <c:pt idx="201">
                  <c:v>-3.27E-2</c:v>
                </c:pt>
                <c:pt idx="202">
                  <c:v>-4.2099999999999999E-2</c:v>
                </c:pt>
                <c:pt idx="203">
                  <c:v>-2.9600000000000001E-2</c:v>
                </c:pt>
                <c:pt idx="204">
                  <c:v>-2.01E-2</c:v>
                </c:pt>
                <c:pt idx="205">
                  <c:v>-1.77E-2</c:v>
                </c:pt>
                <c:pt idx="206">
                  <c:v>-1.44E-2</c:v>
                </c:pt>
                <c:pt idx="207">
                  <c:v>-1.29E-2</c:v>
                </c:pt>
                <c:pt idx="208">
                  <c:v>-4.9299999999999995E-4</c:v>
                </c:pt>
                <c:pt idx="209">
                  <c:v>1.83E-2</c:v>
                </c:pt>
                <c:pt idx="210">
                  <c:v>1.2699999999999999E-2</c:v>
                </c:pt>
                <c:pt idx="211">
                  <c:v>5.4599999999999996E-3</c:v>
                </c:pt>
                <c:pt idx="212">
                  <c:v>9.4900000000000002E-3</c:v>
                </c:pt>
                <c:pt idx="213">
                  <c:v>1.2699999999999999E-2</c:v>
                </c:pt>
                <c:pt idx="214">
                  <c:v>1.1900000000000001E-2</c:v>
                </c:pt>
                <c:pt idx="215">
                  <c:v>6.5300000000000002E-3</c:v>
                </c:pt>
                <c:pt idx="216">
                  <c:v>2.6900000000000001E-3</c:v>
                </c:pt>
                <c:pt idx="217">
                  <c:v>2.1299999999999999E-3</c:v>
                </c:pt>
                <c:pt idx="218">
                  <c:v>2.3999999999999998E-3</c:v>
                </c:pt>
                <c:pt idx="219">
                  <c:v>5.3499999999999997E-3</c:v>
                </c:pt>
                <c:pt idx="220">
                  <c:v>1.2500000000000001E-2</c:v>
                </c:pt>
                <c:pt idx="221">
                  <c:v>1.24E-2</c:v>
                </c:pt>
                <c:pt idx="222">
                  <c:v>1.8499999999999999E-2</c:v>
                </c:pt>
                <c:pt idx="223">
                  <c:v>1.7600000000000001E-2</c:v>
                </c:pt>
                <c:pt idx="224">
                  <c:v>1.2800000000000001E-2</c:v>
                </c:pt>
                <c:pt idx="225">
                  <c:v>1.46E-2</c:v>
                </c:pt>
                <c:pt idx="226">
                  <c:v>2.0799999999999999E-2</c:v>
                </c:pt>
                <c:pt idx="227">
                  <c:v>2.1399999999999999E-2</c:v>
                </c:pt>
                <c:pt idx="228">
                  <c:v>0.02</c:v>
                </c:pt>
                <c:pt idx="229">
                  <c:v>1.3299999999999999E-2</c:v>
                </c:pt>
                <c:pt idx="230">
                  <c:v>1.9499999999999999E-3</c:v>
                </c:pt>
                <c:pt idx="231">
                  <c:v>6.45E-3</c:v>
                </c:pt>
                <c:pt idx="232">
                  <c:v>2.0199999999999999E-2</c:v>
                </c:pt>
                <c:pt idx="233">
                  <c:v>2.8799999999999999E-2</c:v>
                </c:pt>
                <c:pt idx="234">
                  <c:v>3.78E-2</c:v>
                </c:pt>
                <c:pt idx="235">
                  <c:v>2.92E-2</c:v>
                </c:pt>
                <c:pt idx="236">
                  <c:v>3.8199999999999998E-2</c:v>
                </c:pt>
                <c:pt idx="237">
                  <c:v>5.0599999999999999E-2</c:v>
                </c:pt>
                <c:pt idx="238">
                  <c:v>2.1299999999999999E-2</c:v>
                </c:pt>
                <c:pt idx="239">
                  <c:v>-1.38E-2</c:v>
                </c:pt>
                <c:pt idx="240">
                  <c:v>2.23E-2</c:v>
                </c:pt>
                <c:pt idx="241">
                  <c:v>1.3899999999999999E-2</c:v>
                </c:pt>
                <c:pt idx="242">
                  <c:v>1.03E-2</c:v>
                </c:pt>
                <c:pt idx="243">
                  <c:v>5.5800000000000001E-4</c:v>
                </c:pt>
                <c:pt idx="244">
                  <c:v>-1.43E-2</c:v>
                </c:pt>
                <c:pt idx="245">
                  <c:v>-2.1000000000000001E-2</c:v>
                </c:pt>
                <c:pt idx="246">
                  <c:v>-1.12E-2</c:v>
                </c:pt>
                <c:pt idx="247">
                  <c:v>-2.4799999999999999E-2</c:v>
                </c:pt>
                <c:pt idx="248">
                  <c:v>-2.06E-2</c:v>
                </c:pt>
                <c:pt idx="249">
                  <c:v>-9.1699999999999993E-3</c:v>
                </c:pt>
                <c:pt idx="250">
                  <c:v>4.1099999999999999E-3</c:v>
                </c:pt>
                <c:pt idx="251">
                  <c:v>1.4200000000000001E-2</c:v>
                </c:pt>
                <c:pt idx="252">
                  <c:v>1.3899999999999999E-2</c:v>
                </c:pt>
                <c:pt idx="253">
                  <c:v>8.7500000000000008E-3</c:v>
                </c:pt>
                <c:pt idx="254">
                  <c:v>1.9699999999999999E-2</c:v>
                </c:pt>
                <c:pt idx="255">
                  <c:v>2.5899999999999999E-2</c:v>
                </c:pt>
                <c:pt idx="256">
                  <c:v>2.2800000000000001E-2</c:v>
                </c:pt>
                <c:pt idx="257">
                  <c:v>1.9400000000000001E-2</c:v>
                </c:pt>
                <c:pt idx="258">
                  <c:v>1.7600000000000001E-2</c:v>
                </c:pt>
                <c:pt idx="259">
                  <c:v>1.47E-2</c:v>
                </c:pt>
                <c:pt idx="260">
                  <c:v>1.55E-2</c:v>
                </c:pt>
                <c:pt idx="261">
                  <c:v>8.4899999999999993E-3</c:v>
                </c:pt>
                <c:pt idx="262">
                  <c:v>4.3499999999999997E-3</c:v>
                </c:pt>
                <c:pt idx="263">
                  <c:v>9.4000000000000004E-3</c:v>
                </c:pt>
                <c:pt idx="264">
                  <c:v>6.8100000000000001E-3</c:v>
                </c:pt>
                <c:pt idx="265">
                  <c:v>9.92E-3</c:v>
                </c:pt>
                <c:pt idx="266">
                  <c:v>1.9699999999999999E-2</c:v>
                </c:pt>
                <c:pt idx="267">
                  <c:v>1.89E-2</c:v>
                </c:pt>
                <c:pt idx="268">
                  <c:v>1.41E-2</c:v>
                </c:pt>
                <c:pt idx="269">
                  <c:v>2.07E-2</c:v>
                </c:pt>
                <c:pt idx="270">
                  <c:v>2.64E-2</c:v>
                </c:pt>
                <c:pt idx="271">
                  <c:v>2.35E-2</c:v>
                </c:pt>
                <c:pt idx="272">
                  <c:v>1.9099999999999999E-2</c:v>
                </c:pt>
                <c:pt idx="273">
                  <c:v>1.5800000000000002E-2</c:v>
                </c:pt>
                <c:pt idx="274">
                  <c:v>1.7600000000000001E-2</c:v>
                </c:pt>
                <c:pt idx="275">
                  <c:v>2.1100000000000001E-2</c:v>
                </c:pt>
                <c:pt idx="276">
                  <c:v>2.46E-2</c:v>
                </c:pt>
                <c:pt idx="277">
                  <c:v>9.7099999999999999E-3</c:v>
                </c:pt>
                <c:pt idx="278">
                  <c:v>1.2999999999999999E-2</c:v>
                </c:pt>
                <c:pt idx="279">
                  <c:v>1.9599999999999999E-2</c:v>
                </c:pt>
                <c:pt idx="280">
                  <c:v>1.38E-2</c:v>
                </c:pt>
                <c:pt idx="281">
                  <c:v>1.21E-2</c:v>
                </c:pt>
                <c:pt idx="282">
                  <c:v>8.0700000000000008E-3</c:v>
                </c:pt>
                <c:pt idx="283">
                  <c:v>1.12E-2</c:v>
                </c:pt>
                <c:pt idx="284">
                  <c:v>1.6199999999999999E-2</c:v>
                </c:pt>
                <c:pt idx="285">
                  <c:v>1.9900000000000001E-2</c:v>
                </c:pt>
                <c:pt idx="286">
                  <c:v>1.47E-2</c:v>
                </c:pt>
                <c:pt idx="287">
                  <c:v>6.94E-3</c:v>
                </c:pt>
                <c:pt idx="288">
                  <c:v>1.12E-2</c:v>
                </c:pt>
                <c:pt idx="289">
                  <c:v>9.4699999999999993E-3</c:v>
                </c:pt>
                <c:pt idx="290">
                  <c:v>7.92E-3</c:v>
                </c:pt>
                <c:pt idx="291">
                  <c:v>1.5100000000000001E-2</c:v>
                </c:pt>
                <c:pt idx="292">
                  <c:v>7.4599999999999996E-3</c:v>
                </c:pt>
                <c:pt idx="293">
                  <c:v>-1.34E-2</c:v>
                </c:pt>
                <c:pt idx="294">
                  <c:v>-2.2799999999999999E-3</c:v>
                </c:pt>
                <c:pt idx="295">
                  <c:v>-4.7400000000000003E-3</c:v>
                </c:pt>
                <c:pt idx="296">
                  <c:v>-1.12E-2</c:v>
                </c:pt>
                <c:pt idx="297">
                  <c:v>-1.37E-2</c:v>
                </c:pt>
                <c:pt idx="298">
                  <c:v>-1.41E-2</c:v>
                </c:pt>
                <c:pt idx="299">
                  <c:v>4.9600000000000002E-4</c:v>
                </c:pt>
                <c:pt idx="300">
                  <c:v>2.3900000000000001E-2</c:v>
                </c:pt>
                <c:pt idx="301">
                  <c:v>1.47E-2</c:v>
                </c:pt>
                <c:pt idx="302">
                  <c:v>1.9400000000000001E-2</c:v>
                </c:pt>
                <c:pt idx="303">
                  <c:v>3.8899999999999997E-2</c:v>
                </c:pt>
                <c:pt idx="304">
                  <c:v>3.2300000000000002E-2</c:v>
                </c:pt>
                <c:pt idx="305">
                  <c:v>3.8300000000000001E-2</c:v>
                </c:pt>
                <c:pt idx="306">
                  <c:v>3.7699999999999997E-2</c:v>
                </c:pt>
                <c:pt idx="307">
                  <c:v>3.3000000000000002E-2</c:v>
                </c:pt>
                <c:pt idx="308">
                  <c:v>3.49E-2</c:v>
                </c:pt>
                <c:pt idx="309">
                  <c:v>2.8400000000000002E-2</c:v>
                </c:pt>
                <c:pt idx="310">
                  <c:v>4.2799999999999998E-2</c:v>
                </c:pt>
                <c:pt idx="311">
                  <c:v>3.7199999999999997E-2</c:v>
                </c:pt>
                <c:pt idx="312">
                  <c:v>3.0700000000000002E-2</c:v>
                </c:pt>
                <c:pt idx="313">
                  <c:v>2.5899999999999999E-2</c:v>
                </c:pt>
                <c:pt idx="314">
                  <c:v>3.27E-2</c:v>
                </c:pt>
                <c:pt idx="315">
                  <c:v>2.3099999999999999E-2</c:v>
                </c:pt>
                <c:pt idx="316">
                  <c:v>1.8700000000000001E-2</c:v>
                </c:pt>
                <c:pt idx="317">
                  <c:v>-4.4499999999999998E-2</c:v>
                </c:pt>
                <c:pt idx="318">
                  <c:v>-9.3899999999999997E-2</c:v>
                </c:pt>
                <c:pt idx="319">
                  <c:v>-0.10299999999999999</c:v>
                </c:pt>
                <c:pt idx="320">
                  <c:v>-6.2799999999999995E-2</c:v>
                </c:pt>
                <c:pt idx="321">
                  <c:v>-7.46E-2</c:v>
                </c:pt>
                <c:pt idx="322">
                  <c:v>-0.11600000000000001</c:v>
                </c:pt>
                <c:pt idx="323">
                  <c:v>-3.4799999999999998E-2</c:v>
                </c:pt>
                <c:pt idx="324">
                  <c:v>-1.11E-2</c:v>
                </c:pt>
                <c:pt idx="325">
                  <c:v>9.41E-3</c:v>
                </c:pt>
                <c:pt idx="326">
                  <c:v>2.1499999999999998E-2</c:v>
                </c:pt>
                <c:pt idx="327">
                  <c:v>-1.7500000000000002E-2</c:v>
                </c:pt>
                <c:pt idx="328">
                  <c:v>2.06E-2</c:v>
                </c:pt>
                <c:pt idx="329">
                  <c:v>1.9699999999999999E-2</c:v>
                </c:pt>
                <c:pt idx="330">
                  <c:v>-1.32E-2</c:v>
                </c:pt>
                <c:pt idx="331">
                  <c:v>-1.66E-2</c:v>
                </c:pt>
                <c:pt idx="332">
                  <c:v>2.9299999999999999E-3</c:v>
                </c:pt>
                <c:pt idx="333">
                  <c:v>1.2999999999999999E-3</c:v>
                </c:pt>
                <c:pt idx="334">
                  <c:v>-3.7699999999999999E-3</c:v>
                </c:pt>
                <c:pt idx="335">
                  <c:v>-9.5099999999999994E-3</c:v>
                </c:pt>
                <c:pt idx="336">
                  <c:v>-1.7600000000000001E-2</c:v>
                </c:pt>
                <c:pt idx="337">
                  <c:v>-9.7999999999999997E-3</c:v>
                </c:pt>
                <c:pt idx="338">
                  <c:v>-1.5699999999999999E-2</c:v>
                </c:pt>
                <c:pt idx="339">
                  <c:v>-2.6100000000000002E-2</c:v>
                </c:pt>
                <c:pt idx="340">
                  <c:v>-3.1099999999999999E-2</c:v>
                </c:pt>
                <c:pt idx="341">
                  <c:v>-3.0200000000000001E-2</c:v>
                </c:pt>
                <c:pt idx="342">
                  <c:v>-3.6499999999999998E-2</c:v>
                </c:pt>
                <c:pt idx="343">
                  <c:v>-9.1299999999999992E-3</c:v>
                </c:pt>
                <c:pt idx="344">
                  <c:v>1.4999999999999999E-2</c:v>
                </c:pt>
                <c:pt idx="345">
                  <c:v>3.4000000000000002E-2</c:v>
                </c:pt>
                <c:pt idx="346">
                  <c:v>5.6300000000000003E-2</c:v>
                </c:pt>
                <c:pt idx="347">
                  <c:v>5.5199999999999999E-2</c:v>
                </c:pt>
                <c:pt idx="348">
                  <c:v>7.0300000000000001E-2</c:v>
                </c:pt>
                <c:pt idx="349">
                  <c:v>4.0500000000000001E-2</c:v>
                </c:pt>
                <c:pt idx="350">
                  <c:v>4.5900000000000003E-2</c:v>
                </c:pt>
                <c:pt idx="351">
                  <c:v>0.04</c:v>
                </c:pt>
                <c:pt idx="352">
                  <c:v>2.7699999999999999E-2</c:v>
                </c:pt>
                <c:pt idx="353">
                  <c:v>2.47E-2</c:v>
                </c:pt>
                <c:pt idx="354">
                  <c:v>-7.26E-3</c:v>
                </c:pt>
                <c:pt idx="355">
                  <c:v>-1.4500000000000001E-2</c:v>
                </c:pt>
                <c:pt idx="356">
                  <c:v>4.6399999999999997E-2</c:v>
                </c:pt>
                <c:pt idx="357">
                  <c:v>5.1799999999999999E-2</c:v>
                </c:pt>
                <c:pt idx="358">
                  <c:v>3.7900000000000003E-2</c:v>
                </c:pt>
                <c:pt idx="359">
                  <c:v>9.8699999999999996E-2</c:v>
                </c:pt>
                <c:pt idx="360">
                  <c:v>0.13600000000000001</c:v>
                </c:pt>
                <c:pt idx="361">
                  <c:v>0.13900000000000001</c:v>
                </c:pt>
                <c:pt idx="362">
                  <c:v>0.182</c:v>
                </c:pt>
                <c:pt idx="363">
                  <c:v>0.223</c:v>
                </c:pt>
                <c:pt idx="364">
                  <c:v>0.188</c:v>
                </c:pt>
                <c:pt idx="365">
                  <c:v>0.16400000000000001</c:v>
                </c:pt>
                <c:pt idx="366">
                  <c:v>0.17100000000000001</c:v>
                </c:pt>
                <c:pt idx="367">
                  <c:v>0.18</c:v>
                </c:pt>
                <c:pt idx="368">
                  <c:v>0.19400000000000001</c:v>
                </c:pt>
                <c:pt idx="369">
                  <c:v>0.19700000000000001</c:v>
                </c:pt>
                <c:pt idx="370">
                  <c:v>0.16900000000000001</c:v>
                </c:pt>
                <c:pt idx="371">
                  <c:v>0.14499999999999999</c:v>
                </c:pt>
                <c:pt idx="372">
                  <c:v>0.157</c:v>
                </c:pt>
                <c:pt idx="373">
                  <c:v>0.16</c:v>
                </c:pt>
                <c:pt idx="374">
                  <c:v>0.17199999999999999</c:v>
                </c:pt>
                <c:pt idx="375">
                  <c:v>0.129</c:v>
                </c:pt>
                <c:pt idx="376">
                  <c:v>0.109</c:v>
                </c:pt>
                <c:pt idx="377">
                  <c:v>0.13100000000000001</c:v>
                </c:pt>
                <c:pt idx="378">
                  <c:v>0.11600000000000001</c:v>
                </c:pt>
                <c:pt idx="379">
                  <c:v>8.8700000000000001E-2</c:v>
                </c:pt>
                <c:pt idx="380">
                  <c:v>6.25E-2</c:v>
                </c:pt>
                <c:pt idx="381">
                  <c:v>6.0400000000000002E-2</c:v>
                </c:pt>
                <c:pt idx="382">
                  <c:v>0.08</c:v>
                </c:pt>
                <c:pt idx="383">
                  <c:v>9.9299999999999999E-2</c:v>
                </c:pt>
                <c:pt idx="384">
                  <c:v>7.7399999999999997E-2</c:v>
                </c:pt>
                <c:pt idx="385">
                  <c:v>7.9100000000000004E-2</c:v>
                </c:pt>
                <c:pt idx="386">
                  <c:v>9.0499999999999997E-2</c:v>
                </c:pt>
                <c:pt idx="387">
                  <c:v>0.11899999999999999</c:v>
                </c:pt>
                <c:pt idx="388">
                  <c:v>0.14399999999999999</c:v>
                </c:pt>
                <c:pt idx="389">
                  <c:v>0.14799999999999999</c:v>
                </c:pt>
                <c:pt idx="390">
                  <c:v>0.156</c:v>
                </c:pt>
                <c:pt idx="391">
                  <c:v>0.185</c:v>
                </c:pt>
                <c:pt idx="392">
                  <c:v>0.185</c:v>
                </c:pt>
                <c:pt idx="393">
                  <c:v>0.18099999999999999</c:v>
                </c:pt>
                <c:pt idx="394">
                  <c:v>0.161</c:v>
                </c:pt>
                <c:pt idx="395">
                  <c:v>0.13600000000000001</c:v>
                </c:pt>
                <c:pt idx="396">
                  <c:v>0.128</c:v>
                </c:pt>
                <c:pt idx="397">
                  <c:v>0.11</c:v>
                </c:pt>
                <c:pt idx="398">
                  <c:v>8.0600000000000005E-2</c:v>
                </c:pt>
                <c:pt idx="399">
                  <c:v>5.5899999999999998E-2</c:v>
                </c:pt>
                <c:pt idx="400">
                  <c:v>4.8300000000000003E-2</c:v>
                </c:pt>
                <c:pt idx="401">
                  <c:v>4.2700000000000002E-2</c:v>
                </c:pt>
                <c:pt idx="402">
                  <c:v>4.5100000000000001E-2</c:v>
                </c:pt>
                <c:pt idx="403">
                  <c:v>2.9600000000000001E-2</c:v>
                </c:pt>
                <c:pt idx="404">
                  <c:v>3.1800000000000002E-2</c:v>
                </c:pt>
                <c:pt idx="405">
                  <c:v>4.7E-2</c:v>
                </c:pt>
                <c:pt idx="406">
                  <c:v>3.9600000000000003E-2</c:v>
                </c:pt>
                <c:pt idx="407">
                  <c:v>5.3900000000000003E-2</c:v>
                </c:pt>
                <c:pt idx="408">
                  <c:v>6.0299999999999999E-2</c:v>
                </c:pt>
                <c:pt idx="409">
                  <c:v>6.4299999999999996E-2</c:v>
                </c:pt>
                <c:pt idx="410">
                  <c:v>5.3999999999999999E-2</c:v>
                </c:pt>
                <c:pt idx="411">
                  <c:v>2.46E-2</c:v>
                </c:pt>
                <c:pt idx="412">
                  <c:v>-4.6899999999999997E-3</c:v>
                </c:pt>
                <c:pt idx="413">
                  <c:v>2.2100000000000002E-2</c:v>
                </c:pt>
                <c:pt idx="414">
                  <c:v>3.9399999999999998E-2</c:v>
                </c:pt>
                <c:pt idx="415">
                  <c:v>5.79E-2</c:v>
                </c:pt>
                <c:pt idx="416">
                  <c:v>7.5800000000000006E-2</c:v>
                </c:pt>
                <c:pt idx="417">
                  <c:v>9.5100000000000004E-2</c:v>
                </c:pt>
                <c:pt idx="418">
                  <c:v>0.13</c:v>
                </c:pt>
                <c:pt idx="419">
                  <c:v>0.17199999999999999</c:v>
                </c:pt>
                <c:pt idx="420">
                  <c:v>0.17</c:v>
                </c:pt>
                <c:pt idx="421">
                  <c:v>0.157</c:v>
                </c:pt>
                <c:pt idx="422">
                  <c:v>0.14199999999999999</c:v>
                </c:pt>
                <c:pt idx="423">
                  <c:v>0.128</c:v>
                </c:pt>
                <c:pt idx="424">
                  <c:v>0.125</c:v>
                </c:pt>
                <c:pt idx="425">
                  <c:v>0.13100000000000001</c:v>
                </c:pt>
                <c:pt idx="426">
                  <c:v>0.122</c:v>
                </c:pt>
                <c:pt idx="427">
                  <c:v>0.13700000000000001</c:v>
                </c:pt>
                <c:pt idx="428">
                  <c:v>0.18099999999999999</c:v>
                </c:pt>
                <c:pt idx="429">
                  <c:v>0.23400000000000001</c:v>
                </c:pt>
                <c:pt idx="430">
                  <c:v>0.27600000000000002</c:v>
                </c:pt>
                <c:pt idx="431">
                  <c:v>0.30599999999999999</c:v>
                </c:pt>
                <c:pt idx="432">
                  <c:v>0.316</c:v>
                </c:pt>
                <c:pt idx="433">
                  <c:v>0.33800000000000002</c:v>
                </c:pt>
                <c:pt idx="434">
                  <c:v>0.34100000000000003</c:v>
                </c:pt>
                <c:pt idx="435">
                  <c:v>0.32</c:v>
                </c:pt>
                <c:pt idx="436">
                  <c:v>0.28000000000000003</c:v>
                </c:pt>
                <c:pt idx="437">
                  <c:v>0.255</c:v>
                </c:pt>
                <c:pt idx="438">
                  <c:v>0.23599999999999999</c:v>
                </c:pt>
                <c:pt idx="439">
                  <c:v>0.224</c:v>
                </c:pt>
                <c:pt idx="440">
                  <c:v>0.21</c:v>
                </c:pt>
                <c:pt idx="441">
                  <c:v>0.19900000000000001</c:v>
                </c:pt>
                <c:pt idx="442">
                  <c:v>0.19500000000000001</c:v>
                </c:pt>
                <c:pt idx="443">
                  <c:v>0.20100000000000001</c:v>
                </c:pt>
                <c:pt idx="444">
                  <c:v>0.21</c:v>
                </c:pt>
                <c:pt idx="445">
                  <c:v>0.214</c:v>
                </c:pt>
                <c:pt idx="446">
                  <c:v>0.214</c:v>
                </c:pt>
                <c:pt idx="447">
                  <c:v>0.183</c:v>
                </c:pt>
                <c:pt idx="448">
                  <c:v>0.19600000000000001</c:v>
                </c:pt>
                <c:pt idx="449">
                  <c:v>0.224</c:v>
                </c:pt>
                <c:pt idx="450">
                  <c:v>0.217</c:v>
                </c:pt>
                <c:pt idx="451">
                  <c:v>0.20799999999999999</c:v>
                </c:pt>
                <c:pt idx="452">
                  <c:v>0.20200000000000001</c:v>
                </c:pt>
                <c:pt idx="453">
                  <c:v>0.19700000000000001</c:v>
                </c:pt>
                <c:pt idx="454">
                  <c:v>0.22800000000000001</c:v>
                </c:pt>
                <c:pt idx="455">
                  <c:v>0.22700000000000001</c:v>
                </c:pt>
                <c:pt idx="456">
                  <c:v>0.20100000000000001</c:v>
                </c:pt>
                <c:pt idx="457">
                  <c:v>0.2</c:v>
                </c:pt>
                <c:pt idx="458">
                  <c:v>0.192</c:v>
                </c:pt>
                <c:pt idx="459">
                  <c:v>0.186</c:v>
                </c:pt>
                <c:pt idx="460">
                  <c:v>0.19</c:v>
                </c:pt>
                <c:pt idx="461">
                  <c:v>0.19400000000000001</c:v>
                </c:pt>
                <c:pt idx="462">
                  <c:v>0.188</c:v>
                </c:pt>
                <c:pt idx="463">
                  <c:v>0.18099999999999999</c:v>
                </c:pt>
                <c:pt idx="464">
                  <c:v>0.20499999999999999</c:v>
                </c:pt>
                <c:pt idx="465">
                  <c:v>0.217</c:v>
                </c:pt>
                <c:pt idx="466">
                  <c:v>0.19500000000000001</c:v>
                </c:pt>
                <c:pt idx="467">
                  <c:v>0.188</c:v>
                </c:pt>
                <c:pt idx="468">
                  <c:v>0.18099999999999999</c:v>
                </c:pt>
                <c:pt idx="469">
                  <c:v>0.17499999999999999</c:v>
                </c:pt>
                <c:pt idx="470">
                  <c:v>0.17299999999999999</c:v>
                </c:pt>
                <c:pt idx="471">
                  <c:v>0.14299999999999999</c:v>
                </c:pt>
                <c:pt idx="472">
                  <c:v>0.13900000000000001</c:v>
                </c:pt>
                <c:pt idx="473">
                  <c:v>0.16300000000000001</c:v>
                </c:pt>
                <c:pt idx="474">
                  <c:v>0.158</c:v>
                </c:pt>
                <c:pt idx="475">
                  <c:v>0.15</c:v>
                </c:pt>
                <c:pt idx="476">
                  <c:v>0.16300000000000001</c:v>
                </c:pt>
                <c:pt idx="477">
                  <c:v>0.17699999999999999</c:v>
                </c:pt>
                <c:pt idx="478">
                  <c:v>0.187</c:v>
                </c:pt>
                <c:pt idx="479">
                  <c:v>0.189</c:v>
                </c:pt>
                <c:pt idx="480">
                  <c:v>0.19900000000000001</c:v>
                </c:pt>
                <c:pt idx="481">
                  <c:v>0.22</c:v>
                </c:pt>
                <c:pt idx="482">
                  <c:v>0.22800000000000001</c:v>
                </c:pt>
                <c:pt idx="483">
                  <c:v>0.215</c:v>
                </c:pt>
                <c:pt idx="484">
                  <c:v>0.20300000000000001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0.20599999999999999</c:v>
                </c:pt>
                <c:pt idx="488">
                  <c:v>0.188</c:v>
                </c:pt>
                <c:pt idx="489">
                  <c:v>0.19</c:v>
                </c:pt>
                <c:pt idx="490">
                  <c:v>0.20200000000000001</c:v>
                </c:pt>
                <c:pt idx="491">
                  <c:v>0.21</c:v>
                </c:pt>
                <c:pt idx="492">
                  <c:v>0.20399999999999999</c:v>
                </c:pt>
                <c:pt idx="493">
                  <c:v>0.19700000000000001</c:v>
                </c:pt>
                <c:pt idx="494">
                  <c:v>0.19600000000000001</c:v>
                </c:pt>
                <c:pt idx="495">
                  <c:v>0.19800000000000001</c:v>
                </c:pt>
                <c:pt idx="496">
                  <c:v>0.193</c:v>
                </c:pt>
                <c:pt idx="497">
                  <c:v>0.182</c:v>
                </c:pt>
                <c:pt idx="498">
                  <c:v>0.185</c:v>
                </c:pt>
                <c:pt idx="499">
                  <c:v>0.19700000000000001</c:v>
                </c:pt>
                <c:pt idx="500">
                  <c:v>0.251</c:v>
                </c:pt>
                <c:pt idx="501">
                  <c:v>0.21</c:v>
                </c:pt>
                <c:pt idx="502">
                  <c:v>0.20200000000000001</c:v>
                </c:pt>
                <c:pt idx="503">
                  <c:v>0.20300000000000001</c:v>
                </c:pt>
                <c:pt idx="504">
                  <c:v>0.16300000000000001</c:v>
                </c:pt>
                <c:pt idx="505">
                  <c:v>0.215</c:v>
                </c:pt>
                <c:pt idx="506">
                  <c:v>0.23400000000000001</c:v>
                </c:pt>
                <c:pt idx="507">
                  <c:v>0.224</c:v>
                </c:pt>
                <c:pt idx="508">
                  <c:v>0.21299999999999999</c:v>
                </c:pt>
                <c:pt idx="509">
                  <c:v>0.22500000000000001</c:v>
                </c:pt>
                <c:pt idx="510">
                  <c:v>0.23100000000000001</c:v>
                </c:pt>
                <c:pt idx="511">
                  <c:v>0.24299999999999999</c:v>
                </c:pt>
                <c:pt idx="512">
                  <c:v>0.22900000000000001</c:v>
                </c:pt>
                <c:pt idx="513">
                  <c:v>0.19900000000000001</c:v>
                </c:pt>
                <c:pt idx="514">
                  <c:v>0.2</c:v>
                </c:pt>
                <c:pt idx="515">
                  <c:v>0.19700000000000001</c:v>
                </c:pt>
                <c:pt idx="516">
                  <c:v>0.189</c:v>
                </c:pt>
                <c:pt idx="517">
                  <c:v>0.17699999999999999</c:v>
                </c:pt>
                <c:pt idx="518">
                  <c:v>0.17199999999999999</c:v>
                </c:pt>
                <c:pt idx="519">
                  <c:v>0.17399999999999999</c:v>
                </c:pt>
                <c:pt idx="520">
                  <c:v>0.185</c:v>
                </c:pt>
                <c:pt idx="521">
                  <c:v>0.193</c:v>
                </c:pt>
                <c:pt idx="522">
                  <c:v>0.20499999999999999</c:v>
                </c:pt>
                <c:pt idx="523">
                  <c:v>0.218</c:v>
                </c:pt>
                <c:pt idx="524">
                  <c:v>0.22500000000000001</c:v>
                </c:pt>
                <c:pt idx="525">
                  <c:v>0.221</c:v>
                </c:pt>
                <c:pt idx="526">
                  <c:v>0.217</c:v>
                </c:pt>
                <c:pt idx="527">
                  <c:v>0.20799999999999999</c:v>
                </c:pt>
                <c:pt idx="528">
                  <c:v>0.19900000000000001</c:v>
                </c:pt>
                <c:pt idx="529">
                  <c:v>0.184</c:v>
                </c:pt>
                <c:pt idx="530">
                  <c:v>0.16800000000000001</c:v>
                </c:pt>
                <c:pt idx="531">
                  <c:v>0.158</c:v>
                </c:pt>
                <c:pt idx="532">
                  <c:v>0.158</c:v>
                </c:pt>
                <c:pt idx="533">
                  <c:v>0.155</c:v>
                </c:pt>
                <c:pt idx="534">
                  <c:v>0.16700000000000001</c:v>
                </c:pt>
                <c:pt idx="535">
                  <c:v>0.17699999999999999</c:v>
                </c:pt>
                <c:pt idx="536">
                  <c:v>0.184</c:v>
                </c:pt>
                <c:pt idx="537">
                  <c:v>0.17100000000000001</c:v>
                </c:pt>
                <c:pt idx="538">
                  <c:v>0.23599999999999999</c:v>
                </c:pt>
                <c:pt idx="539">
                  <c:v>0.19800000000000001</c:v>
                </c:pt>
                <c:pt idx="540">
                  <c:v>0.18099999999999999</c:v>
                </c:pt>
                <c:pt idx="541">
                  <c:v>0.18099999999999999</c:v>
                </c:pt>
                <c:pt idx="542">
                  <c:v>0.16400000000000001</c:v>
                </c:pt>
                <c:pt idx="543">
                  <c:v>0.154</c:v>
                </c:pt>
                <c:pt idx="544">
                  <c:v>0.14499999999999999</c:v>
                </c:pt>
                <c:pt idx="545">
                  <c:v>0.14199999999999999</c:v>
                </c:pt>
                <c:pt idx="546">
                  <c:v>0.185</c:v>
                </c:pt>
                <c:pt idx="547">
                  <c:v>0.17499999999999999</c:v>
                </c:pt>
                <c:pt idx="548">
                  <c:v>0.16300000000000001</c:v>
                </c:pt>
                <c:pt idx="549">
                  <c:v>0.17399999999999999</c:v>
                </c:pt>
                <c:pt idx="550">
                  <c:v>0.17599999999999999</c:v>
                </c:pt>
                <c:pt idx="551">
                  <c:v>0.17799999999999999</c:v>
                </c:pt>
                <c:pt idx="552">
                  <c:v>0.183</c:v>
                </c:pt>
                <c:pt idx="553">
                  <c:v>0.183</c:v>
                </c:pt>
                <c:pt idx="554">
                  <c:v>0.183</c:v>
                </c:pt>
                <c:pt idx="555">
                  <c:v>0.18099999999999999</c:v>
                </c:pt>
                <c:pt idx="556">
                  <c:v>0.18099999999999999</c:v>
                </c:pt>
                <c:pt idx="557">
                  <c:v>0.189</c:v>
                </c:pt>
                <c:pt idx="558">
                  <c:v>0.19500000000000001</c:v>
                </c:pt>
                <c:pt idx="559">
                  <c:v>0.193</c:v>
                </c:pt>
                <c:pt idx="560">
                  <c:v>0.183</c:v>
                </c:pt>
                <c:pt idx="561">
                  <c:v>0.17100000000000001</c:v>
                </c:pt>
                <c:pt idx="562">
                  <c:v>0.16700000000000001</c:v>
                </c:pt>
                <c:pt idx="563">
                  <c:v>0.161</c:v>
                </c:pt>
                <c:pt idx="564">
                  <c:v>0.161</c:v>
                </c:pt>
                <c:pt idx="565">
                  <c:v>0.151</c:v>
                </c:pt>
                <c:pt idx="566">
                  <c:v>0.13600000000000001</c:v>
                </c:pt>
                <c:pt idx="567">
                  <c:v>0.14799999999999999</c:v>
                </c:pt>
                <c:pt idx="568">
                  <c:v>0.16</c:v>
                </c:pt>
                <c:pt idx="569">
                  <c:v>0.17399999999999999</c:v>
                </c:pt>
                <c:pt idx="570">
                  <c:v>0.18</c:v>
                </c:pt>
                <c:pt idx="571">
                  <c:v>0.18</c:v>
                </c:pt>
                <c:pt idx="572">
                  <c:v>0.19500000000000001</c:v>
                </c:pt>
                <c:pt idx="573">
                  <c:v>0.221</c:v>
                </c:pt>
                <c:pt idx="574">
                  <c:v>0.221</c:v>
                </c:pt>
                <c:pt idx="575">
                  <c:v>0.217</c:v>
                </c:pt>
                <c:pt idx="576">
                  <c:v>0.20699999999999999</c:v>
                </c:pt>
                <c:pt idx="577">
                  <c:v>0.20699999999999999</c:v>
                </c:pt>
                <c:pt idx="578">
                  <c:v>0.21199999999999999</c:v>
                </c:pt>
                <c:pt idx="579">
                  <c:v>0.20799999999999999</c:v>
                </c:pt>
                <c:pt idx="580">
                  <c:v>0.19400000000000001</c:v>
                </c:pt>
                <c:pt idx="581">
                  <c:v>0.19400000000000001</c:v>
                </c:pt>
                <c:pt idx="582">
                  <c:v>0.193</c:v>
                </c:pt>
                <c:pt idx="583">
                  <c:v>0.193</c:v>
                </c:pt>
                <c:pt idx="584">
                  <c:v>0.19600000000000001</c:v>
                </c:pt>
                <c:pt idx="585">
                  <c:v>0.19</c:v>
                </c:pt>
                <c:pt idx="586">
                  <c:v>0.191</c:v>
                </c:pt>
                <c:pt idx="587">
                  <c:v>0.20100000000000001</c:v>
                </c:pt>
                <c:pt idx="588">
                  <c:v>0.19400000000000001</c:v>
                </c:pt>
                <c:pt idx="589">
                  <c:v>0.19</c:v>
                </c:pt>
                <c:pt idx="590">
                  <c:v>0.191</c:v>
                </c:pt>
                <c:pt idx="591">
                  <c:v>0.192</c:v>
                </c:pt>
                <c:pt idx="592">
                  <c:v>0.19800000000000001</c:v>
                </c:pt>
                <c:pt idx="593">
                  <c:v>0.19500000000000001</c:v>
                </c:pt>
                <c:pt idx="594">
                  <c:v>0.17599999999999999</c:v>
                </c:pt>
                <c:pt idx="595">
                  <c:v>0.161</c:v>
                </c:pt>
                <c:pt idx="596">
                  <c:v>0.16600000000000001</c:v>
                </c:pt>
                <c:pt idx="597">
                  <c:v>0.192</c:v>
                </c:pt>
                <c:pt idx="598">
                  <c:v>0.23699999999999999</c:v>
                </c:pt>
                <c:pt idx="599">
                  <c:v>0.217</c:v>
                </c:pt>
                <c:pt idx="600">
                  <c:v>0.21</c:v>
                </c:pt>
                <c:pt idx="601">
                  <c:v>0.23100000000000001</c:v>
                </c:pt>
                <c:pt idx="602">
                  <c:v>0.20799999999999999</c:v>
                </c:pt>
                <c:pt idx="603">
                  <c:v>0.245</c:v>
                </c:pt>
                <c:pt idx="604">
                  <c:v>0.23200000000000001</c:v>
                </c:pt>
                <c:pt idx="605">
                  <c:v>0.20100000000000001</c:v>
                </c:pt>
                <c:pt idx="606">
                  <c:v>0.185</c:v>
                </c:pt>
                <c:pt idx="607">
                  <c:v>0.189</c:v>
                </c:pt>
                <c:pt idx="608">
                  <c:v>0.17899999999999999</c:v>
                </c:pt>
                <c:pt idx="609">
                  <c:v>0.184</c:v>
                </c:pt>
                <c:pt idx="610">
                  <c:v>0.17799999999999999</c:v>
                </c:pt>
                <c:pt idx="611">
                  <c:v>0.18099999999999999</c:v>
                </c:pt>
                <c:pt idx="612">
                  <c:v>0.193</c:v>
                </c:pt>
                <c:pt idx="613">
                  <c:v>0.20499999999999999</c:v>
                </c:pt>
                <c:pt idx="614">
                  <c:v>0.22</c:v>
                </c:pt>
                <c:pt idx="615">
                  <c:v>0.23200000000000001</c:v>
                </c:pt>
                <c:pt idx="616">
                  <c:v>0.23200000000000001</c:v>
                </c:pt>
                <c:pt idx="617">
                  <c:v>0.23100000000000001</c:v>
                </c:pt>
                <c:pt idx="618">
                  <c:v>0.221</c:v>
                </c:pt>
                <c:pt idx="619">
                  <c:v>0.22800000000000001</c:v>
                </c:pt>
                <c:pt idx="620">
                  <c:v>0.23599999999999999</c:v>
                </c:pt>
                <c:pt idx="621">
                  <c:v>0.23100000000000001</c:v>
                </c:pt>
                <c:pt idx="622">
                  <c:v>0.22700000000000001</c:v>
                </c:pt>
                <c:pt idx="623">
                  <c:v>0.22700000000000001</c:v>
                </c:pt>
                <c:pt idx="624">
                  <c:v>0.22500000000000001</c:v>
                </c:pt>
                <c:pt idx="625">
                  <c:v>0.222</c:v>
                </c:pt>
                <c:pt idx="626">
                  <c:v>0.218</c:v>
                </c:pt>
                <c:pt idx="627">
                  <c:v>0.215</c:v>
                </c:pt>
                <c:pt idx="628">
                  <c:v>0.219</c:v>
                </c:pt>
                <c:pt idx="629">
                  <c:v>0.216</c:v>
                </c:pt>
                <c:pt idx="630">
                  <c:v>0.23</c:v>
                </c:pt>
                <c:pt idx="631">
                  <c:v>0.247</c:v>
                </c:pt>
                <c:pt idx="632">
                  <c:v>0.247</c:v>
                </c:pt>
                <c:pt idx="633">
                  <c:v>0.245</c:v>
                </c:pt>
                <c:pt idx="634">
                  <c:v>0.252</c:v>
                </c:pt>
                <c:pt idx="635">
                  <c:v>0.26300000000000001</c:v>
                </c:pt>
                <c:pt idx="636">
                  <c:v>0.26800000000000002</c:v>
                </c:pt>
                <c:pt idx="637">
                  <c:v>0.251</c:v>
                </c:pt>
                <c:pt idx="638">
                  <c:v>0.25700000000000001</c:v>
                </c:pt>
                <c:pt idx="639">
                  <c:v>0.26600000000000001</c:v>
                </c:pt>
                <c:pt idx="640">
                  <c:v>0.28100000000000003</c:v>
                </c:pt>
                <c:pt idx="641">
                  <c:v>0.27</c:v>
                </c:pt>
                <c:pt idx="642">
                  <c:v>0.26</c:v>
                </c:pt>
                <c:pt idx="643">
                  <c:v>0.26700000000000002</c:v>
                </c:pt>
                <c:pt idx="644">
                  <c:v>0.26300000000000001</c:v>
                </c:pt>
                <c:pt idx="645">
                  <c:v>0.26600000000000001</c:v>
                </c:pt>
                <c:pt idx="646">
                  <c:v>0.26800000000000002</c:v>
                </c:pt>
                <c:pt idx="647">
                  <c:v>0.26900000000000002</c:v>
                </c:pt>
                <c:pt idx="648">
                  <c:v>0.27300000000000002</c:v>
                </c:pt>
                <c:pt idx="649">
                  <c:v>0.28199999999999997</c:v>
                </c:pt>
                <c:pt idx="650">
                  <c:v>0.28399999999999997</c:v>
                </c:pt>
                <c:pt idx="651">
                  <c:v>0.27300000000000002</c:v>
                </c:pt>
                <c:pt idx="652">
                  <c:v>0.26500000000000001</c:v>
                </c:pt>
                <c:pt idx="653">
                  <c:v>0.255</c:v>
                </c:pt>
                <c:pt idx="654">
                  <c:v>0.253</c:v>
                </c:pt>
                <c:pt idx="655">
                  <c:v>0.249</c:v>
                </c:pt>
                <c:pt idx="656">
                  <c:v>0.23400000000000001</c:v>
                </c:pt>
                <c:pt idx="657">
                  <c:v>0.214</c:v>
                </c:pt>
                <c:pt idx="658">
                  <c:v>0.22700000000000001</c:v>
                </c:pt>
                <c:pt idx="659">
                  <c:v>0.24199999999999999</c:v>
                </c:pt>
                <c:pt idx="660">
                  <c:v>0.253</c:v>
                </c:pt>
                <c:pt idx="661">
                  <c:v>0.26300000000000001</c:v>
                </c:pt>
                <c:pt idx="662">
                  <c:v>0.27</c:v>
                </c:pt>
                <c:pt idx="663">
                  <c:v>0.29299999999999998</c:v>
                </c:pt>
                <c:pt idx="664">
                  <c:v>0.32500000000000001</c:v>
                </c:pt>
                <c:pt idx="665">
                  <c:v>0.27700000000000002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0-CB44-ABE3-5A82EAEC146F}"/>
            </c:ext>
          </c:extLst>
        </c:ser>
        <c:ser>
          <c:idx val="1"/>
          <c:order val="1"/>
          <c:tx>
            <c:strRef>
              <c:f>Sheet1!$AD$1</c:f>
              <c:strCache>
                <c:ptCount val="1"/>
                <c:pt idx="0">
                  <c:v>Mid Inc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Sheet1!$AD$2:$AD$667</c:f>
              <c:numCache>
                <c:formatCode>General</c:formatCode>
                <c:ptCount val="666"/>
                <c:pt idx="0">
                  <c:v>-5.1599999999999997E-3</c:v>
                </c:pt>
                <c:pt idx="1">
                  <c:v>-3.3600000000000001E-3</c:v>
                </c:pt>
                <c:pt idx="2">
                  <c:v>1.35E-2</c:v>
                </c:pt>
                <c:pt idx="3">
                  <c:v>2.2100000000000002E-2</c:v>
                </c:pt>
                <c:pt idx="4">
                  <c:v>-5.2999999999999998E-4</c:v>
                </c:pt>
                <c:pt idx="5">
                  <c:v>-1.32E-3</c:v>
                </c:pt>
                <c:pt idx="6">
                  <c:v>8.6899999999999998E-3</c:v>
                </c:pt>
                <c:pt idx="7">
                  <c:v>2.3099999999999999E-2</c:v>
                </c:pt>
                <c:pt idx="8">
                  <c:v>9.3699999999999999E-3</c:v>
                </c:pt>
                <c:pt idx="9">
                  <c:v>-2.9299999999999999E-3</c:v>
                </c:pt>
                <c:pt idx="10">
                  <c:v>-1.3899999999999999E-2</c:v>
                </c:pt>
                <c:pt idx="11">
                  <c:v>9.8799999999999999E-3</c:v>
                </c:pt>
                <c:pt idx="12">
                  <c:v>1.89E-2</c:v>
                </c:pt>
                <c:pt idx="13">
                  <c:v>5.6800000000000002E-3</c:v>
                </c:pt>
                <c:pt idx="14">
                  <c:v>-8.0300000000000007E-3</c:v>
                </c:pt>
                <c:pt idx="15">
                  <c:v>-1.0200000000000001E-2</c:v>
                </c:pt>
                <c:pt idx="16">
                  <c:v>-5.4999999999999997E-3</c:v>
                </c:pt>
                <c:pt idx="17">
                  <c:v>8.0999999999999996E-3</c:v>
                </c:pt>
                <c:pt idx="18">
                  <c:v>1.21E-2</c:v>
                </c:pt>
                <c:pt idx="19">
                  <c:v>1.91E-3</c:v>
                </c:pt>
                <c:pt idx="20">
                  <c:v>-1.0800000000000001E-2</c:v>
                </c:pt>
                <c:pt idx="21">
                  <c:v>-5.6499999999999996E-3</c:v>
                </c:pt>
                <c:pt idx="22">
                  <c:v>2.99E-3</c:v>
                </c:pt>
                <c:pt idx="23">
                  <c:v>4.7699999999999999E-4</c:v>
                </c:pt>
                <c:pt idx="24">
                  <c:v>-1.18E-2</c:v>
                </c:pt>
                <c:pt idx="25">
                  <c:v>-1.29E-2</c:v>
                </c:pt>
                <c:pt idx="26">
                  <c:v>-5.4500000000000002E-4</c:v>
                </c:pt>
                <c:pt idx="27">
                  <c:v>8.8800000000000007E-3</c:v>
                </c:pt>
                <c:pt idx="28">
                  <c:v>2.3999999999999998E-3</c:v>
                </c:pt>
                <c:pt idx="29">
                  <c:v>-4.3899999999999998E-3</c:v>
                </c:pt>
                <c:pt idx="30">
                  <c:v>4.2300000000000003E-3</c:v>
                </c:pt>
                <c:pt idx="31">
                  <c:v>7.4000000000000003E-3</c:v>
                </c:pt>
                <c:pt idx="32">
                  <c:v>3.0100000000000001E-3</c:v>
                </c:pt>
                <c:pt idx="33">
                  <c:v>-3.2000000000000002E-3</c:v>
                </c:pt>
                <c:pt idx="34">
                  <c:v>-7.1699999999999995E-5</c:v>
                </c:pt>
                <c:pt idx="35">
                  <c:v>6.7799999999999996E-3</c:v>
                </c:pt>
                <c:pt idx="36">
                  <c:v>-4.7699999999999999E-4</c:v>
                </c:pt>
                <c:pt idx="37">
                  <c:v>-2.8600000000000001E-3</c:v>
                </c:pt>
                <c:pt idx="38">
                  <c:v>5.31E-4</c:v>
                </c:pt>
                <c:pt idx="39">
                  <c:v>1.2199999999999999E-3</c:v>
                </c:pt>
                <c:pt idx="40">
                  <c:v>-2.2699999999999999E-3</c:v>
                </c:pt>
                <c:pt idx="41">
                  <c:v>-1.3799999999999999E-3</c:v>
                </c:pt>
                <c:pt idx="42">
                  <c:v>-5.5300000000000002E-3</c:v>
                </c:pt>
                <c:pt idx="43">
                  <c:v>-1.03E-2</c:v>
                </c:pt>
                <c:pt idx="44">
                  <c:v>-1.09E-2</c:v>
                </c:pt>
                <c:pt idx="45">
                  <c:v>-1.6899999999999998E-2</c:v>
                </c:pt>
                <c:pt idx="46">
                  <c:v>-3.0200000000000001E-2</c:v>
                </c:pt>
                <c:pt idx="47">
                  <c:v>-1.43E-2</c:v>
                </c:pt>
                <c:pt idx="48">
                  <c:v>-2.8299999999999999E-2</c:v>
                </c:pt>
                <c:pt idx="49">
                  <c:v>-1.6899999999999998E-2</c:v>
                </c:pt>
                <c:pt idx="50">
                  <c:v>-1.29E-2</c:v>
                </c:pt>
                <c:pt idx="51">
                  <c:v>-1.89E-2</c:v>
                </c:pt>
                <c:pt idx="52">
                  <c:v>-2.23E-2</c:v>
                </c:pt>
                <c:pt idx="53">
                  <c:v>-2.0299999999999999E-2</c:v>
                </c:pt>
                <c:pt idx="54">
                  <c:v>-8.4799999999999997E-3</c:v>
                </c:pt>
                <c:pt idx="55">
                  <c:v>7.0600000000000003E-3</c:v>
                </c:pt>
                <c:pt idx="56">
                  <c:v>-4.1200000000000004E-3</c:v>
                </c:pt>
                <c:pt idx="57">
                  <c:v>-9.7900000000000001E-3</c:v>
                </c:pt>
                <c:pt idx="58">
                  <c:v>-1.09E-2</c:v>
                </c:pt>
                <c:pt idx="59">
                  <c:v>5.3300000000000005E-4</c:v>
                </c:pt>
                <c:pt idx="60">
                  <c:v>1.26E-2</c:v>
                </c:pt>
                <c:pt idx="61">
                  <c:v>3.6600000000000001E-3</c:v>
                </c:pt>
                <c:pt idx="62">
                  <c:v>-1.46E-2</c:v>
                </c:pt>
                <c:pt idx="63">
                  <c:v>-8.3300000000000006E-3</c:v>
                </c:pt>
                <c:pt idx="64">
                  <c:v>-1.5299999999999999E-2</c:v>
                </c:pt>
                <c:pt idx="65">
                  <c:v>-3.3700000000000001E-2</c:v>
                </c:pt>
                <c:pt idx="66">
                  <c:v>-6.1699999999999998E-2</c:v>
                </c:pt>
                <c:pt idx="67">
                  <c:v>-9.64E-2</c:v>
                </c:pt>
                <c:pt idx="68">
                  <c:v>-0.128</c:v>
                </c:pt>
                <c:pt idx="69">
                  <c:v>-0.14699999999999999</c:v>
                </c:pt>
                <c:pt idx="70">
                  <c:v>-0.186</c:v>
                </c:pt>
                <c:pt idx="71">
                  <c:v>-0.21299999999999999</c:v>
                </c:pt>
                <c:pt idx="72">
                  <c:v>-0.23300000000000001</c:v>
                </c:pt>
                <c:pt idx="73">
                  <c:v>-0.253</c:v>
                </c:pt>
                <c:pt idx="74">
                  <c:v>-0.27900000000000003</c:v>
                </c:pt>
                <c:pt idx="75">
                  <c:v>-0.29899999999999999</c:v>
                </c:pt>
                <c:pt idx="76">
                  <c:v>-0.313</c:v>
                </c:pt>
                <c:pt idx="77">
                  <c:v>-0.313</c:v>
                </c:pt>
                <c:pt idx="78">
                  <c:v>-0.29899999999999999</c:v>
                </c:pt>
                <c:pt idx="79">
                  <c:v>-0.29099999999999998</c:v>
                </c:pt>
                <c:pt idx="80">
                  <c:v>-0.28899999999999998</c:v>
                </c:pt>
                <c:pt idx="81">
                  <c:v>-0.28699999999999998</c:v>
                </c:pt>
                <c:pt idx="82">
                  <c:v>-0.28399999999999997</c:v>
                </c:pt>
                <c:pt idx="83">
                  <c:v>-0.27800000000000002</c:v>
                </c:pt>
                <c:pt idx="84">
                  <c:v>-0.27400000000000002</c:v>
                </c:pt>
                <c:pt idx="85">
                  <c:v>-0.28299999999999997</c:v>
                </c:pt>
                <c:pt idx="86">
                  <c:v>-0.28999999999999998</c:v>
                </c:pt>
                <c:pt idx="87">
                  <c:v>-0.28899999999999998</c:v>
                </c:pt>
                <c:pt idx="88">
                  <c:v>-0.28799999999999998</c:v>
                </c:pt>
                <c:pt idx="89">
                  <c:v>-0.28399999999999997</c:v>
                </c:pt>
                <c:pt idx="90">
                  <c:v>-0.30599999999999999</c:v>
                </c:pt>
                <c:pt idx="91">
                  <c:v>-0.313</c:v>
                </c:pt>
                <c:pt idx="92">
                  <c:v>-0.27100000000000002</c:v>
                </c:pt>
                <c:pt idx="93">
                  <c:v>-0.251</c:v>
                </c:pt>
                <c:pt idx="94">
                  <c:v>-0.23899999999999999</c:v>
                </c:pt>
                <c:pt idx="95">
                  <c:v>-0.23499999999999999</c:v>
                </c:pt>
                <c:pt idx="96">
                  <c:v>-0.23200000000000001</c:v>
                </c:pt>
                <c:pt idx="97">
                  <c:v>-0.20399999999999999</c:v>
                </c:pt>
                <c:pt idx="98">
                  <c:v>-0.19</c:v>
                </c:pt>
                <c:pt idx="99">
                  <c:v>-0.19</c:v>
                </c:pt>
                <c:pt idx="100">
                  <c:v>-0.19900000000000001</c:v>
                </c:pt>
                <c:pt idx="101">
                  <c:v>-0.223</c:v>
                </c:pt>
                <c:pt idx="102">
                  <c:v>-0.218</c:v>
                </c:pt>
                <c:pt idx="103">
                  <c:v>-0.21199999999999999</c:v>
                </c:pt>
                <c:pt idx="104">
                  <c:v>-0.20799999999999999</c:v>
                </c:pt>
                <c:pt idx="105">
                  <c:v>-0.20300000000000001</c:v>
                </c:pt>
                <c:pt idx="106">
                  <c:v>-0.222</c:v>
                </c:pt>
                <c:pt idx="107">
                  <c:v>-0.214</c:v>
                </c:pt>
                <c:pt idx="108">
                  <c:v>-0.186</c:v>
                </c:pt>
                <c:pt idx="109">
                  <c:v>-0.17699999999999999</c:v>
                </c:pt>
                <c:pt idx="110">
                  <c:v>-0.17299999999999999</c:v>
                </c:pt>
                <c:pt idx="111">
                  <c:v>-0.16700000000000001</c:v>
                </c:pt>
                <c:pt idx="112">
                  <c:v>-0.156</c:v>
                </c:pt>
                <c:pt idx="113">
                  <c:v>-0.151</c:v>
                </c:pt>
                <c:pt idx="114">
                  <c:v>-0.15</c:v>
                </c:pt>
                <c:pt idx="115">
                  <c:v>-0.14499999999999999</c:v>
                </c:pt>
                <c:pt idx="116">
                  <c:v>-0.14199999999999999</c:v>
                </c:pt>
                <c:pt idx="117">
                  <c:v>-0.13100000000000001</c:v>
                </c:pt>
                <c:pt idx="118">
                  <c:v>-0.13900000000000001</c:v>
                </c:pt>
                <c:pt idx="119">
                  <c:v>-0.156</c:v>
                </c:pt>
                <c:pt idx="120">
                  <c:v>-0.16</c:v>
                </c:pt>
                <c:pt idx="121">
                  <c:v>-0.153</c:v>
                </c:pt>
                <c:pt idx="122">
                  <c:v>-0.15</c:v>
                </c:pt>
                <c:pt idx="123">
                  <c:v>-0.151</c:v>
                </c:pt>
                <c:pt idx="124">
                  <c:v>-0.153</c:v>
                </c:pt>
                <c:pt idx="125">
                  <c:v>-0.14199999999999999</c:v>
                </c:pt>
                <c:pt idx="126">
                  <c:v>-0.124</c:v>
                </c:pt>
                <c:pt idx="127">
                  <c:v>-0.12</c:v>
                </c:pt>
                <c:pt idx="128">
                  <c:v>-0.12</c:v>
                </c:pt>
                <c:pt idx="129">
                  <c:v>-0.115</c:v>
                </c:pt>
                <c:pt idx="130">
                  <c:v>-0.108</c:v>
                </c:pt>
                <c:pt idx="131">
                  <c:v>-0.109</c:v>
                </c:pt>
                <c:pt idx="132">
                  <c:v>-0.114</c:v>
                </c:pt>
                <c:pt idx="133">
                  <c:v>-0.12</c:v>
                </c:pt>
                <c:pt idx="134">
                  <c:v>-0.123</c:v>
                </c:pt>
                <c:pt idx="135">
                  <c:v>-0.11</c:v>
                </c:pt>
                <c:pt idx="136">
                  <c:v>-0.113</c:v>
                </c:pt>
                <c:pt idx="137">
                  <c:v>-0.129</c:v>
                </c:pt>
                <c:pt idx="138">
                  <c:v>-0.13</c:v>
                </c:pt>
                <c:pt idx="139">
                  <c:v>-0.13400000000000001</c:v>
                </c:pt>
                <c:pt idx="140">
                  <c:v>-0.115</c:v>
                </c:pt>
                <c:pt idx="141">
                  <c:v>-0.10299999999999999</c:v>
                </c:pt>
                <c:pt idx="142">
                  <c:v>-0.123</c:v>
                </c:pt>
                <c:pt idx="143">
                  <c:v>-0.12</c:v>
                </c:pt>
                <c:pt idx="144">
                  <c:v>-0.10100000000000001</c:v>
                </c:pt>
                <c:pt idx="145">
                  <c:v>-9.2100000000000001E-2</c:v>
                </c:pt>
                <c:pt idx="146">
                  <c:v>-7.8600000000000003E-2</c:v>
                </c:pt>
                <c:pt idx="147">
                  <c:v>-8.2400000000000001E-2</c:v>
                </c:pt>
                <c:pt idx="148">
                  <c:v>-9.0300000000000005E-2</c:v>
                </c:pt>
                <c:pt idx="149">
                  <c:v>-8.3599999999999994E-2</c:v>
                </c:pt>
                <c:pt idx="150">
                  <c:v>-8.1500000000000003E-2</c:v>
                </c:pt>
                <c:pt idx="151">
                  <c:v>-8.3199999999999996E-2</c:v>
                </c:pt>
                <c:pt idx="152">
                  <c:v>-8.5599999999999996E-2</c:v>
                </c:pt>
                <c:pt idx="153">
                  <c:v>-0.09</c:v>
                </c:pt>
                <c:pt idx="154">
                  <c:v>-9.1700000000000004E-2</c:v>
                </c:pt>
                <c:pt idx="155">
                  <c:v>-7.9000000000000001E-2</c:v>
                </c:pt>
                <c:pt idx="156">
                  <c:v>-7.0699999999999999E-2</c:v>
                </c:pt>
                <c:pt idx="157">
                  <c:v>-6.3399999999999998E-2</c:v>
                </c:pt>
                <c:pt idx="158">
                  <c:v>-5.5800000000000002E-2</c:v>
                </c:pt>
                <c:pt idx="159">
                  <c:v>-4.6399999999999997E-2</c:v>
                </c:pt>
                <c:pt idx="160">
                  <c:v>-4.2200000000000001E-2</c:v>
                </c:pt>
                <c:pt idx="161">
                  <c:v>-4.4299999999999999E-2</c:v>
                </c:pt>
                <c:pt idx="162">
                  <c:v>-5.5E-2</c:v>
                </c:pt>
                <c:pt idx="163">
                  <c:v>-6.6100000000000006E-2</c:v>
                </c:pt>
                <c:pt idx="164">
                  <c:v>-7.9799999999999996E-2</c:v>
                </c:pt>
                <c:pt idx="165">
                  <c:v>-8.9399999999999993E-2</c:v>
                </c:pt>
                <c:pt idx="166">
                  <c:v>-9.8599999999999993E-2</c:v>
                </c:pt>
                <c:pt idx="167">
                  <c:v>-0.105</c:v>
                </c:pt>
                <c:pt idx="168">
                  <c:v>-0.1</c:v>
                </c:pt>
                <c:pt idx="169">
                  <c:v>-8.8300000000000003E-2</c:v>
                </c:pt>
                <c:pt idx="170">
                  <c:v>-8.0500000000000002E-2</c:v>
                </c:pt>
                <c:pt idx="171">
                  <c:v>-6.9199999999999998E-2</c:v>
                </c:pt>
                <c:pt idx="172">
                  <c:v>-8.3799999999999999E-2</c:v>
                </c:pt>
                <c:pt idx="173">
                  <c:v>-5.57E-2</c:v>
                </c:pt>
                <c:pt idx="174">
                  <c:v>-4.7399999999999998E-2</c:v>
                </c:pt>
                <c:pt idx="175">
                  <c:v>-4.65E-2</c:v>
                </c:pt>
                <c:pt idx="176">
                  <c:v>-4.7199999999999999E-2</c:v>
                </c:pt>
                <c:pt idx="177">
                  <c:v>-5.7799999999999997E-2</c:v>
                </c:pt>
                <c:pt idx="178">
                  <c:v>-6.5500000000000003E-2</c:v>
                </c:pt>
                <c:pt idx="179">
                  <c:v>-6.6400000000000001E-2</c:v>
                </c:pt>
                <c:pt idx="180">
                  <c:v>-6.8199999999999997E-2</c:v>
                </c:pt>
                <c:pt idx="181">
                  <c:v>-6.1400000000000003E-2</c:v>
                </c:pt>
                <c:pt idx="182">
                  <c:v>-7.0999999999999994E-2</c:v>
                </c:pt>
                <c:pt idx="183">
                  <c:v>-7.4899999999999994E-2</c:v>
                </c:pt>
                <c:pt idx="184">
                  <c:v>-6.4100000000000004E-2</c:v>
                </c:pt>
                <c:pt idx="185">
                  <c:v>-6.0499999999999998E-2</c:v>
                </c:pt>
                <c:pt idx="186">
                  <c:v>-6.08E-2</c:v>
                </c:pt>
                <c:pt idx="187">
                  <c:v>-6.2700000000000006E-2</c:v>
                </c:pt>
                <c:pt idx="188">
                  <c:v>-6.2600000000000003E-2</c:v>
                </c:pt>
                <c:pt idx="189">
                  <c:v>-6.3200000000000006E-2</c:v>
                </c:pt>
                <c:pt idx="190">
                  <c:v>-6.8500000000000005E-2</c:v>
                </c:pt>
                <c:pt idx="191">
                  <c:v>-7.0300000000000001E-2</c:v>
                </c:pt>
                <c:pt idx="192">
                  <c:v>-6.59E-2</c:v>
                </c:pt>
                <c:pt idx="193">
                  <c:v>-5.8799999999999998E-2</c:v>
                </c:pt>
                <c:pt idx="194">
                  <c:v>-5.7500000000000002E-2</c:v>
                </c:pt>
                <c:pt idx="195">
                  <c:v>-5.8299999999999998E-2</c:v>
                </c:pt>
                <c:pt idx="196">
                  <c:v>-6.08E-2</c:v>
                </c:pt>
                <c:pt idx="197">
                  <c:v>-6.2300000000000001E-2</c:v>
                </c:pt>
                <c:pt idx="198">
                  <c:v>-6.3600000000000004E-2</c:v>
                </c:pt>
                <c:pt idx="199">
                  <c:v>-6.9199999999999998E-2</c:v>
                </c:pt>
                <c:pt idx="200">
                  <c:v>-7.0699999999999999E-2</c:v>
                </c:pt>
                <c:pt idx="201">
                  <c:v>-7.2800000000000004E-2</c:v>
                </c:pt>
                <c:pt idx="202">
                  <c:v>-7.8200000000000006E-2</c:v>
                </c:pt>
                <c:pt idx="203">
                  <c:v>-7.0400000000000004E-2</c:v>
                </c:pt>
                <c:pt idx="204">
                  <c:v>-6.6500000000000004E-2</c:v>
                </c:pt>
                <c:pt idx="205">
                  <c:v>-6.7699999999999996E-2</c:v>
                </c:pt>
                <c:pt idx="206">
                  <c:v>-6.2399999999999997E-2</c:v>
                </c:pt>
                <c:pt idx="207">
                  <c:v>-5.9499999999999997E-2</c:v>
                </c:pt>
                <c:pt idx="208">
                  <c:v>-5.0099999999999999E-2</c:v>
                </c:pt>
                <c:pt idx="209">
                  <c:v>-3.85E-2</c:v>
                </c:pt>
                <c:pt idx="210">
                  <c:v>-4.3099999999999999E-2</c:v>
                </c:pt>
                <c:pt idx="211">
                  <c:v>-4.4400000000000002E-2</c:v>
                </c:pt>
                <c:pt idx="212">
                  <c:v>-4.0500000000000001E-2</c:v>
                </c:pt>
                <c:pt idx="213">
                  <c:v>-4.1500000000000002E-2</c:v>
                </c:pt>
                <c:pt idx="214">
                  <c:v>-4.19E-2</c:v>
                </c:pt>
                <c:pt idx="215">
                  <c:v>-4.5400000000000003E-2</c:v>
                </c:pt>
                <c:pt idx="216">
                  <c:v>-4.8800000000000003E-2</c:v>
                </c:pt>
                <c:pt idx="217">
                  <c:v>-4.5900000000000003E-2</c:v>
                </c:pt>
                <c:pt idx="218">
                  <c:v>-4.5400000000000003E-2</c:v>
                </c:pt>
                <c:pt idx="219">
                  <c:v>-4.2900000000000001E-2</c:v>
                </c:pt>
                <c:pt idx="220">
                  <c:v>-3.9899999999999998E-2</c:v>
                </c:pt>
                <c:pt idx="221">
                  <c:v>-3.7400000000000003E-2</c:v>
                </c:pt>
                <c:pt idx="222">
                  <c:v>-3.0700000000000002E-2</c:v>
                </c:pt>
                <c:pt idx="223">
                  <c:v>-2.64E-2</c:v>
                </c:pt>
                <c:pt idx="224">
                  <c:v>-2.9399999999999999E-2</c:v>
                </c:pt>
                <c:pt idx="225">
                  <c:v>-2.81E-2</c:v>
                </c:pt>
                <c:pt idx="226">
                  <c:v>-2.3E-2</c:v>
                </c:pt>
                <c:pt idx="227">
                  <c:v>-1.7600000000000001E-2</c:v>
                </c:pt>
                <c:pt idx="228">
                  <c:v>-2.0299999999999999E-2</c:v>
                </c:pt>
                <c:pt idx="229">
                  <c:v>-2.52E-2</c:v>
                </c:pt>
                <c:pt idx="230">
                  <c:v>-3.5299999999999998E-2</c:v>
                </c:pt>
                <c:pt idx="231">
                  <c:v>-3.2899999999999999E-2</c:v>
                </c:pt>
                <c:pt idx="232">
                  <c:v>-1.77E-2</c:v>
                </c:pt>
                <c:pt idx="233">
                  <c:v>-1.1299999999999999E-2</c:v>
                </c:pt>
                <c:pt idx="234">
                  <c:v>-7.5900000000000004E-3</c:v>
                </c:pt>
                <c:pt idx="235">
                  <c:v>-1.7500000000000002E-2</c:v>
                </c:pt>
                <c:pt idx="236">
                  <c:v>-1.09E-2</c:v>
                </c:pt>
                <c:pt idx="237">
                  <c:v>-8.4499999999999992E-3</c:v>
                </c:pt>
                <c:pt idx="238">
                  <c:v>-3.27E-2</c:v>
                </c:pt>
                <c:pt idx="239">
                  <c:v>-6.0100000000000001E-2</c:v>
                </c:pt>
                <c:pt idx="240">
                  <c:v>-2.0500000000000001E-2</c:v>
                </c:pt>
                <c:pt idx="241">
                  <c:v>-2.52E-2</c:v>
                </c:pt>
                <c:pt idx="242">
                  <c:v>-2.8299999999999999E-2</c:v>
                </c:pt>
                <c:pt idx="243">
                  <c:v>-3.4799999999999998E-2</c:v>
                </c:pt>
                <c:pt idx="244">
                  <c:v>-4.6300000000000001E-2</c:v>
                </c:pt>
                <c:pt idx="245">
                  <c:v>-5.3900000000000003E-2</c:v>
                </c:pt>
                <c:pt idx="246">
                  <c:v>-4.53E-2</c:v>
                </c:pt>
                <c:pt idx="247">
                  <c:v>-5.79E-2</c:v>
                </c:pt>
                <c:pt idx="248">
                  <c:v>-5.2299999999999999E-2</c:v>
                </c:pt>
                <c:pt idx="249">
                  <c:v>-4.0500000000000001E-2</c:v>
                </c:pt>
                <c:pt idx="250">
                  <c:v>-2.9700000000000001E-2</c:v>
                </c:pt>
                <c:pt idx="251">
                  <c:v>-2.3400000000000001E-2</c:v>
                </c:pt>
                <c:pt idx="252">
                  <c:v>-2.3199999999999998E-2</c:v>
                </c:pt>
                <c:pt idx="253">
                  <c:v>-3.0200000000000001E-2</c:v>
                </c:pt>
                <c:pt idx="254">
                  <c:v>-2.2100000000000002E-2</c:v>
                </c:pt>
                <c:pt idx="255">
                  <c:v>-2.0799999999999999E-2</c:v>
                </c:pt>
                <c:pt idx="256">
                  <c:v>-2.4299999999999999E-2</c:v>
                </c:pt>
                <c:pt idx="257">
                  <c:v>-2.6499999999999999E-2</c:v>
                </c:pt>
                <c:pt idx="258">
                  <c:v>-2.7199999999999998E-2</c:v>
                </c:pt>
                <c:pt idx="259">
                  <c:v>-2.9899999999999999E-2</c:v>
                </c:pt>
                <c:pt idx="260">
                  <c:v>-2.87E-2</c:v>
                </c:pt>
                <c:pt idx="261">
                  <c:v>-3.2099999999999997E-2</c:v>
                </c:pt>
                <c:pt idx="262">
                  <c:v>-3.4000000000000002E-2</c:v>
                </c:pt>
                <c:pt idx="263">
                  <c:v>-3.2800000000000003E-2</c:v>
                </c:pt>
                <c:pt idx="264">
                  <c:v>-3.2800000000000003E-2</c:v>
                </c:pt>
                <c:pt idx="265">
                  <c:v>-2.9399999999999999E-2</c:v>
                </c:pt>
                <c:pt idx="266">
                  <c:v>-2.23E-2</c:v>
                </c:pt>
                <c:pt idx="267">
                  <c:v>-2.1000000000000001E-2</c:v>
                </c:pt>
                <c:pt idx="268">
                  <c:v>-2.2700000000000001E-2</c:v>
                </c:pt>
                <c:pt idx="269">
                  <c:v>-1.8800000000000001E-2</c:v>
                </c:pt>
                <c:pt idx="270">
                  <c:v>-1.15E-2</c:v>
                </c:pt>
                <c:pt idx="271">
                  <c:v>-1.37E-2</c:v>
                </c:pt>
                <c:pt idx="272">
                  <c:v>-1.7600000000000001E-2</c:v>
                </c:pt>
                <c:pt idx="273">
                  <c:v>-2.2200000000000001E-2</c:v>
                </c:pt>
                <c:pt idx="274">
                  <c:v>-1.52E-2</c:v>
                </c:pt>
                <c:pt idx="275">
                  <c:v>-1.3100000000000001E-2</c:v>
                </c:pt>
                <c:pt idx="276">
                  <c:v>-6.2899999999999996E-3</c:v>
                </c:pt>
                <c:pt idx="277">
                  <c:v>-1.6400000000000001E-2</c:v>
                </c:pt>
                <c:pt idx="278">
                  <c:v>-1.44E-2</c:v>
                </c:pt>
                <c:pt idx="279">
                  <c:v>-1.04E-2</c:v>
                </c:pt>
                <c:pt idx="280">
                  <c:v>-1.55E-2</c:v>
                </c:pt>
                <c:pt idx="281">
                  <c:v>-1.8499999999999999E-2</c:v>
                </c:pt>
                <c:pt idx="282">
                  <c:v>-2.5000000000000001E-2</c:v>
                </c:pt>
                <c:pt idx="283">
                  <c:v>-2.2800000000000001E-2</c:v>
                </c:pt>
                <c:pt idx="284">
                  <c:v>-1.8700000000000001E-2</c:v>
                </c:pt>
                <c:pt idx="285">
                  <c:v>-1.47E-2</c:v>
                </c:pt>
                <c:pt idx="286">
                  <c:v>-1.5800000000000002E-2</c:v>
                </c:pt>
                <c:pt idx="287">
                  <c:v>-2.1000000000000001E-2</c:v>
                </c:pt>
                <c:pt idx="288">
                  <c:v>-2.12E-2</c:v>
                </c:pt>
                <c:pt idx="289">
                  <c:v>-2.3699999999999999E-2</c:v>
                </c:pt>
                <c:pt idx="290">
                  <c:v>-2.4799999999999999E-2</c:v>
                </c:pt>
                <c:pt idx="291">
                  <c:v>-1.9599999999999999E-2</c:v>
                </c:pt>
                <c:pt idx="292">
                  <c:v>-2.5000000000000001E-2</c:v>
                </c:pt>
                <c:pt idx="293">
                  <c:v>-3.7600000000000001E-2</c:v>
                </c:pt>
                <c:pt idx="294">
                  <c:v>-2.69E-2</c:v>
                </c:pt>
                <c:pt idx="295">
                  <c:v>-2.9600000000000001E-2</c:v>
                </c:pt>
                <c:pt idx="296">
                  <c:v>-3.6600000000000001E-2</c:v>
                </c:pt>
                <c:pt idx="297">
                  <c:v>-4.0500000000000001E-2</c:v>
                </c:pt>
                <c:pt idx="298">
                  <c:v>-4.24E-2</c:v>
                </c:pt>
                <c:pt idx="299">
                  <c:v>-3.5200000000000002E-2</c:v>
                </c:pt>
                <c:pt idx="300">
                  <c:v>-2.23E-2</c:v>
                </c:pt>
                <c:pt idx="301">
                  <c:v>-3.2599999999999997E-2</c:v>
                </c:pt>
                <c:pt idx="302">
                  <c:v>-2.7900000000000001E-2</c:v>
                </c:pt>
                <c:pt idx="303">
                  <c:v>-7.9299999999999995E-3</c:v>
                </c:pt>
                <c:pt idx="304">
                  <c:v>-1.26E-2</c:v>
                </c:pt>
                <c:pt idx="305">
                  <c:v>-6.6600000000000001E-3</c:v>
                </c:pt>
                <c:pt idx="306">
                  <c:v>-2.2000000000000001E-3</c:v>
                </c:pt>
                <c:pt idx="307">
                  <c:v>-3.0200000000000001E-3</c:v>
                </c:pt>
                <c:pt idx="308">
                  <c:v>-1.41E-3</c:v>
                </c:pt>
                <c:pt idx="309">
                  <c:v>-2.7899999999999999E-3</c:v>
                </c:pt>
                <c:pt idx="310">
                  <c:v>8.9300000000000004E-3</c:v>
                </c:pt>
                <c:pt idx="311">
                  <c:v>2.4299999999999999E-3</c:v>
                </c:pt>
                <c:pt idx="312">
                  <c:v>5.1699999999999999E-4</c:v>
                </c:pt>
                <c:pt idx="313">
                  <c:v>-1.73E-3</c:v>
                </c:pt>
                <c:pt idx="314">
                  <c:v>3.4299999999999999E-3</c:v>
                </c:pt>
                <c:pt idx="315">
                  <c:v>-3.9899999999999996E-3</c:v>
                </c:pt>
                <c:pt idx="316">
                  <c:v>-7.1700000000000002E-3</c:v>
                </c:pt>
                <c:pt idx="317">
                  <c:v>-6.0900000000000003E-2</c:v>
                </c:pt>
                <c:pt idx="318">
                  <c:v>-0.104</c:v>
                </c:pt>
                <c:pt idx="319">
                  <c:v>-0.124</c:v>
                </c:pt>
                <c:pt idx="320">
                  <c:v>-8.5800000000000001E-2</c:v>
                </c:pt>
                <c:pt idx="321">
                  <c:v>-9.3799999999999994E-2</c:v>
                </c:pt>
                <c:pt idx="322">
                  <c:v>-0.14199999999999999</c:v>
                </c:pt>
                <c:pt idx="323">
                  <c:v>-6.4000000000000001E-2</c:v>
                </c:pt>
                <c:pt idx="324">
                  <c:v>-4.1000000000000002E-2</c:v>
                </c:pt>
                <c:pt idx="325">
                  <c:v>-2.1600000000000001E-2</c:v>
                </c:pt>
                <c:pt idx="326">
                  <c:v>-1.4E-2</c:v>
                </c:pt>
                <c:pt idx="327">
                  <c:v>-5.57E-2</c:v>
                </c:pt>
                <c:pt idx="328">
                  <c:v>-1.29E-2</c:v>
                </c:pt>
                <c:pt idx="329">
                  <c:v>-9.2700000000000005E-3</c:v>
                </c:pt>
                <c:pt idx="330">
                  <c:v>-4.1300000000000003E-2</c:v>
                </c:pt>
                <c:pt idx="331">
                  <c:v>-4.58E-2</c:v>
                </c:pt>
                <c:pt idx="332">
                  <c:v>-2.8500000000000001E-2</c:v>
                </c:pt>
                <c:pt idx="333">
                  <c:v>-2.87E-2</c:v>
                </c:pt>
                <c:pt idx="334">
                  <c:v>-3.2800000000000003E-2</c:v>
                </c:pt>
                <c:pt idx="335">
                  <c:v>-4.02E-2</c:v>
                </c:pt>
                <c:pt idx="336">
                  <c:v>-4.7399999999999998E-2</c:v>
                </c:pt>
                <c:pt idx="337">
                  <c:v>-3.9699999999999999E-2</c:v>
                </c:pt>
                <c:pt idx="338">
                  <c:v>-4.6800000000000001E-2</c:v>
                </c:pt>
                <c:pt idx="339">
                  <c:v>-5.9799999999999999E-2</c:v>
                </c:pt>
                <c:pt idx="340">
                  <c:v>-6.5500000000000003E-2</c:v>
                </c:pt>
                <c:pt idx="341">
                  <c:v>-6.6400000000000001E-2</c:v>
                </c:pt>
                <c:pt idx="342">
                  <c:v>-7.4499999999999997E-2</c:v>
                </c:pt>
                <c:pt idx="343">
                  <c:v>-0.05</c:v>
                </c:pt>
                <c:pt idx="344">
                  <c:v>-2.8500000000000001E-2</c:v>
                </c:pt>
                <c:pt idx="345">
                  <c:v>-1.4500000000000001E-2</c:v>
                </c:pt>
                <c:pt idx="346">
                  <c:v>1.04E-2</c:v>
                </c:pt>
                <c:pt idx="347">
                  <c:v>1.0500000000000001E-2</c:v>
                </c:pt>
                <c:pt idx="348">
                  <c:v>2.1999999999999999E-2</c:v>
                </c:pt>
                <c:pt idx="349">
                  <c:v>-6.3999999999999997E-5</c:v>
                </c:pt>
                <c:pt idx="350">
                  <c:v>6.4000000000000003E-3</c:v>
                </c:pt>
                <c:pt idx="351">
                  <c:v>1.2999999999999999E-3</c:v>
                </c:pt>
                <c:pt idx="352">
                  <c:v>-1.12E-2</c:v>
                </c:pt>
                <c:pt idx="353">
                  <c:v>-1.14E-2</c:v>
                </c:pt>
                <c:pt idx="354">
                  <c:v>-4.3099999999999999E-2</c:v>
                </c:pt>
                <c:pt idx="355">
                  <c:v>-5.3699999999999998E-2</c:v>
                </c:pt>
                <c:pt idx="356">
                  <c:v>-6.9800000000000001E-3</c:v>
                </c:pt>
                <c:pt idx="357">
                  <c:v>-1.6199999999999999E-2</c:v>
                </c:pt>
                <c:pt idx="358">
                  <c:v>-3.7999999999999999E-2</c:v>
                </c:pt>
                <c:pt idx="359">
                  <c:v>1.2699999999999999E-2</c:v>
                </c:pt>
                <c:pt idx="360">
                  <c:v>4.1300000000000003E-2</c:v>
                </c:pt>
                <c:pt idx="361">
                  <c:v>3.9800000000000002E-2</c:v>
                </c:pt>
                <c:pt idx="362">
                  <c:v>7.7399999999999997E-2</c:v>
                </c:pt>
                <c:pt idx="363">
                  <c:v>0.106</c:v>
                </c:pt>
                <c:pt idx="364">
                  <c:v>8.3500000000000005E-2</c:v>
                </c:pt>
                <c:pt idx="365">
                  <c:v>6.8400000000000002E-2</c:v>
                </c:pt>
                <c:pt idx="366">
                  <c:v>7.3599999999999999E-2</c:v>
                </c:pt>
                <c:pt idx="367">
                  <c:v>8.2500000000000004E-2</c:v>
                </c:pt>
                <c:pt idx="368">
                  <c:v>9.5500000000000002E-2</c:v>
                </c:pt>
                <c:pt idx="369">
                  <c:v>9.9699999999999997E-2</c:v>
                </c:pt>
                <c:pt idx="370">
                  <c:v>7.9299999999999995E-2</c:v>
                </c:pt>
                <c:pt idx="371">
                  <c:v>6.4399999999999999E-2</c:v>
                </c:pt>
                <c:pt idx="372">
                  <c:v>7.4899999999999994E-2</c:v>
                </c:pt>
                <c:pt idx="373">
                  <c:v>7.6899999999999996E-2</c:v>
                </c:pt>
                <c:pt idx="374">
                  <c:v>8.6099999999999996E-2</c:v>
                </c:pt>
                <c:pt idx="375">
                  <c:v>5.4100000000000002E-2</c:v>
                </c:pt>
                <c:pt idx="376">
                  <c:v>4.19E-2</c:v>
                </c:pt>
                <c:pt idx="377">
                  <c:v>6.0299999999999999E-2</c:v>
                </c:pt>
                <c:pt idx="378">
                  <c:v>5.0700000000000002E-2</c:v>
                </c:pt>
                <c:pt idx="379">
                  <c:v>2.58E-2</c:v>
                </c:pt>
                <c:pt idx="380">
                  <c:v>6.3600000000000002E-3</c:v>
                </c:pt>
                <c:pt idx="381">
                  <c:v>7.43E-3</c:v>
                </c:pt>
                <c:pt idx="382">
                  <c:v>1.95E-2</c:v>
                </c:pt>
                <c:pt idx="383">
                  <c:v>3.44E-2</c:v>
                </c:pt>
                <c:pt idx="384">
                  <c:v>2.2100000000000002E-2</c:v>
                </c:pt>
                <c:pt idx="385">
                  <c:v>2.0799999999999999E-2</c:v>
                </c:pt>
                <c:pt idx="386">
                  <c:v>3.32E-2</c:v>
                </c:pt>
                <c:pt idx="387">
                  <c:v>5.8400000000000001E-2</c:v>
                </c:pt>
                <c:pt idx="388">
                  <c:v>7.9899999999999999E-2</c:v>
                </c:pt>
                <c:pt idx="389">
                  <c:v>8.9700000000000002E-2</c:v>
                </c:pt>
                <c:pt idx="390">
                  <c:v>9.7799999999999998E-2</c:v>
                </c:pt>
                <c:pt idx="391">
                  <c:v>0.11700000000000001</c:v>
                </c:pt>
                <c:pt idx="392">
                  <c:v>0.11899999999999999</c:v>
                </c:pt>
                <c:pt idx="393">
                  <c:v>0.115</c:v>
                </c:pt>
                <c:pt idx="394">
                  <c:v>9.74E-2</c:v>
                </c:pt>
                <c:pt idx="395">
                  <c:v>7.51E-2</c:v>
                </c:pt>
                <c:pt idx="396">
                  <c:v>6.8900000000000003E-2</c:v>
                </c:pt>
                <c:pt idx="397">
                  <c:v>4.9000000000000002E-2</c:v>
                </c:pt>
                <c:pt idx="398">
                  <c:v>2.5499999999999998E-2</c:v>
                </c:pt>
                <c:pt idx="399">
                  <c:v>1.0500000000000001E-2</c:v>
                </c:pt>
                <c:pt idx="400">
                  <c:v>3.8300000000000001E-3</c:v>
                </c:pt>
                <c:pt idx="401">
                  <c:v>1.8400000000000001E-3</c:v>
                </c:pt>
                <c:pt idx="402">
                  <c:v>3.6700000000000001E-3</c:v>
                </c:pt>
                <c:pt idx="403">
                  <c:v>-7.4900000000000001E-3</c:v>
                </c:pt>
                <c:pt idx="404">
                  <c:v>3.2000000000000002E-3</c:v>
                </c:pt>
                <c:pt idx="405">
                  <c:v>2.1600000000000001E-2</c:v>
                </c:pt>
                <c:pt idx="406">
                  <c:v>2.23E-2</c:v>
                </c:pt>
                <c:pt idx="407">
                  <c:v>3.1399999999999997E-2</c:v>
                </c:pt>
                <c:pt idx="408">
                  <c:v>3.3399999999999999E-2</c:v>
                </c:pt>
                <c:pt idx="409">
                  <c:v>3.6600000000000001E-2</c:v>
                </c:pt>
                <c:pt idx="410">
                  <c:v>3.1E-2</c:v>
                </c:pt>
                <c:pt idx="411">
                  <c:v>1.2500000000000001E-2</c:v>
                </c:pt>
                <c:pt idx="412">
                  <c:v>-8.2500000000000004E-3</c:v>
                </c:pt>
                <c:pt idx="413">
                  <c:v>1.54E-2</c:v>
                </c:pt>
                <c:pt idx="414">
                  <c:v>3.3700000000000001E-2</c:v>
                </c:pt>
                <c:pt idx="415">
                  <c:v>4.99E-2</c:v>
                </c:pt>
                <c:pt idx="416">
                  <c:v>6.5199999999999994E-2</c:v>
                </c:pt>
                <c:pt idx="417">
                  <c:v>8.0699999999999994E-2</c:v>
                </c:pt>
                <c:pt idx="418">
                  <c:v>0.10299999999999999</c:v>
                </c:pt>
                <c:pt idx="419">
                  <c:v>0.13400000000000001</c:v>
                </c:pt>
                <c:pt idx="420">
                  <c:v>0.125</c:v>
                </c:pt>
                <c:pt idx="421">
                  <c:v>0.111</c:v>
                </c:pt>
                <c:pt idx="422">
                  <c:v>0.10100000000000001</c:v>
                </c:pt>
                <c:pt idx="423">
                  <c:v>8.9800000000000005E-2</c:v>
                </c:pt>
                <c:pt idx="424">
                  <c:v>8.5999999999999993E-2</c:v>
                </c:pt>
                <c:pt idx="425">
                  <c:v>8.2900000000000001E-2</c:v>
                </c:pt>
                <c:pt idx="426">
                  <c:v>7.1099999999999997E-2</c:v>
                </c:pt>
                <c:pt idx="427">
                  <c:v>7.9600000000000004E-2</c:v>
                </c:pt>
                <c:pt idx="428">
                  <c:v>0.10299999999999999</c:v>
                </c:pt>
                <c:pt idx="429">
                  <c:v>0.13300000000000001</c:v>
                </c:pt>
                <c:pt idx="430">
                  <c:v>0.158</c:v>
                </c:pt>
                <c:pt idx="431">
                  <c:v>0.17499999999999999</c:v>
                </c:pt>
                <c:pt idx="432">
                  <c:v>0.183</c:v>
                </c:pt>
                <c:pt idx="433">
                  <c:v>0.19800000000000001</c:v>
                </c:pt>
                <c:pt idx="434">
                  <c:v>0.20300000000000001</c:v>
                </c:pt>
                <c:pt idx="435">
                  <c:v>0.19</c:v>
                </c:pt>
                <c:pt idx="436">
                  <c:v>0.16600000000000001</c:v>
                </c:pt>
                <c:pt idx="437">
                  <c:v>0.151</c:v>
                </c:pt>
                <c:pt idx="438">
                  <c:v>0.14299999999999999</c:v>
                </c:pt>
                <c:pt idx="439">
                  <c:v>0.13500000000000001</c:v>
                </c:pt>
                <c:pt idx="440">
                  <c:v>0.127</c:v>
                </c:pt>
                <c:pt idx="441">
                  <c:v>0.12</c:v>
                </c:pt>
                <c:pt idx="442">
                  <c:v>0.122</c:v>
                </c:pt>
                <c:pt idx="443">
                  <c:v>0.13</c:v>
                </c:pt>
                <c:pt idx="444">
                  <c:v>0.13500000000000001</c:v>
                </c:pt>
                <c:pt idx="445">
                  <c:v>0.13700000000000001</c:v>
                </c:pt>
                <c:pt idx="446">
                  <c:v>0.13900000000000001</c:v>
                </c:pt>
                <c:pt idx="447">
                  <c:v>0.106</c:v>
                </c:pt>
                <c:pt idx="448">
                  <c:v>0.11</c:v>
                </c:pt>
                <c:pt idx="449">
                  <c:v>0.13300000000000001</c:v>
                </c:pt>
                <c:pt idx="450">
                  <c:v>0.124</c:v>
                </c:pt>
                <c:pt idx="451">
                  <c:v>0.11600000000000001</c:v>
                </c:pt>
                <c:pt idx="452">
                  <c:v>0.108</c:v>
                </c:pt>
                <c:pt idx="453">
                  <c:v>0.1</c:v>
                </c:pt>
                <c:pt idx="454">
                  <c:v>0.13200000000000001</c:v>
                </c:pt>
                <c:pt idx="455">
                  <c:v>0.13900000000000001</c:v>
                </c:pt>
                <c:pt idx="456">
                  <c:v>0.112</c:v>
                </c:pt>
                <c:pt idx="457">
                  <c:v>0.115</c:v>
                </c:pt>
                <c:pt idx="458">
                  <c:v>0.112</c:v>
                </c:pt>
                <c:pt idx="459">
                  <c:v>0.111</c:v>
                </c:pt>
                <c:pt idx="460">
                  <c:v>0.11899999999999999</c:v>
                </c:pt>
                <c:pt idx="461">
                  <c:v>0.123</c:v>
                </c:pt>
                <c:pt idx="462">
                  <c:v>0.113</c:v>
                </c:pt>
                <c:pt idx="463">
                  <c:v>0.112</c:v>
                </c:pt>
                <c:pt idx="464">
                  <c:v>0.14499999999999999</c:v>
                </c:pt>
                <c:pt idx="465">
                  <c:v>0.151</c:v>
                </c:pt>
                <c:pt idx="466">
                  <c:v>0.126</c:v>
                </c:pt>
                <c:pt idx="467">
                  <c:v>0.11899999999999999</c:v>
                </c:pt>
                <c:pt idx="468">
                  <c:v>0.115</c:v>
                </c:pt>
                <c:pt idx="469">
                  <c:v>0.11700000000000001</c:v>
                </c:pt>
                <c:pt idx="470">
                  <c:v>0.11700000000000001</c:v>
                </c:pt>
                <c:pt idx="471">
                  <c:v>8.3299999999999999E-2</c:v>
                </c:pt>
                <c:pt idx="472">
                  <c:v>8.4599999999999995E-2</c:v>
                </c:pt>
                <c:pt idx="473">
                  <c:v>0.112</c:v>
                </c:pt>
                <c:pt idx="474">
                  <c:v>0.107</c:v>
                </c:pt>
                <c:pt idx="475">
                  <c:v>0.10299999999999999</c:v>
                </c:pt>
                <c:pt idx="476">
                  <c:v>0.115</c:v>
                </c:pt>
                <c:pt idx="477">
                  <c:v>0.127</c:v>
                </c:pt>
                <c:pt idx="478">
                  <c:v>0.13300000000000001</c:v>
                </c:pt>
                <c:pt idx="479">
                  <c:v>0.13400000000000001</c:v>
                </c:pt>
                <c:pt idx="480">
                  <c:v>0.14099999999999999</c:v>
                </c:pt>
                <c:pt idx="481">
                  <c:v>0.16</c:v>
                </c:pt>
                <c:pt idx="482">
                  <c:v>0.16300000000000001</c:v>
                </c:pt>
                <c:pt idx="483">
                  <c:v>0.14799999999999999</c:v>
                </c:pt>
                <c:pt idx="484">
                  <c:v>0.13800000000000001</c:v>
                </c:pt>
                <c:pt idx="485">
                  <c:v>0.14099999999999999</c:v>
                </c:pt>
                <c:pt idx="486">
                  <c:v>0.151</c:v>
                </c:pt>
                <c:pt idx="487">
                  <c:v>0.154</c:v>
                </c:pt>
                <c:pt idx="488">
                  <c:v>0.13900000000000001</c:v>
                </c:pt>
                <c:pt idx="489">
                  <c:v>0.14399999999999999</c:v>
                </c:pt>
                <c:pt idx="490">
                  <c:v>0.16</c:v>
                </c:pt>
                <c:pt idx="491">
                  <c:v>0.16900000000000001</c:v>
                </c:pt>
                <c:pt idx="492">
                  <c:v>0.16600000000000001</c:v>
                </c:pt>
                <c:pt idx="493">
                  <c:v>0.159</c:v>
                </c:pt>
                <c:pt idx="494">
                  <c:v>0.152</c:v>
                </c:pt>
                <c:pt idx="495">
                  <c:v>0.154</c:v>
                </c:pt>
                <c:pt idx="496">
                  <c:v>0.15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0.19700000000000001</c:v>
                </c:pt>
                <c:pt idx="501">
                  <c:v>0.16200000000000001</c:v>
                </c:pt>
                <c:pt idx="502">
                  <c:v>0.152</c:v>
                </c:pt>
                <c:pt idx="503">
                  <c:v>0.151</c:v>
                </c:pt>
                <c:pt idx="504">
                  <c:v>0.111</c:v>
                </c:pt>
                <c:pt idx="505">
                  <c:v>0.16200000000000001</c:v>
                </c:pt>
                <c:pt idx="506">
                  <c:v>0.17899999999999999</c:v>
                </c:pt>
                <c:pt idx="507">
                  <c:v>0.16700000000000001</c:v>
                </c:pt>
                <c:pt idx="508">
                  <c:v>0.155</c:v>
                </c:pt>
                <c:pt idx="509">
                  <c:v>0.16400000000000001</c:v>
                </c:pt>
                <c:pt idx="510">
                  <c:v>0.16700000000000001</c:v>
                </c:pt>
                <c:pt idx="511">
                  <c:v>0.17499999999999999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0.126</c:v>
                </c:pt>
                <c:pt idx="520">
                  <c:v>0.13900000000000001</c:v>
                </c:pt>
                <c:pt idx="521">
                  <c:v>0.14699999999999999</c:v>
                </c:pt>
                <c:pt idx="522">
                  <c:v>0.159</c:v>
                </c:pt>
                <c:pt idx="523">
                  <c:v>0.17199999999999999</c:v>
                </c:pt>
                <c:pt idx="524">
                  <c:v>0.17599999999999999</c:v>
                </c:pt>
                <c:pt idx="525">
                  <c:v>0.17399999999999999</c:v>
                </c:pt>
                <c:pt idx="526">
                  <c:v>0.17299999999999999</c:v>
                </c:pt>
                <c:pt idx="527">
                  <c:v>0.16400000000000001</c:v>
                </c:pt>
                <c:pt idx="528">
                  <c:v>0.156</c:v>
                </c:pt>
                <c:pt idx="529">
                  <c:v>0.14399999999999999</c:v>
                </c:pt>
                <c:pt idx="530">
                  <c:v>0.13200000000000001</c:v>
                </c:pt>
                <c:pt idx="531">
                  <c:v>0.125</c:v>
                </c:pt>
                <c:pt idx="532">
                  <c:v>0.125</c:v>
                </c:pt>
                <c:pt idx="533">
                  <c:v>0.125</c:v>
                </c:pt>
                <c:pt idx="534">
                  <c:v>0.13500000000000001</c:v>
                </c:pt>
                <c:pt idx="535">
                  <c:v>0.14299999999999999</c:v>
                </c:pt>
                <c:pt idx="536">
                  <c:v>0.14799999999999999</c:v>
                </c:pt>
                <c:pt idx="537">
                  <c:v>0.13800000000000001</c:v>
                </c:pt>
                <c:pt idx="538">
                  <c:v>0.19500000000000001</c:v>
                </c:pt>
                <c:pt idx="539">
                  <c:v>0.157</c:v>
                </c:pt>
                <c:pt idx="540">
                  <c:v>0.13400000000000001</c:v>
                </c:pt>
                <c:pt idx="541">
                  <c:v>0.13500000000000001</c:v>
                </c:pt>
                <c:pt idx="542">
                  <c:v>0.12</c:v>
                </c:pt>
                <c:pt idx="543">
                  <c:v>0.112</c:v>
                </c:pt>
                <c:pt idx="544">
                  <c:v>0.106</c:v>
                </c:pt>
                <c:pt idx="545">
                  <c:v>0.104</c:v>
                </c:pt>
                <c:pt idx="546">
                  <c:v>0.14399999999999999</c:v>
                </c:pt>
                <c:pt idx="547">
                  <c:v>0.13700000000000001</c:v>
                </c:pt>
                <c:pt idx="548">
                  <c:v>0.124</c:v>
                </c:pt>
                <c:pt idx="549">
                  <c:v>0.129</c:v>
                </c:pt>
                <c:pt idx="550">
                  <c:v>0.129</c:v>
                </c:pt>
                <c:pt idx="551">
                  <c:v>0.128</c:v>
                </c:pt>
                <c:pt idx="552">
                  <c:v>0.128</c:v>
                </c:pt>
                <c:pt idx="553">
                  <c:v>0.128</c:v>
                </c:pt>
                <c:pt idx="554">
                  <c:v>0.129</c:v>
                </c:pt>
                <c:pt idx="555">
                  <c:v>0.129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0.14799999999999999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0.13800000000000001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0.125</c:v>
                </c:pt>
                <c:pt idx="565">
                  <c:v>0.11700000000000001</c:v>
                </c:pt>
                <c:pt idx="566">
                  <c:v>0.108</c:v>
                </c:pt>
                <c:pt idx="567">
                  <c:v>0.11899999999999999</c:v>
                </c:pt>
                <c:pt idx="568">
                  <c:v>0.128</c:v>
                </c:pt>
                <c:pt idx="569">
                  <c:v>0.13700000000000001</c:v>
                </c:pt>
                <c:pt idx="570">
                  <c:v>0.14099999999999999</c:v>
                </c:pt>
                <c:pt idx="571">
                  <c:v>0.14599999999999999</c:v>
                </c:pt>
                <c:pt idx="572">
                  <c:v>0.156</c:v>
                </c:pt>
                <c:pt idx="573">
                  <c:v>0.17399999999999999</c:v>
                </c:pt>
                <c:pt idx="574">
                  <c:v>0.16900000000000001</c:v>
                </c:pt>
                <c:pt idx="575">
                  <c:v>0.16500000000000001</c:v>
                </c:pt>
                <c:pt idx="576">
                  <c:v>0.159</c:v>
                </c:pt>
                <c:pt idx="577">
                  <c:v>0.158</c:v>
                </c:pt>
                <c:pt idx="578">
                  <c:v>0.157</c:v>
                </c:pt>
                <c:pt idx="579">
                  <c:v>0.155</c:v>
                </c:pt>
                <c:pt idx="580">
                  <c:v>0.14499999999999999</c:v>
                </c:pt>
                <c:pt idx="581">
                  <c:v>0.14599999999999999</c:v>
                </c:pt>
                <c:pt idx="582">
                  <c:v>0.14599999999999999</c:v>
                </c:pt>
                <c:pt idx="583">
                  <c:v>0.14499999999999999</c:v>
                </c:pt>
                <c:pt idx="584">
                  <c:v>0.14899999999999999</c:v>
                </c:pt>
                <c:pt idx="585">
                  <c:v>0.15</c:v>
                </c:pt>
                <c:pt idx="586">
                  <c:v>0.154</c:v>
                </c:pt>
                <c:pt idx="587">
                  <c:v>0.161</c:v>
                </c:pt>
                <c:pt idx="588">
                  <c:v>0.159</c:v>
                </c:pt>
                <c:pt idx="589">
                  <c:v>0.158</c:v>
                </c:pt>
                <c:pt idx="590">
                  <c:v>0.16</c:v>
                </c:pt>
                <c:pt idx="591">
                  <c:v>0.16</c:v>
                </c:pt>
                <c:pt idx="592">
                  <c:v>0.16400000000000001</c:v>
                </c:pt>
                <c:pt idx="593">
                  <c:v>0.159</c:v>
                </c:pt>
                <c:pt idx="594">
                  <c:v>0.14599999999999999</c:v>
                </c:pt>
                <c:pt idx="595">
                  <c:v>0.13300000000000001</c:v>
                </c:pt>
                <c:pt idx="596">
                  <c:v>0.13900000000000001</c:v>
                </c:pt>
                <c:pt idx="597">
                  <c:v>0.159</c:v>
                </c:pt>
                <c:pt idx="598">
                  <c:v>0.2</c:v>
                </c:pt>
                <c:pt idx="599">
                  <c:v>0.17399999999999999</c:v>
                </c:pt>
                <c:pt idx="600">
                  <c:v>0.17</c:v>
                </c:pt>
                <c:pt idx="601">
                  <c:v>0.184</c:v>
                </c:pt>
                <c:pt idx="602">
                  <c:v>0.16</c:v>
                </c:pt>
                <c:pt idx="603">
                  <c:v>0.191</c:v>
                </c:pt>
                <c:pt idx="604">
                  <c:v>0.182</c:v>
                </c:pt>
                <c:pt idx="605">
                  <c:v>0.16500000000000001</c:v>
                </c:pt>
                <c:pt idx="606">
                  <c:v>0.154</c:v>
                </c:pt>
                <c:pt idx="607">
                  <c:v>0.156</c:v>
                </c:pt>
                <c:pt idx="608">
                  <c:v>0.14899999999999999</c:v>
                </c:pt>
                <c:pt idx="609">
                  <c:v>0.151</c:v>
                </c:pt>
                <c:pt idx="610">
                  <c:v>0.14599999999999999</c:v>
                </c:pt>
                <c:pt idx="611">
                  <c:v>0.14599999999999999</c:v>
                </c:pt>
                <c:pt idx="612">
                  <c:v>0.153</c:v>
                </c:pt>
                <c:pt idx="613">
                  <c:v>0.16400000000000001</c:v>
                </c:pt>
                <c:pt idx="614">
                  <c:v>0.17699999999999999</c:v>
                </c:pt>
                <c:pt idx="615">
                  <c:v>0.187</c:v>
                </c:pt>
                <c:pt idx="616">
                  <c:v>0.186</c:v>
                </c:pt>
                <c:pt idx="617">
                  <c:v>0.188</c:v>
                </c:pt>
                <c:pt idx="618">
                  <c:v>0.17899999999999999</c:v>
                </c:pt>
                <c:pt idx="619">
                  <c:v>0.189</c:v>
                </c:pt>
                <c:pt idx="620">
                  <c:v>0.19</c:v>
                </c:pt>
                <c:pt idx="621">
                  <c:v>0.187</c:v>
                </c:pt>
                <c:pt idx="622">
                  <c:v>0.186</c:v>
                </c:pt>
                <c:pt idx="623">
                  <c:v>0.187</c:v>
                </c:pt>
                <c:pt idx="624">
                  <c:v>0.185</c:v>
                </c:pt>
                <c:pt idx="625">
                  <c:v>0.186</c:v>
                </c:pt>
                <c:pt idx="626">
                  <c:v>0.185</c:v>
                </c:pt>
                <c:pt idx="627">
                  <c:v>0.187</c:v>
                </c:pt>
                <c:pt idx="628">
                  <c:v>0.19</c:v>
                </c:pt>
                <c:pt idx="629">
                  <c:v>0.192</c:v>
                </c:pt>
                <c:pt idx="630">
                  <c:v>0.20100000000000001</c:v>
                </c:pt>
                <c:pt idx="631">
                  <c:v>0.21099999999999999</c:v>
                </c:pt>
                <c:pt idx="632">
                  <c:v>0.21299999999999999</c:v>
                </c:pt>
                <c:pt idx="633">
                  <c:v>0.21099999999999999</c:v>
                </c:pt>
                <c:pt idx="634">
                  <c:v>0.221</c:v>
                </c:pt>
                <c:pt idx="635">
                  <c:v>0.23200000000000001</c:v>
                </c:pt>
                <c:pt idx="636">
                  <c:v>0.23300000000000001</c:v>
                </c:pt>
                <c:pt idx="637">
                  <c:v>0.22</c:v>
                </c:pt>
                <c:pt idx="638">
                  <c:v>0.22500000000000001</c:v>
                </c:pt>
                <c:pt idx="639">
                  <c:v>0.23</c:v>
                </c:pt>
                <c:pt idx="640">
                  <c:v>0.23899999999999999</c:v>
                </c:pt>
                <c:pt idx="641">
                  <c:v>0.22600000000000001</c:v>
                </c:pt>
                <c:pt idx="642">
                  <c:v>0.217</c:v>
                </c:pt>
                <c:pt idx="643">
                  <c:v>0.221</c:v>
                </c:pt>
                <c:pt idx="644">
                  <c:v>0.224</c:v>
                </c:pt>
                <c:pt idx="645">
                  <c:v>0.22900000000000001</c:v>
                </c:pt>
                <c:pt idx="646">
                  <c:v>0.23100000000000001</c:v>
                </c:pt>
                <c:pt idx="647">
                  <c:v>0.23300000000000001</c:v>
                </c:pt>
                <c:pt idx="648">
                  <c:v>0.23899999999999999</c:v>
                </c:pt>
                <c:pt idx="649">
                  <c:v>0.246</c:v>
                </c:pt>
                <c:pt idx="650">
                  <c:v>0.248</c:v>
                </c:pt>
                <c:pt idx="651">
                  <c:v>0.23799999999999999</c:v>
                </c:pt>
                <c:pt idx="652">
                  <c:v>0.23</c:v>
                </c:pt>
                <c:pt idx="653">
                  <c:v>0.22500000000000001</c:v>
                </c:pt>
                <c:pt idx="654">
                  <c:v>0.221</c:v>
                </c:pt>
                <c:pt idx="655">
                  <c:v>0.217</c:v>
                </c:pt>
                <c:pt idx="656">
                  <c:v>0.20499999999999999</c:v>
                </c:pt>
                <c:pt idx="657">
                  <c:v>0.192</c:v>
                </c:pt>
                <c:pt idx="658">
                  <c:v>0.20599999999999999</c:v>
                </c:pt>
                <c:pt idx="659">
                  <c:v>0.22</c:v>
                </c:pt>
                <c:pt idx="660">
                  <c:v>0.224</c:v>
                </c:pt>
                <c:pt idx="661">
                  <c:v>0.23200000000000001</c:v>
                </c:pt>
                <c:pt idx="662">
                  <c:v>0.23899999999999999</c:v>
                </c:pt>
                <c:pt idx="663">
                  <c:v>0.25600000000000001</c:v>
                </c:pt>
                <c:pt idx="664">
                  <c:v>0.27800000000000002</c:v>
                </c:pt>
                <c:pt idx="665">
                  <c:v>0.23899999999999999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0-CB44-ABE3-5A82EAEC146F}"/>
            </c:ext>
          </c:extLst>
        </c:ser>
        <c:ser>
          <c:idx val="2"/>
          <c:order val="2"/>
          <c:tx>
            <c:strRef>
              <c:f>Sheet1!$AE$1</c:f>
              <c:strCache>
                <c:ptCount val="1"/>
                <c:pt idx="0">
                  <c:v>High Inc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Sheet1!$AE$2:$AE$667</c:f>
              <c:numCache>
                <c:formatCode>General</c:formatCode>
                <c:ptCount val="666"/>
                <c:pt idx="0">
                  <c:v>-8.6000000000000003E-5</c:v>
                </c:pt>
                <c:pt idx="1">
                  <c:v>1.8699999999999999E-3</c:v>
                </c:pt>
                <c:pt idx="2">
                  <c:v>1.7600000000000001E-2</c:v>
                </c:pt>
                <c:pt idx="3">
                  <c:v>2.2499999999999999E-2</c:v>
                </c:pt>
                <c:pt idx="4">
                  <c:v>6.1999999999999998E-3</c:v>
                </c:pt>
                <c:pt idx="5">
                  <c:v>5.8700000000000002E-3</c:v>
                </c:pt>
                <c:pt idx="6">
                  <c:v>1.11E-2</c:v>
                </c:pt>
                <c:pt idx="7">
                  <c:v>2.3900000000000001E-2</c:v>
                </c:pt>
                <c:pt idx="8">
                  <c:v>1.26E-2</c:v>
                </c:pt>
                <c:pt idx="9">
                  <c:v>-1.3500000000000001E-3</c:v>
                </c:pt>
                <c:pt idx="10">
                  <c:v>-1.0999999999999999E-2</c:v>
                </c:pt>
                <c:pt idx="11">
                  <c:v>6.7499999999999999E-3</c:v>
                </c:pt>
                <c:pt idx="12">
                  <c:v>1.26E-2</c:v>
                </c:pt>
                <c:pt idx="13">
                  <c:v>6.3600000000000002E-3</c:v>
                </c:pt>
                <c:pt idx="14">
                  <c:v>-6.8199999999999997E-3</c:v>
                </c:pt>
                <c:pt idx="15">
                  <c:v>-1.0500000000000001E-2</c:v>
                </c:pt>
                <c:pt idx="16">
                  <c:v>-1.14E-2</c:v>
                </c:pt>
                <c:pt idx="17">
                  <c:v>-1.24E-3</c:v>
                </c:pt>
                <c:pt idx="18">
                  <c:v>3.14E-3</c:v>
                </c:pt>
                <c:pt idx="19">
                  <c:v>-3.48E-3</c:v>
                </c:pt>
                <c:pt idx="20">
                  <c:v>-1.61E-2</c:v>
                </c:pt>
                <c:pt idx="21">
                  <c:v>-7.5599999999999999E-3</c:v>
                </c:pt>
                <c:pt idx="22">
                  <c:v>3.88E-4</c:v>
                </c:pt>
                <c:pt idx="23">
                  <c:v>3.3300000000000001E-3</c:v>
                </c:pt>
                <c:pt idx="24">
                  <c:v>-2.64E-3</c:v>
                </c:pt>
                <c:pt idx="25">
                  <c:v>-1.89E-3</c:v>
                </c:pt>
                <c:pt idx="26">
                  <c:v>8.9499999999999996E-3</c:v>
                </c:pt>
                <c:pt idx="27">
                  <c:v>1.8200000000000001E-2</c:v>
                </c:pt>
                <c:pt idx="28">
                  <c:v>5.5100000000000001E-3</c:v>
                </c:pt>
                <c:pt idx="29">
                  <c:v>-1.41E-3</c:v>
                </c:pt>
                <c:pt idx="30">
                  <c:v>5.2500000000000003E-3</c:v>
                </c:pt>
                <c:pt idx="31">
                  <c:v>7.8200000000000006E-3</c:v>
                </c:pt>
                <c:pt idx="32">
                  <c:v>2.5100000000000001E-3</c:v>
                </c:pt>
                <c:pt idx="33">
                  <c:v>-3.5799999999999998E-3</c:v>
                </c:pt>
                <c:pt idx="34">
                  <c:v>3.6000000000000002E-4</c:v>
                </c:pt>
                <c:pt idx="35">
                  <c:v>1.11E-2</c:v>
                </c:pt>
                <c:pt idx="36">
                  <c:v>6.2500000000000003E-3</c:v>
                </c:pt>
                <c:pt idx="37">
                  <c:v>4.7299999999999998E-3</c:v>
                </c:pt>
                <c:pt idx="38">
                  <c:v>8.2699999999999996E-3</c:v>
                </c:pt>
                <c:pt idx="39">
                  <c:v>1.06E-2</c:v>
                </c:pt>
                <c:pt idx="40">
                  <c:v>1.1599999999999999E-2</c:v>
                </c:pt>
                <c:pt idx="41">
                  <c:v>1.35E-2</c:v>
                </c:pt>
                <c:pt idx="42">
                  <c:v>9.7800000000000005E-3</c:v>
                </c:pt>
                <c:pt idx="43">
                  <c:v>1.6100000000000001E-3</c:v>
                </c:pt>
                <c:pt idx="44">
                  <c:v>-5.3E-3</c:v>
                </c:pt>
                <c:pt idx="45">
                  <c:v>-1.2500000000000001E-2</c:v>
                </c:pt>
                <c:pt idx="46">
                  <c:v>-2.6599999999999999E-2</c:v>
                </c:pt>
                <c:pt idx="47">
                  <c:v>-1.29E-2</c:v>
                </c:pt>
                <c:pt idx="48">
                  <c:v>-3.15E-2</c:v>
                </c:pt>
                <c:pt idx="49">
                  <c:v>-1.54E-2</c:v>
                </c:pt>
                <c:pt idx="50">
                  <c:v>-1.2800000000000001E-2</c:v>
                </c:pt>
                <c:pt idx="51">
                  <c:v>-1.4E-2</c:v>
                </c:pt>
                <c:pt idx="52">
                  <c:v>-9.7900000000000001E-3</c:v>
                </c:pt>
                <c:pt idx="53">
                  <c:v>-1.14E-2</c:v>
                </c:pt>
                <c:pt idx="54">
                  <c:v>-4.3099999999999996E-3</c:v>
                </c:pt>
                <c:pt idx="55">
                  <c:v>7.4700000000000001E-3</c:v>
                </c:pt>
                <c:pt idx="56">
                  <c:v>-1.14E-2</c:v>
                </c:pt>
                <c:pt idx="57">
                  <c:v>-1.7399999999999999E-2</c:v>
                </c:pt>
                <c:pt idx="58">
                  <c:v>-1.7999999999999999E-2</c:v>
                </c:pt>
                <c:pt idx="59">
                  <c:v>-7.7600000000000004E-3</c:v>
                </c:pt>
                <c:pt idx="60">
                  <c:v>3.47E-3</c:v>
                </c:pt>
                <c:pt idx="61">
                  <c:v>-7.6699999999999997E-3</c:v>
                </c:pt>
                <c:pt idx="62">
                  <c:v>-2.7799999999999998E-2</c:v>
                </c:pt>
                <c:pt idx="63">
                  <c:v>-2.1999999999999999E-2</c:v>
                </c:pt>
                <c:pt idx="64">
                  <c:v>-3.44E-2</c:v>
                </c:pt>
                <c:pt idx="65">
                  <c:v>-5.9299999999999999E-2</c:v>
                </c:pt>
                <c:pt idx="66">
                  <c:v>-9.5600000000000004E-2</c:v>
                </c:pt>
                <c:pt idx="67">
                  <c:v>-0.13800000000000001</c:v>
                </c:pt>
                <c:pt idx="68">
                  <c:v>-0.17299999999999999</c:v>
                </c:pt>
                <c:pt idx="69">
                  <c:v>-0.19700000000000001</c:v>
                </c:pt>
                <c:pt idx="70">
                  <c:v>-0.24199999999999999</c:v>
                </c:pt>
                <c:pt idx="71">
                  <c:v>-0.26700000000000002</c:v>
                </c:pt>
                <c:pt idx="72">
                  <c:v>-0.28399999999999997</c:v>
                </c:pt>
                <c:pt idx="73">
                  <c:v>-0.30299999999999999</c:v>
                </c:pt>
                <c:pt idx="74">
                  <c:v>-0.32800000000000001</c:v>
                </c:pt>
                <c:pt idx="75">
                  <c:v>-0.34799999999999998</c:v>
                </c:pt>
                <c:pt idx="76">
                  <c:v>-0.36099999999999999</c:v>
                </c:pt>
                <c:pt idx="77">
                  <c:v>-0.35799999999999998</c:v>
                </c:pt>
                <c:pt idx="78">
                  <c:v>-0.34799999999999998</c:v>
                </c:pt>
                <c:pt idx="79">
                  <c:v>-0.34399999999999997</c:v>
                </c:pt>
                <c:pt idx="80">
                  <c:v>-0.34399999999999997</c:v>
                </c:pt>
                <c:pt idx="81">
                  <c:v>-0.34100000000000003</c:v>
                </c:pt>
                <c:pt idx="82">
                  <c:v>-0.33600000000000002</c:v>
                </c:pt>
                <c:pt idx="83">
                  <c:v>-0.33100000000000002</c:v>
                </c:pt>
                <c:pt idx="84">
                  <c:v>-0.33100000000000002</c:v>
                </c:pt>
                <c:pt idx="85">
                  <c:v>-0.33800000000000002</c:v>
                </c:pt>
                <c:pt idx="86">
                  <c:v>-0.34200000000000003</c:v>
                </c:pt>
                <c:pt idx="87">
                  <c:v>-0.34</c:v>
                </c:pt>
                <c:pt idx="88">
                  <c:v>-0.33800000000000002</c:v>
                </c:pt>
                <c:pt idx="89">
                  <c:v>-0.33400000000000002</c:v>
                </c:pt>
                <c:pt idx="90">
                  <c:v>-0.35399999999999998</c:v>
                </c:pt>
                <c:pt idx="91">
                  <c:v>-0.36499999999999999</c:v>
                </c:pt>
                <c:pt idx="92">
                  <c:v>-0.34200000000000003</c:v>
                </c:pt>
                <c:pt idx="93">
                  <c:v>-0.33600000000000002</c:v>
                </c:pt>
                <c:pt idx="94">
                  <c:v>-0.33500000000000002</c:v>
                </c:pt>
                <c:pt idx="95">
                  <c:v>-0.33600000000000002</c:v>
                </c:pt>
                <c:pt idx="96">
                  <c:v>-0.33600000000000002</c:v>
                </c:pt>
                <c:pt idx="97">
                  <c:v>-0.313</c:v>
                </c:pt>
                <c:pt idx="98">
                  <c:v>-0.29899999999999999</c:v>
                </c:pt>
                <c:pt idx="99">
                  <c:v>-0.28999999999999998</c:v>
                </c:pt>
                <c:pt idx="100">
                  <c:v>-0.28799999999999998</c:v>
                </c:pt>
                <c:pt idx="101">
                  <c:v>-0.30099999999999999</c:v>
                </c:pt>
                <c:pt idx="102">
                  <c:v>-0.29699999999999999</c:v>
                </c:pt>
                <c:pt idx="103">
                  <c:v>-0.29299999999999998</c:v>
                </c:pt>
                <c:pt idx="104">
                  <c:v>-0.28899999999999998</c:v>
                </c:pt>
                <c:pt idx="105">
                  <c:v>-0.28499999999999998</c:v>
                </c:pt>
                <c:pt idx="106">
                  <c:v>-0.30099999999999999</c:v>
                </c:pt>
                <c:pt idx="107">
                  <c:v>-0.29399999999999998</c:v>
                </c:pt>
                <c:pt idx="108">
                  <c:v>-0.27200000000000002</c:v>
                </c:pt>
                <c:pt idx="109">
                  <c:v>-0.26400000000000001</c:v>
                </c:pt>
                <c:pt idx="110">
                  <c:v>-0.25900000000000001</c:v>
                </c:pt>
                <c:pt idx="111">
                  <c:v>-0.251</c:v>
                </c:pt>
                <c:pt idx="112">
                  <c:v>-0.23899999999999999</c:v>
                </c:pt>
                <c:pt idx="113">
                  <c:v>-0.23699999999999999</c:v>
                </c:pt>
                <c:pt idx="114">
                  <c:v>-0.23499999999999999</c:v>
                </c:pt>
                <c:pt idx="115">
                  <c:v>-0.22800000000000001</c:v>
                </c:pt>
                <c:pt idx="116">
                  <c:v>-0.223</c:v>
                </c:pt>
                <c:pt idx="117">
                  <c:v>-0.21299999999999999</c:v>
                </c:pt>
                <c:pt idx="118">
                  <c:v>-0.22</c:v>
                </c:pt>
                <c:pt idx="119">
                  <c:v>-0.23699999999999999</c:v>
                </c:pt>
                <c:pt idx="120">
                  <c:v>-0.23799999999999999</c:v>
                </c:pt>
                <c:pt idx="121">
                  <c:v>-0.23</c:v>
                </c:pt>
                <c:pt idx="122">
                  <c:v>-0.22900000000000001</c:v>
                </c:pt>
                <c:pt idx="123">
                  <c:v>-0.22500000000000001</c:v>
                </c:pt>
                <c:pt idx="124">
                  <c:v>-0.22600000000000001</c:v>
                </c:pt>
                <c:pt idx="125">
                  <c:v>-0.216</c:v>
                </c:pt>
                <c:pt idx="126">
                  <c:v>-0.19700000000000001</c:v>
                </c:pt>
                <c:pt idx="127">
                  <c:v>-0.193</c:v>
                </c:pt>
                <c:pt idx="128">
                  <c:v>-0.192</c:v>
                </c:pt>
                <c:pt idx="129">
                  <c:v>-0.187</c:v>
                </c:pt>
                <c:pt idx="130">
                  <c:v>-0.18099999999999999</c:v>
                </c:pt>
                <c:pt idx="131">
                  <c:v>-0.183</c:v>
                </c:pt>
                <c:pt idx="132">
                  <c:v>-0.187</c:v>
                </c:pt>
                <c:pt idx="133">
                  <c:v>-0.19600000000000001</c:v>
                </c:pt>
                <c:pt idx="134">
                  <c:v>-0.19400000000000001</c:v>
                </c:pt>
                <c:pt idx="135">
                  <c:v>-0.185</c:v>
                </c:pt>
                <c:pt idx="136">
                  <c:v>-0.189</c:v>
                </c:pt>
                <c:pt idx="137">
                  <c:v>-0.20499999999999999</c:v>
                </c:pt>
                <c:pt idx="138">
                  <c:v>-0.20399999999999999</c:v>
                </c:pt>
                <c:pt idx="139">
                  <c:v>-0.20499999999999999</c:v>
                </c:pt>
                <c:pt idx="140">
                  <c:v>-0.183</c:v>
                </c:pt>
                <c:pt idx="141">
                  <c:v>-0.17199999999999999</c:v>
                </c:pt>
                <c:pt idx="142">
                  <c:v>-0.188</c:v>
                </c:pt>
                <c:pt idx="143">
                  <c:v>-0.183</c:v>
                </c:pt>
                <c:pt idx="144">
                  <c:v>-0.16800000000000001</c:v>
                </c:pt>
                <c:pt idx="145">
                  <c:v>-0.16</c:v>
                </c:pt>
                <c:pt idx="146">
                  <c:v>-0.14899999999999999</c:v>
                </c:pt>
                <c:pt idx="147">
                  <c:v>-0.154</c:v>
                </c:pt>
                <c:pt idx="148">
                  <c:v>-0.161</c:v>
                </c:pt>
                <c:pt idx="149">
                  <c:v>-0.154</c:v>
                </c:pt>
                <c:pt idx="150">
                  <c:v>-0.14799999999999999</c:v>
                </c:pt>
                <c:pt idx="151">
                  <c:v>-0.14499999999999999</c:v>
                </c:pt>
                <c:pt idx="152">
                  <c:v>-0.14399999999999999</c:v>
                </c:pt>
                <c:pt idx="153">
                  <c:v>-0.14799999999999999</c:v>
                </c:pt>
                <c:pt idx="154">
                  <c:v>-0.14699999999999999</c:v>
                </c:pt>
                <c:pt idx="155">
                  <c:v>-0.13400000000000001</c:v>
                </c:pt>
                <c:pt idx="156">
                  <c:v>-0.126</c:v>
                </c:pt>
                <c:pt idx="157">
                  <c:v>-0.12</c:v>
                </c:pt>
                <c:pt idx="158">
                  <c:v>-0.111</c:v>
                </c:pt>
                <c:pt idx="159">
                  <c:v>-0.104</c:v>
                </c:pt>
                <c:pt idx="160">
                  <c:v>-9.9699999999999997E-2</c:v>
                </c:pt>
                <c:pt idx="161">
                  <c:v>-0.10100000000000001</c:v>
                </c:pt>
                <c:pt idx="162">
                  <c:v>-0.111</c:v>
                </c:pt>
                <c:pt idx="163">
                  <c:v>-0.12</c:v>
                </c:pt>
                <c:pt idx="164">
                  <c:v>-0.13300000000000001</c:v>
                </c:pt>
                <c:pt idx="165">
                  <c:v>-0.14099999999999999</c:v>
                </c:pt>
                <c:pt idx="166">
                  <c:v>-0.14599999999999999</c:v>
                </c:pt>
                <c:pt idx="167">
                  <c:v>-0.14899999999999999</c:v>
                </c:pt>
                <c:pt idx="168">
                  <c:v>-0.14599999999999999</c:v>
                </c:pt>
                <c:pt idx="169">
                  <c:v>-0.13300000000000001</c:v>
                </c:pt>
                <c:pt idx="170">
                  <c:v>-0.125</c:v>
                </c:pt>
                <c:pt idx="171">
                  <c:v>-0.113</c:v>
                </c:pt>
                <c:pt idx="172">
                  <c:v>-0.123</c:v>
                </c:pt>
                <c:pt idx="173">
                  <c:v>-9.8500000000000004E-2</c:v>
                </c:pt>
                <c:pt idx="174">
                  <c:v>-9.3200000000000005E-2</c:v>
                </c:pt>
                <c:pt idx="175">
                  <c:v>-8.77E-2</c:v>
                </c:pt>
                <c:pt idx="176">
                  <c:v>-9.06E-2</c:v>
                </c:pt>
                <c:pt idx="177">
                  <c:v>-9.8100000000000007E-2</c:v>
                </c:pt>
                <c:pt idx="178">
                  <c:v>-0.10299999999999999</c:v>
                </c:pt>
                <c:pt idx="179">
                  <c:v>-0.104</c:v>
                </c:pt>
                <c:pt idx="180">
                  <c:v>-0.105</c:v>
                </c:pt>
                <c:pt idx="181">
                  <c:v>-0.1</c:v>
                </c:pt>
                <c:pt idx="182">
                  <c:v>-0.107</c:v>
                </c:pt>
                <c:pt idx="183">
                  <c:v>-0.11</c:v>
                </c:pt>
                <c:pt idx="184">
                  <c:v>-9.7199999999999995E-2</c:v>
                </c:pt>
                <c:pt idx="185">
                  <c:v>-9.3200000000000005E-2</c:v>
                </c:pt>
                <c:pt idx="186">
                  <c:v>-9.4100000000000003E-2</c:v>
                </c:pt>
                <c:pt idx="187">
                  <c:v>-9.8900000000000002E-2</c:v>
                </c:pt>
                <c:pt idx="188">
                  <c:v>-0.1</c:v>
                </c:pt>
                <c:pt idx="189">
                  <c:v>-9.9599999999999994E-2</c:v>
                </c:pt>
                <c:pt idx="190">
                  <c:v>-0.104</c:v>
                </c:pt>
                <c:pt idx="191">
                  <c:v>-0.113</c:v>
                </c:pt>
                <c:pt idx="192">
                  <c:v>-0.113</c:v>
                </c:pt>
                <c:pt idx="193">
                  <c:v>-0.105</c:v>
                </c:pt>
                <c:pt idx="194">
                  <c:v>-0.10199999999999999</c:v>
                </c:pt>
                <c:pt idx="195">
                  <c:v>-0.1</c:v>
                </c:pt>
                <c:pt idx="196">
                  <c:v>-0.10299999999999999</c:v>
                </c:pt>
                <c:pt idx="197">
                  <c:v>-0.106</c:v>
                </c:pt>
                <c:pt idx="198">
                  <c:v>-0.104</c:v>
                </c:pt>
                <c:pt idx="199">
                  <c:v>-0.107</c:v>
                </c:pt>
                <c:pt idx="200">
                  <c:v>-0.106</c:v>
                </c:pt>
                <c:pt idx="201">
                  <c:v>-0.112</c:v>
                </c:pt>
                <c:pt idx="202">
                  <c:v>-0.11600000000000001</c:v>
                </c:pt>
                <c:pt idx="203">
                  <c:v>-0.106</c:v>
                </c:pt>
                <c:pt idx="204">
                  <c:v>-0.104</c:v>
                </c:pt>
                <c:pt idx="205">
                  <c:v>-0.105</c:v>
                </c:pt>
                <c:pt idx="206">
                  <c:v>-9.8000000000000004E-2</c:v>
                </c:pt>
                <c:pt idx="207">
                  <c:v>-9.8199999999999996E-2</c:v>
                </c:pt>
                <c:pt idx="208">
                  <c:v>-8.8700000000000001E-2</c:v>
                </c:pt>
                <c:pt idx="209">
                  <c:v>-7.8700000000000006E-2</c:v>
                </c:pt>
                <c:pt idx="210">
                  <c:v>-8.4500000000000006E-2</c:v>
                </c:pt>
                <c:pt idx="211">
                  <c:v>-8.1900000000000001E-2</c:v>
                </c:pt>
                <c:pt idx="212">
                  <c:v>-7.85E-2</c:v>
                </c:pt>
                <c:pt idx="213">
                  <c:v>-7.9799999999999996E-2</c:v>
                </c:pt>
                <c:pt idx="214">
                  <c:v>-8.0399999999999999E-2</c:v>
                </c:pt>
                <c:pt idx="215">
                  <c:v>-8.2600000000000007E-2</c:v>
                </c:pt>
                <c:pt idx="216">
                  <c:v>-8.4900000000000003E-2</c:v>
                </c:pt>
                <c:pt idx="217">
                  <c:v>-8.3099999999999993E-2</c:v>
                </c:pt>
                <c:pt idx="218">
                  <c:v>-8.3199999999999996E-2</c:v>
                </c:pt>
                <c:pt idx="219">
                  <c:v>-8.1900000000000001E-2</c:v>
                </c:pt>
                <c:pt idx="220">
                  <c:v>-8.1100000000000005E-2</c:v>
                </c:pt>
                <c:pt idx="221">
                  <c:v>-7.7600000000000002E-2</c:v>
                </c:pt>
                <c:pt idx="222">
                  <c:v>-7.0499999999999993E-2</c:v>
                </c:pt>
                <c:pt idx="223">
                  <c:v>-6.8099999999999994E-2</c:v>
                </c:pt>
                <c:pt idx="224">
                  <c:v>-7.46E-2</c:v>
                </c:pt>
                <c:pt idx="225">
                  <c:v>-7.5700000000000003E-2</c:v>
                </c:pt>
                <c:pt idx="226">
                  <c:v>-6.9400000000000003E-2</c:v>
                </c:pt>
                <c:pt idx="227">
                  <c:v>-6.4799999999999996E-2</c:v>
                </c:pt>
                <c:pt idx="228">
                  <c:v>-6.7599999999999993E-2</c:v>
                </c:pt>
                <c:pt idx="229">
                  <c:v>-7.0199999999999999E-2</c:v>
                </c:pt>
                <c:pt idx="230">
                  <c:v>-7.5700000000000003E-2</c:v>
                </c:pt>
                <c:pt idx="231">
                  <c:v>-6.5199999999999994E-2</c:v>
                </c:pt>
                <c:pt idx="232">
                  <c:v>-5.0200000000000002E-2</c:v>
                </c:pt>
                <c:pt idx="233">
                  <c:v>-4.1500000000000002E-2</c:v>
                </c:pt>
                <c:pt idx="234">
                  <c:v>-3.6600000000000001E-2</c:v>
                </c:pt>
                <c:pt idx="235">
                  <c:v>-5.1200000000000002E-2</c:v>
                </c:pt>
                <c:pt idx="236">
                  <c:v>-4.7600000000000003E-2</c:v>
                </c:pt>
                <c:pt idx="237">
                  <c:v>-3.0499999999999999E-2</c:v>
                </c:pt>
                <c:pt idx="238">
                  <c:v>-6.2700000000000006E-2</c:v>
                </c:pt>
                <c:pt idx="239">
                  <c:v>-9.6500000000000002E-2</c:v>
                </c:pt>
                <c:pt idx="240">
                  <c:v>-7.4800000000000005E-2</c:v>
                </c:pt>
                <c:pt idx="241">
                  <c:v>-7.8200000000000006E-2</c:v>
                </c:pt>
                <c:pt idx="242">
                  <c:v>-8.2199999999999995E-2</c:v>
                </c:pt>
                <c:pt idx="243">
                  <c:v>-8.5999999999999993E-2</c:v>
                </c:pt>
                <c:pt idx="244">
                  <c:v>-9.5799999999999996E-2</c:v>
                </c:pt>
                <c:pt idx="245">
                  <c:v>-0.10199999999999999</c:v>
                </c:pt>
                <c:pt idx="246">
                  <c:v>-9.0399999999999994E-2</c:v>
                </c:pt>
                <c:pt idx="247">
                  <c:v>-9.6799999999999997E-2</c:v>
                </c:pt>
                <c:pt idx="248">
                  <c:v>-8.77E-2</c:v>
                </c:pt>
                <c:pt idx="249">
                  <c:v>-7.1599999999999997E-2</c:v>
                </c:pt>
                <c:pt idx="250">
                  <c:v>-5.8700000000000002E-2</c:v>
                </c:pt>
                <c:pt idx="251">
                  <c:v>-5.0200000000000002E-2</c:v>
                </c:pt>
                <c:pt idx="252">
                  <c:v>-5.04E-2</c:v>
                </c:pt>
                <c:pt idx="253">
                  <c:v>-5.79E-2</c:v>
                </c:pt>
                <c:pt idx="254">
                  <c:v>-5.1700000000000003E-2</c:v>
                </c:pt>
                <c:pt idx="255">
                  <c:v>-5.0200000000000002E-2</c:v>
                </c:pt>
                <c:pt idx="256">
                  <c:v>-5.5300000000000002E-2</c:v>
                </c:pt>
                <c:pt idx="257">
                  <c:v>-5.91E-2</c:v>
                </c:pt>
                <c:pt idx="258">
                  <c:v>-5.9400000000000001E-2</c:v>
                </c:pt>
                <c:pt idx="259">
                  <c:v>-5.9499999999999997E-2</c:v>
                </c:pt>
                <c:pt idx="260">
                  <c:v>-5.9400000000000001E-2</c:v>
                </c:pt>
                <c:pt idx="261">
                  <c:v>-6.5100000000000005E-2</c:v>
                </c:pt>
                <c:pt idx="262">
                  <c:v>-6.7900000000000002E-2</c:v>
                </c:pt>
                <c:pt idx="263">
                  <c:v>-6.6900000000000001E-2</c:v>
                </c:pt>
                <c:pt idx="264">
                  <c:v>-6.6500000000000004E-2</c:v>
                </c:pt>
                <c:pt idx="265">
                  <c:v>-6.6199999999999995E-2</c:v>
                </c:pt>
                <c:pt idx="266">
                  <c:v>-6.1400000000000003E-2</c:v>
                </c:pt>
                <c:pt idx="267">
                  <c:v>-5.91E-2</c:v>
                </c:pt>
                <c:pt idx="268">
                  <c:v>-5.9400000000000001E-2</c:v>
                </c:pt>
                <c:pt idx="269">
                  <c:v>-5.45E-2</c:v>
                </c:pt>
                <c:pt idx="270">
                  <c:v>-4.7199999999999999E-2</c:v>
                </c:pt>
                <c:pt idx="271">
                  <c:v>-4.7199999999999999E-2</c:v>
                </c:pt>
                <c:pt idx="272">
                  <c:v>-4.65E-2</c:v>
                </c:pt>
                <c:pt idx="273">
                  <c:v>-5.1200000000000002E-2</c:v>
                </c:pt>
                <c:pt idx="274">
                  <c:v>-4.3299999999999998E-2</c:v>
                </c:pt>
                <c:pt idx="275">
                  <c:v>-4.2900000000000001E-2</c:v>
                </c:pt>
                <c:pt idx="276">
                  <c:v>-3.5999999999999997E-2</c:v>
                </c:pt>
                <c:pt idx="277">
                  <c:v>-4.3999999999999997E-2</c:v>
                </c:pt>
                <c:pt idx="278">
                  <c:v>-4.4600000000000001E-2</c:v>
                </c:pt>
                <c:pt idx="279">
                  <c:v>-4.2500000000000003E-2</c:v>
                </c:pt>
                <c:pt idx="280">
                  <c:v>-4.5600000000000002E-2</c:v>
                </c:pt>
                <c:pt idx="281">
                  <c:v>-4.8399999999999999E-2</c:v>
                </c:pt>
                <c:pt idx="282">
                  <c:v>-5.33E-2</c:v>
                </c:pt>
                <c:pt idx="283">
                  <c:v>-4.9599999999999998E-2</c:v>
                </c:pt>
                <c:pt idx="284">
                  <c:v>-4.5900000000000003E-2</c:v>
                </c:pt>
                <c:pt idx="285">
                  <c:v>-4.0800000000000003E-2</c:v>
                </c:pt>
                <c:pt idx="286">
                  <c:v>-3.9100000000000003E-2</c:v>
                </c:pt>
                <c:pt idx="287">
                  <c:v>-4.5100000000000001E-2</c:v>
                </c:pt>
                <c:pt idx="288">
                  <c:v>-4.5499999999999999E-2</c:v>
                </c:pt>
                <c:pt idx="289">
                  <c:v>-4.6699999999999998E-2</c:v>
                </c:pt>
                <c:pt idx="290">
                  <c:v>-4.7E-2</c:v>
                </c:pt>
                <c:pt idx="291">
                  <c:v>-4.3400000000000001E-2</c:v>
                </c:pt>
                <c:pt idx="292">
                  <c:v>-4.9599999999999998E-2</c:v>
                </c:pt>
                <c:pt idx="293">
                  <c:v>-6.4799999999999996E-2</c:v>
                </c:pt>
                <c:pt idx="294">
                  <c:v>-4.7300000000000002E-2</c:v>
                </c:pt>
                <c:pt idx="295">
                  <c:v>-4.9799999999999997E-2</c:v>
                </c:pt>
                <c:pt idx="296">
                  <c:v>-5.9799999999999999E-2</c:v>
                </c:pt>
                <c:pt idx="297">
                  <c:v>-6.6199999999999995E-2</c:v>
                </c:pt>
                <c:pt idx="298">
                  <c:v>-6.7599999999999993E-2</c:v>
                </c:pt>
                <c:pt idx="299">
                  <c:v>-6.3100000000000003E-2</c:v>
                </c:pt>
                <c:pt idx="300">
                  <c:v>-5.04E-2</c:v>
                </c:pt>
                <c:pt idx="301">
                  <c:v>-6.2700000000000006E-2</c:v>
                </c:pt>
                <c:pt idx="302">
                  <c:v>-5.8200000000000002E-2</c:v>
                </c:pt>
                <c:pt idx="303">
                  <c:v>-3.5099999999999999E-2</c:v>
                </c:pt>
                <c:pt idx="304">
                  <c:v>-4.2999999999999997E-2</c:v>
                </c:pt>
                <c:pt idx="305">
                  <c:v>-3.78E-2</c:v>
                </c:pt>
                <c:pt idx="306">
                  <c:v>-3.0700000000000002E-2</c:v>
                </c:pt>
                <c:pt idx="307">
                  <c:v>-3.0599999999999999E-2</c:v>
                </c:pt>
                <c:pt idx="308">
                  <c:v>-3.0499999999999999E-2</c:v>
                </c:pt>
                <c:pt idx="309">
                  <c:v>-3.15E-2</c:v>
                </c:pt>
                <c:pt idx="310">
                  <c:v>-1.66E-2</c:v>
                </c:pt>
                <c:pt idx="311">
                  <c:v>-2.0899999999999998E-2</c:v>
                </c:pt>
                <c:pt idx="312">
                  <c:v>-2.1100000000000001E-2</c:v>
                </c:pt>
                <c:pt idx="313">
                  <c:v>-2.3E-2</c:v>
                </c:pt>
                <c:pt idx="314">
                  <c:v>-1.7999999999999999E-2</c:v>
                </c:pt>
                <c:pt idx="315">
                  <c:v>-2.3699999999999999E-2</c:v>
                </c:pt>
                <c:pt idx="316">
                  <c:v>-2.3900000000000001E-2</c:v>
                </c:pt>
                <c:pt idx="317">
                  <c:v>-7.3499999999999996E-2</c:v>
                </c:pt>
                <c:pt idx="318">
                  <c:v>-0.10299999999999999</c:v>
                </c:pt>
                <c:pt idx="319">
                  <c:v>-0.128</c:v>
                </c:pt>
                <c:pt idx="320">
                  <c:v>-0.10299999999999999</c:v>
                </c:pt>
                <c:pt idx="321">
                  <c:v>-0.107</c:v>
                </c:pt>
                <c:pt idx="322">
                  <c:v>-0.16600000000000001</c:v>
                </c:pt>
                <c:pt idx="323">
                  <c:v>-7.8299999999999995E-2</c:v>
                </c:pt>
                <c:pt idx="324">
                  <c:v>-5.6000000000000001E-2</c:v>
                </c:pt>
                <c:pt idx="325">
                  <c:v>-3.7999999999999999E-2</c:v>
                </c:pt>
                <c:pt idx="326">
                  <c:v>-3.3300000000000003E-2</c:v>
                </c:pt>
                <c:pt idx="327">
                  <c:v>-6.4000000000000001E-2</c:v>
                </c:pt>
                <c:pt idx="328">
                  <c:v>-3.1E-2</c:v>
                </c:pt>
                <c:pt idx="329">
                  <c:v>-2.6800000000000001E-2</c:v>
                </c:pt>
                <c:pt idx="330">
                  <c:v>-5.4899999999999997E-2</c:v>
                </c:pt>
                <c:pt idx="331">
                  <c:v>-6.1899999999999997E-2</c:v>
                </c:pt>
                <c:pt idx="332">
                  <c:v>-4.6800000000000001E-2</c:v>
                </c:pt>
                <c:pt idx="333">
                  <c:v>-4.87E-2</c:v>
                </c:pt>
                <c:pt idx="334">
                  <c:v>-5.1299999999999998E-2</c:v>
                </c:pt>
                <c:pt idx="335">
                  <c:v>-5.8799999999999998E-2</c:v>
                </c:pt>
                <c:pt idx="336">
                  <c:v>-6.5199999999999994E-2</c:v>
                </c:pt>
                <c:pt idx="337">
                  <c:v>-5.8299999999999998E-2</c:v>
                </c:pt>
                <c:pt idx="338">
                  <c:v>-6.6900000000000001E-2</c:v>
                </c:pt>
                <c:pt idx="339">
                  <c:v>-8.1799999999999998E-2</c:v>
                </c:pt>
                <c:pt idx="340">
                  <c:v>-8.72E-2</c:v>
                </c:pt>
                <c:pt idx="341">
                  <c:v>-8.9700000000000002E-2</c:v>
                </c:pt>
                <c:pt idx="342">
                  <c:v>-9.9299999999999999E-2</c:v>
                </c:pt>
                <c:pt idx="343">
                  <c:v>-8.0500000000000002E-2</c:v>
                </c:pt>
                <c:pt idx="344">
                  <c:v>-6.4000000000000001E-2</c:v>
                </c:pt>
                <c:pt idx="345">
                  <c:v>-5.4300000000000001E-2</c:v>
                </c:pt>
                <c:pt idx="346">
                  <c:v>-3.1800000000000002E-2</c:v>
                </c:pt>
                <c:pt idx="347">
                  <c:v>-3.1699999999999999E-2</c:v>
                </c:pt>
                <c:pt idx="348">
                  <c:v>-2.4799999999999999E-2</c:v>
                </c:pt>
                <c:pt idx="349">
                  <c:v>-0.03</c:v>
                </c:pt>
                <c:pt idx="350">
                  <c:v>-2.3699999999999999E-2</c:v>
                </c:pt>
                <c:pt idx="351">
                  <c:v>-2.5499999999999998E-2</c:v>
                </c:pt>
                <c:pt idx="352">
                  <c:v>-3.2800000000000003E-2</c:v>
                </c:pt>
                <c:pt idx="353">
                  <c:v>-2.0299999999999999E-2</c:v>
                </c:pt>
                <c:pt idx="354">
                  <c:v>-5.6000000000000001E-2</c:v>
                </c:pt>
                <c:pt idx="355">
                  <c:v>-6.88E-2</c:v>
                </c:pt>
                <c:pt idx="356">
                  <c:v>-4.5199999999999997E-2</c:v>
                </c:pt>
                <c:pt idx="357">
                  <c:v>-6.1600000000000002E-2</c:v>
                </c:pt>
                <c:pt idx="358">
                  <c:v>-8.8400000000000006E-2</c:v>
                </c:pt>
                <c:pt idx="359">
                  <c:v>-5.4300000000000001E-2</c:v>
                </c:pt>
                <c:pt idx="360">
                  <c:v>-3.6400000000000002E-2</c:v>
                </c:pt>
                <c:pt idx="361">
                  <c:v>-4.0300000000000002E-2</c:v>
                </c:pt>
                <c:pt idx="362">
                  <c:v>-5.8100000000000001E-3</c:v>
                </c:pt>
                <c:pt idx="363">
                  <c:v>1.06E-2</c:v>
                </c:pt>
                <c:pt idx="364">
                  <c:v>-7.1199999999999996E-3</c:v>
                </c:pt>
                <c:pt idx="365">
                  <c:v>-1.9599999999999999E-2</c:v>
                </c:pt>
                <c:pt idx="366">
                  <c:v>-1.49E-2</c:v>
                </c:pt>
                <c:pt idx="367">
                  <c:v>-6.3400000000000001E-3</c:v>
                </c:pt>
                <c:pt idx="368">
                  <c:v>5.3499999999999997E-3</c:v>
                </c:pt>
                <c:pt idx="369">
                  <c:v>8.8199999999999997E-3</c:v>
                </c:pt>
                <c:pt idx="370">
                  <c:v>-3.2200000000000002E-3</c:v>
                </c:pt>
                <c:pt idx="371">
                  <c:v>-1.0500000000000001E-2</c:v>
                </c:pt>
                <c:pt idx="372">
                  <c:v>-6.28E-3</c:v>
                </c:pt>
                <c:pt idx="373">
                  <c:v>-4.0899999999999999E-3</c:v>
                </c:pt>
                <c:pt idx="374">
                  <c:v>6.3299999999999997E-3</c:v>
                </c:pt>
                <c:pt idx="375">
                  <c:v>-1.9599999999999999E-2</c:v>
                </c:pt>
                <c:pt idx="376">
                  <c:v>-2.5999999999999999E-2</c:v>
                </c:pt>
                <c:pt idx="377">
                  <c:v>-1.09E-2</c:v>
                </c:pt>
                <c:pt idx="378">
                  <c:v>-1.7399999999999999E-2</c:v>
                </c:pt>
                <c:pt idx="379">
                  <c:v>-3.4200000000000001E-2</c:v>
                </c:pt>
                <c:pt idx="380">
                  <c:v>-5.3499999999999999E-2</c:v>
                </c:pt>
                <c:pt idx="381">
                  <c:v>-5.4699999999999999E-2</c:v>
                </c:pt>
                <c:pt idx="382">
                  <c:v>-5.04E-2</c:v>
                </c:pt>
                <c:pt idx="383">
                  <c:v>-4.1099999999999998E-2</c:v>
                </c:pt>
                <c:pt idx="384">
                  <c:v>-5.0200000000000002E-2</c:v>
                </c:pt>
                <c:pt idx="385">
                  <c:v>-5.33E-2</c:v>
                </c:pt>
                <c:pt idx="386">
                  <c:v>-4.4999999999999998E-2</c:v>
                </c:pt>
                <c:pt idx="387">
                  <c:v>-1.8800000000000001E-2</c:v>
                </c:pt>
                <c:pt idx="388">
                  <c:v>4.1700000000000001E-3</c:v>
                </c:pt>
                <c:pt idx="389">
                  <c:v>1.9900000000000001E-2</c:v>
                </c:pt>
                <c:pt idx="390">
                  <c:v>3.56E-2</c:v>
                </c:pt>
                <c:pt idx="391">
                  <c:v>4.9700000000000001E-2</c:v>
                </c:pt>
                <c:pt idx="392">
                  <c:v>5.6500000000000002E-2</c:v>
                </c:pt>
                <c:pt idx="393">
                  <c:v>5.8700000000000002E-2</c:v>
                </c:pt>
                <c:pt idx="394">
                  <c:v>4.19E-2</c:v>
                </c:pt>
                <c:pt idx="395">
                  <c:v>2.3199999999999998E-2</c:v>
                </c:pt>
                <c:pt idx="396">
                  <c:v>1.9E-2</c:v>
                </c:pt>
                <c:pt idx="397">
                  <c:v>-2.98E-3</c:v>
                </c:pt>
                <c:pt idx="398">
                  <c:v>-2.06E-2</c:v>
                </c:pt>
                <c:pt idx="399">
                  <c:v>-2.8899999999999999E-2</c:v>
                </c:pt>
                <c:pt idx="400">
                  <c:v>-3.2599999999999997E-2</c:v>
                </c:pt>
                <c:pt idx="401">
                  <c:v>-3.3099999999999997E-2</c:v>
                </c:pt>
                <c:pt idx="402">
                  <c:v>-3.9399999999999998E-2</c:v>
                </c:pt>
                <c:pt idx="403">
                  <c:v>-5.6599999999999998E-2</c:v>
                </c:pt>
                <c:pt idx="404">
                  <c:v>-4.2500000000000003E-2</c:v>
                </c:pt>
                <c:pt idx="405">
                  <c:v>-2.1299999999999999E-2</c:v>
                </c:pt>
                <c:pt idx="406">
                  <c:v>-1.9900000000000001E-2</c:v>
                </c:pt>
                <c:pt idx="407">
                  <c:v>-1.7600000000000001E-2</c:v>
                </c:pt>
                <c:pt idx="408">
                  <c:v>-1.84E-2</c:v>
                </c:pt>
                <c:pt idx="409">
                  <c:v>-8.5500000000000003E-3</c:v>
                </c:pt>
                <c:pt idx="410">
                  <c:v>-8.1399999999999997E-3</c:v>
                </c:pt>
                <c:pt idx="411">
                  <c:v>-2.3599999999999999E-2</c:v>
                </c:pt>
                <c:pt idx="412">
                  <c:v>-4.0399999999999998E-2</c:v>
                </c:pt>
                <c:pt idx="413">
                  <c:v>-1.9900000000000001E-2</c:v>
                </c:pt>
                <c:pt idx="414">
                  <c:v>2.6800000000000001E-3</c:v>
                </c:pt>
                <c:pt idx="415">
                  <c:v>1.8800000000000001E-2</c:v>
                </c:pt>
                <c:pt idx="416">
                  <c:v>3.2899999999999999E-2</c:v>
                </c:pt>
                <c:pt idx="417">
                  <c:v>5.2999999999999999E-2</c:v>
                </c:pt>
                <c:pt idx="418">
                  <c:v>7.2800000000000004E-2</c:v>
                </c:pt>
                <c:pt idx="419">
                  <c:v>9.5600000000000004E-2</c:v>
                </c:pt>
                <c:pt idx="420">
                  <c:v>8.3599999999999994E-2</c:v>
                </c:pt>
                <c:pt idx="421">
                  <c:v>6.6699999999999995E-2</c:v>
                </c:pt>
                <c:pt idx="422">
                  <c:v>5.7700000000000001E-2</c:v>
                </c:pt>
                <c:pt idx="423">
                  <c:v>4.9799999999999997E-2</c:v>
                </c:pt>
                <c:pt idx="424">
                  <c:v>4.0599999999999997E-2</c:v>
                </c:pt>
                <c:pt idx="425">
                  <c:v>3.0700000000000002E-2</c:v>
                </c:pt>
                <c:pt idx="426">
                  <c:v>1.7899999999999999E-2</c:v>
                </c:pt>
                <c:pt idx="427">
                  <c:v>2.12E-2</c:v>
                </c:pt>
                <c:pt idx="428">
                  <c:v>3.04E-2</c:v>
                </c:pt>
                <c:pt idx="429">
                  <c:v>4.0599999999999997E-2</c:v>
                </c:pt>
                <c:pt idx="430">
                  <c:v>4.87E-2</c:v>
                </c:pt>
                <c:pt idx="431">
                  <c:v>5.9900000000000002E-2</c:v>
                </c:pt>
                <c:pt idx="432">
                  <c:v>6.5500000000000003E-2</c:v>
                </c:pt>
                <c:pt idx="433">
                  <c:v>7.7499999999999999E-2</c:v>
                </c:pt>
                <c:pt idx="434">
                  <c:v>8.3699999999999997E-2</c:v>
                </c:pt>
                <c:pt idx="435">
                  <c:v>7.7499999999999999E-2</c:v>
                </c:pt>
                <c:pt idx="436">
                  <c:v>6.7100000000000007E-2</c:v>
                </c:pt>
                <c:pt idx="437">
                  <c:v>6.5799999999999997E-2</c:v>
                </c:pt>
                <c:pt idx="438">
                  <c:v>6.2300000000000001E-2</c:v>
                </c:pt>
                <c:pt idx="439">
                  <c:v>5.67E-2</c:v>
                </c:pt>
                <c:pt idx="440">
                  <c:v>4.5900000000000003E-2</c:v>
                </c:pt>
                <c:pt idx="441">
                  <c:v>3.9899999999999998E-2</c:v>
                </c:pt>
                <c:pt idx="442">
                  <c:v>4.8599999999999997E-2</c:v>
                </c:pt>
                <c:pt idx="443">
                  <c:v>6.2199999999999998E-2</c:v>
                </c:pt>
                <c:pt idx="444">
                  <c:v>6.5199999999999994E-2</c:v>
                </c:pt>
                <c:pt idx="445">
                  <c:v>6.6199999999999995E-2</c:v>
                </c:pt>
                <c:pt idx="446">
                  <c:v>7.1400000000000005E-2</c:v>
                </c:pt>
                <c:pt idx="447">
                  <c:v>4.3900000000000002E-2</c:v>
                </c:pt>
                <c:pt idx="448">
                  <c:v>4.5699999999999998E-2</c:v>
                </c:pt>
                <c:pt idx="449">
                  <c:v>5.9900000000000002E-2</c:v>
                </c:pt>
                <c:pt idx="450">
                  <c:v>4.82E-2</c:v>
                </c:pt>
                <c:pt idx="451">
                  <c:v>4.1099999999999998E-2</c:v>
                </c:pt>
                <c:pt idx="452">
                  <c:v>3.56E-2</c:v>
                </c:pt>
                <c:pt idx="453">
                  <c:v>2.75E-2</c:v>
                </c:pt>
                <c:pt idx="454">
                  <c:v>5.9700000000000003E-2</c:v>
                </c:pt>
                <c:pt idx="455">
                  <c:v>6.8599999999999994E-2</c:v>
                </c:pt>
                <c:pt idx="456">
                  <c:v>4.9500000000000002E-2</c:v>
                </c:pt>
                <c:pt idx="457">
                  <c:v>5.2600000000000001E-2</c:v>
                </c:pt>
                <c:pt idx="458">
                  <c:v>5.0999999999999997E-2</c:v>
                </c:pt>
                <c:pt idx="459">
                  <c:v>5.1299999999999998E-2</c:v>
                </c:pt>
                <c:pt idx="460">
                  <c:v>6.0600000000000001E-2</c:v>
                </c:pt>
                <c:pt idx="461">
                  <c:v>6.5500000000000003E-2</c:v>
                </c:pt>
                <c:pt idx="462">
                  <c:v>5.5899999999999998E-2</c:v>
                </c:pt>
                <c:pt idx="463">
                  <c:v>5.7299999999999997E-2</c:v>
                </c:pt>
                <c:pt idx="464">
                  <c:v>9.0399999999999994E-2</c:v>
                </c:pt>
                <c:pt idx="465">
                  <c:v>9.74E-2</c:v>
                </c:pt>
                <c:pt idx="466">
                  <c:v>7.6799999999999993E-2</c:v>
                </c:pt>
                <c:pt idx="467">
                  <c:v>6.9000000000000006E-2</c:v>
                </c:pt>
                <c:pt idx="468">
                  <c:v>6.59E-2</c:v>
                </c:pt>
                <c:pt idx="469">
                  <c:v>7.4499999999999997E-2</c:v>
                </c:pt>
                <c:pt idx="470">
                  <c:v>7.4499999999999997E-2</c:v>
                </c:pt>
                <c:pt idx="471">
                  <c:v>4.1399999999999999E-2</c:v>
                </c:pt>
                <c:pt idx="472">
                  <c:v>4.4299999999999999E-2</c:v>
                </c:pt>
                <c:pt idx="473">
                  <c:v>6.8500000000000005E-2</c:v>
                </c:pt>
                <c:pt idx="474">
                  <c:v>6.0400000000000002E-2</c:v>
                </c:pt>
                <c:pt idx="475">
                  <c:v>5.9700000000000003E-2</c:v>
                </c:pt>
                <c:pt idx="476">
                  <c:v>7.1800000000000003E-2</c:v>
                </c:pt>
                <c:pt idx="477">
                  <c:v>8.5999999999999993E-2</c:v>
                </c:pt>
                <c:pt idx="478">
                  <c:v>9.4500000000000001E-2</c:v>
                </c:pt>
                <c:pt idx="479">
                  <c:v>9.6299999999999997E-2</c:v>
                </c:pt>
                <c:pt idx="480">
                  <c:v>0.106</c:v>
                </c:pt>
                <c:pt idx="481">
                  <c:v>0.129</c:v>
                </c:pt>
                <c:pt idx="482">
                  <c:v>0.129</c:v>
                </c:pt>
                <c:pt idx="483">
                  <c:v>0.114</c:v>
                </c:pt>
                <c:pt idx="484">
                  <c:v>0.10100000000000001</c:v>
                </c:pt>
                <c:pt idx="485">
                  <c:v>0.106</c:v>
                </c:pt>
                <c:pt idx="486">
                  <c:v>0.11600000000000001</c:v>
                </c:pt>
                <c:pt idx="487">
                  <c:v>0.11700000000000001</c:v>
                </c:pt>
                <c:pt idx="488">
                  <c:v>0.107</c:v>
                </c:pt>
                <c:pt idx="489">
                  <c:v>0.115</c:v>
                </c:pt>
                <c:pt idx="490">
                  <c:v>0.13600000000000001</c:v>
                </c:pt>
                <c:pt idx="491">
                  <c:v>0.151</c:v>
                </c:pt>
                <c:pt idx="492">
                  <c:v>0.14699999999999999</c:v>
                </c:pt>
                <c:pt idx="493">
                  <c:v>0.14000000000000001</c:v>
                </c:pt>
                <c:pt idx="494">
                  <c:v>0.13500000000000001</c:v>
                </c:pt>
                <c:pt idx="495">
                  <c:v>0.13700000000000001</c:v>
                </c:pt>
                <c:pt idx="496">
                  <c:v>0.13100000000000001</c:v>
                </c:pt>
                <c:pt idx="497">
                  <c:v>0.114</c:v>
                </c:pt>
                <c:pt idx="498">
                  <c:v>0.111</c:v>
                </c:pt>
                <c:pt idx="499">
                  <c:v>0.12</c:v>
                </c:pt>
                <c:pt idx="500">
                  <c:v>0.16400000000000001</c:v>
                </c:pt>
                <c:pt idx="501">
                  <c:v>0.127</c:v>
                </c:pt>
                <c:pt idx="502">
                  <c:v>0.11700000000000001</c:v>
                </c:pt>
                <c:pt idx="503">
                  <c:v>0.11799999999999999</c:v>
                </c:pt>
                <c:pt idx="504">
                  <c:v>8.6199999999999999E-2</c:v>
                </c:pt>
                <c:pt idx="505">
                  <c:v>0.13400000000000001</c:v>
                </c:pt>
                <c:pt idx="506">
                  <c:v>0.14799999999999999</c:v>
                </c:pt>
                <c:pt idx="507">
                  <c:v>0.13800000000000001</c:v>
                </c:pt>
                <c:pt idx="508">
                  <c:v>0.13200000000000001</c:v>
                </c:pt>
                <c:pt idx="509">
                  <c:v>0.13900000000000001</c:v>
                </c:pt>
                <c:pt idx="510">
                  <c:v>0.14000000000000001</c:v>
                </c:pt>
                <c:pt idx="511">
                  <c:v>0.14399999999999999</c:v>
                </c:pt>
                <c:pt idx="512">
                  <c:v>0.126</c:v>
                </c:pt>
                <c:pt idx="513">
                  <c:v>0.10299999999999999</c:v>
                </c:pt>
                <c:pt idx="514">
                  <c:v>0.105</c:v>
                </c:pt>
                <c:pt idx="515">
                  <c:v>0.10199999999999999</c:v>
                </c:pt>
                <c:pt idx="516">
                  <c:v>9.7299999999999998E-2</c:v>
                </c:pt>
                <c:pt idx="517">
                  <c:v>9.3200000000000005E-2</c:v>
                </c:pt>
                <c:pt idx="518">
                  <c:v>9.5299999999999996E-2</c:v>
                </c:pt>
                <c:pt idx="519">
                  <c:v>0.10299999999999999</c:v>
                </c:pt>
                <c:pt idx="520">
                  <c:v>0.114</c:v>
                </c:pt>
                <c:pt idx="521">
                  <c:v>0.11899999999999999</c:v>
                </c:pt>
                <c:pt idx="522">
                  <c:v>0.13100000000000001</c:v>
                </c:pt>
                <c:pt idx="523">
                  <c:v>0.14399999999999999</c:v>
                </c:pt>
                <c:pt idx="524">
                  <c:v>0.14399999999999999</c:v>
                </c:pt>
                <c:pt idx="525">
                  <c:v>0.14099999999999999</c:v>
                </c:pt>
                <c:pt idx="526">
                  <c:v>0.14099999999999999</c:v>
                </c:pt>
                <c:pt idx="527">
                  <c:v>0.13500000000000001</c:v>
                </c:pt>
                <c:pt idx="528">
                  <c:v>0.13</c:v>
                </c:pt>
                <c:pt idx="529">
                  <c:v>0.12</c:v>
                </c:pt>
                <c:pt idx="530">
                  <c:v>0.107</c:v>
                </c:pt>
                <c:pt idx="531">
                  <c:v>0.105</c:v>
                </c:pt>
                <c:pt idx="532">
                  <c:v>0.108</c:v>
                </c:pt>
                <c:pt idx="533">
                  <c:v>0.105</c:v>
                </c:pt>
                <c:pt idx="534">
                  <c:v>0.115</c:v>
                </c:pt>
                <c:pt idx="535">
                  <c:v>0.121</c:v>
                </c:pt>
                <c:pt idx="536">
                  <c:v>0.124</c:v>
                </c:pt>
                <c:pt idx="537">
                  <c:v>0.11899999999999999</c:v>
                </c:pt>
                <c:pt idx="538">
                  <c:v>0.17100000000000001</c:v>
                </c:pt>
                <c:pt idx="539">
                  <c:v>0.129</c:v>
                </c:pt>
                <c:pt idx="540">
                  <c:v>0.113</c:v>
                </c:pt>
                <c:pt idx="541">
                  <c:v>0.112</c:v>
                </c:pt>
                <c:pt idx="542">
                  <c:v>0.10199999999999999</c:v>
                </c:pt>
                <c:pt idx="543">
                  <c:v>9.7600000000000006E-2</c:v>
                </c:pt>
                <c:pt idx="544">
                  <c:v>9.4E-2</c:v>
                </c:pt>
                <c:pt idx="545">
                  <c:v>9.1700000000000004E-2</c:v>
                </c:pt>
                <c:pt idx="546">
                  <c:v>0.13</c:v>
                </c:pt>
                <c:pt idx="547">
                  <c:v>0.122</c:v>
                </c:pt>
                <c:pt idx="548">
                  <c:v>0.111</c:v>
                </c:pt>
                <c:pt idx="549">
                  <c:v>0.112</c:v>
                </c:pt>
                <c:pt idx="550">
                  <c:v>0.109</c:v>
                </c:pt>
                <c:pt idx="551">
                  <c:v>0.105</c:v>
                </c:pt>
                <c:pt idx="552">
                  <c:v>0.104</c:v>
                </c:pt>
                <c:pt idx="553">
                  <c:v>0.10299999999999999</c:v>
                </c:pt>
                <c:pt idx="554">
                  <c:v>0.105</c:v>
                </c:pt>
                <c:pt idx="555">
                  <c:v>0.106</c:v>
                </c:pt>
                <c:pt idx="556">
                  <c:v>0.108</c:v>
                </c:pt>
                <c:pt idx="557">
                  <c:v>0.114</c:v>
                </c:pt>
                <c:pt idx="558">
                  <c:v>0.123</c:v>
                </c:pt>
                <c:pt idx="559">
                  <c:v>0.125</c:v>
                </c:pt>
                <c:pt idx="560">
                  <c:v>0.123</c:v>
                </c:pt>
                <c:pt idx="561">
                  <c:v>0.11700000000000001</c:v>
                </c:pt>
                <c:pt idx="562">
                  <c:v>0.114</c:v>
                </c:pt>
                <c:pt idx="563">
                  <c:v>0.113</c:v>
                </c:pt>
                <c:pt idx="564">
                  <c:v>0.108</c:v>
                </c:pt>
                <c:pt idx="565">
                  <c:v>0.10199999999999999</c:v>
                </c:pt>
                <c:pt idx="566">
                  <c:v>8.8599999999999998E-2</c:v>
                </c:pt>
                <c:pt idx="567">
                  <c:v>9.9299999999999999E-2</c:v>
                </c:pt>
                <c:pt idx="568">
                  <c:v>0.111</c:v>
                </c:pt>
                <c:pt idx="569">
                  <c:v>0.11899999999999999</c:v>
                </c:pt>
                <c:pt idx="570">
                  <c:v>0.125</c:v>
                </c:pt>
                <c:pt idx="571">
                  <c:v>0.13600000000000001</c:v>
                </c:pt>
                <c:pt idx="572">
                  <c:v>0.14199999999999999</c:v>
                </c:pt>
                <c:pt idx="573">
                  <c:v>0.158</c:v>
                </c:pt>
                <c:pt idx="574">
                  <c:v>0.152</c:v>
                </c:pt>
                <c:pt idx="575">
                  <c:v>0.14799999999999999</c:v>
                </c:pt>
                <c:pt idx="576">
                  <c:v>0.14199999999999999</c:v>
                </c:pt>
                <c:pt idx="577">
                  <c:v>0.13900000000000001</c:v>
                </c:pt>
                <c:pt idx="578">
                  <c:v>0.13200000000000001</c:v>
                </c:pt>
                <c:pt idx="579">
                  <c:v>0.13</c:v>
                </c:pt>
                <c:pt idx="580">
                  <c:v>0.123</c:v>
                </c:pt>
                <c:pt idx="581">
                  <c:v>0.126</c:v>
                </c:pt>
                <c:pt idx="582">
                  <c:v>0.125</c:v>
                </c:pt>
                <c:pt idx="583">
                  <c:v>0.123</c:v>
                </c:pt>
                <c:pt idx="584">
                  <c:v>0.125</c:v>
                </c:pt>
                <c:pt idx="585">
                  <c:v>0.13</c:v>
                </c:pt>
                <c:pt idx="586">
                  <c:v>0.13500000000000001</c:v>
                </c:pt>
                <c:pt idx="587">
                  <c:v>0.14199999999999999</c:v>
                </c:pt>
                <c:pt idx="588">
                  <c:v>0.13600000000000001</c:v>
                </c:pt>
                <c:pt idx="589">
                  <c:v>0.13200000000000001</c:v>
                </c:pt>
                <c:pt idx="590">
                  <c:v>0.13400000000000001</c:v>
                </c:pt>
                <c:pt idx="591">
                  <c:v>0.13700000000000001</c:v>
                </c:pt>
                <c:pt idx="592">
                  <c:v>0.13900000000000001</c:v>
                </c:pt>
                <c:pt idx="593">
                  <c:v>0.13500000000000001</c:v>
                </c:pt>
                <c:pt idx="594">
                  <c:v>0.126</c:v>
                </c:pt>
                <c:pt idx="595">
                  <c:v>0.126</c:v>
                </c:pt>
                <c:pt idx="596">
                  <c:v>0.14000000000000001</c:v>
                </c:pt>
                <c:pt idx="597">
                  <c:v>0.16</c:v>
                </c:pt>
                <c:pt idx="598">
                  <c:v>0.19800000000000001</c:v>
                </c:pt>
                <c:pt idx="599">
                  <c:v>0.17499999999999999</c:v>
                </c:pt>
                <c:pt idx="600">
                  <c:v>0.17</c:v>
                </c:pt>
                <c:pt idx="601">
                  <c:v>0.182</c:v>
                </c:pt>
                <c:pt idx="602">
                  <c:v>0.14699999999999999</c:v>
                </c:pt>
                <c:pt idx="603">
                  <c:v>0.16500000000000001</c:v>
                </c:pt>
                <c:pt idx="604">
                  <c:v>0.152</c:v>
                </c:pt>
                <c:pt idx="605">
                  <c:v>0.13300000000000001</c:v>
                </c:pt>
                <c:pt idx="606">
                  <c:v>0.123</c:v>
                </c:pt>
                <c:pt idx="607">
                  <c:v>0.125</c:v>
                </c:pt>
                <c:pt idx="608">
                  <c:v>0.11700000000000001</c:v>
                </c:pt>
                <c:pt idx="609">
                  <c:v>0.124</c:v>
                </c:pt>
                <c:pt idx="610">
                  <c:v>0.124</c:v>
                </c:pt>
                <c:pt idx="611">
                  <c:v>0.127</c:v>
                </c:pt>
                <c:pt idx="612">
                  <c:v>0.13500000000000001</c:v>
                </c:pt>
                <c:pt idx="613">
                  <c:v>0.14799999999999999</c:v>
                </c:pt>
                <c:pt idx="614">
                  <c:v>0.16200000000000001</c:v>
                </c:pt>
                <c:pt idx="615">
                  <c:v>0.17199999999999999</c:v>
                </c:pt>
                <c:pt idx="616">
                  <c:v>0.17299999999999999</c:v>
                </c:pt>
                <c:pt idx="617">
                  <c:v>0.17799999999999999</c:v>
                </c:pt>
                <c:pt idx="618">
                  <c:v>0.17299999999999999</c:v>
                </c:pt>
                <c:pt idx="619">
                  <c:v>0.18099999999999999</c:v>
                </c:pt>
                <c:pt idx="620">
                  <c:v>0.184</c:v>
                </c:pt>
                <c:pt idx="621">
                  <c:v>0.18099999999999999</c:v>
                </c:pt>
                <c:pt idx="622">
                  <c:v>0.18099999999999999</c:v>
                </c:pt>
                <c:pt idx="623">
                  <c:v>0.18099999999999999</c:v>
                </c:pt>
                <c:pt idx="624">
                  <c:v>0.17899999999999999</c:v>
                </c:pt>
                <c:pt idx="625">
                  <c:v>0.17899999999999999</c:v>
                </c:pt>
                <c:pt idx="626">
                  <c:v>0.17899999999999999</c:v>
                </c:pt>
                <c:pt idx="627">
                  <c:v>0.17599999999999999</c:v>
                </c:pt>
                <c:pt idx="628">
                  <c:v>0.18</c:v>
                </c:pt>
                <c:pt idx="629">
                  <c:v>0.183</c:v>
                </c:pt>
                <c:pt idx="630">
                  <c:v>0.191</c:v>
                </c:pt>
                <c:pt idx="631">
                  <c:v>0.19900000000000001</c:v>
                </c:pt>
                <c:pt idx="632">
                  <c:v>0.20399999999999999</c:v>
                </c:pt>
                <c:pt idx="633">
                  <c:v>0.20200000000000001</c:v>
                </c:pt>
                <c:pt idx="634">
                  <c:v>0.215</c:v>
                </c:pt>
                <c:pt idx="635">
                  <c:v>0.22600000000000001</c:v>
                </c:pt>
                <c:pt idx="636">
                  <c:v>0.22800000000000001</c:v>
                </c:pt>
                <c:pt idx="637">
                  <c:v>0.223</c:v>
                </c:pt>
                <c:pt idx="638">
                  <c:v>0.224</c:v>
                </c:pt>
                <c:pt idx="639">
                  <c:v>0.22600000000000001</c:v>
                </c:pt>
                <c:pt idx="640">
                  <c:v>0.23100000000000001</c:v>
                </c:pt>
                <c:pt idx="641">
                  <c:v>0.216</c:v>
                </c:pt>
                <c:pt idx="642">
                  <c:v>0.20799999999999999</c:v>
                </c:pt>
                <c:pt idx="643">
                  <c:v>0.21</c:v>
                </c:pt>
                <c:pt idx="644">
                  <c:v>0.21199999999999999</c:v>
                </c:pt>
                <c:pt idx="645">
                  <c:v>0.216</c:v>
                </c:pt>
                <c:pt idx="646">
                  <c:v>0.218</c:v>
                </c:pt>
                <c:pt idx="647">
                  <c:v>0.223</c:v>
                </c:pt>
                <c:pt idx="648">
                  <c:v>0.23499999999999999</c:v>
                </c:pt>
                <c:pt idx="649">
                  <c:v>0.24399999999999999</c:v>
                </c:pt>
                <c:pt idx="650">
                  <c:v>0.245</c:v>
                </c:pt>
                <c:pt idx="651">
                  <c:v>0.23499999999999999</c:v>
                </c:pt>
                <c:pt idx="652">
                  <c:v>0.22700000000000001</c:v>
                </c:pt>
                <c:pt idx="653">
                  <c:v>0.223</c:v>
                </c:pt>
                <c:pt idx="654">
                  <c:v>0.221</c:v>
                </c:pt>
                <c:pt idx="655">
                  <c:v>0.21299999999999999</c:v>
                </c:pt>
                <c:pt idx="656">
                  <c:v>0.19900000000000001</c:v>
                </c:pt>
                <c:pt idx="657">
                  <c:v>0.184</c:v>
                </c:pt>
                <c:pt idx="658">
                  <c:v>0.19800000000000001</c:v>
                </c:pt>
                <c:pt idx="659">
                  <c:v>0.217</c:v>
                </c:pt>
                <c:pt idx="660">
                  <c:v>0.221</c:v>
                </c:pt>
                <c:pt idx="661">
                  <c:v>0.22600000000000001</c:v>
                </c:pt>
                <c:pt idx="662">
                  <c:v>0.23599999999999999</c:v>
                </c:pt>
                <c:pt idx="663">
                  <c:v>0.25700000000000001</c:v>
                </c:pt>
                <c:pt idx="664">
                  <c:v>0.28199999999999997</c:v>
                </c:pt>
                <c:pt idx="665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F0-CB44-ABE3-5A82EAEC1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482799"/>
        <c:axId val="1748488479"/>
      </c:lineChart>
      <c:dateAx>
        <c:axId val="174848279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8479"/>
        <c:crosses val="autoZero"/>
        <c:auto val="1"/>
        <c:lblOffset val="100"/>
        <c:baseTimeUnit val="days"/>
      </c:dateAx>
      <c:valAx>
        <c:axId val="174848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SC!$G$1</c:f>
              <c:strCache>
                <c:ptCount val="1"/>
                <c:pt idx="0">
                  <c:v>Spending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SC!$F$2:$F$667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SC!$G$2:$G$667</c:f>
              <c:numCache>
                <c:formatCode>General</c:formatCode>
                <c:ptCount val="666"/>
                <c:pt idx="0">
                  <c:v>-5.3E-3</c:v>
                </c:pt>
                <c:pt idx="1">
                  <c:v>-1.72E-3</c:v>
                </c:pt>
                <c:pt idx="2">
                  <c:v>2.5600000000000001E-2</c:v>
                </c:pt>
                <c:pt idx="3">
                  <c:v>4.6800000000000001E-2</c:v>
                </c:pt>
                <c:pt idx="4">
                  <c:v>2.18E-2</c:v>
                </c:pt>
                <c:pt idx="5">
                  <c:v>3.3300000000000003E-2</c:v>
                </c:pt>
                <c:pt idx="6">
                  <c:v>4.1399999999999999E-2</c:v>
                </c:pt>
                <c:pt idx="7">
                  <c:v>5.28E-2</c:v>
                </c:pt>
                <c:pt idx="8">
                  <c:v>2.4799999999999999E-2</c:v>
                </c:pt>
                <c:pt idx="9">
                  <c:v>-8.9400000000000005E-4</c:v>
                </c:pt>
                <c:pt idx="10">
                  <c:v>-1.44E-2</c:v>
                </c:pt>
                <c:pt idx="11">
                  <c:v>1.12E-2</c:v>
                </c:pt>
                <c:pt idx="12">
                  <c:v>1.4200000000000001E-2</c:v>
                </c:pt>
                <c:pt idx="13">
                  <c:v>8.0599999999999995E-3</c:v>
                </c:pt>
                <c:pt idx="14">
                  <c:v>1.3699999999999999E-3</c:v>
                </c:pt>
                <c:pt idx="15">
                  <c:v>8.1700000000000002E-3</c:v>
                </c:pt>
                <c:pt idx="16">
                  <c:v>3.2399999999999998E-3</c:v>
                </c:pt>
                <c:pt idx="17">
                  <c:v>-6.78E-4</c:v>
                </c:pt>
                <c:pt idx="18">
                  <c:v>-9.5899999999999996E-3</c:v>
                </c:pt>
                <c:pt idx="19">
                  <c:v>-2.3800000000000002E-2</c:v>
                </c:pt>
                <c:pt idx="20">
                  <c:v>-4.07E-2</c:v>
                </c:pt>
                <c:pt idx="21">
                  <c:v>-2.6200000000000001E-2</c:v>
                </c:pt>
                <c:pt idx="22">
                  <c:v>-2.3800000000000002E-2</c:v>
                </c:pt>
                <c:pt idx="23">
                  <c:v>-2.3400000000000001E-2</c:v>
                </c:pt>
                <c:pt idx="24">
                  <c:v>-3.5000000000000003E-2</c:v>
                </c:pt>
                <c:pt idx="25">
                  <c:v>-2.4899999999999999E-2</c:v>
                </c:pt>
                <c:pt idx="26">
                  <c:v>-2.23E-2</c:v>
                </c:pt>
                <c:pt idx="27">
                  <c:v>-1.17E-2</c:v>
                </c:pt>
                <c:pt idx="28">
                  <c:v>-2.5700000000000001E-2</c:v>
                </c:pt>
                <c:pt idx="29">
                  <c:v>-2.6100000000000002E-2</c:v>
                </c:pt>
                <c:pt idx="30">
                  <c:v>-2.1600000000000001E-2</c:v>
                </c:pt>
                <c:pt idx="31">
                  <c:v>-1.7399999999999999E-2</c:v>
                </c:pt>
                <c:pt idx="32">
                  <c:v>-2.23E-2</c:v>
                </c:pt>
                <c:pt idx="33">
                  <c:v>-2.5700000000000001E-2</c:v>
                </c:pt>
                <c:pt idx="34">
                  <c:v>-2.7E-2</c:v>
                </c:pt>
                <c:pt idx="35">
                  <c:v>-2.4199999999999999E-2</c:v>
                </c:pt>
                <c:pt idx="36">
                  <c:v>-2.2700000000000001E-2</c:v>
                </c:pt>
                <c:pt idx="37">
                  <c:v>-2.2100000000000002E-2</c:v>
                </c:pt>
                <c:pt idx="38">
                  <c:v>-1.95E-2</c:v>
                </c:pt>
                <c:pt idx="39">
                  <c:v>-2.47E-2</c:v>
                </c:pt>
                <c:pt idx="40">
                  <c:v>-2.1299999999999999E-2</c:v>
                </c:pt>
                <c:pt idx="41">
                  <c:v>-2.5100000000000001E-2</c:v>
                </c:pt>
                <c:pt idx="42">
                  <c:v>-3.5999999999999997E-2</c:v>
                </c:pt>
                <c:pt idx="43">
                  <c:v>-4.9299999999999997E-2</c:v>
                </c:pt>
                <c:pt idx="44">
                  <c:v>-5.1799999999999999E-2</c:v>
                </c:pt>
                <c:pt idx="45">
                  <c:v>-5.6000000000000001E-2</c:v>
                </c:pt>
                <c:pt idx="46">
                  <c:v>-6.2799999999999995E-2</c:v>
                </c:pt>
                <c:pt idx="47">
                  <c:v>-4.24E-2</c:v>
                </c:pt>
                <c:pt idx="48">
                  <c:v>-6.7299999999999999E-2</c:v>
                </c:pt>
                <c:pt idx="49">
                  <c:v>-4.48E-2</c:v>
                </c:pt>
                <c:pt idx="50">
                  <c:v>-2.86E-2</c:v>
                </c:pt>
                <c:pt idx="51">
                  <c:v>-3.5700000000000003E-2</c:v>
                </c:pt>
                <c:pt idx="52">
                  <c:v>-4.3299999999999998E-2</c:v>
                </c:pt>
                <c:pt idx="53">
                  <c:v>-3.7600000000000001E-2</c:v>
                </c:pt>
                <c:pt idx="54">
                  <c:v>-2.29E-2</c:v>
                </c:pt>
                <c:pt idx="55">
                  <c:v>7.9399999999999991E-3</c:v>
                </c:pt>
                <c:pt idx="56">
                  <c:v>-9.0500000000000008E-3</c:v>
                </c:pt>
                <c:pt idx="57">
                  <c:v>-2.2499999999999999E-2</c:v>
                </c:pt>
                <c:pt idx="58">
                  <c:v>-1.9400000000000001E-2</c:v>
                </c:pt>
                <c:pt idx="59">
                  <c:v>-5.7400000000000003E-3</c:v>
                </c:pt>
                <c:pt idx="60">
                  <c:v>-1.8699999999999999E-4</c:v>
                </c:pt>
                <c:pt idx="61">
                  <c:v>-9.4199999999999996E-3</c:v>
                </c:pt>
                <c:pt idx="62">
                  <c:v>-3.1E-2</c:v>
                </c:pt>
                <c:pt idx="63">
                  <c:v>-1.9599999999999999E-2</c:v>
                </c:pt>
                <c:pt idx="64">
                  <c:v>-1.8599999999999998E-2</c:v>
                </c:pt>
                <c:pt idx="65">
                  <c:v>-2.5999999999999999E-2</c:v>
                </c:pt>
                <c:pt idx="66">
                  <c:v>-5.0099999999999999E-2</c:v>
                </c:pt>
                <c:pt idx="67">
                  <c:v>-8.0399999999999999E-2</c:v>
                </c:pt>
                <c:pt idx="68">
                  <c:v>-0.104</c:v>
                </c:pt>
                <c:pt idx="69">
                  <c:v>-0.123</c:v>
                </c:pt>
                <c:pt idx="70">
                  <c:v>-0.16800000000000001</c:v>
                </c:pt>
                <c:pt idx="71">
                  <c:v>-0.20300000000000001</c:v>
                </c:pt>
                <c:pt idx="72">
                  <c:v>-0.223</c:v>
                </c:pt>
                <c:pt idx="73">
                  <c:v>-0.23799999999999999</c:v>
                </c:pt>
                <c:pt idx="74">
                  <c:v>-0.25800000000000001</c:v>
                </c:pt>
                <c:pt idx="75">
                  <c:v>-0.27500000000000002</c:v>
                </c:pt>
                <c:pt idx="76">
                  <c:v>-0.28399999999999997</c:v>
                </c:pt>
                <c:pt idx="77">
                  <c:v>-0.27800000000000002</c:v>
                </c:pt>
                <c:pt idx="78">
                  <c:v>-0.26200000000000001</c:v>
                </c:pt>
                <c:pt idx="79">
                  <c:v>-0.254</c:v>
                </c:pt>
                <c:pt idx="80">
                  <c:v>-0.248</c:v>
                </c:pt>
                <c:pt idx="81">
                  <c:v>-0.24199999999999999</c:v>
                </c:pt>
                <c:pt idx="82">
                  <c:v>-0.23599999999999999</c:v>
                </c:pt>
                <c:pt idx="83">
                  <c:v>-0.22600000000000001</c:v>
                </c:pt>
                <c:pt idx="84">
                  <c:v>-0.221</c:v>
                </c:pt>
                <c:pt idx="85">
                  <c:v>-0.223</c:v>
                </c:pt>
                <c:pt idx="86">
                  <c:v>-0.23200000000000001</c:v>
                </c:pt>
                <c:pt idx="87">
                  <c:v>-0.23499999999999999</c:v>
                </c:pt>
                <c:pt idx="88">
                  <c:v>-0.24299999999999999</c:v>
                </c:pt>
                <c:pt idx="89">
                  <c:v>-0.25</c:v>
                </c:pt>
                <c:pt idx="90">
                  <c:v>-0.27900000000000003</c:v>
                </c:pt>
                <c:pt idx="91">
                  <c:v>-0.29599999999999999</c:v>
                </c:pt>
                <c:pt idx="92">
                  <c:v>-0.28799999999999998</c:v>
                </c:pt>
                <c:pt idx="93">
                  <c:v>-0.27</c:v>
                </c:pt>
                <c:pt idx="94">
                  <c:v>-0.251</c:v>
                </c:pt>
                <c:pt idx="95">
                  <c:v>-0.23499999999999999</c:v>
                </c:pt>
                <c:pt idx="96">
                  <c:v>-0.223</c:v>
                </c:pt>
                <c:pt idx="97">
                  <c:v>-0.186</c:v>
                </c:pt>
                <c:pt idx="98">
                  <c:v>-0.17399999999999999</c:v>
                </c:pt>
                <c:pt idx="99">
                  <c:v>-0.154</c:v>
                </c:pt>
                <c:pt idx="100">
                  <c:v>-0.155</c:v>
                </c:pt>
                <c:pt idx="101">
                  <c:v>-0.17199999999999999</c:v>
                </c:pt>
                <c:pt idx="102">
                  <c:v>-0.17399999999999999</c:v>
                </c:pt>
                <c:pt idx="103">
                  <c:v>-0.17499999999999999</c:v>
                </c:pt>
                <c:pt idx="104">
                  <c:v>-0.18</c:v>
                </c:pt>
                <c:pt idx="105">
                  <c:v>-0.16300000000000001</c:v>
                </c:pt>
                <c:pt idx="106">
                  <c:v>-0.17699999999999999</c:v>
                </c:pt>
                <c:pt idx="107">
                  <c:v>-0.17199999999999999</c:v>
                </c:pt>
                <c:pt idx="108">
                  <c:v>-0.152</c:v>
                </c:pt>
                <c:pt idx="109">
                  <c:v>-0.13800000000000001</c:v>
                </c:pt>
                <c:pt idx="110">
                  <c:v>-0.13100000000000001</c:v>
                </c:pt>
                <c:pt idx="111">
                  <c:v>-0.13100000000000001</c:v>
                </c:pt>
                <c:pt idx="112">
                  <c:v>-0.11899999999999999</c:v>
                </c:pt>
                <c:pt idx="113">
                  <c:v>-0.108</c:v>
                </c:pt>
                <c:pt idx="114">
                  <c:v>-0.1</c:v>
                </c:pt>
                <c:pt idx="115">
                  <c:v>-9.5899999999999999E-2</c:v>
                </c:pt>
                <c:pt idx="116">
                  <c:v>-9.74E-2</c:v>
                </c:pt>
                <c:pt idx="117">
                  <c:v>-8.2199999999999995E-2</c:v>
                </c:pt>
                <c:pt idx="118">
                  <c:v>-8.6099999999999996E-2</c:v>
                </c:pt>
                <c:pt idx="119">
                  <c:v>-0.10199999999999999</c:v>
                </c:pt>
                <c:pt idx="120">
                  <c:v>-0.106</c:v>
                </c:pt>
                <c:pt idx="121">
                  <c:v>-0.10100000000000001</c:v>
                </c:pt>
                <c:pt idx="122">
                  <c:v>-9.9199999999999997E-2</c:v>
                </c:pt>
                <c:pt idx="123">
                  <c:v>-9.4799999999999995E-2</c:v>
                </c:pt>
                <c:pt idx="124">
                  <c:v>-9.9099999999999994E-2</c:v>
                </c:pt>
                <c:pt idx="125">
                  <c:v>-8.4199999999999997E-2</c:v>
                </c:pt>
                <c:pt idx="126">
                  <c:v>-6.8400000000000002E-2</c:v>
                </c:pt>
                <c:pt idx="127">
                  <c:v>-6.7599999999999993E-2</c:v>
                </c:pt>
                <c:pt idx="128">
                  <c:v>-7.4499999999999997E-2</c:v>
                </c:pt>
                <c:pt idx="129">
                  <c:v>-7.1800000000000003E-2</c:v>
                </c:pt>
                <c:pt idx="130">
                  <c:v>-6.1899999999999997E-2</c:v>
                </c:pt>
                <c:pt idx="131">
                  <c:v>-5.9900000000000002E-2</c:v>
                </c:pt>
                <c:pt idx="132">
                  <c:v>-6.1199999999999997E-2</c:v>
                </c:pt>
                <c:pt idx="133">
                  <c:v>-5.8000000000000003E-2</c:v>
                </c:pt>
                <c:pt idx="134">
                  <c:v>-6.4000000000000001E-2</c:v>
                </c:pt>
                <c:pt idx="135">
                  <c:v>-6.7900000000000002E-2</c:v>
                </c:pt>
                <c:pt idx="136">
                  <c:v>-7.0900000000000005E-2</c:v>
                </c:pt>
                <c:pt idx="137">
                  <c:v>-7.1400000000000005E-2</c:v>
                </c:pt>
                <c:pt idx="138">
                  <c:v>-7.5899999999999995E-2</c:v>
                </c:pt>
                <c:pt idx="139">
                  <c:v>-8.8400000000000006E-2</c:v>
                </c:pt>
                <c:pt idx="140">
                  <c:v>-7.3300000000000004E-2</c:v>
                </c:pt>
                <c:pt idx="141">
                  <c:v>-6.1100000000000002E-2</c:v>
                </c:pt>
                <c:pt idx="142">
                  <c:v>-5.4600000000000003E-2</c:v>
                </c:pt>
                <c:pt idx="143">
                  <c:v>-4.48E-2</c:v>
                </c:pt>
                <c:pt idx="144">
                  <c:v>-4.3099999999999999E-2</c:v>
                </c:pt>
                <c:pt idx="145">
                  <c:v>-3.1E-2</c:v>
                </c:pt>
                <c:pt idx="146">
                  <c:v>-3.32E-3</c:v>
                </c:pt>
                <c:pt idx="147">
                  <c:v>-9.9500000000000005E-3</c:v>
                </c:pt>
                <c:pt idx="148">
                  <c:v>-2.1000000000000001E-2</c:v>
                </c:pt>
                <c:pt idx="149">
                  <c:v>-1.7999999999999999E-2</c:v>
                </c:pt>
                <c:pt idx="150">
                  <c:v>-2.1100000000000001E-2</c:v>
                </c:pt>
                <c:pt idx="151">
                  <c:v>-2.4799999999999999E-2</c:v>
                </c:pt>
                <c:pt idx="152">
                  <c:v>-3.44E-2</c:v>
                </c:pt>
                <c:pt idx="153">
                  <c:v>-5.6899999999999999E-2</c:v>
                </c:pt>
                <c:pt idx="154">
                  <c:v>-5.4600000000000003E-2</c:v>
                </c:pt>
                <c:pt idx="155">
                  <c:v>-4.4299999999999999E-2</c:v>
                </c:pt>
                <c:pt idx="156">
                  <c:v>-3.9699999999999999E-2</c:v>
                </c:pt>
                <c:pt idx="157">
                  <c:v>-3.5700000000000003E-2</c:v>
                </c:pt>
                <c:pt idx="158">
                  <c:v>-2.9000000000000001E-2</c:v>
                </c:pt>
                <c:pt idx="159">
                  <c:v>-1.09E-2</c:v>
                </c:pt>
                <c:pt idx="160">
                  <c:v>2.5300000000000001E-3</c:v>
                </c:pt>
                <c:pt idx="161">
                  <c:v>1.1000000000000001E-3</c:v>
                </c:pt>
                <c:pt idx="162">
                  <c:v>-1.35E-2</c:v>
                </c:pt>
                <c:pt idx="163">
                  <c:v>-2.8299999999999999E-2</c:v>
                </c:pt>
                <c:pt idx="164">
                  <c:v>-4.2500000000000003E-2</c:v>
                </c:pt>
                <c:pt idx="165">
                  <c:v>-4.3099999999999999E-2</c:v>
                </c:pt>
                <c:pt idx="166">
                  <c:v>-6.1899999999999997E-2</c:v>
                </c:pt>
                <c:pt idx="167">
                  <c:v>-7.9100000000000004E-2</c:v>
                </c:pt>
                <c:pt idx="168">
                  <c:v>-7.7299999999999994E-2</c:v>
                </c:pt>
                <c:pt idx="169">
                  <c:v>-5.8000000000000003E-2</c:v>
                </c:pt>
                <c:pt idx="170">
                  <c:v>-4.7300000000000002E-2</c:v>
                </c:pt>
                <c:pt idx="171">
                  <c:v>-2.0899999999999998E-2</c:v>
                </c:pt>
                <c:pt idx="172">
                  <c:v>-4.5499999999999999E-2</c:v>
                </c:pt>
                <c:pt idx="173">
                  <c:v>4.1999999999999997E-3</c:v>
                </c:pt>
                <c:pt idx="174">
                  <c:v>4.5300000000000002E-3</c:v>
                </c:pt>
                <c:pt idx="175">
                  <c:v>-6.1899999999999998E-4</c:v>
                </c:pt>
                <c:pt idx="176">
                  <c:v>-9.9900000000000006E-3</c:v>
                </c:pt>
                <c:pt idx="177">
                  <c:v>-1.35E-2</c:v>
                </c:pt>
                <c:pt idx="178">
                  <c:v>-3.2800000000000003E-2</c:v>
                </c:pt>
                <c:pt idx="179">
                  <c:v>-3.6499999999999998E-2</c:v>
                </c:pt>
                <c:pt idx="180">
                  <c:v>-3.1800000000000002E-2</c:v>
                </c:pt>
                <c:pt idx="181">
                  <c:v>-2.0199999999999999E-2</c:v>
                </c:pt>
                <c:pt idx="182">
                  <c:v>-3.3700000000000001E-2</c:v>
                </c:pt>
                <c:pt idx="183">
                  <c:v>-3.2000000000000001E-2</c:v>
                </c:pt>
                <c:pt idx="184">
                  <c:v>-2.41E-2</c:v>
                </c:pt>
                <c:pt idx="185">
                  <c:v>-2.3199999999999998E-2</c:v>
                </c:pt>
                <c:pt idx="186">
                  <c:v>-1.9900000000000001E-2</c:v>
                </c:pt>
                <c:pt idx="187">
                  <c:v>-1.7500000000000002E-2</c:v>
                </c:pt>
                <c:pt idx="188">
                  <c:v>-9.9299999999999996E-3</c:v>
                </c:pt>
                <c:pt idx="189">
                  <c:v>-3.4299999999999999E-3</c:v>
                </c:pt>
                <c:pt idx="190">
                  <c:v>-8.0800000000000004E-3</c:v>
                </c:pt>
                <c:pt idx="191">
                  <c:v>-1.12E-2</c:v>
                </c:pt>
                <c:pt idx="192">
                  <c:v>-3.0699999999999998E-3</c:v>
                </c:pt>
                <c:pt idx="193">
                  <c:v>-1.7099999999999999E-3</c:v>
                </c:pt>
                <c:pt idx="194">
                  <c:v>-3.29E-3</c:v>
                </c:pt>
                <c:pt idx="195">
                  <c:v>-8.0199999999999998E-4</c:v>
                </c:pt>
                <c:pt idx="196">
                  <c:v>-3.8300000000000001E-3</c:v>
                </c:pt>
                <c:pt idx="197">
                  <c:v>-6.6E-3</c:v>
                </c:pt>
                <c:pt idx="198">
                  <c:v>-8.6599999999999993E-3</c:v>
                </c:pt>
                <c:pt idx="199">
                  <c:v>-1.8200000000000001E-2</c:v>
                </c:pt>
                <c:pt idx="200">
                  <c:v>-1.6299999999999999E-2</c:v>
                </c:pt>
                <c:pt idx="201">
                  <c:v>-2.1100000000000001E-2</c:v>
                </c:pt>
                <c:pt idx="202">
                  <c:v>-3.6799999999999999E-2</c:v>
                </c:pt>
                <c:pt idx="203">
                  <c:v>-3.8899999999999997E-2</c:v>
                </c:pt>
                <c:pt idx="204">
                  <c:v>-3.04E-2</c:v>
                </c:pt>
                <c:pt idx="205">
                  <c:v>-3.0800000000000001E-2</c:v>
                </c:pt>
                <c:pt idx="206">
                  <c:v>-2.5000000000000001E-2</c:v>
                </c:pt>
                <c:pt idx="207">
                  <c:v>-2.0299999999999999E-2</c:v>
                </c:pt>
                <c:pt idx="208">
                  <c:v>-5.7800000000000004E-3</c:v>
                </c:pt>
                <c:pt idx="209">
                  <c:v>1.35E-2</c:v>
                </c:pt>
                <c:pt idx="210">
                  <c:v>2.23E-2</c:v>
                </c:pt>
                <c:pt idx="211">
                  <c:v>2.1000000000000001E-2</c:v>
                </c:pt>
                <c:pt idx="212">
                  <c:v>3.2199999999999999E-2</c:v>
                </c:pt>
                <c:pt idx="213">
                  <c:v>3.5099999999999999E-2</c:v>
                </c:pt>
                <c:pt idx="214">
                  <c:v>3.6900000000000002E-2</c:v>
                </c:pt>
                <c:pt idx="215">
                  <c:v>1.9699999999999999E-2</c:v>
                </c:pt>
                <c:pt idx="216">
                  <c:v>1.2800000000000001E-2</c:v>
                </c:pt>
                <c:pt idx="217">
                  <c:v>1.2699999999999999E-2</c:v>
                </c:pt>
                <c:pt idx="218">
                  <c:v>8.2299999999999995E-3</c:v>
                </c:pt>
                <c:pt idx="219">
                  <c:v>6.77E-3</c:v>
                </c:pt>
                <c:pt idx="220">
                  <c:v>1.17E-2</c:v>
                </c:pt>
                <c:pt idx="221">
                  <c:v>1.1299999999999999E-2</c:v>
                </c:pt>
                <c:pt idx="222">
                  <c:v>3.2199999999999999E-2</c:v>
                </c:pt>
                <c:pt idx="223">
                  <c:v>3.49E-2</c:v>
                </c:pt>
                <c:pt idx="224">
                  <c:v>2.7799999999999998E-2</c:v>
                </c:pt>
                <c:pt idx="225">
                  <c:v>3.4500000000000003E-2</c:v>
                </c:pt>
                <c:pt idx="226">
                  <c:v>4.2799999999999998E-2</c:v>
                </c:pt>
                <c:pt idx="227">
                  <c:v>5.16E-2</c:v>
                </c:pt>
                <c:pt idx="228">
                  <c:v>4.8599999999999997E-2</c:v>
                </c:pt>
                <c:pt idx="229">
                  <c:v>4.3900000000000002E-2</c:v>
                </c:pt>
                <c:pt idx="230">
                  <c:v>2.75E-2</c:v>
                </c:pt>
                <c:pt idx="231">
                  <c:v>2.7199999999999998E-2</c:v>
                </c:pt>
                <c:pt idx="232">
                  <c:v>5.11E-2</c:v>
                </c:pt>
                <c:pt idx="233">
                  <c:v>5.91E-2</c:v>
                </c:pt>
                <c:pt idx="234">
                  <c:v>7.0000000000000007E-2</c:v>
                </c:pt>
                <c:pt idx="235">
                  <c:v>6.2700000000000006E-2</c:v>
                </c:pt>
                <c:pt idx="236">
                  <c:v>0.108</c:v>
                </c:pt>
                <c:pt idx="237">
                  <c:v>6.3899999999999998E-2</c:v>
                </c:pt>
                <c:pt idx="238">
                  <c:v>2.98E-2</c:v>
                </c:pt>
                <c:pt idx="239">
                  <c:v>1.44E-2</c:v>
                </c:pt>
                <c:pt idx="240">
                  <c:v>0.17899999999999999</c:v>
                </c:pt>
                <c:pt idx="241">
                  <c:v>0.17499999999999999</c:v>
                </c:pt>
                <c:pt idx="242">
                  <c:v>0.14499999999999999</c:v>
                </c:pt>
                <c:pt idx="243">
                  <c:v>9.1899999999999996E-2</c:v>
                </c:pt>
                <c:pt idx="244">
                  <c:v>7.5499999999999998E-2</c:v>
                </c:pt>
                <c:pt idx="245">
                  <c:v>4.6300000000000001E-2</c:v>
                </c:pt>
                <c:pt idx="246">
                  <c:v>4.3700000000000003E-2</c:v>
                </c:pt>
                <c:pt idx="247">
                  <c:v>3.0700000000000002E-2</c:v>
                </c:pt>
                <c:pt idx="248">
                  <c:v>1.78E-2</c:v>
                </c:pt>
                <c:pt idx="249">
                  <c:v>2.0899999999999998E-2</c:v>
                </c:pt>
                <c:pt idx="250">
                  <c:v>3.0599999999999999E-2</c:v>
                </c:pt>
                <c:pt idx="251">
                  <c:v>3.1199999999999999E-2</c:v>
                </c:pt>
                <c:pt idx="252">
                  <c:v>2.9100000000000001E-2</c:v>
                </c:pt>
                <c:pt idx="253">
                  <c:v>2.2100000000000002E-2</c:v>
                </c:pt>
                <c:pt idx="254">
                  <c:v>3.3300000000000003E-2</c:v>
                </c:pt>
                <c:pt idx="255">
                  <c:v>4.4699999999999997E-2</c:v>
                </c:pt>
                <c:pt idx="256">
                  <c:v>3.3599999999999998E-2</c:v>
                </c:pt>
                <c:pt idx="257">
                  <c:v>2.8000000000000001E-2</c:v>
                </c:pt>
                <c:pt idx="258">
                  <c:v>2.1399999999999999E-2</c:v>
                </c:pt>
                <c:pt idx="259">
                  <c:v>1.9900000000000001E-2</c:v>
                </c:pt>
                <c:pt idx="260">
                  <c:v>1.84E-2</c:v>
                </c:pt>
                <c:pt idx="261">
                  <c:v>5.8999999999999999E-3</c:v>
                </c:pt>
                <c:pt idx="262">
                  <c:v>6.7000000000000002E-3</c:v>
                </c:pt>
                <c:pt idx="263">
                  <c:v>2.1399999999999999E-2</c:v>
                </c:pt>
                <c:pt idx="264">
                  <c:v>1.95E-2</c:v>
                </c:pt>
                <c:pt idx="265">
                  <c:v>2.0199999999999999E-2</c:v>
                </c:pt>
                <c:pt idx="266">
                  <c:v>3.5700000000000003E-2</c:v>
                </c:pt>
                <c:pt idx="267">
                  <c:v>3.8800000000000001E-2</c:v>
                </c:pt>
                <c:pt idx="268">
                  <c:v>4.53E-2</c:v>
                </c:pt>
                <c:pt idx="269">
                  <c:v>5.6399999999999999E-2</c:v>
                </c:pt>
                <c:pt idx="270">
                  <c:v>5.3100000000000001E-2</c:v>
                </c:pt>
                <c:pt idx="271">
                  <c:v>5.3499999999999999E-2</c:v>
                </c:pt>
                <c:pt idx="272">
                  <c:v>5.8200000000000002E-2</c:v>
                </c:pt>
                <c:pt idx="273">
                  <c:v>5.0700000000000002E-2</c:v>
                </c:pt>
                <c:pt idx="274">
                  <c:v>6.6900000000000001E-2</c:v>
                </c:pt>
                <c:pt idx="275">
                  <c:v>5.3800000000000001E-2</c:v>
                </c:pt>
                <c:pt idx="276">
                  <c:v>5.5300000000000002E-2</c:v>
                </c:pt>
                <c:pt idx="277">
                  <c:v>4.6399999999999997E-2</c:v>
                </c:pt>
                <c:pt idx="278">
                  <c:v>4.6199999999999998E-2</c:v>
                </c:pt>
                <c:pt idx="279">
                  <c:v>4.0599999999999997E-2</c:v>
                </c:pt>
                <c:pt idx="280">
                  <c:v>3.27E-2</c:v>
                </c:pt>
                <c:pt idx="281">
                  <c:v>2.8500000000000001E-2</c:v>
                </c:pt>
                <c:pt idx="282">
                  <c:v>2.46E-2</c:v>
                </c:pt>
                <c:pt idx="283">
                  <c:v>2.7300000000000001E-2</c:v>
                </c:pt>
                <c:pt idx="284">
                  <c:v>3.0599999999999999E-2</c:v>
                </c:pt>
                <c:pt idx="285">
                  <c:v>3.2399999999999998E-2</c:v>
                </c:pt>
                <c:pt idx="286">
                  <c:v>3.4799999999999998E-2</c:v>
                </c:pt>
                <c:pt idx="287">
                  <c:v>2.2200000000000001E-2</c:v>
                </c:pt>
                <c:pt idx="288">
                  <c:v>1.9099999999999999E-2</c:v>
                </c:pt>
                <c:pt idx="289">
                  <c:v>1.8200000000000001E-2</c:v>
                </c:pt>
                <c:pt idx="290">
                  <c:v>1.41E-2</c:v>
                </c:pt>
                <c:pt idx="291">
                  <c:v>3.6700000000000003E-2</c:v>
                </c:pt>
                <c:pt idx="292">
                  <c:v>3.27E-2</c:v>
                </c:pt>
                <c:pt idx="293">
                  <c:v>1.8200000000000001E-2</c:v>
                </c:pt>
                <c:pt idx="294">
                  <c:v>3.3099999999999997E-2</c:v>
                </c:pt>
                <c:pt idx="295">
                  <c:v>4.0099999999999997E-2</c:v>
                </c:pt>
                <c:pt idx="296">
                  <c:v>3.8199999999999998E-2</c:v>
                </c:pt>
                <c:pt idx="297">
                  <c:v>3.85E-2</c:v>
                </c:pt>
                <c:pt idx="298">
                  <c:v>2.12E-2</c:v>
                </c:pt>
                <c:pt idx="299">
                  <c:v>2.9399999999999999E-2</c:v>
                </c:pt>
                <c:pt idx="300">
                  <c:v>4.58E-2</c:v>
                </c:pt>
                <c:pt idx="301">
                  <c:v>3.0099999999999998E-2</c:v>
                </c:pt>
                <c:pt idx="302">
                  <c:v>2.7799999999999998E-2</c:v>
                </c:pt>
                <c:pt idx="303">
                  <c:v>3.8899999999999997E-2</c:v>
                </c:pt>
                <c:pt idx="304">
                  <c:v>3.5799999999999998E-2</c:v>
                </c:pt>
                <c:pt idx="305">
                  <c:v>4.5999999999999999E-2</c:v>
                </c:pt>
                <c:pt idx="306">
                  <c:v>5.4100000000000002E-2</c:v>
                </c:pt>
                <c:pt idx="307">
                  <c:v>5.1400000000000001E-2</c:v>
                </c:pt>
                <c:pt idx="308">
                  <c:v>5.91E-2</c:v>
                </c:pt>
                <c:pt idx="309">
                  <c:v>5.8900000000000001E-2</c:v>
                </c:pt>
                <c:pt idx="310">
                  <c:v>7.0800000000000002E-2</c:v>
                </c:pt>
                <c:pt idx="311">
                  <c:v>6.9099999999999995E-2</c:v>
                </c:pt>
                <c:pt idx="312">
                  <c:v>6.8699999999999997E-2</c:v>
                </c:pt>
                <c:pt idx="313">
                  <c:v>6.59E-2</c:v>
                </c:pt>
                <c:pt idx="314">
                  <c:v>7.1800000000000003E-2</c:v>
                </c:pt>
                <c:pt idx="315">
                  <c:v>7.1499999999999994E-2</c:v>
                </c:pt>
                <c:pt idx="316">
                  <c:v>7.5800000000000006E-2</c:v>
                </c:pt>
                <c:pt idx="317">
                  <c:v>2.7900000000000001E-2</c:v>
                </c:pt>
                <c:pt idx="318">
                  <c:v>-1.26E-2</c:v>
                </c:pt>
                <c:pt idx="319">
                  <c:v>-2.5700000000000001E-2</c:v>
                </c:pt>
                <c:pt idx="320">
                  <c:v>-2.4799999999999999E-2</c:v>
                </c:pt>
                <c:pt idx="321">
                  <c:v>-2.7099999999999999E-2</c:v>
                </c:pt>
                <c:pt idx="322">
                  <c:v>-9.6500000000000002E-2</c:v>
                </c:pt>
                <c:pt idx="323">
                  <c:v>4.1599999999999996E-3</c:v>
                </c:pt>
                <c:pt idx="324">
                  <c:v>2.58E-2</c:v>
                </c:pt>
                <c:pt idx="325">
                  <c:v>4.5600000000000002E-2</c:v>
                </c:pt>
                <c:pt idx="326">
                  <c:v>3.78E-2</c:v>
                </c:pt>
                <c:pt idx="327">
                  <c:v>3.5299999999999998E-2</c:v>
                </c:pt>
                <c:pt idx="328">
                  <c:v>7.4300000000000005E-2</c:v>
                </c:pt>
                <c:pt idx="329">
                  <c:v>4.1599999999999998E-2</c:v>
                </c:pt>
                <c:pt idx="330">
                  <c:v>1.9199999999999998E-2</c:v>
                </c:pt>
                <c:pt idx="331">
                  <c:v>4.4900000000000001E-3</c:v>
                </c:pt>
                <c:pt idx="332">
                  <c:v>2.24E-2</c:v>
                </c:pt>
                <c:pt idx="333">
                  <c:v>3.1699999999999999E-2</c:v>
                </c:pt>
                <c:pt idx="334">
                  <c:v>2.8400000000000002E-2</c:v>
                </c:pt>
                <c:pt idx="335">
                  <c:v>2.9600000000000001E-2</c:v>
                </c:pt>
                <c:pt idx="336">
                  <c:v>2.2499999999999999E-2</c:v>
                </c:pt>
                <c:pt idx="337">
                  <c:v>3.2000000000000001E-2</c:v>
                </c:pt>
                <c:pt idx="338">
                  <c:v>1.9699999999999999E-2</c:v>
                </c:pt>
                <c:pt idx="339">
                  <c:v>1.6899999999999998E-2</c:v>
                </c:pt>
                <c:pt idx="340">
                  <c:v>1.32E-2</c:v>
                </c:pt>
                <c:pt idx="341">
                  <c:v>1.52E-2</c:v>
                </c:pt>
                <c:pt idx="342">
                  <c:v>1.48E-3</c:v>
                </c:pt>
                <c:pt idx="343">
                  <c:v>2.2800000000000001E-2</c:v>
                </c:pt>
                <c:pt idx="344">
                  <c:v>4.4299999999999999E-2</c:v>
                </c:pt>
                <c:pt idx="345">
                  <c:v>7.0499999999999993E-2</c:v>
                </c:pt>
                <c:pt idx="346">
                  <c:v>6.8000000000000005E-2</c:v>
                </c:pt>
                <c:pt idx="347">
                  <c:v>6.13E-2</c:v>
                </c:pt>
                <c:pt idx="348">
                  <c:v>7.7299999999999994E-2</c:v>
                </c:pt>
                <c:pt idx="349">
                  <c:v>9.8900000000000002E-2</c:v>
                </c:pt>
                <c:pt idx="350">
                  <c:v>9.6500000000000002E-2</c:v>
                </c:pt>
                <c:pt idx="351">
                  <c:v>7.6799999999999993E-2</c:v>
                </c:pt>
                <c:pt idx="352">
                  <c:v>6.8199999999999997E-2</c:v>
                </c:pt>
                <c:pt idx="353">
                  <c:v>7.2599999999999998E-2</c:v>
                </c:pt>
                <c:pt idx="354">
                  <c:v>3.3799999999999997E-2</c:v>
                </c:pt>
                <c:pt idx="355">
                  <c:v>1.5800000000000002E-2</c:v>
                </c:pt>
                <c:pt idx="356">
                  <c:v>2.1700000000000001E-2</c:v>
                </c:pt>
                <c:pt idx="357">
                  <c:v>2.7699999999999999E-2</c:v>
                </c:pt>
                <c:pt idx="358">
                  <c:v>1.0500000000000001E-2</c:v>
                </c:pt>
                <c:pt idx="359">
                  <c:v>7.6499999999999999E-2</c:v>
                </c:pt>
                <c:pt idx="360">
                  <c:v>9.7900000000000001E-2</c:v>
                </c:pt>
                <c:pt idx="361">
                  <c:v>0.113</c:v>
                </c:pt>
                <c:pt idx="362">
                  <c:v>0.161</c:v>
                </c:pt>
                <c:pt idx="363">
                  <c:v>0.187</c:v>
                </c:pt>
                <c:pt idx="364">
                  <c:v>0.159</c:v>
                </c:pt>
                <c:pt idx="365">
                  <c:v>0.14799999999999999</c:v>
                </c:pt>
                <c:pt idx="366">
                  <c:v>0.153</c:v>
                </c:pt>
                <c:pt idx="367">
                  <c:v>0.156</c:v>
                </c:pt>
                <c:pt idx="368">
                  <c:v>0.192</c:v>
                </c:pt>
                <c:pt idx="369">
                  <c:v>0.20699999999999999</c:v>
                </c:pt>
                <c:pt idx="370">
                  <c:v>0.17799999999999999</c:v>
                </c:pt>
                <c:pt idx="371">
                  <c:v>0.159</c:v>
                </c:pt>
                <c:pt idx="372">
                  <c:v>0.16700000000000001</c:v>
                </c:pt>
                <c:pt idx="373">
                  <c:v>0.155</c:v>
                </c:pt>
                <c:pt idx="374">
                  <c:v>0.16300000000000001</c:v>
                </c:pt>
                <c:pt idx="375">
                  <c:v>0.11</c:v>
                </c:pt>
                <c:pt idx="376">
                  <c:v>9.5500000000000002E-2</c:v>
                </c:pt>
                <c:pt idx="377">
                  <c:v>0.125</c:v>
                </c:pt>
                <c:pt idx="378">
                  <c:v>0.105</c:v>
                </c:pt>
                <c:pt idx="379">
                  <c:v>8.1299999999999997E-2</c:v>
                </c:pt>
                <c:pt idx="380">
                  <c:v>6.7000000000000004E-2</c:v>
                </c:pt>
                <c:pt idx="381">
                  <c:v>7.5600000000000001E-2</c:v>
                </c:pt>
                <c:pt idx="382">
                  <c:v>8.1500000000000003E-2</c:v>
                </c:pt>
                <c:pt idx="383">
                  <c:v>7.8899999999999998E-2</c:v>
                </c:pt>
                <c:pt idx="384">
                  <c:v>4.8000000000000001E-2</c:v>
                </c:pt>
                <c:pt idx="385">
                  <c:v>6.3399999999999998E-2</c:v>
                </c:pt>
                <c:pt idx="386">
                  <c:v>8.0299999999999996E-2</c:v>
                </c:pt>
                <c:pt idx="387">
                  <c:v>0.109</c:v>
                </c:pt>
                <c:pt idx="388">
                  <c:v>0.124</c:v>
                </c:pt>
                <c:pt idx="389">
                  <c:v>0.13100000000000001</c:v>
                </c:pt>
                <c:pt idx="390">
                  <c:v>0.15</c:v>
                </c:pt>
                <c:pt idx="391">
                  <c:v>0.18099999999999999</c:v>
                </c:pt>
                <c:pt idx="392">
                  <c:v>0.16600000000000001</c:v>
                </c:pt>
                <c:pt idx="393">
                  <c:v>0.155</c:v>
                </c:pt>
                <c:pt idx="394">
                  <c:v>0.13800000000000001</c:v>
                </c:pt>
                <c:pt idx="395">
                  <c:v>0.125</c:v>
                </c:pt>
                <c:pt idx="396">
                  <c:v>0.114</c:v>
                </c:pt>
                <c:pt idx="397">
                  <c:v>8.3699999999999997E-2</c:v>
                </c:pt>
                <c:pt idx="398">
                  <c:v>5.6899999999999999E-2</c:v>
                </c:pt>
                <c:pt idx="399">
                  <c:v>4.6800000000000001E-2</c:v>
                </c:pt>
                <c:pt idx="400">
                  <c:v>4.6600000000000003E-2</c:v>
                </c:pt>
                <c:pt idx="401">
                  <c:v>4.5199999999999997E-2</c:v>
                </c:pt>
                <c:pt idx="402">
                  <c:v>4.4200000000000003E-2</c:v>
                </c:pt>
                <c:pt idx="403">
                  <c:v>4.7E-2</c:v>
                </c:pt>
                <c:pt idx="404">
                  <c:v>6.8900000000000003E-2</c:v>
                </c:pt>
                <c:pt idx="405">
                  <c:v>8.8900000000000007E-2</c:v>
                </c:pt>
                <c:pt idx="406">
                  <c:v>9.4700000000000006E-2</c:v>
                </c:pt>
                <c:pt idx="407">
                  <c:v>8.4900000000000003E-2</c:v>
                </c:pt>
                <c:pt idx="408">
                  <c:v>8.0199999999999994E-2</c:v>
                </c:pt>
                <c:pt idx="409">
                  <c:v>8.2699999999999996E-2</c:v>
                </c:pt>
                <c:pt idx="410">
                  <c:v>7.0699999999999999E-2</c:v>
                </c:pt>
                <c:pt idx="411">
                  <c:v>4.3099999999999999E-2</c:v>
                </c:pt>
                <c:pt idx="412">
                  <c:v>1.7299999999999999E-2</c:v>
                </c:pt>
                <c:pt idx="413">
                  <c:v>4.0899999999999999E-2</c:v>
                </c:pt>
                <c:pt idx="414">
                  <c:v>7.0900000000000005E-2</c:v>
                </c:pt>
                <c:pt idx="415">
                  <c:v>0.10100000000000001</c:v>
                </c:pt>
                <c:pt idx="416">
                  <c:v>0.123</c:v>
                </c:pt>
                <c:pt idx="417">
                  <c:v>0.15</c:v>
                </c:pt>
                <c:pt idx="418">
                  <c:v>0.185</c:v>
                </c:pt>
                <c:pt idx="419">
                  <c:v>0.22500000000000001</c:v>
                </c:pt>
                <c:pt idx="420">
                  <c:v>0.22</c:v>
                </c:pt>
                <c:pt idx="421">
                  <c:v>0.20300000000000001</c:v>
                </c:pt>
                <c:pt idx="422">
                  <c:v>0.183</c:v>
                </c:pt>
                <c:pt idx="423">
                  <c:v>0.16800000000000001</c:v>
                </c:pt>
                <c:pt idx="424">
                  <c:v>0.154</c:v>
                </c:pt>
                <c:pt idx="425">
                  <c:v>0.14599999999999999</c:v>
                </c:pt>
                <c:pt idx="426">
                  <c:v>0.129</c:v>
                </c:pt>
                <c:pt idx="427">
                  <c:v>0.14299999999999999</c:v>
                </c:pt>
                <c:pt idx="428">
                  <c:v>0.17699999999999999</c:v>
                </c:pt>
                <c:pt idx="429">
                  <c:v>0.214</c:v>
                </c:pt>
                <c:pt idx="430">
                  <c:v>0.23100000000000001</c:v>
                </c:pt>
                <c:pt idx="431">
                  <c:v>0.251</c:v>
                </c:pt>
                <c:pt idx="432">
                  <c:v>0.26700000000000002</c:v>
                </c:pt>
                <c:pt idx="433">
                  <c:v>0.29199999999999998</c:v>
                </c:pt>
                <c:pt idx="434">
                  <c:v>0.28999999999999998</c:v>
                </c:pt>
                <c:pt idx="435">
                  <c:v>0.27300000000000002</c:v>
                </c:pt>
                <c:pt idx="436">
                  <c:v>0.247</c:v>
                </c:pt>
                <c:pt idx="437">
                  <c:v>0.23799999999999999</c:v>
                </c:pt>
                <c:pt idx="438">
                  <c:v>0.22600000000000001</c:v>
                </c:pt>
                <c:pt idx="439">
                  <c:v>0.20899999999999999</c:v>
                </c:pt>
                <c:pt idx="440">
                  <c:v>0.188</c:v>
                </c:pt>
                <c:pt idx="441">
                  <c:v>0.17699999999999999</c:v>
                </c:pt>
                <c:pt idx="442">
                  <c:v>0.17499999999999999</c:v>
                </c:pt>
                <c:pt idx="443">
                  <c:v>0.183</c:v>
                </c:pt>
                <c:pt idx="444">
                  <c:v>0.19500000000000001</c:v>
                </c:pt>
                <c:pt idx="445">
                  <c:v>0.20599999999999999</c:v>
                </c:pt>
                <c:pt idx="446">
                  <c:v>0.20899999999999999</c:v>
                </c:pt>
                <c:pt idx="447">
                  <c:v>0.17799999999999999</c:v>
                </c:pt>
                <c:pt idx="448">
                  <c:v>0.2</c:v>
                </c:pt>
                <c:pt idx="449">
                  <c:v>0.21099999999999999</c:v>
                </c:pt>
                <c:pt idx="450">
                  <c:v>0.21299999999999999</c:v>
                </c:pt>
                <c:pt idx="451">
                  <c:v>0.21299999999999999</c:v>
                </c:pt>
                <c:pt idx="452">
                  <c:v>0.20699999999999999</c:v>
                </c:pt>
                <c:pt idx="453">
                  <c:v>0.19700000000000001</c:v>
                </c:pt>
                <c:pt idx="454">
                  <c:v>0.23300000000000001</c:v>
                </c:pt>
                <c:pt idx="455">
                  <c:v>0.22</c:v>
                </c:pt>
                <c:pt idx="456">
                  <c:v>0.20499999999999999</c:v>
                </c:pt>
                <c:pt idx="457">
                  <c:v>0.2</c:v>
                </c:pt>
                <c:pt idx="458">
                  <c:v>0.17399999999999999</c:v>
                </c:pt>
                <c:pt idx="459">
                  <c:v>0.16200000000000001</c:v>
                </c:pt>
                <c:pt idx="460">
                  <c:v>0.16400000000000001</c:v>
                </c:pt>
                <c:pt idx="461">
                  <c:v>0.16200000000000001</c:v>
                </c:pt>
                <c:pt idx="462">
                  <c:v>0.159</c:v>
                </c:pt>
                <c:pt idx="463">
                  <c:v>0.153</c:v>
                </c:pt>
                <c:pt idx="464">
                  <c:v>0.17899999999999999</c:v>
                </c:pt>
                <c:pt idx="465">
                  <c:v>0.193</c:v>
                </c:pt>
                <c:pt idx="466">
                  <c:v>0.19400000000000001</c:v>
                </c:pt>
                <c:pt idx="467">
                  <c:v>0.17899999999999999</c:v>
                </c:pt>
                <c:pt idx="468">
                  <c:v>0.17799999999999999</c:v>
                </c:pt>
                <c:pt idx="469">
                  <c:v>0.17100000000000001</c:v>
                </c:pt>
                <c:pt idx="470">
                  <c:v>0.17699999999999999</c:v>
                </c:pt>
                <c:pt idx="471">
                  <c:v>0.14000000000000001</c:v>
                </c:pt>
                <c:pt idx="472">
                  <c:v>0.14099999999999999</c:v>
                </c:pt>
                <c:pt idx="473">
                  <c:v>0.14799999999999999</c:v>
                </c:pt>
                <c:pt idx="474">
                  <c:v>0.151</c:v>
                </c:pt>
                <c:pt idx="475">
                  <c:v>0.14399999999999999</c:v>
                </c:pt>
                <c:pt idx="476">
                  <c:v>0.154</c:v>
                </c:pt>
                <c:pt idx="477">
                  <c:v>0.16900000000000001</c:v>
                </c:pt>
                <c:pt idx="478">
                  <c:v>0.18</c:v>
                </c:pt>
                <c:pt idx="479">
                  <c:v>0.187</c:v>
                </c:pt>
                <c:pt idx="480">
                  <c:v>0.19700000000000001</c:v>
                </c:pt>
                <c:pt idx="481">
                  <c:v>0.219</c:v>
                </c:pt>
                <c:pt idx="482">
                  <c:v>0.224</c:v>
                </c:pt>
                <c:pt idx="483">
                  <c:v>0.217</c:v>
                </c:pt>
                <c:pt idx="484">
                  <c:v>0.20799999999999999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0.20499999999999999</c:v>
                </c:pt>
                <c:pt idx="488">
                  <c:v>0.186</c:v>
                </c:pt>
                <c:pt idx="489">
                  <c:v>0.19400000000000001</c:v>
                </c:pt>
                <c:pt idx="490">
                  <c:v>0.20499999999999999</c:v>
                </c:pt>
                <c:pt idx="491">
                  <c:v>0.21299999999999999</c:v>
                </c:pt>
                <c:pt idx="492">
                  <c:v>0.219</c:v>
                </c:pt>
                <c:pt idx="493">
                  <c:v>0.21299999999999999</c:v>
                </c:pt>
                <c:pt idx="494">
                  <c:v>0.20699999999999999</c:v>
                </c:pt>
                <c:pt idx="495">
                  <c:v>0.215</c:v>
                </c:pt>
                <c:pt idx="496">
                  <c:v>0.20799999999999999</c:v>
                </c:pt>
                <c:pt idx="497">
                  <c:v>0.19400000000000001</c:v>
                </c:pt>
                <c:pt idx="498">
                  <c:v>0.19</c:v>
                </c:pt>
                <c:pt idx="499">
                  <c:v>0.19600000000000001</c:v>
                </c:pt>
                <c:pt idx="500">
                  <c:v>0.25700000000000001</c:v>
                </c:pt>
                <c:pt idx="501">
                  <c:v>0.21199999999999999</c:v>
                </c:pt>
                <c:pt idx="502">
                  <c:v>0.222</c:v>
                </c:pt>
                <c:pt idx="503">
                  <c:v>0.219</c:v>
                </c:pt>
                <c:pt idx="504">
                  <c:v>0.16600000000000001</c:v>
                </c:pt>
                <c:pt idx="505">
                  <c:v>0.223</c:v>
                </c:pt>
                <c:pt idx="506">
                  <c:v>0.23100000000000001</c:v>
                </c:pt>
                <c:pt idx="507">
                  <c:v>0.22</c:v>
                </c:pt>
                <c:pt idx="508">
                  <c:v>0.21099999999999999</c:v>
                </c:pt>
                <c:pt idx="509">
                  <c:v>0.20200000000000001</c:v>
                </c:pt>
                <c:pt idx="510">
                  <c:v>0.214</c:v>
                </c:pt>
                <c:pt idx="511">
                  <c:v>0.22600000000000001</c:v>
                </c:pt>
                <c:pt idx="512">
                  <c:v>0.20699999999999999</c:v>
                </c:pt>
                <c:pt idx="513">
                  <c:v>0.187</c:v>
                </c:pt>
                <c:pt idx="514">
                  <c:v>0.189</c:v>
                </c:pt>
                <c:pt idx="515">
                  <c:v>0.187</c:v>
                </c:pt>
                <c:pt idx="516">
                  <c:v>0.187</c:v>
                </c:pt>
                <c:pt idx="517">
                  <c:v>0.17399999999999999</c:v>
                </c:pt>
                <c:pt idx="518">
                  <c:v>0.17399999999999999</c:v>
                </c:pt>
                <c:pt idx="519">
                  <c:v>0.184</c:v>
                </c:pt>
                <c:pt idx="520">
                  <c:v>0.20100000000000001</c:v>
                </c:pt>
                <c:pt idx="521">
                  <c:v>0.21</c:v>
                </c:pt>
                <c:pt idx="522">
                  <c:v>0.222</c:v>
                </c:pt>
                <c:pt idx="523">
                  <c:v>0.23100000000000001</c:v>
                </c:pt>
                <c:pt idx="524">
                  <c:v>0.245</c:v>
                </c:pt>
                <c:pt idx="525">
                  <c:v>0.246</c:v>
                </c:pt>
                <c:pt idx="526">
                  <c:v>0.24399999999999999</c:v>
                </c:pt>
                <c:pt idx="527">
                  <c:v>0.22800000000000001</c:v>
                </c:pt>
                <c:pt idx="528">
                  <c:v>0.222</c:v>
                </c:pt>
                <c:pt idx="529">
                  <c:v>0.20399999999999999</c:v>
                </c:pt>
                <c:pt idx="530">
                  <c:v>0.193</c:v>
                </c:pt>
                <c:pt idx="531">
                  <c:v>0.17299999999999999</c:v>
                </c:pt>
                <c:pt idx="532">
                  <c:v>0.157</c:v>
                </c:pt>
                <c:pt idx="533">
                  <c:v>0.153</c:v>
                </c:pt>
                <c:pt idx="534">
                  <c:v>0.16900000000000001</c:v>
                </c:pt>
                <c:pt idx="535">
                  <c:v>0.17299999999999999</c:v>
                </c:pt>
                <c:pt idx="536">
                  <c:v>0.192</c:v>
                </c:pt>
                <c:pt idx="537">
                  <c:v>0.16800000000000001</c:v>
                </c:pt>
                <c:pt idx="538">
                  <c:v>0.26600000000000001</c:v>
                </c:pt>
                <c:pt idx="539">
                  <c:v>0.219</c:v>
                </c:pt>
                <c:pt idx="540">
                  <c:v>0.20599999999999999</c:v>
                </c:pt>
                <c:pt idx="541">
                  <c:v>0.20399999999999999</c:v>
                </c:pt>
                <c:pt idx="542">
                  <c:v>0.19</c:v>
                </c:pt>
                <c:pt idx="543">
                  <c:v>0.17199999999999999</c:v>
                </c:pt>
                <c:pt idx="544">
                  <c:v>0.153</c:v>
                </c:pt>
                <c:pt idx="545">
                  <c:v>0.161</c:v>
                </c:pt>
                <c:pt idx="546">
                  <c:v>0.20699999999999999</c:v>
                </c:pt>
                <c:pt idx="547">
                  <c:v>0.185</c:v>
                </c:pt>
                <c:pt idx="548">
                  <c:v>0.17499999999999999</c:v>
                </c:pt>
                <c:pt idx="549">
                  <c:v>0.185</c:v>
                </c:pt>
                <c:pt idx="550">
                  <c:v>0.18099999999999999</c:v>
                </c:pt>
                <c:pt idx="551">
                  <c:v>0.184</c:v>
                </c:pt>
                <c:pt idx="552">
                  <c:v>0.188</c:v>
                </c:pt>
                <c:pt idx="553">
                  <c:v>0.193</c:v>
                </c:pt>
                <c:pt idx="554">
                  <c:v>0.19500000000000001</c:v>
                </c:pt>
                <c:pt idx="555">
                  <c:v>0.192</c:v>
                </c:pt>
                <c:pt idx="556">
                  <c:v>0.191</c:v>
                </c:pt>
                <c:pt idx="557">
                  <c:v>0.20599999999999999</c:v>
                </c:pt>
                <c:pt idx="558">
                  <c:v>0.214</c:v>
                </c:pt>
                <c:pt idx="559">
                  <c:v>0.21099999999999999</c:v>
                </c:pt>
                <c:pt idx="560">
                  <c:v>0.20499999999999999</c:v>
                </c:pt>
                <c:pt idx="561">
                  <c:v>0.19500000000000001</c:v>
                </c:pt>
                <c:pt idx="562">
                  <c:v>0.188</c:v>
                </c:pt>
                <c:pt idx="563">
                  <c:v>0.19</c:v>
                </c:pt>
                <c:pt idx="564">
                  <c:v>0.187</c:v>
                </c:pt>
                <c:pt idx="565">
                  <c:v>0.16500000000000001</c:v>
                </c:pt>
                <c:pt idx="566">
                  <c:v>0.14899999999999999</c:v>
                </c:pt>
                <c:pt idx="567">
                  <c:v>0.161</c:v>
                </c:pt>
                <c:pt idx="568">
                  <c:v>0.17399999999999999</c:v>
                </c:pt>
                <c:pt idx="569">
                  <c:v>0.19</c:v>
                </c:pt>
                <c:pt idx="570">
                  <c:v>0.2</c:v>
                </c:pt>
                <c:pt idx="571">
                  <c:v>0.20799999999999999</c:v>
                </c:pt>
                <c:pt idx="572">
                  <c:v>0.23699999999999999</c:v>
                </c:pt>
                <c:pt idx="573">
                  <c:v>0.26200000000000001</c:v>
                </c:pt>
                <c:pt idx="574">
                  <c:v>0.26100000000000001</c:v>
                </c:pt>
                <c:pt idx="575">
                  <c:v>0.26</c:v>
                </c:pt>
                <c:pt idx="576">
                  <c:v>0.25</c:v>
                </c:pt>
                <c:pt idx="577">
                  <c:v>0.252</c:v>
                </c:pt>
                <c:pt idx="578">
                  <c:v>0.25</c:v>
                </c:pt>
                <c:pt idx="579">
                  <c:v>0.24199999999999999</c:v>
                </c:pt>
                <c:pt idx="580">
                  <c:v>0.222</c:v>
                </c:pt>
                <c:pt idx="581">
                  <c:v>0.224</c:v>
                </c:pt>
                <c:pt idx="582">
                  <c:v>0.214</c:v>
                </c:pt>
                <c:pt idx="583">
                  <c:v>0.20799999999999999</c:v>
                </c:pt>
                <c:pt idx="584">
                  <c:v>0.20499999999999999</c:v>
                </c:pt>
                <c:pt idx="585">
                  <c:v>0.20200000000000001</c:v>
                </c:pt>
                <c:pt idx="586">
                  <c:v>0.20899999999999999</c:v>
                </c:pt>
                <c:pt idx="587">
                  <c:v>0.22700000000000001</c:v>
                </c:pt>
                <c:pt idx="588">
                  <c:v>0.217</c:v>
                </c:pt>
                <c:pt idx="589">
                  <c:v>0.217</c:v>
                </c:pt>
                <c:pt idx="590">
                  <c:v>0.22500000000000001</c:v>
                </c:pt>
                <c:pt idx="591">
                  <c:v>0.22600000000000001</c:v>
                </c:pt>
                <c:pt idx="592">
                  <c:v>0.22900000000000001</c:v>
                </c:pt>
                <c:pt idx="593">
                  <c:v>0.218</c:v>
                </c:pt>
                <c:pt idx="594">
                  <c:v>0.20100000000000001</c:v>
                </c:pt>
                <c:pt idx="595">
                  <c:v>0.17399999999999999</c:v>
                </c:pt>
                <c:pt idx="596">
                  <c:v>0.17</c:v>
                </c:pt>
                <c:pt idx="597">
                  <c:v>0.16800000000000001</c:v>
                </c:pt>
                <c:pt idx="598">
                  <c:v>0.19700000000000001</c:v>
                </c:pt>
                <c:pt idx="599">
                  <c:v>0.191</c:v>
                </c:pt>
                <c:pt idx="600">
                  <c:v>0.20699999999999999</c:v>
                </c:pt>
                <c:pt idx="601">
                  <c:v>0.26300000000000001</c:v>
                </c:pt>
                <c:pt idx="602">
                  <c:v>0.27700000000000002</c:v>
                </c:pt>
                <c:pt idx="603">
                  <c:v>0.36099999999999999</c:v>
                </c:pt>
                <c:pt idx="604">
                  <c:v>0.38</c:v>
                </c:pt>
                <c:pt idx="605">
                  <c:v>0.35799999999999998</c:v>
                </c:pt>
                <c:pt idx="606">
                  <c:v>0.35099999999999998</c:v>
                </c:pt>
                <c:pt idx="607">
                  <c:v>0.33700000000000002</c:v>
                </c:pt>
                <c:pt idx="608">
                  <c:v>0.28799999999999998</c:v>
                </c:pt>
                <c:pt idx="609">
                  <c:v>0.26400000000000001</c:v>
                </c:pt>
                <c:pt idx="610">
                  <c:v>0.24299999999999999</c:v>
                </c:pt>
                <c:pt idx="611">
                  <c:v>0.245</c:v>
                </c:pt>
                <c:pt idx="612">
                  <c:v>0.24299999999999999</c:v>
                </c:pt>
                <c:pt idx="613">
                  <c:v>0.245</c:v>
                </c:pt>
                <c:pt idx="614">
                  <c:v>0.248</c:v>
                </c:pt>
                <c:pt idx="615">
                  <c:v>0.25600000000000001</c:v>
                </c:pt>
                <c:pt idx="616">
                  <c:v>0.252</c:v>
                </c:pt>
                <c:pt idx="617">
                  <c:v>0.249</c:v>
                </c:pt>
                <c:pt idx="618">
                  <c:v>0.23699999999999999</c:v>
                </c:pt>
                <c:pt idx="619">
                  <c:v>0.247</c:v>
                </c:pt>
                <c:pt idx="620">
                  <c:v>0.249</c:v>
                </c:pt>
                <c:pt idx="621">
                  <c:v>0.24299999999999999</c:v>
                </c:pt>
                <c:pt idx="622">
                  <c:v>0.23799999999999999</c:v>
                </c:pt>
                <c:pt idx="623">
                  <c:v>0.24299999999999999</c:v>
                </c:pt>
                <c:pt idx="624">
                  <c:v>0.24299999999999999</c:v>
                </c:pt>
                <c:pt idx="625">
                  <c:v>0.24399999999999999</c:v>
                </c:pt>
                <c:pt idx="626">
                  <c:v>0.24</c:v>
                </c:pt>
                <c:pt idx="627">
                  <c:v>0.246</c:v>
                </c:pt>
                <c:pt idx="628">
                  <c:v>0.25</c:v>
                </c:pt>
                <c:pt idx="629">
                  <c:v>0.247</c:v>
                </c:pt>
                <c:pt idx="630">
                  <c:v>0.26200000000000001</c:v>
                </c:pt>
                <c:pt idx="631">
                  <c:v>0.27600000000000002</c:v>
                </c:pt>
                <c:pt idx="632">
                  <c:v>0.28100000000000003</c:v>
                </c:pt>
                <c:pt idx="633">
                  <c:v>0.28399999999999997</c:v>
                </c:pt>
                <c:pt idx="634">
                  <c:v>0.29499999999999998</c:v>
                </c:pt>
                <c:pt idx="635">
                  <c:v>0.307</c:v>
                </c:pt>
                <c:pt idx="636">
                  <c:v>0.318</c:v>
                </c:pt>
                <c:pt idx="637">
                  <c:v>0.29699999999999999</c:v>
                </c:pt>
                <c:pt idx="638">
                  <c:v>0.31900000000000001</c:v>
                </c:pt>
                <c:pt idx="639">
                  <c:v>0.32100000000000001</c:v>
                </c:pt>
                <c:pt idx="640">
                  <c:v>0.33200000000000002</c:v>
                </c:pt>
                <c:pt idx="641">
                  <c:v>0.309</c:v>
                </c:pt>
                <c:pt idx="642">
                  <c:v>0.28999999999999998</c:v>
                </c:pt>
                <c:pt idx="643">
                  <c:v>0.28899999999999998</c:v>
                </c:pt>
                <c:pt idx="644">
                  <c:v>0.27800000000000002</c:v>
                </c:pt>
                <c:pt idx="645">
                  <c:v>0.29399999999999998</c:v>
                </c:pt>
                <c:pt idx="646">
                  <c:v>0.29299999999999998</c:v>
                </c:pt>
                <c:pt idx="647">
                  <c:v>0.29199999999999998</c:v>
                </c:pt>
                <c:pt idx="648">
                  <c:v>0.29699999999999999</c:v>
                </c:pt>
                <c:pt idx="649">
                  <c:v>0.31</c:v>
                </c:pt>
                <c:pt idx="650">
                  <c:v>0.314</c:v>
                </c:pt>
                <c:pt idx="651">
                  <c:v>0.29799999999999999</c:v>
                </c:pt>
                <c:pt idx="652">
                  <c:v>0.27800000000000002</c:v>
                </c:pt>
                <c:pt idx="653">
                  <c:v>0.26900000000000002</c:v>
                </c:pt>
                <c:pt idx="654">
                  <c:v>0.26300000000000001</c:v>
                </c:pt>
                <c:pt idx="655">
                  <c:v>0.26600000000000001</c:v>
                </c:pt>
                <c:pt idx="656">
                  <c:v>0.26400000000000001</c:v>
                </c:pt>
                <c:pt idx="657">
                  <c:v>0.245</c:v>
                </c:pt>
                <c:pt idx="658">
                  <c:v>0.26700000000000002</c:v>
                </c:pt>
                <c:pt idx="659">
                  <c:v>0.28899999999999998</c:v>
                </c:pt>
                <c:pt idx="660">
                  <c:v>0.309</c:v>
                </c:pt>
                <c:pt idx="661">
                  <c:v>0.32500000000000001</c:v>
                </c:pt>
                <c:pt idx="662">
                  <c:v>0.33</c:v>
                </c:pt>
                <c:pt idx="663">
                  <c:v>0.34499999999999997</c:v>
                </c:pt>
                <c:pt idx="664">
                  <c:v>0.374</c:v>
                </c:pt>
                <c:pt idx="665">
                  <c:v>0.30099999999999999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CE-B84B-8983-335CE3CDB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1122751"/>
        <c:axId val="1331091471"/>
      </c:lineChart>
      <c:dateAx>
        <c:axId val="133112275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091471"/>
        <c:crosses val="autoZero"/>
        <c:auto val="1"/>
        <c:lblOffset val="100"/>
        <c:baseTimeUnit val="days"/>
      </c:dateAx>
      <c:valAx>
        <c:axId val="1331091471"/>
        <c:scaling>
          <c:orientation val="minMax"/>
          <c:max val="0.4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112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Graph'!$F$11</c:f>
              <c:strCache>
                <c:ptCount val="1"/>
                <c:pt idx="0">
                  <c:v>Durable 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Graph'!$F$12:$F$250</c:f>
              <c:numCache>
                <c:formatCode>0.0</c:formatCode>
                <c:ptCount val="239"/>
                <c:pt idx="0">
                  <c:v>62.625810000000001</c:v>
                </c:pt>
                <c:pt idx="1">
                  <c:v>63.432259999999999</c:v>
                </c:pt>
                <c:pt idx="2">
                  <c:v>62.896769999999997</c:v>
                </c:pt>
                <c:pt idx="3">
                  <c:v>64.612899999999996</c:v>
                </c:pt>
                <c:pt idx="4">
                  <c:v>62.109679999999997</c:v>
                </c:pt>
                <c:pt idx="5">
                  <c:v>62.451610000000002</c:v>
                </c:pt>
                <c:pt idx="6">
                  <c:v>64.619349999999997</c:v>
                </c:pt>
                <c:pt idx="7">
                  <c:v>65.787099999999995</c:v>
                </c:pt>
                <c:pt idx="8">
                  <c:v>63.477420000000002</c:v>
                </c:pt>
                <c:pt idx="9">
                  <c:v>62.574190000000002</c:v>
                </c:pt>
                <c:pt idx="10">
                  <c:v>63.12903</c:v>
                </c:pt>
                <c:pt idx="11">
                  <c:v>65.154839999999993</c:v>
                </c:pt>
                <c:pt idx="12">
                  <c:v>63.393549999999998</c:v>
                </c:pt>
                <c:pt idx="13">
                  <c:v>61.703229999999998</c:v>
                </c:pt>
                <c:pt idx="14">
                  <c:v>63.522579999999998</c:v>
                </c:pt>
                <c:pt idx="15">
                  <c:v>64.767740000000003</c:v>
                </c:pt>
                <c:pt idx="16">
                  <c:v>64.883870000000002</c:v>
                </c:pt>
                <c:pt idx="17">
                  <c:v>65.412899999999993</c:v>
                </c:pt>
                <c:pt idx="18">
                  <c:v>66.122579999999999</c:v>
                </c:pt>
                <c:pt idx="19">
                  <c:v>68.341939999999994</c:v>
                </c:pt>
                <c:pt idx="20">
                  <c:v>67.167739999999995</c:v>
                </c:pt>
                <c:pt idx="21">
                  <c:v>66.851609999999994</c:v>
                </c:pt>
                <c:pt idx="22">
                  <c:v>67.967740000000006</c:v>
                </c:pt>
                <c:pt idx="23">
                  <c:v>67.838710000000006</c:v>
                </c:pt>
                <c:pt idx="24">
                  <c:v>67.619349999999997</c:v>
                </c:pt>
                <c:pt idx="25">
                  <c:v>68.722579999999994</c:v>
                </c:pt>
                <c:pt idx="26">
                  <c:v>69.638710000000003</c:v>
                </c:pt>
                <c:pt idx="27">
                  <c:v>68.567740000000001</c:v>
                </c:pt>
                <c:pt idx="28">
                  <c:v>70.419349999999994</c:v>
                </c:pt>
                <c:pt idx="29">
                  <c:v>67.329030000000003</c:v>
                </c:pt>
                <c:pt idx="30">
                  <c:v>69.477419999999995</c:v>
                </c:pt>
                <c:pt idx="31">
                  <c:v>69.612899999999996</c:v>
                </c:pt>
                <c:pt idx="32">
                  <c:v>70.922579999999996</c:v>
                </c:pt>
                <c:pt idx="33">
                  <c:v>70.877420000000001</c:v>
                </c:pt>
                <c:pt idx="34">
                  <c:v>70.961290000000005</c:v>
                </c:pt>
                <c:pt idx="35">
                  <c:v>72.425809999999998</c:v>
                </c:pt>
                <c:pt idx="36">
                  <c:v>70.735479999999995</c:v>
                </c:pt>
                <c:pt idx="37">
                  <c:v>71.81935</c:v>
                </c:pt>
                <c:pt idx="38">
                  <c:v>72.270970000000005</c:v>
                </c:pt>
                <c:pt idx="39">
                  <c:v>73.729029999999995</c:v>
                </c:pt>
                <c:pt idx="40">
                  <c:v>72.025810000000007</c:v>
                </c:pt>
                <c:pt idx="41">
                  <c:v>74.490319999999997</c:v>
                </c:pt>
                <c:pt idx="42">
                  <c:v>77.56129</c:v>
                </c:pt>
                <c:pt idx="43">
                  <c:v>73.516130000000004</c:v>
                </c:pt>
                <c:pt idx="44">
                  <c:v>71.858059999999995</c:v>
                </c:pt>
                <c:pt idx="45">
                  <c:v>70.941940000000002</c:v>
                </c:pt>
                <c:pt idx="46">
                  <c:v>72.025810000000007</c:v>
                </c:pt>
                <c:pt idx="47">
                  <c:v>72.787099999999995</c:v>
                </c:pt>
                <c:pt idx="48">
                  <c:v>75.348389999999995</c:v>
                </c:pt>
                <c:pt idx="49">
                  <c:v>73.774190000000004</c:v>
                </c:pt>
                <c:pt idx="50">
                  <c:v>74.25806</c:v>
                </c:pt>
                <c:pt idx="51">
                  <c:v>74.25806</c:v>
                </c:pt>
                <c:pt idx="52">
                  <c:v>74.012900000000002</c:v>
                </c:pt>
                <c:pt idx="53">
                  <c:v>74.161289999999994</c:v>
                </c:pt>
                <c:pt idx="54">
                  <c:v>75.400000000000006</c:v>
                </c:pt>
                <c:pt idx="55">
                  <c:v>73.935479999999998</c:v>
                </c:pt>
                <c:pt idx="56">
                  <c:v>75.283869999999993</c:v>
                </c:pt>
                <c:pt idx="57">
                  <c:v>75.374189999999999</c:v>
                </c:pt>
                <c:pt idx="58">
                  <c:v>75.122579999999999</c:v>
                </c:pt>
                <c:pt idx="59">
                  <c:v>75.838710000000006</c:v>
                </c:pt>
                <c:pt idx="60">
                  <c:v>76.354839999999996</c:v>
                </c:pt>
                <c:pt idx="61">
                  <c:v>75.812899999999999</c:v>
                </c:pt>
                <c:pt idx="62">
                  <c:v>76.032259999999994</c:v>
                </c:pt>
                <c:pt idx="63">
                  <c:v>76.206450000000004</c:v>
                </c:pt>
                <c:pt idx="64">
                  <c:v>77.270970000000005</c:v>
                </c:pt>
                <c:pt idx="65">
                  <c:v>76.012900000000002</c:v>
                </c:pt>
                <c:pt idx="66">
                  <c:v>76.174189999999996</c:v>
                </c:pt>
                <c:pt idx="67">
                  <c:v>76.929029999999997</c:v>
                </c:pt>
                <c:pt idx="68">
                  <c:v>77.587100000000007</c:v>
                </c:pt>
                <c:pt idx="69">
                  <c:v>78</c:v>
                </c:pt>
                <c:pt idx="70">
                  <c:v>77.270970000000005</c:v>
                </c:pt>
                <c:pt idx="71">
                  <c:v>76.12903</c:v>
                </c:pt>
                <c:pt idx="72">
                  <c:v>75.380650000000003</c:v>
                </c:pt>
                <c:pt idx="73">
                  <c:v>74.090320000000006</c:v>
                </c:pt>
                <c:pt idx="74">
                  <c:v>73.787099999999995</c:v>
                </c:pt>
                <c:pt idx="75">
                  <c:v>73.490319999999997</c:v>
                </c:pt>
                <c:pt idx="76">
                  <c:v>73.787099999999995</c:v>
                </c:pt>
                <c:pt idx="77">
                  <c:v>72.929029999999997</c:v>
                </c:pt>
                <c:pt idx="78">
                  <c:v>70.967740000000006</c:v>
                </c:pt>
                <c:pt idx="79">
                  <c:v>71.890320000000003</c:v>
                </c:pt>
                <c:pt idx="80">
                  <c:v>69.238709999999998</c:v>
                </c:pt>
                <c:pt idx="81">
                  <c:v>66.232259999999997</c:v>
                </c:pt>
                <c:pt idx="82">
                  <c:v>64.670969999999997</c:v>
                </c:pt>
                <c:pt idx="83">
                  <c:v>64.193550000000002</c:v>
                </c:pt>
                <c:pt idx="84">
                  <c:v>66</c:v>
                </c:pt>
                <c:pt idx="85">
                  <c:v>64.916129999999995</c:v>
                </c:pt>
                <c:pt idx="86">
                  <c:v>63.496769999999998</c:v>
                </c:pt>
                <c:pt idx="87">
                  <c:v>63.148389999999999</c:v>
                </c:pt>
                <c:pt idx="88">
                  <c:v>64.445160000000001</c:v>
                </c:pt>
                <c:pt idx="89">
                  <c:v>64.929029999999997</c:v>
                </c:pt>
                <c:pt idx="90">
                  <c:v>65.858059999999995</c:v>
                </c:pt>
                <c:pt idx="91">
                  <c:v>70.264520000000005</c:v>
                </c:pt>
                <c:pt idx="92">
                  <c:v>64.219350000000006</c:v>
                </c:pt>
                <c:pt idx="93">
                  <c:v>64.748390000000001</c:v>
                </c:pt>
                <c:pt idx="94">
                  <c:v>65.638710000000003</c:v>
                </c:pt>
                <c:pt idx="95">
                  <c:v>65.909679999999994</c:v>
                </c:pt>
                <c:pt idx="96">
                  <c:v>64.909679999999994</c:v>
                </c:pt>
                <c:pt idx="97">
                  <c:v>64.851609999999994</c:v>
                </c:pt>
                <c:pt idx="98">
                  <c:v>67.87097</c:v>
                </c:pt>
                <c:pt idx="99">
                  <c:v>67.483869999999996</c:v>
                </c:pt>
                <c:pt idx="100">
                  <c:v>67.206450000000004</c:v>
                </c:pt>
                <c:pt idx="101">
                  <c:v>67.361289999999997</c:v>
                </c:pt>
                <c:pt idx="102">
                  <c:v>67.580650000000006</c:v>
                </c:pt>
                <c:pt idx="103">
                  <c:v>67.980649999999997</c:v>
                </c:pt>
                <c:pt idx="104">
                  <c:v>68.135480000000001</c:v>
                </c:pt>
                <c:pt idx="105">
                  <c:v>69.625810000000001</c:v>
                </c:pt>
                <c:pt idx="106">
                  <c:v>69.516130000000004</c:v>
                </c:pt>
                <c:pt idx="107">
                  <c:v>69.593549999999993</c:v>
                </c:pt>
                <c:pt idx="108">
                  <c:v>70</c:v>
                </c:pt>
                <c:pt idx="109">
                  <c:v>69.922579999999996</c:v>
                </c:pt>
                <c:pt idx="110">
                  <c:v>70.645160000000004</c:v>
                </c:pt>
                <c:pt idx="111">
                  <c:v>70.380650000000003</c:v>
                </c:pt>
                <c:pt idx="112">
                  <c:v>69.754840000000002</c:v>
                </c:pt>
                <c:pt idx="113">
                  <c:v>69.458060000000003</c:v>
                </c:pt>
                <c:pt idx="114">
                  <c:v>70.045159999999996</c:v>
                </c:pt>
                <c:pt idx="115">
                  <c:v>70.012900000000002</c:v>
                </c:pt>
                <c:pt idx="116">
                  <c:v>71.051609999999997</c:v>
                </c:pt>
                <c:pt idx="117">
                  <c:v>71.896770000000004</c:v>
                </c:pt>
                <c:pt idx="118">
                  <c:v>71.477419999999995</c:v>
                </c:pt>
                <c:pt idx="119">
                  <c:v>71.929029999999997</c:v>
                </c:pt>
                <c:pt idx="120">
                  <c:v>72.929029999999997</c:v>
                </c:pt>
                <c:pt idx="121">
                  <c:v>73.929029999999997</c:v>
                </c:pt>
                <c:pt idx="122">
                  <c:v>73.419349999999994</c:v>
                </c:pt>
                <c:pt idx="123">
                  <c:v>73.380650000000003</c:v>
                </c:pt>
                <c:pt idx="124">
                  <c:v>73.122579999999999</c:v>
                </c:pt>
                <c:pt idx="125">
                  <c:v>72.896770000000004</c:v>
                </c:pt>
                <c:pt idx="126">
                  <c:v>73.206450000000004</c:v>
                </c:pt>
                <c:pt idx="127">
                  <c:v>73.445160000000001</c:v>
                </c:pt>
                <c:pt idx="128">
                  <c:v>74.316130000000001</c:v>
                </c:pt>
                <c:pt idx="129">
                  <c:v>73.625810000000001</c:v>
                </c:pt>
                <c:pt idx="130">
                  <c:v>75.445160000000001</c:v>
                </c:pt>
                <c:pt idx="131">
                  <c:v>76.135480000000001</c:v>
                </c:pt>
                <c:pt idx="132">
                  <c:v>76.941940000000002</c:v>
                </c:pt>
                <c:pt idx="133">
                  <c:v>76.980649999999997</c:v>
                </c:pt>
                <c:pt idx="134">
                  <c:v>76.161289999999994</c:v>
                </c:pt>
                <c:pt idx="135">
                  <c:v>76.277420000000006</c:v>
                </c:pt>
                <c:pt idx="136">
                  <c:v>76.587100000000007</c:v>
                </c:pt>
                <c:pt idx="137">
                  <c:v>76.574190000000002</c:v>
                </c:pt>
                <c:pt idx="138">
                  <c:v>76.825810000000004</c:v>
                </c:pt>
                <c:pt idx="139">
                  <c:v>76.625810000000001</c:v>
                </c:pt>
                <c:pt idx="140">
                  <c:v>76.664519999999996</c:v>
                </c:pt>
                <c:pt idx="141">
                  <c:v>76.864519999999999</c:v>
                </c:pt>
                <c:pt idx="142">
                  <c:v>77.529030000000006</c:v>
                </c:pt>
                <c:pt idx="143">
                  <c:v>76.8</c:v>
                </c:pt>
                <c:pt idx="144">
                  <c:v>75.735479999999995</c:v>
                </c:pt>
                <c:pt idx="145">
                  <c:v>77.722579999999994</c:v>
                </c:pt>
                <c:pt idx="146">
                  <c:v>79.477419999999995</c:v>
                </c:pt>
                <c:pt idx="147">
                  <c:v>79.374189999999999</c:v>
                </c:pt>
                <c:pt idx="148">
                  <c:v>79.909679999999994</c:v>
                </c:pt>
                <c:pt idx="149">
                  <c:v>80.606449999999995</c:v>
                </c:pt>
                <c:pt idx="150">
                  <c:v>80.541939999999997</c:v>
                </c:pt>
                <c:pt idx="151">
                  <c:v>81.2</c:v>
                </c:pt>
                <c:pt idx="152">
                  <c:v>81.277420000000006</c:v>
                </c:pt>
                <c:pt idx="153">
                  <c:v>81.529030000000006</c:v>
                </c:pt>
                <c:pt idx="154">
                  <c:v>82.116129999999998</c:v>
                </c:pt>
                <c:pt idx="155">
                  <c:v>82.109679999999997</c:v>
                </c:pt>
                <c:pt idx="156">
                  <c:v>82.148390000000006</c:v>
                </c:pt>
                <c:pt idx="157">
                  <c:v>82.367739999999998</c:v>
                </c:pt>
                <c:pt idx="158">
                  <c:v>83.961290000000005</c:v>
                </c:pt>
                <c:pt idx="159">
                  <c:v>84.374189999999999</c:v>
                </c:pt>
                <c:pt idx="160">
                  <c:v>84.6</c:v>
                </c:pt>
                <c:pt idx="161">
                  <c:v>84.503230000000002</c:v>
                </c:pt>
                <c:pt idx="162">
                  <c:v>84.935479999999998</c:v>
                </c:pt>
                <c:pt idx="163">
                  <c:v>85.322580000000002</c:v>
                </c:pt>
                <c:pt idx="164">
                  <c:v>84.941940000000002</c:v>
                </c:pt>
                <c:pt idx="165">
                  <c:v>84.43871</c:v>
                </c:pt>
                <c:pt idx="166">
                  <c:v>85.354839999999996</c:v>
                </c:pt>
                <c:pt idx="167">
                  <c:v>85.4</c:v>
                </c:pt>
                <c:pt idx="168">
                  <c:v>85.174189999999996</c:v>
                </c:pt>
                <c:pt idx="169">
                  <c:v>86.625810000000001</c:v>
                </c:pt>
                <c:pt idx="170">
                  <c:v>85.374189999999999</c:v>
                </c:pt>
                <c:pt idx="171">
                  <c:v>85.748390000000001</c:v>
                </c:pt>
                <c:pt idx="172">
                  <c:v>85.851609999999994</c:v>
                </c:pt>
                <c:pt idx="173">
                  <c:v>86.961290000000005</c:v>
                </c:pt>
                <c:pt idx="174">
                  <c:v>87.387100000000004</c:v>
                </c:pt>
                <c:pt idx="175">
                  <c:v>87.2</c:v>
                </c:pt>
                <c:pt idx="176">
                  <c:v>87.612899999999996</c:v>
                </c:pt>
                <c:pt idx="177">
                  <c:v>87.909679999999994</c:v>
                </c:pt>
                <c:pt idx="178">
                  <c:v>86.754840000000002</c:v>
                </c:pt>
                <c:pt idx="179">
                  <c:v>88.838710000000006</c:v>
                </c:pt>
                <c:pt idx="180">
                  <c:v>88.419349999999994</c:v>
                </c:pt>
                <c:pt idx="181">
                  <c:v>88.709680000000006</c:v>
                </c:pt>
                <c:pt idx="182">
                  <c:v>88.161289999999994</c:v>
                </c:pt>
                <c:pt idx="183">
                  <c:v>88.670969999999997</c:v>
                </c:pt>
                <c:pt idx="184">
                  <c:v>88.535480000000007</c:v>
                </c:pt>
                <c:pt idx="185">
                  <c:v>89.30968</c:v>
                </c:pt>
                <c:pt idx="186">
                  <c:v>89.748390000000001</c:v>
                </c:pt>
                <c:pt idx="187">
                  <c:v>89.341939999999994</c:v>
                </c:pt>
                <c:pt idx="188">
                  <c:v>91.43871</c:v>
                </c:pt>
                <c:pt idx="189">
                  <c:v>91.967740000000006</c:v>
                </c:pt>
                <c:pt idx="190">
                  <c:v>93.148390000000006</c:v>
                </c:pt>
                <c:pt idx="191">
                  <c:v>93.812899999999999</c:v>
                </c:pt>
                <c:pt idx="192">
                  <c:v>93.058059999999998</c:v>
                </c:pt>
                <c:pt idx="193">
                  <c:v>93.74194</c:v>
                </c:pt>
                <c:pt idx="194">
                  <c:v>93.722579999999994</c:v>
                </c:pt>
                <c:pt idx="195">
                  <c:v>94.625810000000001</c:v>
                </c:pt>
                <c:pt idx="196">
                  <c:v>95.212900000000005</c:v>
                </c:pt>
                <c:pt idx="197">
                  <c:v>94.916129999999995</c:v>
                </c:pt>
                <c:pt idx="198">
                  <c:v>95.296769999999995</c:v>
                </c:pt>
                <c:pt idx="199">
                  <c:v>95.651610000000005</c:v>
                </c:pt>
                <c:pt idx="200">
                  <c:v>95.161289999999994</c:v>
                </c:pt>
                <c:pt idx="201">
                  <c:v>95.535480000000007</c:v>
                </c:pt>
                <c:pt idx="202">
                  <c:v>97.096770000000006</c:v>
                </c:pt>
                <c:pt idx="203">
                  <c:v>93.393550000000005</c:v>
                </c:pt>
                <c:pt idx="204">
                  <c:v>94.412899999999993</c:v>
                </c:pt>
                <c:pt idx="205">
                  <c:v>94.335480000000004</c:v>
                </c:pt>
                <c:pt idx="206">
                  <c:v>96.406450000000007</c:v>
                </c:pt>
                <c:pt idx="207">
                  <c:v>96.574190000000002</c:v>
                </c:pt>
                <c:pt idx="208">
                  <c:v>97.43871</c:v>
                </c:pt>
                <c:pt idx="209">
                  <c:v>98.103229999999996</c:v>
                </c:pt>
                <c:pt idx="210">
                  <c:v>98.283869999999993</c:v>
                </c:pt>
                <c:pt idx="211">
                  <c:v>98.606449999999995</c:v>
                </c:pt>
                <c:pt idx="212">
                  <c:v>99.516130000000004</c:v>
                </c:pt>
                <c:pt idx="213">
                  <c:v>98.703230000000005</c:v>
                </c:pt>
                <c:pt idx="214">
                  <c:v>99.812899999999999</c:v>
                </c:pt>
                <c:pt idx="215">
                  <c:v>99.393550000000005</c:v>
                </c:pt>
                <c:pt idx="216">
                  <c:v>100.05161</c:v>
                </c:pt>
                <c:pt idx="217">
                  <c:v>100</c:v>
                </c:pt>
                <c:pt idx="218">
                  <c:v>87.348389999999995</c:v>
                </c:pt>
                <c:pt idx="219">
                  <c:v>77.122579999999999</c:v>
                </c:pt>
                <c:pt idx="220">
                  <c:v>98.87097</c:v>
                </c:pt>
                <c:pt idx="221">
                  <c:v>108.1871</c:v>
                </c:pt>
                <c:pt idx="222">
                  <c:v>111.67097</c:v>
                </c:pt>
                <c:pt idx="223">
                  <c:v>113.1871</c:v>
                </c:pt>
                <c:pt idx="224">
                  <c:v>114.49032</c:v>
                </c:pt>
                <c:pt idx="225">
                  <c:v>115.74194</c:v>
                </c:pt>
                <c:pt idx="226">
                  <c:v>113.7871</c:v>
                </c:pt>
                <c:pt idx="227">
                  <c:v>110.96129000000001</c:v>
                </c:pt>
                <c:pt idx="228">
                  <c:v>123.39355</c:v>
                </c:pt>
                <c:pt idx="229">
                  <c:v>118.50968</c:v>
                </c:pt>
                <c:pt idx="230">
                  <c:v>137.03226000000001</c:v>
                </c:pt>
                <c:pt idx="231">
                  <c:v>138.72902999999999</c:v>
                </c:pt>
                <c:pt idx="232">
                  <c:v>133.27097000000001</c:v>
                </c:pt>
                <c:pt idx="233">
                  <c:v>132.93548000000001</c:v>
                </c:pt>
                <c:pt idx="234">
                  <c:v>127.72902999999999</c:v>
                </c:pt>
                <c:pt idx="235">
                  <c:v>128.84515999999999</c:v>
                </c:pt>
                <c:pt idx="236">
                  <c:v>129.58064999999999</c:v>
                </c:pt>
                <c:pt idx="237">
                  <c:v>135.17419000000001</c:v>
                </c:pt>
                <c:pt idx="238">
                  <c:v>134.37419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3-944E-85E5-9407ECD83CF7}"/>
            </c:ext>
          </c:extLst>
        </c:ser>
        <c:ser>
          <c:idx val="1"/>
          <c:order val="1"/>
          <c:tx>
            <c:strRef>
              <c:f>'FRED Graph'!$G$11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Graph'!$G$12:$G$250</c:f>
              <c:numCache>
                <c:formatCode>0.0</c:formatCode>
                <c:ptCount val="239"/>
                <c:pt idx="0">
                  <c:v>71.418880000000001</c:v>
                </c:pt>
                <c:pt idx="1">
                  <c:v>71.558059999999998</c:v>
                </c:pt>
                <c:pt idx="2">
                  <c:v>71.650450000000006</c:v>
                </c:pt>
                <c:pt idx="3">
                  <c:v>71.90307</c:v>
                </c:pt>
                <c:pt idx="4">
                  <c:v>72.031720000000007</c:v>
                </c:pt>
                <c:pt idx="5">
                  <c:v>72.053939999999997</c:v>
                </c:pt>
                <c:pt idx="6">
                  <c:v>72.320589999999996</c:v>
                </c:pt>
                <c:pt idx="7">
                  <c:v>72.26679</c:v>
                </c:pt>
                <c:pt idx="8">
                  <c:v>72.280829999999995</c:v>
                </c:pt>
                <c:pt idx="9">
                  <c:v>72.699520000000007</c:v>
                </c:pt>
                <c:pt idx="10">
                  <c:v>72.691339999999997</c:v>
                </c:pt>
                <c:pt idx="11">
                  <c:v>72.864429999999999</c:v>
                </c:pt>
                <c:pt idx="12">
                  <c:v>73.096000000000004</c:v>
                </c:pt>
                <c:pt idx="13">
                  <c:v>73.044539999999998</c:v>
                </c:pt>
                <c:pt idx="14">
                  <c:v>73.108860000000007</c:v>
                </c:pt>
                <c:pt idx="15">
                  <c:v>73.29365</c:v>
                </c:pt>
                <c:pt idx="16">
                  <c:v>73.575509999999994</c:v>
                </c:pt>
                <c:pt idx="17">
                  <c:v>73.667900000000003</c:v>
                </c:pt>
                <c:pt idx="18">
                  <c:v>73.914670000000001</c:v>
                </c:pt>
                <c:pt idx="19">
                  <c:v>74.076070000000001</c:v>
                </c:pt>
                <c:pt idx="20">
                  <c:v>74.007059999999996</c:v>
                </c:pt>
                <c:pt idx="21">
                  <c:v>74.251499999999993</c:v>
                </c:pt>
                <c:pt idx="22">
                  <c:v>74.398859999999999</c:v>
                </c:pt>
                <c:pt idx="23">
                  <c:v>74.621070000000003</c:v>
                </c:pt>
                <c:pt idx="24">
                  <c:v>74.864329999999995</c:v>
                </c:pt>
                <c:pt idx="25">
                  <c:v>75.099410000000006</c:v>
                </c:pt>
                <c:pt idx="26">
                  <c:v>75.157889999999995</c:v>
                </c:pt>
                <c:pt idx="27">
                  <c:v>75.39179</c:v>
                </c:pt>
                <c:pt idx="28">
                  <c:v>75.501729999999995</c:v>
                </c:pt>
                <c:pt idx="29">
                  <c:v>75.706400000000002</c:v>
                </c:pt>
                <c:pt idx="30">
                  <c:v>76.102869999999996</c:v>
                </c:pt>
                <c:pt idx="31">
                  <c:v>76.267780000000002</c:v>
                </c:pt>
                <c:pt idx="32">
                  <c:v>76.613960000000006</c:v>
                </c:pt>
                <c:pt idx="33">
                  <c:v>76.865409999999997</c:v>
                </c:pt>
                <c:pt idx="34">
                  <c:v>77.074759999999998</c:v>
                </c:pt>
                <c:pt idx="35">
                  <c:v>77.377669999999995</c:v>
                </c:pt>
                <c:pt idx="36">
                  <c:v>77.282929999999993</c:v>
                </c:pt>
                <c:pt idx="37">
                  <c:v>77.542569999999998</c:v>
                </c:pt>
                <c:pt idx="38">
                  <c:v>77.795190000000005</c:v>
                </c:pt>
                <c:pt idx="39">
                  <c:v>77.98115</c:v>
                </c:pt>
                <c:pt idx="40">
                  <c:v>78.208039999999997</c:v>
                </c:pt>
                <c:pt idx="41">
                  <c:v>78.54486</c:v>
                </c:pt>
                <c:pt idx="42">
                  <c:v>78.703919999999997</c:v>
                </c:pt>
                <c:pt idx="43">
                  <c:v>78.845429999999993</c:v>
                </c:pt>
                <c:pt idx="44">
                  <c:v>78.974080000000001</c:v>
                </c:pt>
                <c:pt idx="45">
                  <c:v>78.920280000000005</c:v>
                </c:pt>
                <c:pt idx="46">
                  <c:v>79.155360000000002</c:v>
                </c:pt>
                <c:pt idx="47">
                  <c:v>79.390439999999998</c:v>
                </c:pt>
                <c:pt idx="48">
                  <c:v>79.251260000000002</c:v>
                </c:pt>
                <c:pt idx="49">
                  <c:v>79.626679999999993</c:v>
                </c:pt>
                <c:pt idx="50">
                  <c:v>79.931929999999994</c:v>
                </c:pt>
                <c:pt idx="51">
                  <c:v>79.998599999999996</c:v>
                </c:pt>
                <c:pt idx="52">
                  <c:v>80.276949999999999</c:v>
                </c:pt>
                <c:pt idx="53">
                  <c:v>80.252390000000005</c:v>
                </c:pt>
                <c:pt idx="54">
                  <c:v>80.506180000000001</c:v>
                </c:pt>
                <c:pt idx="55">
                  <c:v>80.501499999999993</c:v>
                </c:pt>
                <c:pt idx="56">
                  <c:v>80.757630000000006</c:v>
                </c:pt>
                <c:pt idx="57">
                  <c:v>81.040649999999999</c:v>
                </c:pt>
                <c:pt idx="58">
                  <c:v>81.151759999999996</c:v>
                </c:pt>
                <c:pt idx="59">
                  <c:v>81.304969999999997</c:v>
                </c:pt>
                <c:pt idx="60">
                  <c:v>81.531859999999995</c:v>
                </c:pt>
                <c:pt idx="61">
                  <c:v>81.693250000000006</c:v>
                </c:pt>
                <c:pt idx="62">
                  <c:v>81.665189999999996</c:v>
                </c:pt>
                <c:pt idx="63">
                  <c:v>81.832430000000002</c:v>
                </c:pt>
                <c:pt idx="64">
                  <c:v>81.764600000000002</c:v>
                </c:pt>
                <c:pt idx="65">
                  <c:v>81.971599999999995</c:v>
                </c:pt>
                <c:pt idx="66">
                  <c:v>82.116630000000001</c:v>
                </c:pt>
                <c:pt idx="67">
                  <c:v>82.621870000000001</c:v>
                </c:pt>
                <c:pt idx="68">
                  <c:v>82.518950000000004</c:v>
                </c:pt>
                <c:pt idx="69">
                  <c:v>82.633560000000003</c:v>
                </c:pt>
                <c:pt idx="70">
                  <c:v>82.883840000000006</c:v>
                </c:pt>
                <c:pt idx="71">
                  <c:v>82.971559999999997</c:v>
                </c:pt>
                <c:pt idx="72">
                  <c:v>83.287329999999997</c:v>
                </c:pt>
                <c:pt idx="73">
                  <c:v>83.359840000000005</c:v>
                </c:pt>
                <c:pt idx="74">
                  <c:v>83.475629999999995</c:v>
                </c:pt>
                <c:pt idx="75">
                  <c:v>83.699010000000001</c:v>
                </c:pt>
                <c:pt idx="76">
                  <c:v>83.806610000000006</c:v>
                </c:pt>
                <c:pt idx="77">
                  <c:v>83.852220000000003</c:v>
                </c:pt>
                <c:pt idx="78">
                  <c:v>83.759820000000005</c:v>
                </c:pt>
                <c:pt idx="79">
                  <c:v>83.612459999999999</c:v>
                </c:pt>
                <c:pt idx="80">
                  <c:v>83.759820000000005</c:v>
                </c:pt>
                <c:pt idx="81">
                  <c:v>83.969170000000005</c:v>
                </c:pt>
                <c:pt idx="82">
                  <c:v>83.840519999999998</c:v>
                </c:pt>
                <c:pt idx="83">
                  <c:v>83.732919999999993</c:v>
                </c:pt>
                <c:pt idx="84">
                  <c:v>83.707189999999997</c:v>
                </c:pt>
                <c:pt idx="85">
                  <c:v>83.42183</c:v>
                </c:pt>
                <c:pt idx="86">
                  <c:v>83.424170000000004</c:v>
                </c:pt>
                <c:pt idx="87">
                  <c:v>83.263940000000005</c:v>
                </c:pt>
                <c:pt idx="88">
                  <c:v>83.062780000000004</c:v>
                </c:pt>
                <c:pt idx="89">
                  <c:v>83.15634</c:v>
                </c:pt>
                <c:pt idx="90">
                  <c:v>83.197280000000006</c:v>
                </c:pt>
                <c:pt idx="91">
                  <c:v>83.34581</c:v>
                </c:pt>
                <c:pt idx="92">
                  <c:v>83.349320000000006</c:v>
                </c:pt>
                <c:pt idx="93">
                  <c:v>83.335279999999997</c:v>
                </c:pt>
                <c:pt idx="94">
                  <c:v>83.120090000000005</c:v>
                </c:pt>
                <c:pt idx="95">
                  <c:v>83.673280000000005</c:v>
                </c:pt>
                <c:pt idx="96">
                  <c:v>83.591409999999996</c:v>
                </c:pt>
                <c:pt idx="97">
                  <c:v>83.897829999999999</c:v>
                </c:pt>
                <c:pt idx="98">
                  <c:v>83.88964</c:v>
                </c:pt>
                <c:pt idx="99">
                  <c:v>84.027649999999994</c:v>
                </c:pt>
                <c:pt idx="100">
                  <c:v>84.467389999999995</c:v>
                </c:pt>
                <c:pt idx="101">
                  <c:v>84.583179999999999</c:v>
                </c:pt>
                <c:pt idx="102">
                  <c:v>84.88843</c:v>
                </c:pt>
                <c:pt idx="103">
                  <c:v>84.996020000000001</c:v>
                </c:pt>
                <c:pt idx="104">
                  <c:v>84.952749999999995</c:v>
                </c:pt>
                <c:pt idx="105">
                  <c:v>84.977310000000003</c:v>
                </c:pt>
                <c:pt idx="106">
                  <c:v>85.150400000000005</c:v>
                </c:pt>
                <c:pt idx="107">
                  <c:v>85.324659999999994</c:v>
                </c:pt>
                <c:pt idx="108">
                  <c:v>85.295419999999993</c:v>
                </c:pt>
                <c:pt idx="109">
                  <c:v>85.365600000000001</c:v>
                </c:pt>
                <c:pt idx="110">
                  <c:v>85.617050000000006</c:v>
                </c:pt>
                <c:pt idx="111">
                  <c:v>85.54804</c:v>
                </c:pt>
                <c:pt idx="112">
                  <c:v>85.750370000000004</c:v>
                </c:pt>
                <c:pt idx="113">
                  <c:v>85.832239999999999</c:v>
                </c:pt>
                <c:pt idx="114">
                  <c:v>86.110590000000002</c:v>
                </c:pt>
                <c:pt idx="115">
                  <c:v>86.102400000000003</c:v>
                </c:pt>
                <c:pt idx="116">
                  <c:v>86.035740000000004</c:v>
                </c:pt>
                <c:pt idx="117">
                  <c:v>86.0989</c:v>
                </c:pt>
                <c:pt idx="118">
                  <c:v>85.953869999999995</c:v>
                </c:pt>
                <c:pt idx="119">
                  <c:v>85.949200000000005</c:v>
                </c:pt>
                <c:pt idx="120">
                  <c:v>86.133979999999994</c:v>
                </c:pt>
                <c:pt idx="121">
                  <c:v>86.502390000000005</c:v>
                </c:pt>
                <c:pt idx="122">
                  <c:v>86.536299999999997</c:v>
                </c:pt>
                <c:pt idx="123">
                  <c:v>86.652090000000001</c:v>
                </c:pt>
                <c:pt idx="124">
                  <c:v>86.618170000000006</c:v>
                </c:pt>
                <c:pt idx="125">
                  <c:v>86.607640000000004</c:v>
                </c:pt>
                <c:pt idx="126">
                  <c:v>86.773719999999997</c:v>
                </c:pt>
                <c:pt idx="127">
                  <c:v>86.595950000000002</c:v>
                </c:pt>
                <c:pt idx="128">
                  <c:v>86.733949999999993</c:v>
                </c:pt>
                <c:pt idx="129">
                  <c:v>86.828689999999995</c:v>
                </c:pt>
                <c:pt idx="130">
                  <c:v>86.995930000000001</c:v>
                </c:pt>
                <c:pt idx="131">
                  <c:v>86.91874</c:v>
                </c:pt>
                <c:pt idx="132">
                  <c:v>86.79477</c:v>
                </c:pt>
                <c:pt idx="133">
                  <c:v>86.838040000000007</c:v>
                </c:pt>
                <c:pt idx="134">
                  <c:v>86.992419999999996</c:v>
                </c:pt>
                <c:pt idx="135">
                  <c:v>87.007630000000006</c:v>
                </c:pt>
                <c:pt idx="136">
                  <c:v>87.026340000000005</c:v>
                </c:pt>
                <c:pt idx="137">
                  <c:v>87.098849999999999</c:v>
                </c:pt>
                <c:pt idx="138">
                  <c:v>87.019319999999993</c:v>
                </c:pt>
                <c:pt idx="139">
                  <c:v>87.25206</c:v>
                </c:pt>
                <c:pt idx="140">
                  <c:v>87.400589999999994</c:v>
                </c:pt>
                <c:pt idx="141">
                  <c:v>87.640339999999995</c:v>
                </c:pt>
                <c:pt idx="142">
                  <c:v>87.935069999999996</c:v>
                </c:pt>
                <c:pt idx="143">
                  <c:v>88.009919999999994</c:v>
                </c:pt>
                <c:pt idx="144">
                  <c:v>87.963139999999996</c:v>
                </c:pt>
                <c:pt idx="145">
                  <c:v>87.964309999999998</c:v>
                </c:pt>
                <c:pt idx="146">
                  <c:v>88.30932</c:v>
                </c:pt>
                <c:pt idx="147">
                  <c:v>88.330370000000002</c:v>
                </c:pt>
                <c:pt idx="148">
                  <c:v>88.495279999999994</c:v>
                </c:pt>
                <c:pt idx="149">
                  <c:v>88.754909999999995</c:v>
                </c:pt>
                <c:pt idx="150">
                  <c:v>88.902270000000001</c:v>
                </c:pt>
                <c:pt idx="151">
                  <c:v>89.47184</c:v>
                </c:pt>
                <c:pt idx="152">
                  <c:v>89.601659999999995</c:v>
                </c:pt>
                <c:pt idx="153">
                  <c:v>90.12912</c:v>
                </c:pt>
                <c:pt idx="154">
                  <c:v>90.200460000000007</c:v>
                </c:pt>
                <c:pt idx="155">
                  <c:v>90.348990000000001</c:v>
                </c:pt>
                <c:pt idx="156">
                  <c:v>90.490499999999997</c:v>
                </c:pt>
                <c:pt idx="157">
                  <c:v>90.703360000000004</c:v>
                </c:pt>
                <c:pt idx="158">
                  <c:v>90.613299999999995</c:v>
                </c:pt>
                <c:pt idx="159">
                  <c:v>90.884640000000005</c:v>
                </c:pt>
                <c:pt idx="160">
                  <c:v>91.083460000000002</c:v>
                </c:pt>
                <c:pt idx="161">
                  <c:v>91.192220000000006</c:v>
                </c:pt>
                <c:pt idx="162">
                  <c:v>91.413269999999997</c:v>
                </c:pt>
                <c:pt idx="163">
                  <c:v>91.615600000000001</c:v>
                </c:pt>
                <c:pt idx="164">
                  <c:v>91.75009</c:v>
                </c:pt>
                <c:pt idx="165">
                  <c:v>92.021429999999995</c:v>
                </c:pt>
                <c:pt idx="166">
                  <c:v>91.983999999999995</c:v>
                </c:pt>
                <c:pt idx="167">
                  <c:v>92.303280000000001</c:v>
                </c:pt>
                <c:pt idx="168">
                  <c:v>92.476380000000006</c:v>
                </c:pt>
                <c:pt idx="169">
                  <c:v>92.881029999999996</c:v>
                </c:pt>
                <c:pt idx="170">
                  <c:v>92.634259999999998</c:v>
                </c:pt>
                <c:pt idx="171">
                  <c:v>92.925479999999993</c:v>
                </c:pt>
                <c:pt idx="172">
                  <c:v>92.945359999999994</c:v>
                </c:pt>
                <c:pt idx="173">
                  <c:v>93.066990000000004</c:v>
                </c:pt>
                <c:pt idx="174">
                  <c:v>93.210840000000005</c:v>
                </c:pt>
                <c:pt idx="175">
                  <c:v>93.279849999999996</c:v>
                </c:pt>
                <c:pt idx="176">
                  <c:v>93.569890000000001</c:v>
                </c:pt>
                <c:pt idx="177">
                  <c:v>93.485680000000002</c:v>
                </c:pt>
                <c:pt idx="178">
                  <c:v>93.769880000000001</c:v>
                </c:pt>
                <c:pt idx="179">
                  <c:v>94.092669999999998</c:v>
                </c:pt>
                <c:pt idx="180">
                  <c:v>94.257580000000004</c:v>
                </c:pt>
                <c:pt idx="181">
                  <c:v>94.199100000000001</c:v>
                </c:pt>
                <c:pt idx="182">
                  <c:v>94.760480000000001</c:v>
                </c:pt>
                <c:pt idx="183">
                  <c:v>94.530079999999998</c:v>
                </c:pt>
                <c:pt idx="184">
                  <c:v>94.597909999999999</c:v>
                </c:pt>
                <c:pt idx="185">
                  <c:v>94.651709999999994</c:v>
                </c:pt>
                <c:pt idx="186">
                  <c:v>94.810770000000005</c:v>
                </c:pt>
                <c:pt idx="187">
                  <c:v>94.857550000000003</c:v>
                </c:pt>
                <c:pt idx="188">
                  <c:v>95.050520000000006</c:v>
                </c:pt>
                <c:pt idx="189">
                  <c:v>95.117189999999994</c:v>
                </c:pt>
                <c:pt idx="190">
                  <c:v>95.415419999999997</c:v>
                </c:pt>
                <c:pt idx="191">
                  <c:v>95.965100000000007</c:v>
                </c:pt>
                <c:pt idx="192">
                  <c:v>96.059830000000005</c:v>
                </c:pt>
                <c:pt idx="193">
                  <c:v>96.003699999999995</c:v>
                </c:pt>
                <c:pt idx="194">
                  <c:v>96.479699999999994</c:v>
                </c:pt>
                <c:pt idx="195">
                  <c:v>96.780270000000002</c:v>
                </c:pt>
                <c:pt idx="196">
                  <c:v>96.748689999999996</c:v>
                </c:pt>
                <c:pt idx="197">
                  <c:v>97.241060000000004</c:v>
                </c:pt>
                <c:pt idx="198">
                  <c:v>97.386089999999996</c:v>
                </c:pt>
                <c:pt idx="199">
                  <c:v>97.639880000000005</c:v>
                </c:pt>
                <c:pt idx="200">
                  <c:v>97.58023</c:v>
                </c:pt>
                <c:pt idx="201">
                  <c:v>97.957989999999995</c:v>
                </c:pt>
                <c:pt idx="202">
                  <c:v>97.993080000000006</c:v>
                </c:pt>
                <c:pt idx="203">
                  <c:v>97.78022</c:v>
                </c:pt>
                <c:pt idx="204">
                  <c:v>97.807119999999998</c:v>
                </c:pt>
                <c:pt idx="205">
                  <c:v>97.896000000000001</c:v>
                </c:pt>
                <c:pt idx="206">
                  <c:v>98.242189999999994</c:v>
                </c:pt>
                <c:pt idx="207">
                  <c:v>98.300659999999993</c:v>
                </c:pt>
                <c:pt idx="208">
                  <c:v>98.460890000000006</c:v>
                </c:pt>
                <c:pt idx="209">
                  <c:v>98.669070000000005</c:v>
                </c:pt>
                <c:pt idx="210">
                  <c:v>98.880750000000006</c:v>
                </c:pt>
                <c:pt idx="211">
                  <c:v>99.06671</c:v>
                </c:pt>
                <c:pt idx="212">
                  <c:v>99.265529999999998</c:v>
                </c:pt>
                <c:pt idx="213">
                  <c:v>99.31465</c:v>
                </c:pt>
                <c:pt idx="214">
                  <c:v>99.618729999999999</c:v>
                </c:pt>
                <c:pt idx="215">
                  <c:v>99.505290000000002</c:v>
                </c:pt>
                <c:pt idx="216">
                  <c:v>99.919300000000007</c:v>
                </c:pt>
                <c:pt idx="217">
                  <c:v>100</c:v>
                </c:pt>
                <c:pt idx="218">
                  <c:v>90.74897</c:v>
                </c:pt>
                <c:pt idx="219">
                  <c:v>79.696860000000001</c:v>
                </c:pt>
                <c:pt idx="220">
                  <c:v>84.273250000000004</c:v>
                </c:pt>
                <c:pt idx="221">
                  <c:v>89.257810000000006</c:v>
                </c:pt>
                <c:pt idx="222">
                  <c:v>90.440209999999993</c:v>
                </c:pt>
                <c:pt idx="223">
                  <c:v>91.423789999999997</c:v>
                </c:pt>
                <c:pt idx="224">
                  <c:v>92.33954</c:v>
                </c:pt>
                <c:pt idx="225">
                  <c:v>92.805009999999996</c:v>
                </c:pt>
                <c:pt idx="226">
                  <c:v>92.593329999999995</c:v>
                </c:pt>
                <c:pt idx="227">
                  <c:v>92.376959999999997</c:v>
                </c:pt>
                <c:pt idx="228">
                  <c:v>93.117279999999994</c:v>
                </c:pt>
                <c:pt idx="229">
                  <c:v>92.847120000000004</c:v>
                </c:pt>
                <c:pt idx="230">
                  <c:v>94.493819999999999</c:v>
                </c:pt>
                <c:pt idx="231">
                  <c:v>95.402550000000005</c:v>
                </c:pt>
                <c:pt idx="232">
                  <c:v>96.06568</c:v>
                </c:pt>
                <c:pt idx="233">
                  <c:v>96.738159999999993</c:v>
                </c:pt>
                <c:pt idx="234">
                  <c:v>97.556839999999994</c:v>
                </c:pt>
                <c:pt idx="235">
                  <c:v>98.026989999999998</c:v>
                </c:pt>
                <c:pt idx="236">
                  <c:v>98.384870000000006</c:v>
                </c:pt>
                <c:pt idx="237">
                  <c:v>98.734560000000002</c:v>
                </c:pt>
                <c:pt idx="238">
                  <c:v>99.191850000000002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3-944E-85E5-9407ECD8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210032"/>
        <c:axId val="766574560"/>
      </c:lineChart>
      <c:dateAx>
        <c:axId val="8452100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574560"/>
        <c:crosses val="autoZero"/>
        <c:auto val="1"/>
        <c:lblOffset val="100"/>
        <c:baseTimeUnit val="months"/>
      </c:dateAx>
      <c:valAx>
        <c:axId val="766574560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2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7021567956172E-2"/>
          <c:y val="1.316542439265975E-2"/>
          <c:w val="0.94951795427745445"/>
          <c:h val="0.94726658196101876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Graph'!$E$12</c:f>
              <c:strCache>
                <c:ptCount val="1"/>
                <c:pt idx="0">
                  <c:v>Inflation 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22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23-D74D-B5C1-82C0AE52CF8B}"/>
                </c:ext>
              </c:extLst>
            </c:dLbl>
            <c:dLbl>
              <c:idx val="623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23-D74D-B5C1-82C0AE52C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Graph'!$D$13:$D$636</c:f>
              <c:numCache>
                <c:formatCode>yyyy\-mm\-dd</c:formatCode>
                <c:ptCount val="624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</c:numCache>
            </c:numRef>
          </c:cat>
          <c:val>
            <c:numRef>
              <c:f>'FRED Graph'!$E$13:$E$636</c:f>
              <c:numCache>
                <c:formatCode>0.0</c:formatCode>
                <c:ptCount val="624"/>
                <c:pt idx="0">
                  <c:v>6.1624600000000003</c:v>
                </c:pt>
                <c:pt idx="1">
                  <c:v>6.4245799999999997</c:v>
                </c:pt>
                <c:pt idx="2">
                  <c:v>6.0941799999999997</c:v>
                </c:pt>
                <c:pt idx="3">
                  <c:v>6.0606099999999996</c:v>
                </c:pt>
                <c:pt idx="4">
                  <c:v>6.0439600000000002</c:v>
                </c:pt>
                <c:pt idx="5">
                  <c:v>6.0109300000000001</c:v>
                </c:pt>
                <c:pt idx="6">
                  <c:v>5.7065200000000003</c:v>
                </c:pt>
                <c:pt idx="7">
                  <c:v>5.6910600000000002</c:v>
                </c:pt>
                <c:pt idx="8">
                  <c:v>5.66038</c:v>
                </c:pt>
                <c:pt idx="9">
                  <c:v>5.6300299999999996</c:v>
                </c:pt>
                <c:pt idx="10">
                  <c:v>5.6</c:v>
                </c:pt>
                <c:pt idx="11">
                  <c:v>5.57029</c:v>
                </c:pt>
                <c:pt idx="12">
                  <c:v>5.2770400000000004</c:v>
                </c:pt>
                <c:pt idx="13">
                  <c:v>4.7244099999999998</c:v>
                </c:pt>
                <c:pt idx="14">
                  <c:v>4.4386400000000004</c:v>
                </c:pt>
                <c:pt idx="15">
                  <c:v>4.1558400000000004</c:v>
                </c:pt>
                <c:pt idx="16">
                  <c:v>4.4041499999999996</c:v>
                </c:pt>
                <c:pt idx="17">
                  <c:v>4.3814399999999996</c:v>
                </c:pt>
                <c:pt idx="18">
                  <c:v>4.3701800000000004</c:v>
                </c:pt>
                <c:pt idx="19">
                  <c:v>4.3589700000000002</c:v>
                </c:pt>
                <c:pt idx="20">
                  <c:v>4.0816299999999996</c:v>
                </c:pt>
                <c:pt idx="21">
                  <c:v>3.8071100000000002</c:v>
                </c:pt>
                <c:pt idx="22">
                  <c:v>3.5353500000000002</c:v>
                </c:pt>
                <c:pt idx="23">
                  <c:v>3.26633</c:v>
                </c:pt>
                <c:pt idx="24">
                  <c:v>3.2581500000000001</c:v>
                </c:pt>
                <c:pt idx="25">
                  <c:v>3.7593999999999999</c:v>
                </c:pt>
                <c:pt idx="26">
                  <c:v>3.5</c:v>
                </c:pt>
                <c:pt idx="27">
                  <c:v>3.4912700000000001</c:v>
                </c:pt>
                <c:pt idx="28">
                  <c:v>3.2258100000000001</c:v>
                </c:pt>
                <c:pt idx="29">
                  <c:v>2.9629599999999998</c:v>
                </c:pt>
                <c:pt idx="30">
                  <c:v>2.95567</c:v>
                </c:pt>
                <c:pt idx="31">
                  <c:v>2.9483999999999999</c:v>
                </c:pt>
                <c:pt idx="32">
                  <c:v>3.1862699999999999</c:v>
                </c:pt>
                <c:pt idx="33">
                  <c:v>3.17848</c:v>
                </c:pt>
                <c:pt idx="34">
                  <c:v>3.4146299999999998</c:v>
                </c:pt>
                <c:pt idx="35">
                  <c:v>3.4063300000000001</c:v>
                </c:pt>
                <c:pt idx="36">
                  <c:v>3.6407799999999999</c:v>
                </c:pt>
                <c:pt idx="37">
                  <c:v>3.8647300000000002</c:v>
                </c:pt>
                <c:pt idx="38">
                  <c:v>4.8309199999999999</c:v>
                </c:pt>
                <c:pt idx="39">
                  <c:v>5.3011999999999997</c:v>
                </c:pt>
                <c:pt idx="40">
                  <c:v>5.5288500000000003</c:v>
                </c:pt>
                <c:pt idx="41">
                  <c:v>5.9951999999999996</c:v>
                </c:pt>
                <c:pt idx="42">
                  <c:v>5.7416299999999998</c:v>
                </c:pt>
                <c:pt idx="43">
                  <c:v>7.3985700000000003</c:v>
                </c:pt>
                <c:pt idx="44">
                  <c:v>7.3634199999999996</c:v>
                </c:pt>
                <c:pt idx="45">
                  <c:v>8.05687</c:v>
                </c:pt>
                <c:pt idx="46">
                  <c:v>8.2547200000000007</c:v>
                </c:pt>
                <c:pt idx="47">
                  <c:v>8.9411799999999992</c:v>
                </c:pt>
                <c:pt idx="48">
                  <c:v>9.6018699999999999</c:v>
                </c:pt>
                <c:pt idx="49">
                  <c:v>10</c:v>
                </c:pt>
                <c:pt idx="50">
                  <c:v>10.138249999999999</c:v>
                </c:pt>
                <c:pt idx="51">
                  <c:v>10.06865</c:v>
                </c:pt>
                <c:pt idx="52">
                  <c:v>10.706149999999999</c:v>
                </c:pt>
                <c:pt idx="53">
                  <c:v>10.859730000000001</c:v>
                </c:pt>
                <c:pt idx="54">
                  <c:v>11.538460000000001</c:v>
                </c:pt>
                <c:pt idx="55">
                  <c:v>10.88889</c:v>
                </c:pt>
                <c:pt idx="56">
                  <c:v>11.946899999999999</c:v>
                </c:pt>
                <c:pt idx="57">
                  <c:v>11.84211</c:v>
                </c:pt>
                <c:pt idx="58">
                  <c:v>12.20044</c:v>
                </c:pt>
                <c:pt idx="59">
                  <c:v>12.09503</c:v>
                </c:pt>
                <c:pt idx="60">
                  <c:v>11.752140000000001</c:v>
                </c:pt>
                <c:pt idx="61">
                  <c:v>11.205069999999999</c:v>
                </c:pt>
                <c:pt idx="62">
                  <c:v>10.46025</c:v>
                </c:pt>
                <c:pt idx="63">
                  <c:v>10.187110000000001</c:v>
                </c:pt>
                <c:pt idx="64">
                  <c:v>9.2592599999999994</c:v>
                </c:pt>
                <c:pt idx="65">
                  <c:v>9.1836699999999993</c:v>
                </c:pt>
                <c:pt idx="66">
                  <c:v>9.5334699999999994</c:v>
                </c:pt>
                <c:pt idx="67">
                  <c:v>8.6172299999999993</c:v>
                </c:pt>
                <c:pt idx="68">
                  <c:v>7.9051400000000003</c:v>
                </c:pt>
                <c:pt idx="69">
                  <c:v>7.6470599999999997</c:v>
                </c:pt>
                <c:pt idx="70">
                  <c:v>7.3786399999999999</c:v>
                </c:pt>
                <c:pt idx="71">
                  <c:v>7.1290899999999997</c:v>
                </c:pt>
                <c:pt idx="72">
                  <c:v>6.6921600000000003</c:v>
                </c:pt>
                <c:pt idx="73">
                  <c:v>6.2737600000000002</c:v>
                </c:pt>
                <c:pt idx="74">
                  <c:v>6.0606099999999996</c:v>
                </c:pt>
                <c:pt idx="75">
                  <c:v>5.8490599999999997</c:v>
                </c:pt>
                <c:pt idx="76">
                  <c:v>6.21469</c:v>
                </c:pt>
                <c:pt idx="77">
                  <c:v>5.9813099999999997</c:v>
                </c:pt>
                <c:pt idx="78">
                  <c:v>5.5555599999999998</c:v>
                </c:pt>
                <c:pt idx="79">
                  <c:v>5.7195600000000004</c:v>
                </c:pt>
                <c:pt idx="80">
                  <c:v>5.49451</c:v>
                </c:pt>
                <c:pt idx="81">
                  <c:v>5.46448</c:v>
                </c:pt>
                <c:pt idx="82">
                  <c:v>5.0632900000000003</c:v>
                </c:pt>
                <c:pt idx="83">
                  <c:v>5.0359699999999998</c:v>
                </c:pt>
                <c:pt idx="84">
                  <c:v>5.1971299999999996</c:v>
                </c:pt>
                <c:pt idx="85">
                  <c:v>6.0822900000000004</c:v>
                </c:pt>
                <c:pt idx="86">
                  <c:v>6.4285699999999997</c:v>
                </c:pt>
                <c:pt idx="87">
                  <c:v>6.9518700000000004</c:v>
                </c:pt>
                <c:pt idx="88">
                  <c:v>6.73759</c:v>
                </c:pt>
                <c:pt idx="89">
                  <c:v>6.7019399999999996</c:v>
                </c:pt>
                <c:pt idx="90">
                  <c:v>6.6666699999999999</c:v>
                </c:pt>
                <c:pt idx="91">
                  <c:v>6.6317599999999999</c:v>
                </c:pt>
                <c:pt idx="92">
                  <c:v>6.42361</c:v>
                </c:pt>
                <c:pt idx="93">
                  <c:v>6.3903299999999996</c:v>
                </c:pt>
                <c:pt idx="94">
                  <c:v>6.7125599999999999</c:v>
                </c:pt>
                <c:pt idx="95">
                  <c:v>6.6780799999999996</c:v>
                </c:pt>
                <c:pt idx="96">
                  <c:v>6.8143099999999999</c:v>
                </c:pt>
                <c:pt idx="97">
                  <c:v>6.2394600000000002</c:v>
                </c:pt>
                <c:pt idx="98">
                  <c:v>6.3758400000000002</c:v>
                </c:pt>
                <c:pt idx="99">
                  <c:v>6.5</c:v>
                </c:pt>
                <c:pt idx="100">
                  <c:v>7.1428599999999998</c:v>
                </c:pt>
                <c:pt idx="101">
                  <c:v>7.4380199999999999</c:v>
                </c:pt>
                <c:pt idx="102">
                  <c:v>7.7302600000000004</c:v>
                </c:pt>
                <c:pt idx="103">
                  <c:v>7.8559700000000001</c:v>
                </c:pt>
                <c:pt idx="104">
                  <c:v>8.4828700000000001</c:v>
                </c:pt>
                <c:pt idx="105">
                  <c:v>8.9285700000000006</c:v>
                </c:pt>
                <c:pt idx="106">
                  <c:v>8.8709699999999998</c:v>
                </c:pt>
                <c:pt idx="107">
                  <c:v>8.9887599999999992</c:v>
                </c:pt>
                <c:pt idx="108">
                  <c:v>9.2504000000000008</c:v>
                </c:pt>
                <c:pt idx="109">
                  <c:v>9.8412699999999997</c:v>
                </c:pt>
                <c:pt idx="110">
                  <c:v>10.252370000000001</c:v>
                </c:pt>
                <c:pt idx="111">
                  <c:v>10.48513</c:v>
                </c:pt>
                <c:pt idx="112">
                  <c:v>10.69767</c:v>
                </c:pt>
                <c:pt idx="113">
                  <c:v>11.076919999999999</c:v>
                </c:pt>
                <c:pt idx="114">
                  <c:v>11.450379999999999</c:v>
                </c:pt>
                <c:pt idx="115">
                  <c:v>11.836119999999999</c:v>
                </c:pt>
                <c:pt idx="116">
                  <c:v>11.8797</c:v>
                </c:pt>
                <c:pt idx="117">
                  <c:v>12.071540000000001</c:v>
                </c:pt>
                <c:pt idx="118">
                  <c:v>12.59259</c:v>
                </c:pt>
                <c:pt idx="119">
                  <c:v>13.25479</c:v>
                </c:pt>
                <c:pt idx="120">
                  <c:v>13.86861</c:v>
                </c:pt>
                <c:pt idx="121">
                  <c:v>14.161849999999999</c:v>
                </c:pt>
                <c:pt idx="122">
                  <c:v>14.592269999999999</c:v>
                </c:pt>
                <c:pt idx="123">
                  <c:v>14.58924</c:v>
                </c:pt>
                <c:pt idx="124">
                  <c:v>14.42577</c:v>
                </c:pt>
                <c:pt idx="125">
                  <c:v>14.265930000000001</c:v>
                </c:pt>
                <c:pt idx="126">
                  <c:v>13.150679999999999</c:v>
                </c:pt>
                <c:pt idx="127">
                  <c:v>12.890090000000001</c:v>
                </c:pt>
                <c:pt idx="128">
                  <c:v>12.76882</c:v>
                </c:pt>
                <c:pt idx="129">
                  <c:v>12.63298</c:v>
                </c:pt>
                <c:pt idx="130">
                  <c:v>12.63158</c:v>
                </c:pt>
                <c:pt idx="131">
                  <c:v>12.35371</c:v>
                </c:pt>
                <c:pt idx="132">
                  <c:v>11.79487</c:v>
                </c:pt>
                <c:pt idx="133">
                  <c:v>11.39241</c:v>
                </c:pt>
                <c:pt idx="134">
                  <c:v>10.611739999999999</c:v>
                </c:pt>
                <c:pt idx="135">
                  <c:v>10.13597</c:v>
                </c:pt>
                <c:pt idx="136">
                  <c:v>9.7919199999999993</c:v>
                </c:pt>
                <c:pt idx="137">
                  <c:v>9.6969700000000003</c:v>
                </c:pt>
                <c:pt idx="138">
                  <c:v>10.77482</c:v>
                </c:pt>
                <c:pt idx="139">
                  <c:v>10.817310000000001</c:v>
                </c:pt>
                <c:pt idx="140">
                  <c:v>10.965439999999999</c:v>
                </c:pt>
                <c:pt idx="141">
                  <c:v>10.27155</c:v>
                </c:pt>
                <c:pt idx="142">
                  <c:v>9.57944</c:v>
                </c:pt>
                <c:pt idx="143">
                  <c:v>8.9120399999999993</c:v>
                </c:pt>
                <c:pt idx="144">
                  <c:v>8.2568800000000007</c:v>
                </c:pt>
                <c:pt idx="145">
                  <c:v>7.6136400000000002</c:v>
                </c:pt>
                <c:pt idx="146">
                  <c:v>6.8848799999999999</c:v>
                </c:pt>
                <c:pt idx="147">
                  <c:v>6.6217699999999997</c:v>
                </c:pt>
                <c:pt idx="148">
                  <c:v>6.9119299999999999</c:v>
                </c:pt>
                <c:pt idx="149">
                  <c:v>7.1823199999999998</c:v>
                </c:pt>
                <c:pt idx="150">
                  <c:v>6.5573800000000002</c:v>
                </c:pt>
                <c:pt idx="151">
                  <c:v>5.9652900000000004</c:v>
                </c:pt>
                <c:pt idx="152">
                  <c:v>4.9409200000000002</c:v>
                </c:pt>
                <c:pt idx="153">
                  <c:v>5.0321199999999999</c:v>
                </c:pt>
                <c:pt idx="154">
                  <c:v>4.4776100000000003</c:v>
                </c:pt>
                <c:pt idx="155">
                  <c:v>3.82572</c:v>
                </c:pt>
                <c:pt idx="156">
                  <c:v>3.70763</c:v>
                </c:pt>
                <c:pt idx="157">
                  <c:v>3.4846900000000001</c:v>
                </c:pt>
                <c:pt idx="158">
                  <c:v>3.59029</c:v>
                </c:pt>
                <c:pt idx="159">
                  <c:v>4</c:v>
                </c:pt>
                <c:pt idx="160">
                  <c:v>3.4410799999999999</c:v>
                </c:pt>
                <c:pt idx="161">
                  <c:v>2.4742299999999999</c:v>
                </c:pt>
                <c:pt idx="162">
                  <c:v>2.3589699999999998</c:v>
                </c:pt>
                <c:pt idx="163">
                  <c:v>2.4565000000000001</c:v>
                </c:pt>
                <c:pt idx="164">
                  <c:v>2.76356</c:v>
                </c:pt>
                <c:pt idx="165">
                  <c:v>2.7522899999999999</c:v>
                </c:pt>
                <c:pt idx="166">
                  <c:v>3.1632699999999998</c:v>
                </c:pt>
                <c:pt idx="167">
                  <c:v>3.7871000000000001</c:v>
                </c:pt>
                <c:pt idx="168">
                  <c:v>4.2900900000000002</c:v>
                </c:pt>
                <c:pt idx="169">
                  <c:v>4.6938800000000001</c:v>
                </c:pt>
                <c:pt idx="170">
                  <c:v>4.89297</c:v>
                </c:pt>
                <c:pt idx="171">
                  <c:v>4.5546600000000002</c:v>
                </c:pt>
                <c:pt idx="172">
                  <c:v>4.3346799999999996</c:v>
                </c:pt>
                <c:pt idx="173">
                  <c:v>4.3259600000000002</c:v>
                </c:pt>
                <c:pt idx="174">
                  <c:v>4.3086200000000003</c:v>
                </c:pt>
                <c:pt idx="175">
                  <c:v>4.2957000000000001</c:v>
                </c:pt>
                <c:pt idx="176">
                  <c:v>4.28287</c:v>
                </c:pt>
                <c:pt idx="177">
                  <c:v>4.2658699999999996</c:v>
                </c:pt>
                <c:pt idx="178">
                  <c:v>4.1543000000000001</c:v>
                </c:pt>
                <c:pt idx="179">
                  <c:v>4.0433899999999996</c:v>
                </c:pt>
                <c:pt idx="180">
                  <c:v>3.5259499999999999</c:v>
                </c:pt>
                <c:pt idx="181">
                  <c:v>3.6062400000000001</c:v>
                </c:pt>
                <c:pt idx="182">
                  <c:v>3.7900900000000002</c:v>
                </c:pt>
                <c:pt idx="183">
                  <c:v>3.5817999999999999</c:v>
                </c:pt>
                <c:pt idx="184">
                  <c:v>3.5748799999999998</c:v>
                </c:pt>
                <c:pt idx="185">
                  <c:v>3.6644199999999998</c:v>
                </c:pt>
                <c:pt idx="186">
                  <c:v>3.4582099999999998</c:v>
                </c:pt>
                <c:pt idx="187">
                  <c:v>3.35249</c:v>
                </c:pt>
                <c:pt idx="188">
                  <c:v>3.2473700000000001</c:v>
                </c:pt>
                <c:pt idx="189">
                  <c:v>3.2350099999999999</c:v>
                </c:pt>
                <c:pt idx="190">
                  <c:v>3.5137700000000001</c:v>
                </c:pt>
                <c:pt idx="191">
                  <c:v>3.7914699999999999</c:v>
                </c:pt>
                <c:pt idx="192">
                  <c:v>3.9735100000000001</c:v>
                </c:pt>
                <c:pt idx="193">
                  <c:v>3.1984900000000001</c:v>
                </c:pt>
                <c:pt idx="194">
                  <c:v>2.1535600000000001</c:v>
                </c:pt>
                <c:pt idx="195">
                  <c:v>1.5887899999999999</c:v>
                </c:pt>
                <c:pt idx="196">
                  <c:v>1.6791</c:v>
                </c:pt>
                <c:pt idx="197">
                  <c:v>1.7674399999999999</c:v>
                </c:pt>
                <c:pt idx="198">
                  <c:v>1.6713100000000001</c:v>
                </c:pt>
                <c:pt idx="199">
                  <c:v>1.5755300000000001</c:v>
                </c:pt>
                <c:pt idx="200">
                  <c:v>1.75763</c:v>
                </c:pt>
                <c:pt idx="201">
                  <c:v>1.5668200000000001</c:v>
                </c:pt>
                <c:pt idx="202">
                  <c:v>1.2844</c:v>
                </c:pt>
                <c:pt idx="203">
                  <c:v>1.1872100000000001</c:v>
                </c:pt>
                <c:pt idx="204">
                  <c:v>1.3648800000000001</c:v>
                </c:pt>
                <c:pt idx="205">
                  <c:v>1.91431</c:v>
                </c:pt>
                <c:pt idx="206">
                  <c:v>2.8414299999999999</c:v>
                </c:pt>
                <c:pt idx="207">
                  <c:v>3.6798500000000001</c:v>
                </c:pt>
                <c:pt idx="208">
                  <c:v>3.6697199999999999</c:v>
                </c:pt>
                <c:pt idx="209">
                  <c:v>3.7477100000000001</c:v>
                </c:pt>
                <c:pt idx="210">
                  <c:v>3.9269400000000001</c:v>
                </c:pt>
                <c:pt idx="211">
                  <c:v>4.2883199999999997</c:v>
                </c:pt>
                <c:pt idx="212">
                  <c:v>4.2727300000000001</c:v>
                </c:pt>
                <c:pt idx="213">
                  <c:v>4.3557199999999998</c:v>
                </c:pt>
                <c:pt idx="214">
                  <c:v>4.5289900000000003</c:v>
                </c:pt>
                <c:pt idx="215">
                  <c:v>4.3321300000000003</c:v>
                </c:pt>
                <c:pt idx="216">
                  <c:v>4.1292600000000004</c:v>
                </c:pt>
                <c:pt idx="217">
                  <c:v>3.9356</c:v>
                </c:pt>
                <c:pt idx="218">
                  <c:v>3.8324400000000001</c:v>
                </c:pt>
                <c:pt idx="219">
                  <c:v>3.9929000000000001</c:v>
                </c:pt>
                <c:pt idx="220">
                  <c:v>3.9823</c:v>
                </c:pt>
                <c:pt idx="221">
                  <c:v>3.9647600000000001</c:v>
                </c:pt>
                <c:pt idx="222">
                  <c:v>4.1300499999999998</c:v>
                </c:pt>
                <c:pt idx="223">
                  <c:v>4.1119899999999996</c:v>
                </c:pt>
                <c:pt idx="224">
                  <c:v>4.1848299999999998</c:v>
                </c:pt>
                <c:pt idx="225">
                  <c:v>4.2608699999999997</c:v>
                </c:pt>
                <c:pt idx="226">
                  <c:v>4.2461000000000002</c:v>
                </c:pt>
                <c:pt idx="227">
                  <c:v>4.4117600000000001</c:v>
                </c:pt>
                <c:pt idx="228">
                  <c:v>4.4827599999999999</c:v>
                </c:pt>
                <c:pt idx="229">
                  <c:v>4.6471600000000004</c:v>
                </c:pt>
                <c:pt idx="230">
                  <c:v>4.8926999999999996</c:v>
                </c:pt>
                <c:pt idx="231">
                  <c:v>5.0341300000000002</c:v>
                </c:pt>
                <c:pt idx="232">
                  <c:v>5.2766000000000002</c:v>
                </c:pt>
                <c:pt idx="233">
                  <c:v>5.1694899999999997</c:v>
                </c:pt>
                <c:pt idx="234">
                  <c:v>5.0632900000000003</c:v>
                </c:pt>
                <c:pt idx="235">
                  <c:v>4.6218500000000002</c:v>
                </c:pt>
                <c:pt idx="236">
                  <c:v>4.4351500000000001</c:v>
                </c:pt>
                <c:pt idx="237">
                  <c:v>4.5871599999999999</c:v>
                </c:pt>
                <c:pt idx="238">
                  <c:v>4.65503</c:v>
                </c:pt>
                <c:pt idx="239">
                  <c:v>4.6395999999999997</c:v>
                </c:pt>
                <c:pt idx="240">
                  <c:v>5.1980199999999996</c:v>
                </c:pt>
                <c:pt idx="241">
                  <c:v>5.2631600000000001</c:v>
                </c:pt>
                <c:pt idx="242">
                  <c:v>5.2373200000000004</c:v>
                </c:pt>
                <c:pt idx="243">
                  <c:v>4.7116199999999999</c:v>
                </c:pt>
                <c:pt idx="244">
                  <c:v>4.3654000000000002</c:v>
                </c:pt>
                <c:pt idx="245">
                  <c:v>4.6736500000000003</c:v>
                </c:pt>
                <c:pt idx="246">
                  <c:v>4.81928</c:v>
                </c:pt>
                <c:pt idx="247">
                  <c:v>5.7028100000000004</c:v>
                </c:pt>
                <c:pt idx="248">
                  <c:v>6.1698700000000004</c:v>
                </c:pt>
                <c:pt idx="249">
                  <c:v>6.3795900000000003</c:v>
                </c:pt>
                <c:pt idx="250">
                  <c:v>6.1953899999999997</c:v>
                </c:pt>
                <c:pt idx="251">
                  <c:v>6.25495</c:v>
                </c:pt>
                <c:pt idx="252">
                  <c:v>5.6470599999999997</c:v>
                </c:pt>
                <c:pt idx="253">
                  <c:v>5.3125</c:v>
                </c:pt>
                <c:pt idx="254">
                  <c:v>4.8211500000000003</c:v>
                </c:pt>
                <c:pt idx="255">
                  <c:v>4.8099299999999996</c:v>
                </c:pt>
                <c:pt idx="256">
                  <c:v>5.0348600000000001</c:v>
                </c:pt>
                <c:pt idx="257">
                  <c:v>4.6959200000000001</c:v>
                </c:pt>
                <c:pt idx="258">
                  <c:v>4.36782</c:v>
                </c:pt>
                <c:pt idx="259">
                  <c:v>3.7993899999999998</c:v>
                </c:pt>
                <c:pt idx="260">
                  <c:v>3.3962300000000001</c:v>
                </c:pt>
                <c:pt idx="261">
                  <c:v>2.8485800000000001</c:v>
                </c:pt>
                <c:pt idx="262">
                  <c:v>3.06657</c:v>
                </c:pt>
                <c:pt idx="263">
                  <c:v>2.9806300000000001</c:v>
                </c:pt>
                <c:pt idx="264">
                  <c:v>2.6726100000000002</c:v>
                </c:pt>
                <c:pt idx="265">
                  <c:v>2.8189899999999999</c:v>
                </c:pt>
                <c:pt idx="266">
                  <c:v>3.1899099999999998</c:v>
                </c:pt>
                <c:pt idx="267">
                  <c:v>3.18283</c:v>
                </c:pt>
                <c:pt idx="268">
                  <c:v>3.0236000000000001</c:v>
                </c:pt>
                <c:pt idx="269">
                  <c:v>3.01471</c:v>
                </c:pt>
                <c:pt idx="270">
                  <c:v>3.1571199999999999</c:v>
                </c:pt>
                <c:pt idx="271">
                  <c:v>3.0746699999999998</c:v>
                </c:pt>
                <c:pt idx="272">
                  <c:v>2.9927000000000001</c:v>
                </c:pt>
                <c:pt idx="273">
                  <c:v>3.2798799999999999</c:v>
                </c:pt>
                <c:pt idx="274">
                  <c:v>3.12046</c:v>
                </c:pt>
                <c:pt idx="275">
                  <c:v>2.96671</c:v>
                </c:pt>
                <c:pt idx="276">
                  <c:v>3.2538</c:v>
                </c:pt>
                <c:pt idx="277">
                  <c:v>3.24675</c:v>
                </c:pt>
                <c:pt idx="278">
                  <c:v>3.0194100000000001</c:v>
                </c:pt>
                <c:pt idx="279">
                  <c:v>3.15638</c:v>
                </c:pt>
                <c:pt idx="280">
                  <c:v>3.22119</c:v>
                </c:pt>
                <c:pt idx="281">
                  <c:v>2.9978600000000002</c:v>
                </c:pt>
                <c:pt idx="282">
                  <c:v>2.8469799999999998</c:v>
                </c:pt>
                <c:pt idx="283">
                  <c:v>2.84091</c:v>
                </c:pt>
                <c:pt idx="284">
                  <c:v>2.7639999999999998</c:v>
                </c:pt>
                <c:pt idx="285">
                  <c:v>2.7522899999999999</c:v>
                </c:pt>
                <c:pt idx="286">
                  <c:v>2.7445499999999998</c:v>
                </c:pt>
                <c:pt idx="287">
                  <c:v>2.8109600000000001</c:v>
                </c:pt>
                <c:pt idx="288">
                  <c:v>2.4509799999999999</c:v>
                </c:pt>
                <c:pt idx="289">
                  <c:v>2.51572</c:v>
                </c:pt>
                <c:pt idx="290">
                  <c:v>2.65178</c:v>
                </c:pt>
                <c:pt idx="291">
                  <c:v>2.3643900000000002</c:v>
                </c:pt>
                <c:pt idx="292">
                  <c:v>2.2884899999999999</c:v>
                </c:pt>
                <c:pt idx="293">
                  <c:v>2.4948000000000001</c:v>
                </c:pt>
                <c:pt idx="294">
                  <c:v>2.69896</c:v>
                </c:pt>
                <c:pt idx="295">
                  <c:v>2.90055</c:v>
                </c:pt>
                <c:pt idx="296">
                  <c:v>2.9655200000000002</c:v>
                </c:pt>
                <c:pt idx="297">
                  <c:v>2.60989</c:v>
                </c:pt>
                <c:pt idx="298">
                  <c:v>2.6027399999999998</c:v>
                </c:pt>
                <c:pt idx="299">
                  <c:v>2.5973999999999999</c:v>
                </c:pt>
                <c:pt idx="300">
                  <c:v>2.8708100000000001</c:v>
                </c:pt>
                <c:pt idx="301">
                  <c:v>2.8629899999999999</c:v>
                </c:pt>
                <c:pt idx="302">
                  <c:v>2.78722</c:v>
                </c:pt>
                <c:pt idx="303">
                  <c:v>3.125</c:v>
                </c:pt>
                <c:pt idx="304">
                  <c:v>3.1186400000000001</c:v>
                </c:pt>
                <c:pt idx="305">
                  <c:v>3.0426000000000002</c:v>
                </c:pt>
                <c:pt idx="306">
                  <c:v>2.83019</c:v>
                </c:pt>
                <c:pt idx="307">
                  <c:v>2.6174499999999998</c:v>
                </c:pt>
                <c:pt idx="308">
                  <c:v>2.54521</c:v>
                </c:pt>
                <c:pt idx="309">
                  <c:v>2.74431</c:v>
                </c:pt>
                <c:pt idx="310">
                  <c:v>2.6034700000000002</c:v>
                </c:pt>
                <c:pt idx="311">
                  <c:v>2.53165</c:v>
                </c:pt>
                <c:pt idx="312">
                  <c:v>2.7907000000000002</c:v>
                </c:pt>
                <c:pt idx="313">
                  <c:v>2.7170299999999998</c:v>
                </c:pt>
                <c:pt idx="314">
                  <c:v>2.8439199999999998</c:v>
                </c:pt>
                <c:pt idx="315">
                  <c:v>2.8326699999999998</c:v>
                </c:pt>
                <c:pt idx="316">
                  <c:v>2.8270900000000001</c:v>
                </c:pt>
                <c:pt idx="317">
                  <c:v>2.82152</c:v>
                </c:pt>
                <c:pt idx="318">
                  <c:v>2.8833600000000001</c:v>
                </c:pt>
                <c:pt idx="319">
                  <c:v>2.8123</c:v>
                </c:pt>
                <c:pt idx="320">
                  <c:v>3.0045700000000002</c:v>
                </c:pt>
                <c:pt idx="321">
                  <c:v>3.06189</c:v>
                </c:pt>
                <c:pt idx="322">
                  <c:v>3.2530899999999998</c:v>
                </c:pt>
                <c:pt idx="323">
                  <c:v>3.3788200000000002</c:v>
                </c:pt>
                <c:pt idx="324">
                  <c:v>3.0381399999999998</c:v>
                </c:pt>
                <c:pt idx="325">
                  <c:v>3.03226</c:v>
                </c:pt>
                <c:pt idx="326">
                  <c:v>2.7652700000000001</c:v>
                </c:pt>
                <c:pt idx="327">
                  <c:v>2.4343400000000002</c:v>
                </c:pt>
                <c:pt idx="328">
                  <c:v>2.2378499999999999</c:v>
                </c:pt>
                <c:pt idx="329">
                  <c:v>2.2335699999999998</c:v>
                </c:pt>
                <c:pt idx="330">
                  <c:v>2.16561</c:v>
                </c:pt>
                <c:pt idx="331">
                  <c:v>2.2900800000000001</c:v>
                </c:pt>
                <c:pt idx="332">
                  <c:v>2.2193999999999998</c:v>
                </c:pt>
                <c:pt idx="333">
                  <c:v>2.0859700000000001</c:v>
                </c:pt>
                <c:pt idx="334">
                  <c:v>1.89036</c:v>
                </c:pt>
                <c:pt idx="335">
                  <c:v>1.6970499999999999</c:v>
                </c:pt>
                <c:pt idx="336">
                  <c:v>1.6311199999999999</c:v>
                </c:pt>
                <c:pt idx="337">
                  <c:v>1.4401999999999999</c:v>
                </c:pt>
                <c:pt idx="338">
                  <c:v>1.3767199999999999</c:v>
                </c:pt>
                <c:pt idx="339">
                  <c:v>1.4383999999999999</c:v>
                </c:pt>
                <c:pt idx="340">
                  <c:v>1.6885600000000001</c:v>
                </c:pt>
                <c:pt idx="341">
                  <c:v>1.62297</c:v>
                </c:pt>
                <c:pt idx="342">
                  <c:v>1.7456400000000001</c:v>
                </c:pt>
                <c:pt idx="343">
                  <c:v>1.6169199999999999</c:v>
                </c:pt>
                <c:pt idx="344">
                  <c:v>1.4268000000000001</c:v>
                </c:pt>
                <c:pt idx="345">
                  <c:v>1.48607</c:v>
                </c:pt>
                <c:pt idx="346">
                  <c:v>1.4842299999999999</c:v>
                </c:pt>
                <c:pt idx="347">
                  <c:v>1.6069199999999999</c:v>
                </c:pt>
                <c:pt idx="348">
                  <c:v>1.6666700000000001</c:v>
                </c:pt>
                <c:pt idx="349">
                  <c:v>1.6666700000000001</c:v>
                </c:pt>
                <c:pt idx="350">
                  <c:v>1.7283999999999999</c:v>
                </c:pt>
                <c:pt idx="351">
                  <c:v>2.2811300000000001</c:v>
                </c:pt>
                <c:pt idx="352">
                  <c:v>2.0910199999999999</c:v>
                </c:pt>
                <c:pt idx="353">
                  <c:v>1.9656</c:v>
                </c:pt>
                <c:pt idx="354">
                  <c:v>2.1446100000000001</c:v>
                </c:pt>
                <c:pt idx="355">
                  <c:v>2.2643800000000001</c:v>
                </c:pt>
                <c:pt idx="356">
                  <c:v>2.6299700000000001</c:v>
                </c:pt>
                <c:pt idx="357">
                  <c:v>2.5625399999999998</c:v>
                </c:pt>
                <c:pt idx="358">
                  <c:v>2.6203500000000002</c:v>
                </c:pt>
                <c:pt idx="359">
                  <c:v>2.6764000000000001</c:v>
                </c:pt>
                <c:pt idx="360">
                  <c:v>2.7929599999999999</c:v>
                </c:pt>
                <c:pt idx="361">
                  <c:v>3.2179700000000002</c:v>
                </c:pt>
                <c:pt idx="362">
                  <c:v>3.76214</c:v>
                </c:pt>
                <c:pt idx="363">
                  <c:v>3.0138600000000002</c:v>
                </c:pt>
                <c:pt idx="364">
                  <c:v>3.13253</c:v>
                </c:pt>
                <c:pt idx="365">
                  <c:v>3.7349399999999999</c:v>
                </c:pt>
                <c:pt idx="366">
                  <c:v>3.5992799999999998</c:v>
                </c:pt>
                <c:pt idx="367">
                  <c:v>3.3512900000000001</c:v>
                </c:pt>
                <c:pt idx="368">
                  <c:v>3.4565000000000001</c:v>
                </c:pt>
                <c:pt idx="369">
                  <c:v>3.4503300000000001</c:v>
                </c:pt>
                <c:pt idx="370">
                  <c:v>3.4441799999999998</c:v>
                </c:pt>
                <c:pt idx="371">
                  <c:v>3.4360200000000001</c:v>
                </c:pt>
                <c:pt idx="372">
                  <c:v>3.7212000000000001</c:v>
                </c:pt>
                <c:pt idx="373">
                  <c:v>3.5294099999999999</c:v>
                </c:pt>
                <c:pt idx="374">
                  <c:v>2.9824600000000001</c:v>
                </c:pt>
                <c:pt idx="375">
                  <c:v>3.2182599999999999</c:v>
                </c:pt>
                <c:pt idx="376">
                  <c:v>3.5630799999999998</c:v>
                </c:pt>
                <c:pt idx="377">
                  <c:v>3.1939600000000001</c:v>
                </c:pt>
                <c:pt idx="378">
                  <c:v>2.7214800000000001</c:v>
                </c:pt>
                <c:pt idx="379">
                  <c:v>2.7214800000000001</c:v>
                </c:pt>
                <c:pt idx="380">
                  <c:v>2.5921699999999999</c:v>
                </c:pt>
                <c:pt idx="381">
                  <c:v>2.1276600000000001</c:v>
                </c:pt>
                <c:pt idx="382">
                  <c:v>1.8943700000000001</c:v>
                </c:pt>
                <c:pt idx="383">
                  <c:v>1.6036699999999999</c:v>
                </c:pt>
                <c:pt idx="384">
                  <c:v>1.1959</c:v>
                </c:pt>
                <c:pt idx="385">
                  <c:v>1.13636</c:v>
                </c:pt>
                <c:pt idx="386">
                  <c:v>1.36286</c:v>
                </c:pt>
                <c:pt idx="387">
                  <c:v>1.6439900000000001</c:v>
                </c:pt>
                <c:pt idx="388">
                  <c:v>1.2408300000000001</c:v>
                </c:pt>
                <c:pt idx="389">
                  <c:v>1.0692200000000001</c:v>
                </c:pt>
                <c:pt idx="390">
                  <c:v>1.4656100000000001</c:v>
                </c:pt>
                <c:pt idx="391">
                  <c:v>1.74746</c:v>
                </c:pt>
                <c:pt idx="392">
                  <c:v>1.516</c:v>
                </c:pt>
                <c:pt idx="393">
                  <c:v>2.0270299999999999</c:v>
                </c:pt>
                <c:pt idx="394">
                  <c:v>2.25352</c:v>
                </c:pt>
                <c:pt idx="395">
                  <c:v>2.48027</c:v>
                </c:pt>
                <c:pt idx="396">
                  <c:v>2.75746</c:v>
                </c:pt>
                <c:pt idx="397">
                  <c:v>3.1460699999999999</c:v>
                </c:pt>
                <c:pt idx="398">
                  <c:v>3.02521</c:v>
                </c:pt>
                <c:pt idx="399">
                  <c:v>2.1751299999999998</c:v>
                </c:pt>
                <c:pt idx="400">
                  <c:v>1.89415</c:v>
                </c:pt>
                <c:pt idx="401">
                  <c:v>1.94878</c:v>
                </c:pt>
                <c:pt idx="402">
                  <c:v>2.0555599999999998</c:v>
                </c:pt>
                <c:pt idx="403">
                  <c:v>2.2160700000000002</c:v>
                </c:pt>
                <c:pt idx="404">
                  <c:v>2.37832</c:v>
                </c:pt>
                <c:pt idx="405">
                  <c:v>2.0419399999999999</c:v>
                </c:pt>
                <c:pt idx="406">
                  <c:v>1.9283699999999999</c:v>
                </c:pt>
                <c:pt idx="407">
                  <c:v>2.0352000000000001</c:v>
                </c:pt>
                <c:pt idx="408">
                  <c:v>2.0262899999999999</c:v>
                </c:pt>
                <c:pt idx="409">
                  <c:v>1.68845</c:v>
                </c:pt>
                <c:pt idx="410">
                  <c:v>1.7400800000000001</c:v>
                </c:pt>
                <c:pt idx="411">
                  <c:v>2.2925800000000001</c:v>
                </c:pt>
                <c:pt idx="412">
                  <c:v>2.8977599999999999</c:v>
                </c:pt>
                <c:pt idx="413">
                  <c:v>3.1676700000000002</c:v>
                </c:pt>
                <c:pt idx="414">
                  <c:v>2.9395799999999999</c:v>
                </c:pt>
                <c:pt idx="415">
                  <c:v>2.5474299999999999</c:v>
                </c:pt>
                <c:pt idx="416">
                  <c:v>2.5391699999999999</c:v>
                </c:pt>
                <c:pt idx="417">
                  <c:v>3.1909100000000001</c:v>
                </c:pt>
                <c:pt idx="418">
                  <c:v>3.6216200000000001</c:v>
                </c:pt>
                <c:pt idx="419">
                  <c:v>3.34232</c:v>
                </c:pt>
                <c:pt idx="420">
                  <c:v>2.8448699999999998</c:v>
                </c:pt>
                <c:pt idx="421">
                  <c:v>3.0530300000000001</c:v>
                </c:pt>
                <c:pt idx="422">
                  <c:v>3.2068400000000001</c:v>
                </c:pt>
                <c:pt idx="423">
                  <c:v>3.3617900000000001</c:v>
                </c:pt>
                <c:pt idx="424">
                  <c:v>2.8692899999999999</c:v>
                </c:pt>
                <c:pt idx="425">
                  <c:v>2.5410300000000001</c:v>
                </c:pt>
                <c:pt idx="426">
                  <c:v>3.0671599999999999</c:v>
                </c:pt>
                <c:pt idx="427">
                  <c:v>3.6469299999999998</c:v>
                </c:pt>
                <c:pt idx="428">
                  <c:v>4.7418300000000002</c:v>
                </c:pt>
                <c:pt idx="429">
                  <c:v>4.3501000000000003</c:v>
                </c:pt>
                <c:pt idx="430">
                  <c:v>3.3385500000000001</c:v>
                </c:pt>
                <c:pt idx="431">
                  <c:v>3.3385500000000001</c:v>
                </c:pt>
                <c:pt idx="432">
                  <c:v>4.0187900000000001</c:v>
                </c:pt>
                <c:pt idx="433">
                  <c:v>3.6382500000000002</c:v>
                </c:pt>
                <c:pt idx="434">
                  <c:v>3.4179200000000001</c:v>
                </c:pt>
                <c:pt idx="435">
                  <c:v>3.6138400000000002</c:v>
                </c:pt>
                <c:pt idx="436">
                  <c:v>3.9772699999999999</c:v>
                </c:pt>
                <c:pt idx="437">
                  <c:v>4.1817200000000003</c:v>
                </c:pt>
                <c:pt idx="438">
                  <c:v>4.1046699999999996</c:v>
                </c:pt>
                <c:pt idx="439">
                  <c:v>3.9265699999999999</c:v>
                </c:pt>
                <c:pt idx="440">
                  <c:v>2.01207</c:v>
                </c:pt>
                <c:pt idx="441">
                  <c:v>1.4063300000000001</c:v>
                </c:pt>
                <c:pt idx="442">
                  <c:v>1.9686999999999999</c:v>
                </c:pt>
                <c:pt idx="443">
                  <c:v>2.5239799999999999</c:v>
                </c:pt>
                <c:pt idx="444">
                  <c:v>2.0757699999999999</c:v>
                </c:pt>
                <c:pt idx="445">
                  <c:v>2.4202599999999999</c:v>
                </c:pt>
                <c:pt idx="446">
                  <c:v>2.7982</c:v>
                </c:pt>
                <c:pt idx="447">
                  <c:v>2.5929199999999999</c:v>
                </c:pt>
                <c:pt idx="448">
                  <c:v>2.7098900000000001</c:v>
                </c:pt>
                <c:pt idx="449">
                  <c:v>2.6927699999999999</c:v>
                </c:pt>
                <c:pt idx="450">
                  <c:v>2.3178899999999998</c:v>
                </c:pt>
                <c:pt idx="451">
                  <c:v>1.8974500000000001</c:v>
                </c:pt>
                <c:pt idx="452">
                  <c:v>2.8338299999999998</c:v>
                </c:pt>
                <c:pt idx="453">
                  <c:v>3.6107</c:v>
                </c:pt>
                <c:pt idx="454">
                  <c:v>4.3732699999999998</c:v>
                </c:pt>
                <c:pt idx="455">
                  <c:v>4.1088100000000001</c:v>
                </c:pt>
                <c:pt idx="456">
                  <c:v>4.2946999999999997</c:v>
                </c:pt>
                <c:pt idx="457">
                  <c:v>4.1429600000000004</c:v>
                </c:pt>
                <c:pt idx="458">
                  <c:v>3.9748999999999999</c:v>
                </c:pt>
                <c:pt idx="459">
                  <c:v>3.9037600000000001</c:v>
                </c:pt>
                <c:pt idx="460">
                  <c:v>4.0884099999999997</c:v>
                </c:pt>
                <c:pt idx="461">
                  <c:v>4.9359700000000002</c:v>
                </c:pt>
                <c:pt idx="462">
                  <c:v>5.4975100000000001</c:v>
                </c:pt>
                <c:pt idx="463">
                  <c:v>5.30802</c:v>
                </c:pt>
                <c:pt idx="464">
                  <c:v>4.9533199999999997</c:v>
                </c:pt>
                <c:pt idx="465">
                  <c:v>3.7310599999999998</c:v>
                </c:pt>
                <c:pt idx="466">
                  <c:v>1.09992</c:v>
                </c:pt>
                <c:pt idx="467">
                  <c:v>-2.223E-2</c:v>
                </c:pt>
                <c:pt idx="468">
                  <c:v>-0.11359</c:v>
                </c:pt>
                <c:pt idx="469">
                  <c:v>8.4600000000000005E-3</c:v>
                </c:pt>
                <c:pt idx="470">
                  <c:v>-0.44647999999999999</c:v>
                </c:pt>
                <c:pt idx="471">
                  <c:v>-0.57632000000000005</c:v>
                </c:pt>
                <c:pt idx="472">
                  <c:v>-1.01576</c:v>
                </c:pt>
                <c:pt idx="473">
                  <c:v>-1.2291700000000001</c:v>
                </c:pt>
                <c:pt idx="474">
                  <c:v>-1.9587600000000001</c:v>
                </c:pt>
                <c:pt idx="475">
                  <c:v>-1.48384</c:v>
                </c:pt>
                <c:pt idx="476">
                  <c:v>-1.3779399999999999</c:v>
                </c:pt>
                <c:pt idx="477">
                  <c:v>-0.22397</c:v>
                </c:pt>
                <c:pt idx="478">
                  <c:v>1.91459</c:v>
                </c:pt>
                <c:pt idx="479">
                  <c:v>2.81412</c:v>
                </c:pt>
                <c:pt idx="480">
                  <c:v>2.6211099999999998</c:v>
                </c:pt>
                <c:pt idx="481">
                  <c:v>2.1513399999999998</c:v>
                </c:pt>
                <c:pt idx="482">
                  <c:v>2.2861699999999998</c:v>
                </c:pt>
                <c:pt idx="483">
                  <c:v>2.2067700000000001</c:v>
                </c:pt>
                <c:pt idx="484">
                  <c:v>2.0035500000000002</c:v>
                </c:pt>
                <c:pt idx="485">
                  <c:v>1.1215599999999999</c:v>
                </c:pt>
                <c:pt idx="486">
                  <c:v>1.3407800000000001</c:v>
                </c:pt>
                <c:pt idx="487">
                  <c:v>1.15018</c:v>
                </c:pt>
                <c:pt idx="488">
                  <c:v>1.1183099999999999</c:v>
                </c:pt>
                <c:pt idx="489">
                  <c:v>1.1667000000000001</c:v>
                </c:pt>
                <c:pt idx="490">
                  <c:v>1.0845400000000001</c:v>
                </c:pt>
                <c:pt idx="491">
                  <c:v>1.4377899999999999</c:v>
                </c:pt>
                <c:pt idx="492">
                  <c:v>1.70078</c:v>
                </c:pt>
                <c:pt idx="493">
                  <c:v>2.1248999999999998</c:v>
                </c:pt>
                <c:pt idx="494">
                  <c:v>2.61924</c:v>
                </c:pt>
                <c:pt idx="495">
                  <c:v>3.0772300000000001</c:v>
                </c:pt>
                <c:pt idx="496">
                  <c:v>3.4589699999999999</c:v>
                </c:pt>
                <c:pt idx="497">
                  <c:v>3.5023200000000001</c:v>
                </c:pt>
                <c:pt idx="498">
                  <c:v>3.5798800000000002</c:v>
                </c:pt>
                <c:pt idx="499">
                  <c:v>3.7549999999999999</c:v>
                </c:pt>
                <c:pt idx="500">
                  <c:v>3.8126199999999999</c:v>
                </c:pt>
                <c:pt idx="501">
                  <c:v>3.5222699999999998</c:v>
                </c:pt>
                <c:pt idx="502">
                  <c:v>3.4514300000000002</c:v>
                </c:pt>
                <c:pt idx="503">
                  <c:v>3.0620699999999998</c:v>
                </c:pt>
                <c:pt idx="504">
                  <c:v>3.0087700000000002</c:v>
                </c:pt>
                <c:pt idx="505">
                  <c:v>2.89818</c:v>
                </c:pt>
                <c:pt idx="506">
                  <c:v>2.5828799999999998</c:v>
                </c:pt>
                <c:pt idx="507">
                  <c:v>2.2731599999999998</c:v>
                </c:pt>
                <c:pt idx="508">
                  <c:v>1.73794</c:v>
                </c:pt>
                <c:pt idx="509">
                  <c:v>1.65387</c:v>
                </c:pt>
                <c:pt idx="510">
                  <c:v>1.41751</c:v>
                </c:pt>
                <c:pt idx="511">
                  <c:v>1.6859299999999999</c:v>
                </c:pt>
                <c:pt idx="512">
                  <c:v>1.9497199999999999</c:v>
                </c:pt>
                <c:pt idx="513">
                  <c:v>2.1556799999999998</c:v>
                </c:pt>
                <c:pt idx="514">
                  <c:v>1.7960199999999999</c:v>
                </c:pt>
                <c:pt idx="515">
                  <c:v>1.7595000000000001</c:v>
                </c:pt>
                <c:pt idx="516">
                  <c:v>1.6840599999999999</c:v>
                </c:pt>
                <c:pt idx="517">
                  <c:v>2.0181399999999998</c:v>
                </c:pt>
                <c:pt idx="518">
                  <c:v>1.51875</c:v>
                </c:pt>
                <c:pt idx="519">
                  <c:v>1.1388100000000001</c:v>
                </c:pt>
                <c:pt idx="520">
                  <c:v>1.39039</c:v>
                </c:pt>
                <c:pt idx="521">
                  <c:v>1.7157899999999999</c:v>
                </c:pt>
                <c:pt idx="522">
                  <c:v>1.88547</c:v>
                </c:pt>
                <c:pt idx="523">
                  <c:v>1.53881</c:v>
                </c:pt>
                <c:pt idx="524">
                  <c:v>1.09473</c:v>
                </c:pt>
                <c:pt idx="525">
                  <c:v>0.87680000000000002</c:v>
                </c:pt>
                <c:pt idx="526">
                  <c:v>1.2328699999999999</c:v>
                </c:pt>
                <c:pt idx="527">
                  <c:v>1.51284</c:v>
                </c:pt>
                <c:pt idx="528">
                  <c:v>1.55776</c:v>
                </c:pt>
                <c:pt idx="529">
                  <c:v>1.1204700000000001</c:v>
                </c:pt>
                <c:pt idx="530">
                  <c:v>1.61269</c:v>
                </c:pt>
                <c:pt idx="531">
                  <c:v>2.0151300000000001</c:v>
                </c:pt>
                <c:pt idx="532">
                  <c:v>2.1669499999999999</c:v>
                </c:pt>
                <c:pt idx="533">
                  <c:v>2.05898</c:v>
                </c:pt>
                <c:pt idx="534">
                  <c:v>1.97424</c:v>
                </c:pt>
                <c:pt idx="535">
                  <c:v>1.7151000000000001</c:v>
                </c:pt>
                <c:pt idx="536">
                  <c:v>1.68405</c:v>
                </c:pt>
                <c:pt idx="537">
                  <c:v>1.60954</c:v>
                </c:pt>
                <c:pt idx="538">
                  <c:v>1.2315199999999999</c:v>
                </c:pt>
                <c:pt idx="539">
                  <c:v>0.65312000000000003</c:v>
                </c:pt>
                <c:pt idx="540">
                  <c:v>-0.22993</c:v>
                </c:pt>
                <c:pt idx="541">
                  <c:v>-8.7029999999999996E-2</c:v>
                </c:pt>
                <c:pt idx="542">
                  <c:v>-2.2030000000000001E-2</c:v>
                </c:pt>
                <c:pt idx="543">
                  <c:v>-0.10403</c:v>
                </c:pt>
                <c:pt idx="544">
                  <c:v>3.5029999999999999E-2</c:v>
                </c:pt>
                <c:pt idx="545">
                  <c:v>0.17957000000000001</c:v>
                </c:pt>
                <c:pt idx="546">
                  <c:v>0.22569</c:v>
                </c:pt>
                <c:pt idx="547">
                  <c:v>0.24129999999999999</c:v>
                </c:pt>
                <c:pt idx="548">
                  <c:v>8.8400000000000006E-3</c:v>
                </c:pt>
                <c:pt idx="549">
                  <c:v>0.12762000000000001</c:v>
                </c:pt>
                <c:pt idx="550">
                  <c:v>0.43631999999999999</c:v>
                </c:pt>
                <c:pt idx="551">
                  <c:v>0.63871999999999995</c:v>
                </c:pt>
                <c:pt idx="552">
                  <c:v>1.2375</c:v>
                </c:pt>
                <c:pt idx="553">
                  <c:v>0.84728000000000003</c:v>
                </c:pt>
                <c:pt idx="554">
                  <c:v>0.89161999999999997</c:v>
                </c:pt>
                <c:pt idx="555">
                  <c:v>1.1726300000000001</c:v>
                </c:pt>
                <c:pt idx="556">
                  <c:v>1.0784800000000001</c:v>
                </c:pt>
                <c:pt idx="557">
                  <c:v>1.0792900000000001</c:v>
                </c:pt>
                <c:pt idx="558">
                  <c:v>0.86836000000000002</c:v>
                </c:pt>
                <c:pt idx="559">
                  <c:v>1.05532</c:v>
                </c:pt>
                <c:pt idx="560">
                  <c:v>1.54864</c:v>
                </c:pt>
                <c:pt idx="561">
                  <c:v>1.6859200000000001</c:v>
                </c:pt>
                <c:pt idx="562">
                  <c:v>1.6843300000000001</c:v>
                </c:pt>
                <c:pt idx="563">
                  <c:v>2.0508000000000002</c:v>
                </c:pt>
                <c:pt idx="564">
                  <c:v>2.5112299999999999</c:v>
                </c:pt>
                <c:pt idx="565">
                  <c:v>2.7538999999999998</c:v>
                </c:pt>
                <c:pt idx="566">
                  <c:v>2.3882699999999999</c:v>
                </c:pt>
                <c:pt idx="567">
                  <c:v>2.2101199999999999</c:v>
                </c:pt>
                <c:pt idx="568">
                  <c:v>1.88348</c:v>
                </c:pt>
                <c:pt idx="569">
                  <c:v>1.6634599999999999</c:v>
                </c:pt>
                <c:pt idx="570">
                  <c:v>1.7405200000000001</c:v>
                </c:pt>
                <c:pt idx="571">
                  <c:v>1.93727</c:v>
                </c:pt>
                <c:pt idx="572">
                  <c:v>2.2286600000000001</c:v>
                </c:pt>
                <c:pt idx="573">
                  <c:v>2.0335800000000002</c:v>
                </c:pt>
                <c:pt idx="574">
                  <c:v>2.2113299999999998</c:v>
                </c:pt>
                <c:pt idx="575">
                  <c:v>2.1014900000000001</c:v>
                </c:pt>
                <c:pt idx="576">
                  <c:v>2.0938300000000001</c:v>
                </c:pt>
                <c:pt idx="577">
                  <c:v>2.2257600000000002</c:v>
                </c:pt>
                <c:pt idx="578">
                  <c:v>2.3592300000000002</c:v>
                </c:pt>
                <c:pt idx="579">
                  <c:v>2.4566699999999999</c:v>
                </c:pt>
                <c:pt idx="580">
                  <c:v>2.7520899999999999</c:v>
                </c:pt>
                <c:pt idx="581">
                  <c:v>2.83927</c:v>
                </c:pt>
                <c:pt idx="582">
                  <c:v>2.8921700000000001</c:v>
                </c:pt>
                <c:pt idx="583">
                  <c:v>2.6630799999999999</c:v>
                </c:pt>
                <c:pt idx="584">
                  <c:v>2.2843100000000001</c:v>
                </c:pt>
                <c:pt idx="585">
                  <c:v>2.53064</c:v>
                </c:pt>
                <c:pt idx="586">
                  <c:v>2.2006800000000002</c:v>
                </c:pt>
                <c:pt idx="587">
                  <c:v>1.9201900000000001</c:v>
                </c:pt>
                <c:pt idx="588">
                  <c:v>1.4956499999999999</c:v>
                </c:pt>
                <c:pt idx="589">
                  <c:v>1.4717199999999999</c:v>
                </c:pt>
                <c:pt idx="590">
                  <c:v>1.85558</c:v>
                </c:pt>
                <c:pt idx="591">
                  <c:v>2.0181800000000001</c:v>
                </c:pt>
                <c:pt idx="592">
                  <c:v>1.8282499999999999</c:v>
                </c:pt>
                <c:pt idx="593">
                  <c:v>1.7005600000000001</c:v>
                </c:pt>
                <c:pt idx="594">
                  <c:v>1.8222</c:v>
                </c:pt>
                <c:pt idx="595">
                  <c:v>1.74112</c:v>
                </c:pt>
                <c:pt idx="596">
                  <c:v>1.72454</c:v>
                </c:pt>
                <c:pt idx="597">
                  <c:v>1.7746200000000001</c:v>
                </c:pt>
                <c:pt idx="598">
                  <c:v>2.04373</c:v>
                </c:pt>
                <c:pt idx="599">
                  <c:v>2.26145</c:v>
                </c:pt>
                <c:pt idx="600">
                  <c:v>2.47424</c:v>
                </c:pt>
                <c:pt idx="601">
                  <c:v>2.3145099999999998</c:v>
                </c:pt>
                <c:pt idx="602">
                  <c:v>1.51172</c:v>
                </c:pt>
                <c:pt idx="603">
                  <c:v>0.33917000000000003</c:v>
                </c:pt>
                <c:pt idx="604">
                  <c:v>0.22359999999999999</c:v>
                </c:pt>
                <c:pt idx="605">
                  <c:v>0.72780999999999996</c:v>
                </c:pt>
                <c:pt idx="606">
                  <c:v>1.0467900000000001</c:v>
                </c:pt>
                <c:pt idx="607">
                  <c:v>1.3247800000000001</c:v>
                </c:pt>
                <c:pt idx="608">
                  <c:v>1.4099600000000001</c:v>
                </c:pt>
                <c:pt idx="609">
                  <c:v>1.1947000000000001</c:v>
                </c:pt>
                <c:pt idx="610">
                  <c:v>1.1388100000000001</c:v>
                </c:pt>
                <c:pt idx="611">
                  <c:v>1.3001400000000001</c:v>
                </c:pt>
                <c:pt idx="612">
                  <c:v>1.37</c:v>
                </c:pt>
                <c:pt idx="613">
                  <c:v>1.6756599999999999</c:v>
                </c:pt>
                <c:pt idx="614">
                  <c:v>2.6373199999999999</c:v>
                </c:pt>
                <c:pt idx="615">
                  <c:v>4.1531399999999996</c:v>
                </c:pt>
                <c:pt idx="616">
                  <c:v>4.9265100000000004</c:v>
                </c:pt>
                <c:pt idx="617">
                  <c:v>5.3245100000000001</c:v>
                </c:pt>
                <c:pt idx="618">
                  <c:v>5.2825899999999999</c:v>
                </c:pt>
                <c:pt idx="619">
                  <c:v>5.2024800000000004</c:v>
                </c:pt>
                <c:pt idx="620">
                  <c:v>5.3773</c:v>
                </c:pt>
                <c:pt idx="621">
                  <c:v>6.2435200000000002</c:v>
                </c:pt>
                <c:pt idx="622">
                  <c:v>6.8804699999999999</c:v>
                </c:pt>
                <c:pt idx="623">
                  <c:v>7.1234099999999998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23-D74D-B5C1-82C0AE52C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0027727"/>
        <c:axId val="1343957663"/>
      </c:lineChart>
      <c:dateAx>
        <c:axId val="139002772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3957663"/>
        <c:crosses val="autoZero"/>
        <c:auto val="1"/>
        <c:lblOffset val="100"/>
        <c:baseTimeUnit val="months"/>
      </c:dateAx>
      <c:valAx>
        <c:axId val="1343957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02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cat>
            <c:strRef>
              <c:f>'FRED Graph'!$C$11:$C$139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Graph'!$D$11:$D$139</c:f>
              <c:numCache>
                <c:formatCode>General</c:formatCode>
                <c:ptCount val="129"/>
                <c:pt idx="1">
                  <c:v>4.4433600000000002</c:v>
                </c:pt>
                <c:pt idx="2">
                  <c:v>1.45957</c:v>
                </c:pt>
                <c:pt idx="3">
                  <c:v>0.26632</c:v>
                </c:pt>
                <c:pt idx="4">
                  <c:v>0</c:v>
                </c:pt>
                <c:pt idx="5">
                  <c:v>0</c:v>
                </c:pt>
                <c:pt idx="6">
                  <c:v>3.1555399999999998</c:v>
                </c:pt>
                <c:pt idx="7">
                  <c:v>2.0367299999999999</c:v>
                </c:pt>
                <c:pt idx="8">
                  <c:v>1.4015599999999999</c:v>
                </c:pt>
                <c:pt idx="9">
                  <c:v>4.8753099999999998</c:v>
                </c:pt>
                <c:pt idx="10">
                  <c:v>4.4083399999999999</c:v>
                </c:pt>
                <c:pt idx="11">
                  <c:v>4.0114000000000001</c:v>
                </c:pt>
                <c:pt idx="12">
                  <c:v>4.2372300000000003</c:v>
                </c:pt>
                <c:pt idx="13">
                  <c:v>0.66959000000000002</c:v>
                </c:pt>
                <c:pt idx="14">
                  <c:v>2.3488600000000002</c:v>
                </c:pt>
                <c:pt idx="15">
                  <c:v>1.9223300000000001</c:v>
                </c:pt>
                <c:pt idx="16">
                  <c:v>5.5522999999999998</c:v>
                </c:pt>
                <c:pt idx="17">
                  <c:v>3.93811</c:v>
                </c:pt>
                <c:pt idx="18">
                  <c:v>5.5315799999999999</c:v>
                </c:pt>
                <c:pt idx="19">
                  <c:v>2.35873</c:v>
                </c:pt>
                <c:pt idx="20">
                  <c:v>4.6614100000000001</c:v>
                </c:pt>
                <c:pt idx="21">
                  <c:v>1.42635</c:v>
                </c:pt>
                <c:pt idx="22">
                  <c:v>1.1985699999999999</c:v>
                </c:pt>
                <c:pt idx="23">
                  <c:v>3.4463200000000001</c:v>
                </c:pt>
                <c:pt idx="24">
                  <c:v>2.7439399999999998</c:v>
                </c:pt>
                <c:pt idx="25">
                  <c:v>3.0297100000000001</c:v>
                </c:pt>
                <c:pt idx="26">
                  <c:v>6.8403099999999997</c:v>
                </c:pt>
                <c:pt idx="27">
                  <c:v>3.6366100000000001</c:v>
                </c:pt>
                <c:pt idx="28">
                  <c:v>4.2187400000000004</c:v>
                </c:pt>
                <c:pt idx="29">
                  <c:v>2.6073599999999999</c:v>
                </c:pt>
                <c:pt idx="30">
                  <c:v>6.8154899999999996</c:v>
                </c:pt>
                <c:pt idx="31">
                  <c:v>5.0977699999999997</c:v>
                </c:pt>
                <c:pt idx="32">
                  <c:v>3.4794700000000001</c:v>
                </c:pt>
                <c:pt idx="33">
                  <c:v>4.05783</c:v>
                </c:pt>
                <c:pt idx="34">
                  <c:v>3.7550300000000001</c:v>
                </c:pt>
                <c:pt idx="35">
                  <c:v>5.1060100000000004</c:v>
                </c:pt>
                <c:pt idx="36">
                  <c:v>6.6231799999999996</c:v>
                </c:pt>
                <c:pt idx="37">
                  <c:v>3.8290899999999999</c:v>
                </c:pt>
                <c:pt idx="38">
                  <c:v>3.3820700000000001</c:v>
                </c:pt>
                <c:pt idx="39">
                  <c:v>5.3980600000000001</c:v>
                </c:pt>
                <c:pt idx="40">
                  <c:v>6.73482</c:v>
                </c:pt>
                <c:pt idx="41">
                  <c:v>1.4657800000000001</c:v>
                </c:pt>
                <c:pt idx="42">
                  <c:v>7.4836299999999998</c:v>
                </c:pt>
                <c:pt idx="43">
                  <c:v>0.39968999999999999</c:v>
                </c:pt>
                <c:pt idx="44">
                  <c:v>2.39873</c:v>
                </c:pt>
                <c:pt idx="45">
                  <c:v>0</c:v>
                </c:pt>
                <c:pt idx="46">
                  <c:v>2.5088200000000001</c:v>
                </c:pt>
                <c:pt idx="47">
                  <c:v>0</c:v>
                </c:pt>
                <c:pt idx="48">
                  <c:v>1.11388</c:v>
                </c:pt>
                <c:pt idx="49">
                  <c:v>3.3542900000000002</c:v>
                </c:pt>
                <c:pt idx="50">
                  <c:v>2.4848300000000001</c:v>
                </c:pt>
                <c:pt idx="51">
                  <c:v>1.62391</c:v>
                </c:pt>
                <c:pt idx="52">
                  <c:v>0.52364999999999995</c:v>
                </c:pt>
                <c:pt idx="53">
                  <c:v>2.08297</c:v>
                </c:pt>
                <c:pt idx="54">
                  <c:v>3.62168</c:v>
                </c:pt>
                <c:pt idx="55">
                  <c:v>6.8361599999999996</c:v>
                </c:pt>
                <c:pt idx="56">
                  <c:v>4.6967100000000004</c:v>
                </c:pt>
                <c:pt idx="57">
                  <c:v>2.3114400000000002</c:v>
                </c:pt>
                <c:pt idx="58">
                  <c:v>3.1515300000000002</c:v>
                </c:pt>
                <c:pt idx="59">
                  <c:v>3.8184800000000001</c:v>
                </c:pt>
                <c:pt idx="60">
                  <c:v>4.1512099999999998</c:v>
                </c:pt>
                <c:pt idx="61">
                  <c:v>4.5181199999999997</c:v>
                </c:pt>
                <c:pt idx="62">
                  <c:v>1.9606699999999999</c:v>
                </c:pt>
                <c:pt idx="63">
                  <c:v>3.17971</c:v>
                </c:pt>
                <c:pt idx="64">
                  <c:v>2.29114</c:v>
                </c:pt>
                <c:pt idx="65">
                  <c:v>5.5047800000000002</c:v>
                </c:pt>
                <c:pt idx="66">
                  <c:v>0.98595999999999995</c:v>
                </c:pt>
                <c:pt idx="67">
                  <c:v>0.60318000000000005</c:v>
                </c:pt>
                <c:pt idx="68">
                  <c:v>3.4178000000000002</c:v>
                </c:pt>
                <c:pt idx="69">
                  <c:v>1.1795800000000001</c:v>
                </c:pt>
                <c:pt idx="70">
                  <c:v>2.5783</c:v>
                </c:pt>
                <c:pt idx="71">
                  <c:v>2.4310800000000001</c:v>
                </c:pt>
                <c:pt idx="72">
                  <c:v>2.4609700000000001</c:v>
                </c:pt>
                <c:pt idx="73">
                  <c:v>0</c:v>
                </c:pt>
                <c:pt idx="74">
                  <c:v>2.30891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1.4556</c:v>
                </c:pt>
                <c:pt idx="80">
                  <c:v>4.34077</c:v>
                </c:pt>
                <c:pt idx="81">
                  <c:v>2.0152700000000001</c:v>
                </c:pt>
                <c:pt idx="82">
                  <c:v>3.9273699999999998</c:v>
                </c:pt>
                <c:pt idx="83">
                  <c:v>3.1286299999999998</c:v>
                </c:pt>
                <c:pt idx="84">
                  <c:v>2.0946400000000001</c:v>
                </c:pt>
                <c:pt idx="85">
                  <c:v>0</c:v>
                </c:pt>
                <c:pt idx="86">
                  <c:v>2.7399100000000001</c:v>
                </c:pt>
                <c:pt idx="87">
                  <c:v>0</c:v>
                </c:pt>
                <c:pt idx="88">
                  <c:v>4.5627700000000004</c:v>
                </c:pt>
                <c:pt idx="89">
                  <c:v>3.3120500000000002</c:v>
                </c:pt>
                <c:pt idx="90">
                  <c:v>1.83595</c:v>
                </c:pt>
                <c:pt idx="91">
                  <c:v>0.70137000000000005</c:v>
                </c:pt>
                <c:pt idx="92">
                  <c:v>0.44008000000000003</c:v>
                </c:pt>
                <c:pt idx="93">
                  <c:v>3.5165999999999999</c:v>
                </c:pt>
                <c:pt idx="94">
                  <c:v>0.55871000000000004</c:v>
                </c:pt>
                <c:pt idx="95">
                  <c:v>3.2044199999999998</c:v>
                </c:pt>
                <c:pt idx="96">
                  <c:v>2.8751699999999998</c:v>
                </c:pt>
                <c:pt idx="97">
                  <c:v>0</c:v>
                </c:pt>
                <c:pt idx="98">
                  <c:v>5.2363</c:v>
                </c:pt>
                <c:pt idx="99">
                  <c:v>4.7419099999999998</c:v>
                </c:pt>
                <c:pt idx="100">
                  <c:v>1.8081100000000001</c:v>
                </c:pt>
                <c:pt idx="101">
                  <c:v>3.2931599999999999</c:v>
                </c:pt>
                <c:pt idx="102">
                  <c:v>2.3402699999999999</c:v>
                </c:pt>
                <c:pt idx="103">
                  <c:v>1.2997799999999999</c:v>
                </c:pt>
                <c:pt idx="104">
                  <c:v>0.58621999999999996</c:v>
                </c:pt>
                <c:pt idx="105">
                  <c:v>2.3776299999999999</c:v>
                </c:pt>
                <c:pt idx="106">
                  <c:v>1.21505</c:v>
                </c:pt>
                <c:pt idx="107">
                  <c:v>2.4262299999999999</c:v>
                </c:pt>
                <c:pt idx="108">
                  <c:v>2.0024199999999999</c:v>
                </c:pt>
                <c:pt idx="109">
                  <c:v>1.90113</c:v>
                </c:pt>
                <c:pt idx="110">
                  <c:v>2.25793</c:v>
                </c:pt>
                <c:pt idx="111">
                  <c:v>2.9077799999999998</c:v>
                </c:pt>
                <c:pt idx="112">
                  <c:v>3.8149899999999999</c:v>
                </c:pt>
                <c:pt idx="113">
                  <c:v>3.0865100000000001</c:v>
                </c:pt>
                <c:pt idx="114">
                  <c:v>3.3776000000000002</c:v>
                </c:pt>
                <c:pt idx="115">
                  <c:v>1.9417899999999999</c:v>
                </c:pt>
                <c:pt idx="116">
                  <c:v>0.89556000000000002</c:v>
                </c:pt>
                <c:pt idx="117">
                  <c:v>2.41269</c:v>
                </c:pt>
                <c:pt idx="118">
                  <c:v>3.2096200000000001</c:v>
                </c:pt>
                <c:pt idx="119">
                  <c:v>2.7703199999999999</c:v>
                </c:pt>
                <c:pt idx="120">
                  <c:v>1.8896299999999999</c:v>
                </c:pt>
                <c:pt idx="121">
                  <c:v>0</c:v>
                </c:pt>
                <c:pt idx="122">
                  <c:v>0</c:v>
                </c:pt>
                <c:pt idx="123">
                  <c:v>33.783279999999998</c:v>
                </c:pt>
                <c:pt idx="124">
                  <c:v>4.5362900000000002</c:v>
                </c:pt>
                <c:pt idx="125">
                  <c:v>6.2781799999999999</c:v>
                </c:pt>
                <c:pt idx="126">
                  <c:v>6.72628</c:v>
                </c:pt>
                <c:pt idx="127">
                  <c:v>2.3034300000000001</c:v>
                </c:pt>
                <c:pt idx="128">
                  <c:v>6.8874399999999998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5-D749-B3BE-09D265318E9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2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F5-D749-B3BE-09D265318E9D}"/>
              </c:ext>
            </c:extLst>
          </c:dPt>
          <c:cat>
            <c:strRef>
              <c:f>'FRED Graph'!$C$11:$C$139</c:f>
              <c:strCache>
                <c:ptCount val="129"/>
                <c:pt idx="0">
                  <c:v>Date</c:v>
                </c:pt>
                <c:pt idx="1">
                  <c:v>1990-01-01</c:v>
                </c:pt>
                <c:pt idx="2">
                  <c:v>1990-04-01</c:v>
                </c:pt>
                <c:pt idx="3">
                  <c:v>1990-07-01</c:v>
                </c:pt>
                <c:pt idx="4">
                  <c:v>1990-10-01</c:v>
                </c:pt>
                <c:pt idx="5">
                  <c:v>1991-01-01</c:v>
                </c:pt>
                <c:pt idx="6">
                  <c:v>1991-04-01</c:v>
                </c:pt>
                <c:pt idx="7">
                  <c:v>1991-07-01</c:v>
                </c:pt>
                <c:pt idx="8">
                  <c:v>1991-10-01</c:v>
                </c:pt>
                <c:pt idx="9">
                  <c:v>1992-01-01</c:v>
                </c:pt>
                <c:pt idx="10">
                  <c:v>1992-04-01</c:v>
                </c:pt>
                <c:pt idx="11">
                  <c:v>1992-07-01</c:v>
                </c:pt>
                <c:pt idx="12">
                  <c:v>1992-10-01</c:v>
                </c:pt>
                <c:pt idx="13">
                  <c:v>1993-01-01</c:v>
                </c:pt>
                <c:pt idx="14">
                  <c:v>1993-04-01</c:v>
                </c:pt>
                <c:pt idx="15">
                  <c:v>1993-07-01</c:v>
                </c:pt>
                <c:pt idx="16">
                  <c:v>1993-10-01</c:v>
                </c:pt>
                <c:pt idx="17">
                  <c:v>1994-01-01</c:v>
                </c:pt>
                <c:pt idx="18">
                  <c:v>1994-04-01</c:v>
                </c:pt>
                <c:pt idx="19">
                  <c:v>1994-07-01</c:v>
                </c:pt>
                <c:pt idx="20">
                  <c:v>1994-10-01</c:v>
                </c:pt>
                <c:pt idx="21">
                  <c:v>1995-01-01</c:v>
                </c:pt>
                <c:pt idx="22">
                  <c:v>1995-04-01</c:v>
                </c:pt>
                <c:pt idx="23">
                  <c:v>1995-07-01</c:v>
                </c:pt>
                <c:pt idx="24">
                  <c:v>1995-10-01</c:v>
                </c:pt>
                <c:pt idx="25">
                  <c:v>1996-01-01</c:v>
                </c:pt>
                <c:pt idx="26">
                  <c:v>1996-04-01</c:v>
                </c:pt>
                <c:pt idx="27">
                  <c:v>1996-07-01</c:v>
                </c:pt>
                <c:pt idx="28">
                  <c:v>1996-10-01</c:v>
                </c:pt>
                <c:pt idx="29">
                  <c:v>1997-01-01</c:v>
                </c:pt>
                <c:pt idx="30">
                  <c:v>1997-04-01</c:v>
                </c:pt>
                <c:pt idx="31">
                  <c:v>1997-07-01</c:v>
                </c:pt>
                <c:pt idx="32">
                  <c:v>1997-10-01</c:v>
                </c:pt>
                <c:pt idx="33">
                  <c:v>1998-01-01</c:v>
                </c:pt>
                <c:pt idx="34">
                  <c:v>1998-04-01</c:v>
                </c:pt>
                <c:pt idx="35">
                  <c:v>1998-07-01</c:v>
                </c:pt>
                <c:pt idx="36">
                  <c:v>1998-10-01</c:v>
                </c:pt>
                <c:pt idx="37">
                  <c:v>1999-01-01</c:v>
                </c:pt>
                <c:pt idx="38">
                  <c:v>1999-04-01</c:v>
                </c:pt>
                <c:pt idx="39">
                  <c:v>1999-07-01</c:v>
                </c:pt>
                <c:pt idx="40">
                  <c:v>1999-10-01</c:v>
                </c:pt>
                <c:pt idx="41">
                  <c:v>2000-01-01</c:v>
                </c:pt>
                <c:pt idx="42">
                  <c:v>2000-04-01</c:v>
                </c:pt>
                <c:pt idx="43">
                  <c:v>2000-07-01</c:v>
                </c:pt>
                <c:pt idx="44">
                  <c:v>2000-10-01</c:v>
                </c:pt>
                <c:pt idx="45">
                  <c:v>2001-01-01</c:v>
                </c:pt>
                <c:pt idx="46">
                  <c:v>2001-04-01</c:v>
                </c:pt>
                <c:pt idx="47">
                  <c:v>2001-07-01</c:v>
                </c:pt>
                <c:pt idx="48">
                  <c:v>2001-10-01</c:v>
                </c:pt>
                <c:pt idx="49">
                  <c:v>2002-01-01</c:v>
                </c:pt>
                <c:pt idx="50">
                  <c:v>2002-04-01</c:v>
                </c:pt>
                <c:pt idx="51">
                  <c:v>2002-07-01</c:v>
                </c:pt>
                <c:pt idx="52">
                  <c:v>2002-10-01</c:v>
                </c:pt>
                <c:pt idx="53">
                  <c:v>2003-01-01</c:v>
                </c:pt>
                <c:pt idx="54">
                  <c:v>2003-04-01</c:v>
                </c:pt>
                <c:pt idx="55">
                  <c:v>2003-07-01</c:v>
                </c:pt>
                <c:pt idx="56">
                  <c:v>2003-10-01</c:v>
                </c:pt>
                <c:pt idx="57">
                  <c:v>2004-01-01</c:v>
                </c:pt>
                <c:pt idx="58">
                  <c:v>2004-04-01</c:v>
                </c:pt>
                <c:pt idx="59">
                  <c:v>2004-07-01</c:v>
                </c:pt>
                <c:pt idx="60">
                  <c:v>2004-10-01</c:v>
                </c:pt>
                <c:pt idx="61">
                  <c:v>2005-01-01</c:v>
                </c:pt>
                <c:pt idx="62">
                  <c:v>2005-04-01</c:v>
                </c:pt>
                <c:pt idx="63">
                  <c:v>2005-07-01</c:v>
                </c:pt>
                <c:pt idx="64">
                  <c:v>2005-10-01</c:v>
                </c:pt>
                <c:pt idx="65">
                  <c:v>2006-01-01</c:v>
                </c:pt>
                <c:pt idx="66">
                  <c:v>2006-04-01</c:v>
                </c:pt>
                <c:pt idx="67">
                  <c:v>2006-07-01</c:v>
                </c:pt>
                <c:pt idx="68">
                  <c:v>2006-10-01</c:v>
                </c:pt>
                <c:pt idx="69">
                  <c:v>2007-01-01</c:v>
                </c:pt>
                <c:pt idx="70">
                  <c:v>2007-04-01</c:v>
                </c:pt>
                <c:pt idx="71">
                  <c:v>2007-07-01</c:v>
                </c:pt>
                <c:pt idx="72">
                  <c:v>2007-10-01</c:v>
                </c:pt>
                <c:pt idx="73">
                  <c:v>2008-01-01</c:v>
                </c:pt>
                <c:pt idx="74">
                  <c:v>2008-04-01</c:v>
                </c:pt>
                <c:pt idx="75">
                  <c:v>2008-07-01</c:v>
                </c:pt>
                <c:pt idx="76">
                  <c:v>2008-10-01</c:v>
                </c:pt>
                <c:pt idx="77">
                  <c:v>2009-01-01</c:v>
                </c:pt>
                <c:pt idx="78">
                  <c:v>2009-04-01</c:v>
                </c:pt>
                <c:pt idx="79">
                  <c:v>2009-07-01</c:v>
                </c:pt>
                <c:pt idx="80">
                  <c:v>2009-10-01</c:v>
                </c:pt>
                <c:pt idx="81">
                  <c:v>2010-01-01</c:v>
                </c:pt>
                <c:pt idx="82">
                  <c:v>2010-04-01</c:v>
                </c:pt>
                <c:pt idx="83">
                  <c:v>2010-07-01</c:v>
                </c:pt>
                <c:pt idx="84">
                  <c:v>2010-10-01</c:v>
                </c:pt>
                <c:pt idx="85">
                  <c:v>2011-01-01</c:v>
                </c:pt>
                <c:pt idx="86">
                  <c:v>2011-04-01</c:v>
                </c:pt>
                <c:pt idx="87">
                  <c:v>2011-07-01</c:v>
                </c:pt>
                <c:pt idx="88">
                  <c:v>2011-10-01</c:v>
                </c:pt>
                <c:pt idx="89">
                  <c:v>2012-01-01</c:v>
                </c:pt>
                <c:pt idx="90">
                  <c:v>2012-04-01</c:v>
                </c:pt>
                <c:pt idx="91">
                  <c:v>2012-07-01</c:v>
                </c:pt>
                <c:pt idx="92">
                  <c:v>2012-10-01</c:v>
                </c:pt>
                <c:pt idx="93">
                  <c:v>2013-01-01</c:v>
                </c:pt>
                <c:pt idx="94">
                  <c:v>2013-04-01</c:v>
                </c:pt>
                <c:pt idx="95">
                  <c:v>2013-07-01</c:v>
                </c:pt>
                <c:pt idx="96">
                  <c:v>2013-10-01</c:v>
                </c:pt>
                <c:pt idx="97">
                  <c:v>2014-01-01</c:v>
                </c:pt>
                <c:pt idx="98">
                  <c:v>2014-04-01</c:v>
                </c:pt>
                <c:pt idx="99">
                  <c:v>2014-07-01</c:v>
                </c:pt>
                <c:pt idx="100">
                  <c:v>2014-10-01</c:v>
                </c:pt>
                <c:pt idx="101">
                  <c:v>2015-01-01</c:v>
                </c:pt>
                <c:pt idx="102">
                  <c:v>2015-04-01</c:v>
                </c:pt>
                <c:pt idx="103">
                  <c:v>2015-07-01</c:v>
                </c:pt>
                <c:pt idx="104">
                  <c:v>2015-10-01</c:v>
                </c:pt>
                <c:pt idx="105">
                  <c:v>2016-01-01</c:v>
                </c:pt>
                <c:pt idx="106">
                  <c:v>2016-04-01</c:v>
                </c:pt>
                <c:pt idx="107">
                  <c:v>2016-07-01</c:v>
                </c:pt>
                <c:pt idx="108">
                  <c:v>2016-10-01</c:v>
                </c:pt>
                <c:pt idx="109">
                  <c:v>2017-01-01</c:v>
                </c:pt>
                <c:pt idx="110">
                  <c:v>2017-04-01</c:v>
                </c:pt>
                <c:pt idx="111">
                  <c:v>2017-07-01</c:v>
                </c:pt>
                <c:pt idx="112">
                  <c:v>2017-10-01</c:v>
                </c:pt>
                <c:pt idx="113">
                  <c:v>2018-01-01</c:v>
                </c:pt>
                <c:pt idx="114">
                  <c:v>2018-04-01</c:v>
                </c:pt>
                <c:pt idx="115">
                  <c:v>2018-07-01</c:v>
                </c:pt>
                <c:pt idx="116">
                  <c:v>2018-10-01</c:v>
                </c:pt>
                <c:pt idx="117">
                  <c:v>2019-01-01</c:v>
                </c:pt>
                <c:pt idx="118">
                  <c:v>2019-04-01</c:v>
                </c:pt>
                <c:pt idx="119">
                  <c:v>2019-07-01</c:v>
                </c:pt>
                <c:pt idx="120">
                  <c:v>2019-10-01</c:v>
                </c:pt>
                <c:pt idx="121">
                  <c:v>2020-01-01</c:v>
                </c:pt>
                <c:pt idx="122">
                  <c:v>2020-04-01</c:v>
                </c:pt>
                <c:pt idx="123">
                  <c:v>2020-07-01</c:v>
                </c:pt>
                <c:pt idx="124">
                  <c:v>2020-10-01</c:v>
                </c:pt>
                <c:pt idx="125">
                  <c:v>2021-01-01</c:v>
                </c:pt>
                <c:pt idx="126">
                  <c:v>2021-04-01</c:v>
                </c:pt>
                <c:pt idx="127">
                  <c:v>2021-07-01</c:v>
                </c:pt>
                <c:pt idx="128">
                  <c:v>2021-10-01</c:v>
                </c:pt>
              </c:strCache>
            </c:strRef>
          </c:cat>
          <c:val>
            <c:numRef>
              <c:f>'FRED Graph'!$E$11:$E$139</c:f>
              <c:numCache>
                <c:formatCode>General</c:formatCode>
                <c:ptCount val="129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-3.5921500000000002</c:v>
                </c:pt>
                <c:pt idx="5">
                  <c:v>-1.8583799999999999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-1.2905899999999999</c:v>
                </c:pt>
                <c:pt idx="46">
                  <c:v>0</c:v>
                </c:pt>
                <c:pt idx="47">
                  <c:v>-1.5918000000000001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-1.61978</c:v>
                </c:pt>
                <c:pt idx="74">
                  <c:v>0</c:v>
                </c:pt>
                <c:pt idx="75">
                  <c:v>-2.09097</c:v>
                </c:pt>
                <c:pt idx="76">
                  <c:v>-8.4505700000000008</c:v>
                </c:pt>
                <c:pt idx="77">
                  <c:v>-4.5819900000000002</c:v>
                </c:pt>
                <c:pt idx="78">
                  <c:v>-0.67523999999999995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-0.96018999999999999</c:v>
                </c:pt>
                <c:pt idx="86">
                  <c:v>0</c:v>
                </c:pt>
                <c:pt idx="87">
                  <c:v>-0.15498000000000001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-1.3931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-5.1132499999999999</c:v>
                </c:pt>
                <c:pt idx="122">
                  <c:v>-31.235700000000001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F5-D749-B3BE-09D265318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1334630223"/>
        <c:axId val="1362314911"/>
      </c:barChart>
      <c:catAx>
        <c:axId val="133463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314911"/>
        <c:crosses val="autoZero"/>
        <c:auto val="1"/>
        <c:lblAlgn val="ctr"/>
        <c:lblOffset val="100"/>
        <c:noMultiLvlLbl val="0"/>
      </c:catAx>
      <c:valAx>
        <c:axId val="1362314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63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Profit Margins A/T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C-7845-995B-C64BA24897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Graph'!$B$13:$B$311</c:f>
              <c:numCache>
                <c:formatCode>0.00000</c:formatCode>
                <c:ptCount val="299"/>
                <c:pt idx="0">
                  <c:v>9.0350545310983535E-2</c:v>
                </c:pt>
                <c:pt idx="1">
                  <c:v>8.4515058869446436E-2</c:v>
                </c:pt>
                <c:pt idx="2">
                  <c:v>8.2392772001522521E-2</c:v>
                </c:pt>
                <c:pt idx="3">
                  <c:v>8.6434772565400678E-2</c:v>
                </c:pt>
                <c:pt idx="4">
                  <c:v>8.9331005260741628E-2</c:v>
                </c:pt>
                <c:pt idx="5">
                  <c:v>9.1504107247025498E-2</c:v>
                </c:pt>
                <c:pt idx="6">
                  <c:v>8.7934640897434066E-2</c:v>
                </c:pt>
                <c:pt idx="7">
                  <c:v>8.4746367248525148E-2</c:v>
                </c:pt>
                <c:pt idx="8">
                  <c:v>7.8837525542296588E-2</c:v>
                </c:pt>
                <c:pt idx="9">
                  <c:v>7.065387634466061E-2</c:v>
                </c:pt>
                <c:pt idx="10">
                  <c:v>7.2615605612538436E-2</c:v>
                </c:pt>
                <c:pt idx="11">
                  <c:v>7.1896004463708349E-2</c:v>
                </c:pt>
                <c:pt idx="12">
                  <c:v>7.1349722962097795E-2</c:v>
                </c:pt>
                <c:pt idx="13">
                  <c:v>8.2012376757592556E-2</c:v>
                </c:pt>
                <c:pt idx="14">
                  <c:v>9.3385428666928436E-2</c:v>
                </c:pt>
                <c:pt idx="15">
                  <c:v>9.8707590367094339E-2</c:v>
                </c:pt>
                <c:pt idx="16">
                  <c:v>7.84077380952381E-2</c:v>
                </c:pt>
                <c:pt idx="17">
                  <c:v>6.5648522188962194E-2</c:v>
                </c:pt>
                <c:pt idx="18">
                  <c:v>5.9131721615891399E-2</c:v>
                </c:pt>
                <c:pt idx="19">
                  <c:v>6.3428959677464633E-2</c:v>
                </c:pt>
                <c:pt idx="20">
                  <c:v>6.1313990328497582E-2</c:v>
                </c:pt>
                <c:pt idx="21">
                  <c:v>5.8984017948646925E-2</c:v>
                </c:pt>
                <c:pt idx="22">
                  <c:v>5.8716185161313134E-2</c:v>
                </c:pt>
                <c:pt idx="23">
                  <c:v>6.2371984076132057E-2</c:v>
                </c:pt>
                <c:pt idx="24">
                  <c:v>6.3428527243672359E-2</c:v>
                </c:pt>
                <c:pt idx="25">
                  <c:v>6.294336424598404E-2</c:v>
                </c:pt>
                <c:pt idx="26">
                  <c:v>6.1868083267931417E-2</c:v>
                </c:pt>
                <c:pt idx="27">
                  <c:v>5.0136020934269505E-2</c:v>
                </c:pt>
                <c:pt idx="28">
                  <c:v>5.6891876111017398E-2</c:v>
                </c:pt>
                <c:pt idx="29">
                  <c:v>5.8346994853944747E-2</c:v>
                </c:pt>
                <c:pt idx="30">
                  <c:v>6.090343635229005E-2</c:v>
                </c:pt>
                <c:pt idx="31">
                  <c:v>6.3829946914698274E-2</c:v>
                </c:pt>
                <c:pt idx="32">
                  <c:v>6.9196001675248683E-2</c:v>
                </c:pt>
                <c:pt idx="33">
                  <c:v>6.8948502130324621E-2</c:v>
                </c:pt>
                <c:pt idx="34">
                  <c:v>6.9366674337142997E-2</c:v>
                </c:pt>
                <c:pt idx="35">
                  <c:v>7.1186386390050607E-2</c:v>
                </c:pt>
                <c:pt idx="36">
                  <c:v>6.9587898468661452E-2</c:v>
                </c:pt>
                <c:pt idx="37">
                  <c:v>7.0505145624537566E-2</c:v>
                </c:pt>
                <c:pt idx="38">
                  <c:v>6.6958339151268531E-2</c:v>
                </c:pt>
                <c:pt idx="39">
                  <c:v>6.9232489906898051E-2</c:v>
                </c:pt>
                <c:pt idx="40">
                  <c:v>6.8487522856492095E-2</c:v>
                </c:pt>
                <c:pt idx="41">
                  <c:v>6.5426619352788512E-2</c:v>
                </c:pt>
                <c:pt idx="42">
                  <c:v>6.3137917370539531E-2</c:v>
                </c:pt>
                <c:pt idx="43">
                  <c:v>5.8799993261228478E-2</c:v>
                </c:pt>
                <c:pt idx="44">
                  <c:v>5.1837275954998506E-2</c:v>
                </c:pt>
                <c:pt idx="45">
                  <c:v>5.2121073439863726E-2</c:v>
                </c:pt>
                <c:pt idx="46">
                  <c:v>5.5705467426586067E-2</c:v>
                </c:pt>
                <c:pt idx="47">
                  <c:v>6.0970263534545745E-2</c:v>
                </c:pt>
                <c:pt idx="48">
                  <c:v>6.4087943095644001E-2</c:v>
                </c:pt>
                <c:pt idx="49">
                  <c:v>6.7819375379075605E-2</c:v>
                </c:pt>
                <c:pt idx="50">
                  <c:v>6.1788379419237614E-2</c:v>
                </c:pt>
                <c:pt idx="51">
                  <c:v>6.0461596670450243E-2</c:v>
                </c:pt>
                <c:pt idx="52">
                  <c:v>6.3787206439533548E-2</c:v>
                </c:pt>
                <c:pt idx="53">
                  <c:v>5.9717601833370298E-2</c:v>
                </c:pt>
                <c:pt idx="54">
                  <c:v>5.6859920381815379E-2</c:v>
                </c:pt>
                <c:pt idx="55">
                  <c:v>5.5390903688839442E-2</c:v>
                </c:pt>
                <c:pt idx="56">
                  <c:v>5.3618412602886509E-2</c:v>
                </c:pt>
                <c:pt idx="57">
                  <c:v>5.5208848968130393E-2</c:v>
                </c:pt>
                <c:pt idx="58">
                  <c:v>5.6929803545759466E-2</c:v>
                </c:pt>
                <c:pt idx="59">
                  <c:v>5.9583680667984813E-2</c:v>
                </c:pt>
                <c:pt idx="60">
                  <c:v>5.9251228508466987E-2</c:v>
                </c:pt>
                <c:pt idx="61">
                  <c:v>5.8574269695485751E-2</c:v>
                </c:pt>
                <c:pt idx="62">
                  <c:v>5.9447282304397012E-2</c:v>
                </c:pt>
                <c:pt idx="63">
                  <c:v>6.0537662507349578E-2</c:v>
                </c:pt>
                <c:pt idx="64">
                  <c:v>5.9047214608346527E-2</c:v>
                </c:pt>
                <c:pt idx="65">
                  <c:v>6.1376541876802297E-2</c:v>
                </c:pt>
                <c:pt idx="66">
                  <c:v>6.1530559676248049E-2</c:v>
                </c:pt>
                <c:pt idx="67">
                  <c:v>6.2219965807156032E-2</c:v>
                </c:pt>
                <c:pt idx="68">
                  <c:v>6.6299703503318791E-2</c:v>
                </c:pt>
                <c:pt idx="69">
                  <c:v>6.5417269557991028E-2</c:v>
                </c:pt>
                <c:pt idx="70">
                  <c:v>6.5765839969596743E-2</c:v>
                </c:pt>
                <c:pt idx="71">
                  <c:v>6.4782402315152754E-2</c:v>
                </c:pt>
                <c:pt idx="72">
                  <c:v>7.0632079020326283E-2</c:v>
                </c:pt>
                <c:pt idx="73">
                  <c:v>7.200033963716343E-2</c:v>
                </c:pt>
                <c:pt idx="74">
                  <c:v>7.1420468876572579E-2</c:v>
                </c:pt>
                <c:pt idx="75">
                  <c:v>7.3299846992383302E-2</c:v>
                </c:pt>
                <c:pt idx="76">
                  <c:v>7.3036969640608546E-2</c:v>
                </c:pt>
                <c:pt idx="77">
                  <c:v>7.2766934871754743E-2</c:v>
                </c:pt>
                <c:pt idx="78">
                  <c:v>7.1247306737852567E-2</c:v>
                </c:pt>
                <c:pt idx="79">
                  <c:v>6.9022995264621953E-2</c:v>
                </c:pt>
                <c:pt idx="80">
                  <c:v>6.5332812111304595E-2</c:v>
                </c:pt>
                <c:pt idx="81">
                  <c:v>6.5087286789016971E-2</c:v>
                </c:pt>
                <c:pt idx="82">
                  <c:v>6.5346559828393047E-2</c:v>
                </c:pt>
                <c:pt idx="83">
                  <c:v>6.7499849677629425E-2</c:v>
                </c:pt>
                <c:pt idx="84">
                  <c:v>6.4680933419985112E-2</c:v>
                </c:pt>
                <c:pt idx="85">
                  <c:v>6.4779139160737367E-2</c:v>
                </c:pt>
                <c:pt idx="86">
                  <c:v>6.4180054163489597E-2</c:v>
                </c:pt>
                <c:pt idx="87">
                  <c:v>6.4666384306271502E-2</c:v>
                </c:pt>
                <c:pt idx="88">
                  <c:v>6.240983674221337E-2</c:v>
                </c:pt>
                <c:pt idx="89">
                  <c:v>5.9795643297456937E-2</c:v>
                </c:pt>
                <c:pt idx="90">
                  <c:v>5.692864549553573E-2</c:v>
                </c:pt>
                <c:pt idx="91">
                  <c:v>5.5690571759105405E-2</c:v>
                </c:pt>
                <c:pt idx="92">
                  <c:v>5.2628424657534249E-2</c:v>
                </c:pt>
                <c:pt idx="93">
                  <c:v>5.1710036304016861E-2</c:v>
                </c:pt>
                <c:pt idx="94">
                  <c:v>5.1684116608766192E-2</c:v>
                </c:pt>
                <c:pt idx="95">
                  <c:v>4.9007539904171199E-2</c:v>
                </c:pt>
                <c:pt idx="96">
                  <c:v>5.2990073611027914E-2</c:v>
                </c:pt>
                <c:pt idx="97">
                  <c:v>5.3983884400802234E-2</c:v>
                </c:pt>
                <c:pt idx="98">
                  <c:v>5.6504553463391852E-2</c:v>
                </c:pt>
                <c:pt idx="99">
                  <c:v>5.7746091941759073E-2</c:v>
                </c:pt>
                <c:pt idx="100">
                  <c:v>5.9145512506409426E-2</c:v>
                </c:pt>
                <c:pt idx="101">
                  <c:v>5.8296594436534691E-2</c:v>
                </c:pt>
                <c:pt idx="102">
                  <c:v>5.9666843849907718E-2</c:v>
                </c:pt>
                <c:pt idx="103">
                  <c:v>6.2821693666359646E-2</c:v>
                </c:pt>
                <c:pt idx="104">
                  <c:v>6.9363116973625946E-2</c:v>
                </c:pt>
                <c:pt idx="105">
                  <c:v>7.0043079821796222E-2</c:v>
                </c:pt>
                <c:pt idx="106">
                  <c:v>7.0552600781957242E-2</c:v>
                </c:pt>
                <c:pt idx="107">
                  <c:v>7.1973035090012863E-2</c:v>
                </c:pt>
                <c:pt idx="108">
                  <c:v>7.5546754344964384E-2</c:v>
                </c:pt>
                <c:pt idx="109">
                  <c:v>7.5515536686238935E-2</c:v>
                </c:pt>
                <c:pt idx="110">
                  <c:v>7.7601270748051634E-2</c:v>
                </c:pt>
                <c:pt idx="111">
                  <c:v>6.7456033366694187E-2</c:v>
                </c:pt>
                <c:pt idx="112">
                  <c:v>5.8601610280450168E-2</c:v>
                </c:pt>
                <c:pt idx="113">
                  <c:v>6.0178478351281865E-2</c:v>
                </c:pt>
                <c:pt idx="114">
                  <c:v>6.7744557906680242E-2</c:v>
                </c:pt>
                <c:pt idx="115">
                  <c:v>7.043297569403649E-2</c:v>
                </c:pt>
                <c:pt idx="116">
                  <c:v>7.2893681745598848E-2</c:v>
                </c:pt>
                <c:pt idx="117">
                  <c:v>7.3718426286432451E-2</c:v>
                </c:pt>
                <c:pt idx="118">
                  <c:v>7.3594344833288985E-2</c:v>
                </c:pt>
                <c:pt idx="119">
                  <c:v>7.1908670596136121E-2</c:v>
                </c:pt>
                <c:pt idx="120">
                  <c:v>7.5343147706381425E-2</c:v>
                </c:pt>
                <c:pt idx="121">
                  <c:v>7.7216939076583641E-2</c:v>
                </c:pt>
                <c:pt idx="122">
                  <c:v>7.7953790300844053E-2</c:v>
                </c:pt>
                <c:pt idx="123">
                  <c:v>7.6806960314563341E-2</c:v>
                </c:pt>
                <c:pt idx="124">
                  <c:v>7.8056165900960608E-2</c:v>
                </c:pt>
                <c:pt idx="125">
                  <c:v>8.1806184764068784E-2</c:v>
                </c:pt>
                <c:pt idx="126">
                  <c:v>8.252802756348189E-2</c:v>
                </c:pt>
                <c:pt idx="127">
                  <c:v>8.4737715633224589E-2</c:v>
                </c:pt>
                <c:pt idx="128">
                  <c:v>8.4103997055342924E-2</c:v>
                </c:pt>
                <c:pt idx="129">
                  <c:v>8.524891683425008E-2</c:v>
                </c:pt>
                <c:pt idx="130">
                  <c:v>8.4643485725746134E-2</c:v>
                </c:pt>
                <c:pt idx="131">
                  <c:v>8.1658426591744215E-2</c:v>
                </c:pt>
                <c:pt idx="132">
                  <c:v>8.0020302225000561E-2</c:v>
                </c:pt>
                <c:pt idx="133">
                  <c:v>6.9606542187039738E-2</c:v>
                </c:pt>
                <c:pt idx="134">
                  <c:v>7.0808053119868028E-2</c:v>
                </c:pt>
                <c:pt idx="135">
                  <c:v>6.9961819519774704E-2</c:v>
                </c:pt>
                <c:pt idx="136">
                  <c:v>6.8231736319564071E-2</c:v>
                </c:pt>
                <c:pt idx="137">
                  <c:v>6.3750817383033592E-2</c:v>
                </c:pt>
                <c:pt idx="138">
                  <c:v>6.3444589645676619E-2</c:v>
                </c:pt>
                <c:pt idx="139">
                  <c:v>6.2053731721784015E-2</c:v>
                </c:pt>
                <c:pt idx="140">
                  <c:v>5.6032705596490491E-2</c:v>
                </c:pt>
                <c:pt idx="141">
                  <c:v>5.5631920076159101E-2</c:v>
                </c:pt>
                <c:pt idx="142">
                  <c:v>5.3687080439720265E-2</c:v>
                </c:pt>
                <c:pt idx="143">
                  <c:v>5.1306648139445556E-2</c:v>
                </c:pt>
                <c:pt idx="144">
                  <c:v>5.0719566029147699E-2</c:v>
                </c:pt>
                <c:pt idx="145">
                  <c:v>5.4587956795035718E-2</c:v>
                </c:pt>
                <c:pt idx="146">
                  <c:v>5.5979663768009086E-2</c:v>
                </c:pt>
                <c:pt idx="147">
                  <c:v>5.5820398207397356E-2</c:v>
                </c:pt>
                <c:pt idx="148">
                  <c:v>5.6321637316168099E-2</c:v>
                </c:pt>
                <c:pt idx="149">
                  <c:v>5.5106979472521078E-2</c:v>
                </c:pt>
                <c:pt idx="150">
                  <c:v>5.1978453816490175E-2</c:v>
                </c:pt>
                <c:pt idx="151">
                  <c:v>5.1510756406272937E-2</c:v>
                </c:pt>
                <c:pt idx="152">
                  <c:v>4.8406588107139006E-2</c:v>
                </c:pt>
                <c:pt idx="153">
                  <c:v>4.7929084048078566E-2</c:v>
                </c:pt>
                <c:pt idx="154">
                  <c:v>4.7846104642296286E-2</c:v>
                </c:pt>
                <c:pt idx="155">
                  <c:v>4.7624780213919866E-2</c:v>
                </c:pt>
                <c:pt idx="156">
                  <c:v>3.9228961461826743E-2</c:v>
                </c:pt>
                <c:pt idx="157">
                  <c:v>3.8054138964301903E-2</c:v>
                </c:pt>
                <c:pt idx="158">
                  <c:v>3.7220338526921096E-2</c:v>
                </c:pt>
                <c:pt idx="159">
                  <c:v>3.7784047541806157E-2</c:v>
                </c:pt>
                <c:pt idx="160">
                  <c:v>3.977653427798658E-2</c:v>
                </c:pt>
                <c:pt idx="161">
                  <c:v>4.4803959918105096E-2</c:v>
                </c:pt>
                <c:pt idx="162">
                  <c:v>4.712179512770355E-2</c:v>
                </c:pt>
                <c:pt idx="163">
                  <c:v>4.7727293602987546E-2</c:v>
                </c:pt>
                <c:pt idx="164">
                  <c:v>4.9205735357076119E-2</c:v>
                </c:pt>
                <c:pt idx="165">
                  <c:v>5.1093865244865352E-2</c:v>
                </c:pt>
                <c:pt idx="166">
                  <c:v>5.0098479320289199E-2</c:v>
                </c:pt>
                <c:pt idx="167">
                  <c:v>5.1278736640683442E-2</c:v>
                </c:pt>
                <c:pt idx="168">
                  <c:v>4.9916053572572332E-2</c:v>
                </c:pt>
                <c:pt idx="169">
                  <c:v>4.7865972568549672E-2</c:v>
                </c:pt>
                <c:pt idx="170">
                  <c:v>4.5284016037602508E-2</c:v>
                </c:pt>
                <c:pt idx="171">
                  <c:v>4.4938463473839688E-2</c:v>
                </c:pt>
                <c:pt idx="172">
                  <c:v>4.5782851876845082E-2</c:v>
                </c:pt>
                <c:pt idx="173">
                  <c:v>4.7372596236125067E-2</c:v>
                </c:pt>
                <c:pt idx="174">
                  <c:v>4.791262545892714E-2</c:v>
                </c:pt>
                <c:pt idx="175">
                  <c:v>4.8216964850893454E-2</c:v>
                </c:pt>
                <c:pt idx="176">
                  <c:v>5.0254192999775647E-2</c:v>
                </c:pt>
                <c:pt idx="177">
                  <c:v>5.0507747685519931E-2</c:v>
                </c:pt>
                <c:pt idx="178">
                  <c:v>5.0728036717098482E-2</c:v>
                </c:pt>
                <c:pt idx="179">
                  <c:v>5.0834538529564821E-2</c:v>
                </c:pt>
                <c:pt idx="180">
                  <c:v>5.16392790811777E-2</c:v>
                </c:pt>
                <c:pt idx="181">
                  <c:v>5.2659786797940214E-2</c:v>
                </c:pt>
                <c:pt idx="182">
                  <c:v>4.922410102821214E-2</c:v>
                </c:pt>
                <c:pt idx="183">
                  <c:v>4.9397505060394684E-2</c:v>
                </c:pt>
                <c:pt idx="184">
                  <c:v>4.8883127157770039E-2</c:v>
                </c:pt>
                <c:pt idx="185">
                  <c:v>5.0415931175180159E-2</c:v>
                </c:pt>
                <c:pt idx="186">
                  <c:v>5.1718676484990476E-2</c:v>
                </c:pt>
                <c:pt idx="187">
                  <c:v>5.352666438352844E-2</c:v>
                </c:pt>
                <c:pt idx="188">
                  <c:v>5.6916077402323781E-2</c:v>
                </c:pt>
                <c:pt idx="189">
                  <c:v>5.7725539266207999E-2</c:v>
                </c:pt>
                <c:pt idx="190">
                  <c:v>5.9978106894282214E-2</c:v>
                </c:pt>
                <c:pt idx="191">
                  <c:v>6.0775921735015469E-2</c:v>
                </c:pt>
                <c:pt idx="192">
                  <c:v>6.2162328514631653E-2</c:v>
                </c:pt>
                <c:pt idx="193">
                  <c:v>6.4792269407308825E-2</c:v>
                </c:pt>
                <c:pt idx="194">
                  <c:v>6.4913560562921982E-2</c:v>
                </c:pt>
                <c:pt idx="195">
                  <c:v>6.5059042125748104E-2</c:v>
                </c:pt>
                <c:pt idx="196">
                  <c:v>6.6716672165407553E-2</c:v>
                </c:pt>
                <c:pt idx="197">
                  <c:v>6.5596227486169278E-2</c:v>
                </c:pt>
                <c:pt idx="198">
                  <c:v>6.427472339353775E-2</c:v>
                </c:pt>
                <c:pt idx="199">
                  <c:v>6.4758453957137557E-2</c:v>
                </c:pt>
                <c:pt idx="200">
                  <c:v>6.5381628203004902E-2</c:v>
                </c:pt>
                <c:pt idx="201">
                  <c:v>6.6354690934489202E-2</c:v>
                </c:pt>
                <c:pt idx="202">
                  <c:v>6.7791065337477169E-2</c:v>
                </c:pt>
                <c:pt idx="203">
                  <c:v>6.7215862545655577E-2</c:v>
                </c:pt>
                <c:pt idx="204">
                  <c:v>5.803983091373352E-2</c:v>
                </c:pt>
                <c:pt idx="205">
                  <c:v>5.7107044506175736E-2</c:v>
                </c:pt>
                <c:pt idx="206">
                  <c:v>5.5668852112854411E-2</c:v>
                </c:pt>
                <c:pt idx="207">
                  <c:v>5.2774636859450372E-2</c:v>
                </c:pt>
                <c:pt idx="208">
                  <c:v>5.5573382101095213E-2</c:v>
                </c:pt>
                <c:pt idx="209">
                  <c:v>5.6460334172771756E-2</c:v>
                </c:pt>
                <c:pt idx="210">
                  <c:v>5.5414031676251356E-2</c:v>
                </c:pt>
                <c:pt idx="211">
                  <c:v>5.618540451178157E-2</c:v>
                </c:pt>
                <c:pt idx="212">
                  <c:v>5.2745906666937271E-2</c:v>
                </c:pt>
                <c:pt idx="213">
                  <c:v>5.0724551412411736E-2</c:v>
                </c:pt>
                <c:pt idx="214">
                  <c:v>4.9747023816734855E-2</c:v>
                </c:pt>
                <c:pt idx="215">
                  <c:v>4.712744965763821E-2</c:v>
                </c:pt>
                <c:pt idx="216">
                  <c:v>5.0508532237731905E-2</c:v>
                </c:pt>
                <c:pt idx="217">
                  <c:v>5.2050570808566843E-2</c:v>
                </c:pt>
                <c:pt idx="218">
                  <c:v>4.7707968092153059E-2</c:v>
                </c:pt>
                <c:pt idx="219">
                  <c:v>4.5912912804460221E-2</c:v>
                </c:pt>
                <c:pt idx="220">
                  <c:v>4.989919784856494E-2</c:v>
                </c:pt>
                <c:pt idx="221">
                  <c:v>5.4755838368177705E-2</c:v>
                </c:pt>
                <c:pt idx="222">
                  <c:v>5.9371506294587421E-2</c:v>
                </c:pt>
                <c:pt idx="223">
                  <c:v>6.5553260594716792E-2</c:v>
                </c:pt>
                <c:pt idx="224">
                  <c:v>6.4570938817692186E-2</c:v>
                </c:pt>
                <c:pt idx="225">
                  <c:v>6.3943424623120471E-2</c:v>
                </c:pt>
                <c:pt idx="226">
                  <c:v>6.6044511172576995E-2</c:v>
                </c:pt>
                <c:pt idx="227">
                  <c:v>6.9367632345738284E-2</c:v>
                </c:pt>
                <c:pt idx="228">
                  <c:v>7.7849048182123848E-2</c:v>
                </c:pt>
                <c:pt idx="229">
                  <c:v>7.9890842880040683E-2</c:v>
                </c:pt>
                <c:pt idx="230">
                  <c:v>8.2094172863789588E-2</c:v>
                </c:pt>
                <c:pt idx="231">
                  <c:v>8.0676118409089198E-2</c:v>
                </c:pt>
                <c:pt idx="232">
                  <c:v>9.623478317944785E-2</c:v>
                </c:pt>
                <c:pt idx="233">
                  <c:v>9.6929299982913733E-2</c:v>
                </c:pt>
                <c:pt idx="234">
                  <c:v>9.8684952386285801E-2</c:v>
                </c:pt>
                <c:pt idx="235">
                  <c:v>0.10233556916420673</c:v>
                </c:pt>
                <c:pt idx="236">
                  <c:v>0.10205858303012832</c:v>
                </c:pt>
                <c:pt idx="237">
                  <c:v>0.1036216145157744</c:v>
                </c:pt>
                <c:pt idx="238">
                  <c:v>0.10416520670087528</c:v>
                </c:pt>
                <c:pt idx="239">
                  <c:v>9.9590158096122677E-2</c:v>
                </c:pt>
                <c:pt idx="240">
                  <c:v>9.3273463170979648E-2</c:v>
                </c:pt>
                <c:pt idx="241">
                  <c:v>9.7263992803262755E-2</c:v>
                </c:pt>
                <c:pt idx="242">
                  <c:v>9.2407936574527658E-2</c:v>
                </c:pt>
                <c:pt idx="243">
                  <c:v>9.2970275754264781E-2</c:v>
                </c:pt>
                <c:pt idx="244">
                  <c:v>8.5728605875835626E-2</c:v>
                </c:pt>
                <c:pt idx="245">
                  <c:v>8.6462723823114693E-2</c:v>
                </c:pt>
                <c:pt idx="246">
                  <c:v>8.2290293461997011E-2</c:v>
                </c:pt>
                <c:pt idx="247">
                  <c:v>4.9384154442488767E-2</c:v>
                </c:pt>
                <c:pt idx="248">
                  <c:v>7.5027054790272621E-2</c:v>
                </c:pt>
                <c:pt idx="249">
                  <c:v>8.0773794408213598E-2</c:v>
                </c:pt>
                <c:pt idx="250">
                  <c:v>9.3222229927547334E-2</c:v>
                </c:pt>
                <c:pt idx="251">
                  <c:v>9.9851016104566662E-2</c:v>
                </c:pt>
                <c:pt idx="252">
                  <c:v>0.10366707256967353</c:v>
                </c:pt>
                <c:pt idx="253">
                  <c:v>0.10127159242874909</c:v>
                </c:pt>
                <c:pt idx="254">
                  <c:v>0.10567928565036533</c:v>
                </c:pt>
                <c:pt idx="255">
                  <c:v>0.10445553605346651</c:v>
                </c:pt>
                <c:pt idx="256">
                  <c:v>9.5380147952205674E-2</c:v>
                </c:pt>
                <c:pt idx="257">
                  <c:v>9.8285750281133871E-2</c:v>
                </c:pt>
                <c:pt idx="258">
                  <c:v>9.8382948885524957E-2</c:v>
                </c:pt>
                <c:pt idx="259">
                  <c:v>0.10207472200790454</c:v>
                </c:pt>
                <c:pt idx="260">
                  <c:v>0.1169981076399866</c:v>
                </c:pt>
                <c:pt idx="261">
                  <c:v>0.11116977527791781</c:v>
                </c:pt>
                <c:pt idx="262">
                  <c:v>0.11142048121454404</c:v>
                </c:pt>
                <c:pt idx="263">
                  <c:v>0.10876486094784861</c:v>
                </c:pt>
                <c:pt idx="264">
                  <c:v>0.10622206319663481</c:v>
                </c:pt>
                <c:pt idx="265">
                  <c:v>0.10524576379329001</c:v>
                </c:pt>
                <c:pt idx="266">
                  <c:v>0.10601086814859949</c:v>
                </c:pt>
                <c:pt idx="267">
                  <c:v>0.10732654904414925</c:v>
                </c:pt>
                <c:pt idx="268">
                  <c:v>0.10310120325255985</c:v>
                </c:pt>
                <c:pt idx="269">
                  <c:v>0.10680706188497852</c:v>
                </c:pt>
                <c:pt idx="270">
                  <c:v>0.1080845665785598</c:v>
                </c:pt>
                <c:pt idx="271">
                  <c:v>0.10525723510492065</c:v>
                </c:pt>
                <c:pt idx="272">
                  <c:v>9.8435592485899337E-2</c:v>
                </c:pt>
                <c:pt idx="273">
                  <c:v>9.8348346491454436E-2</c:v>
                </c:pt>
                <c:pt idx="274">
                  <c:v>9.4627780909555703E-2</c:v>
                </c:pt>
                <c:pt idx="275">
                  <c:v>8.9204121365612704E-2</c:v>
                </c:pt>
                <c:pt idx="276">
                  <c:v>9.2088022852917617E-2</c:v>
                </c:pt>
                <c:pt idx="277">
                  <c:v>9.447803487466995E-2</c:v>
                </c:pt>
                <c:pt idx="278">
                  <c:v>9.3402563420686549E-2</c:v>
                </c:pt>
                <c:pt idx="279">
                  <c:v>9.6134545470457383E-2</c:v>
                </c:pt>
                <c:pt idx="280">
                  <c:v>9.9783428053757367E-2</c:v>
                </c:pt>
                <c:pt idx="281">
                  <c:v>9.8099769600039743E-2</c:v>
                </c:pt>
                <c:pt idx="282">
                  <c:v>9.9604917363343246E-2</c:v>
                </c:pt>
                <c:pt idx="283">
                  <c:v>8.9266364448159524E-2</c:v>
                </c:pt>
                <c:pt idx="284">
                  <c:v>9.6633262700883987E-2</c:v>
                </c:pt>
                <c:pt idx="285">
                  <c:v>9.6230609727699298E-2</c:v>
                </c:pt>
                <c:pt idx="286">
                  <c:v>9.6133704165844186E-2</c:v>
                </c:pt>
                <c:pt idx="287">
                  <c:v>9.6347796423685308E-2</c:v>
                </c:pt>
                <c:pt idx="288">
                  <c:v>9.2241440184222229E-2</c:v>
                </c:pt>
                <c:pt idx="289">
                  <c:v>9.3262952958269862E-2</c:v>
                </c:pt>
                <c:pt idx="290">
                  <c:v>8.9440963808808852E-2</c:v>
                </c:pt>
                <c:pt idx="291">
                  <c:v>9.051067327886228E-2</c:v>
                </c:pt>
                <c:pt idx="292">
                  <c:v>8.1157916998485249E-2</c:v>
                </c:pt>
                <c:pt idx="293">
                  <c:v>8.1003236358939093E-2</c:v>
                </c:pt>
                <c:pt idx="294">
                  <c:v>0.1016226070878764</c:v>
                </c:pt>
                <c:pt idx="295">
                  <c:v>0.10077742868534129</c:v>
                </c:pt>
                <c:pt idx="296">
                  <c:v>0.10743119704825606</c:v>
                </c:pt>
                <c:pt idx="297">
                  <c:v>0.11830582870317827</c:v>
                </c:pt>
                <c:pt idx="298" formatCode="0.00">
                  <c:v>0.11729853673404722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7C-7845-995B-C64BA2489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899151"/>
        <c:axId val="1750478847"/>
      </c:lineChart>
      <c:dateAx>
        <c:axId val="175089915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478847"/>
        <c:crosses val="autoZero"/>
        <c:auto val="1"/>
        <c:lblOffset val="100"/>
        <c:baseTimeUnit val="months"/>
      </c:dateAx>
      <c:valAx>
        <c:axId val="1750478847"/>
        <c:scaling>
          <c:orientation val="minMax"/>
          <c:max val="0.18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89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Profit Margins A/T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Graph'!$B$13:$B$311</c:f>
              <c:numCache>
                <c:formatCode>0.00000</c:formatCode>
                <c:ptCount val="299"/>
                <c:pt idx="0">
                  <c:v>9.0350545310983535E-2</c:v>
                </c:pt>
                <c:pt idx="1">
                  <c:v>8.4515058869446436E-2</c:v>
                </c:pt>
                <c:pt idx="2">
                  <c:v>8.2392772001522521E-2</c:v>
                </c:pt>
                <c:pt idx="3">
                  <c:v>8.6434772565400678E-2</c:v>
                </c:pt>
                <c:pt idx="4">
                  <c:v>8.9331005260741628E-2</c:v>
                </c:pt>
                <c:pt idx="5">
                  <c:v>9.1504107247025498E-2</c:v>
                </c:pt>
                <c:pt idx="6">
                  <c:v>8.7934640897434066E-2</c:v>
                </c:pt>
                <c:pt idx="7">
                  <c:v>8.4746367248525148E-2</c:v>
                </c:pt>
                <c:pt idx="8">
                  <c:v>7.8837525542296588E-2</c:v>
                </c:pt>
                <c:pt idx="9">
                  <c:v>7.065387634466061E-2</c:v>
                </c:pt>
                <c:pt idx="10">
                  <c:v>7.2615605612538436E-2</c:v>
                </c:pt>
                <c:pt idx="11">
                  <c:v>7.1896004463708349E-2</c:v>
                </c:pt>
                <c:pt idx="12">
                  <c:v>7.1349722962097795E-2</c:v>
                </c:pt>
                <c:pt idx="13">
                  <c:v>8.2012376757592556E-2</c:v>
                </c:pt>
                <c:pt idx="14">
                  <c:v>9.3385428666928436E-2</c:v>
                </c:pt>
                <c:pt idx="15">
                  <c:v>9.8707590367094339E-2</c:v>
                </c:pt>
                <c:pt idx="16">
                  <c:v>7.84077380952381E-2</c:v>
                </c:pt>
                <c:pt idx="17">
                  <c:v>6.5648522188962194E-2</c:v>
                </c:pt>
                <c:pt idx="18">
                  <c:v>5.9131721615891399E-2</c:v>
                </c:pt>
                <c:pt idx="19">
                  <c:v>6.3428959677464633E-2</c:v>
                </c:pt>
                <c:pt idx="20">
                  <c:v>6.1313990328497582E-2</c:v>
                </c:pt>
                <c:pt idx="21">
                  <c:v>5.8984017948646925E-2</c:v>
                </c:pt>
                <c:pt idx="22">
                  <c:v>5.8716185161313134E-2</c:v>
                </c:pt>
                <c:pt idx="23">
                  <c:v>6.2371984076132057E-2</c:v>
                </c:pt>
                <c:pt idx="24">
                  <c:v>6.3428527243672359E-2</c:v>
                </c:pt>
                <c:pt idx="25">
                  <c:v>6.294336424598404E-2</c:v>
                </c:pt>
                <c:pt idx="26">
                  <c:v>6.1868083267931417E-2</c:v>
                </c:pt>
                <c:pt idx="27">
                  <c:v>5.0136020934269505E-2</c:v>
                </c:pt>
                <c:pt idx="28">
                  <c:v>5.6891876111017398E-2</c:v>
                </c:pt>
                <c:pt idx="29">
                  <c:v>5.8346994853944747E-2</c:v>
                </c:pt>
                <c:pt idx="30">
                  <c:v>6.090343635229005E-2</c:v>
                </c:pt>
                <c:pt idx="31">
                  <c:v>6.3829946914698274E-2</c:v>
                </c:pt>
                <c:pt idx="32">
                  <c:v>6.9196001675248683E-2</c:v>
                </c:pt>
                <c:pt idx="33">
                  <c:v>6.8948502130324621E-2</c:v>
                </c:pt>
                <c:pt idx="34">
                  <c:v>6.9366674337142997E-2</c:v>
                </c:pt>
                <c:pt idx="35">
                  <c:v>7.1186386390050607E-2</c:v>
                </c:pt>
                <c:pt idx="36">
                  <c:v>6.9587898468661452E-2</c:v>
                </c:pt>
                <c:pt idx="37">
                  <c:v>7.0505145624537566E-2</c:v>
                </c:pt>
                <c:pt idx="38">
                  <c:v>6.6958339151268531E-2</c:v>
                </c:pt>
                <c:pt idx="39">
                  <c:v>6.9232489906898051E-2</c:v>
                </c:pt>
                <c:pt idx="40">
                  <c:v>6.8487522856492095E-2</c:v>
                </c:pt>
                <c:pt idx="41">
                  <c:v>6.5426619352788512E-2</c:v>
                </c:pt>
                <c:pt idx="42">
                  <c:v>6.3137917370539531E-2</c:v>
                </c:pt>
                <c:pt idx="43">
                  <c:v>5.8799993261228478E-2</c:v>
                </c:pt>
                <c:pt idx="44">
                  <c:v>5.1837275954998506E-2</c:v>
                </c:pt>
                <c:pt idx="45">
                  <c:v>5.2121073439863726E-2</c:v>
                </c:pt>
                <c:pt idx="46">
                  <c:v>5.5705467426586067E-2</c:v>
                </c:pt>
                <c:pt idx="47">
                  <c:v>6.0970263534545745E-2</c:v>
                </c:pt>
                <c:pt idx="48">
                  <c:v>6.4087943095644001E-2</c:v>
                </c:pt>
                <c:pt idx="49">
                  <c:v>6.7819375379075605E-2</c:v>
                </c:pt>
                <c:pt idx="50">
                  <c:v>6.1788379419237614E-2</c:v>
                </c:pt>
                <c:pt idx="51">
                  <c:v>6.0461596670450243E-2</c:v>
                </c:pt>
                <c:pt idx="52">
                  <c:v>6.3787206439533548E-2</c:v>
                </c:pt>
                <c:pt idx="53">
                  <c:v>5.9717601833370298E-2</c:v>
                </c:pt>
                <c:pt idx="54">
                  <c:v>5.6859920381815379E-2</c:v>
                </c:pt>
                <c:pt idx="55">
                  <c:v>5.5390903688839442E-2</c:v>
                </c:pt>
                <c:pt idx="56">
                  <c:v>5.3618412602886509E-2</c:v>
                </c:pt>
                <c:pt idx="57">
                  <c:v>5.5208848968130393E-2</c:v>
                </c:pt>
                <c:pt idx="58">
                  <c:v>5.6929803545759466E-2</c:v>
                </c:pt>
                <c:pt idx="59">
                  <c:v>5.9583680667984813E-2</c:v>
                </c:pt>
                <c:pt idx="60">
                  <c:v>5.9251228508466987E-2</c:v>
                </c:pt>
                <c:pt idx="61">
                  <c:v>5.8574269695485751E-2</c:v>
                </c:pt>
                <c:pt idx="62">
                  <c:v>5.9447282304397012E-2</c:v>
                </c:pt>
                <c:pt idx="63">
                  <c:v>6.0537662507349578E-2</c:v>
                </c:pt>
                <c:pt idx="64">
                  <c:v>5.9047214608346527E-2</c:v>
                </c:pt>
                <c:pt idx="65">
                  <c:v>6.1376541876802297E-2</c:v>
                </c:pt>
                <c:pt idx="66">
                  <c:v>6.1530559676248049E-2</c:v>
                </c:pt>
                <c:pt idx="67">
                  <c:v>6.2219965807156032E-2</c:v>
                </c:pt>
                <c:pt idx="68">
                  <c:v>6.6299703503318791E-2</c:v>
                </c:pt>
                <c:pt idx="69">
                  <c:v>6.5417269557991028E-2</c:v>
                </c:pt>
                <c:pt idx="70">
                  <c:v>6.5765839969596743E-2</c:v>
                </c:pt>
                <c:pt idx="71">
                  <c:v>6.4782402315152754E-2</c:v>
                </c:pt>
                <c:pt idx="72">
                  <c:v>7.0632079020326283E-2</c:v>
                </c:pt>
                <c:pt idx="73">
                  <c:v>7.200033963716343E-2</c:v>
                </c:pt>
                <c:pt idx="74">
                  <c:v>7.1420468876572579E-2</c:v>
                </c:pt>
                <c:pt idx="75">
                  <c:v>7.3299846992383302E-2</c:v>
                </c:pt>
                <c:pt idx="76">
                  <c:v>7.3036969640608546E-2</c:v>
                </c:pt>
                <c:pt idx="77">
                  <c:v>7.2766934871754743E-2</c:v>
                </c:pt>
                <c:pt idx="78">
                  <c:v>7.1247306737852567E-2</c:v>
                </c:pt>
                <c:pt idx="79">
                  <c:v>6.9022995264621953E-2</c:v>
                </c:pt>
                <c:pt idx="80">
                  <c:v>6.5332812111304595E-2</c:v>
                </c:pt>
                <c:pt idx="81">
                  <c:v>6.5087286789016971E-2</c:v>
                </c:pt>
                <c:pt idx="82">
                  <c:v>6.5346559828393047E-2</c:v>
                </c:pt>
                <c:pt idx="83">
                  <c:v>6.7499849677629425E-2</c:v>
                </c:pt>
                <c:pt idx="84">
                  <c:v>6.4680933419985112E-2</c:v>
                </c:pt>
                <c:pt idx="85">
                  <c:v>6.4779139160737367E-2</c:v>
                </c:pt>
                <c:pt idx="86">
                  <c:v>6.4180054163489597E-2</c:v>
                </c:pt>
                <c:pt idx="87">
                  <c:v>6.4666384306271502E-2</c:v>
                </c:pt>
                <c:pt idx="88">
                  <c:v>6.240983674221337E-2</c:v>
                </c:pt>
                <c:pt idx="89">
                  <c:v>5.9795643297456937E-2</c:v>
                </c:pt>
                <c:pt idx="90">
                  <c:v>5.692864549553573E-2</c:v>
                </c:pt>
                <c:pt idx="91">
                  <c:v>5.5690571759105405E-2</c:v>
                </c:pt>
                <c:pt idx="92">
                  <c:v>5.2628424657534249E-2</c:v>
                </c:pt>
                <c:pt idx="93">
                  <c:v>5.1710036304016861E-2</c:v>
                </c:pt>
                <c:pt idx="94">
                  <c:v>5.1684116608766192E-2</c:v>
                </c:pt>
                <c:pt idx="95">
                  <c:v>4.9007539904171199E-2</c:v>
                </c:pt>
                <c:pt idx="96">
                  <c:v>5.2990073611027914E-2</c:v>
                </c:pt>
                <c:pt idx="97">
                  <c:v>5.3983884400802234E-2</c:v>
                </c:pt>
                <c:pt idx="98">
                  <c:v>5.6504553463391852E-2</c:v>
                </c:pt>
                <c:pt idx="99">
                  <c:v>5.7746091941759073E-2</c:v>
                </c:pt>
                <c:pt idx="100">
                  <c:v>5.9145512506409426E-2</c:v>
                </c:pt>
                <c:pt idx="101">
                  <c:v>5.8296594436534691E-2</c:v>
                </c:pt>
                <c:pt idx="102">
                  <c:v>5.9666843849907718E-2</c:v>
                </c:pt>
                <c:pt idx="103">
                  <c:v>6.2821693666359646E-2</c:v>
                </c:pt>
                <c:pt idx="104">
                  <c:v>6.9363116973625946E-2</c:v>
                </c:pt>
                <c:pt idx="105">
                  <c:v>7.0043079821796222E-2</c:v>
                </c:pt>
                <c:pt idx="106">
                  <c:v>7.0552600781957242E-2</c:v>
                </c:pt>
                <c:pt idx="107">
                  <c:v>7.1973035090012863E-2</c:v>
                </c:pt>
                <c:pt idx="108">
                  <c:v>7.5546754344964384E-2</c:v>
                </c:pt>
                <c:pt idx="109">
                  <c:v>7.5515536686238935E-2</c:v>
                </c:pt>
                <c:pt idx="110">
                  <c:v>7.7601270748051634E-2</c:v>
                </c:pt>
                <c:pt idx="111">
                  <c:v>6.7456033366694187E-2</c:v>
                </c:pt>
                <c:pt idx="112">
                  <c:v>5.8601610280450168E-2</c:v>
                </c:pt>
                <c:pt idx="113">
                  <c:v>6.0178478351281865E-2</c:v>
                </c:pt>
                <c:pt idx="114">
                  <c:v>6.7744557906680242E-2</c:v>
                </c:pt>
                <c:pt idx="115">
                  <c:v>7.043297569403649E-2</c:v>
                </c:pt>
                <c:pt idx="116">
                  <c:v>7.2893681745598848E-2</c:v>
                </c:pt>
                <c:pt idx="117">
                  <c:v>7.3718426286432451E-2</c:v>
                </c:pt>
                <c:pt idx="118">
                  <c:v>7.3594344833288985E-2</c:v>
                </c:pt>
                <c:pt idx="119">
                  <c:v>7.1908670596136121E-2</c:v>
                </c:pt>
                <c:pt idx="120">
                  <c:v>7.5343147706381425E-2</c:v>
                </c:pt>
                <c:pt idx="121">
                  <c:v>7.7216939076583641E-2</c:v>
                </c:pt>
                <c:pt idx="122">
                  <c:v>7.7953790300844053E-2</c:v>
                </c:pt>
                <c:pt idx="123">
                  <c:v>7.6806960314563341E-2</c:v>
                </c:pt>
                <c:pt idx="124">
                  <c:v>7.8056165900960608E-2</c:v>
                </c:pt>
                <c:pt idx="125">
                  <c:v>8.1806184764068784E-2</c:v>
                </c:pt>
                <c:pt idx="126">
                  <c:v>8.252802756348189E-2</c:v>
                </c:pt>
                <c:pt idx="127">
                  <c:v>8.4737715633224589E-2</c:v>
                </c:pt>
                <c:pt idx="128">
                  <c:v>8.4103997055342924E-2</c:v>
                </c:pt>
                <c:pt idx="129">
                  <c:v>8.524891683425008E-2</c:v>
                </c:pt>
                <c:pt idx="130">
                  <c:v>8.4643485725746134E-2</c:v>
                </c:pt>
                <c:pt idx="131">
                  <c:v>8.1658426591744215E-2</c:v>
                </c:pt>
                <c:pt idx="132">
                  <c:v>8.0020302225000561E-2</c:v>
                </c:pt>
                <c:pt idx="133">
                  <c:v>6.9606542187039738E-2</c:v>
                </c:pt>
                <c:pt idx="134">
                  <c:v>7.0808053119868028E-2</c:v>
                </c:pt>
                <c:pt idx="135">
                  <c:v>6.9961819519774704E-2</c:v>
                </c:pt>
                <c:pt idx="136">
                  <c:v>6.8231736319564071E-2</c:v>
                </c:pt>
                <c:pt idx="137">
                  <c:v>6.3750817383033592E-2</c:v>
                </c:pt>
                <c:pt idx="138">
                  <c:v>6.3444589645676619E-2</c:v>
                </c:pt>
                <c:pt idx="139">
                  <c:v>6.2053731721784015E-2</c:v>
                </c:pt>
                <c:pt idx="140">
                  <c:v>5.6032705596490491E-2</c:v>
                </c:pt>
                <c:pt idx="141">
                  <c:v>5.5631920076159101E-2</c:v>
                </c:pt>
                <c:pt idx="142">
                  <c:v>5.3687080439720265E-2</c:v>
                </c:pt>
                <c:pt idx="143">
                  <c:v>5.1306648139445556E-2</c:v>
                </c:pt>
                <c:pt idx="144">
                  <c:v>5.0719566029147699E-2</c:v>
                </c:pt>
                <c:pt idx="145">
                  <c:v>5.4587956795035718E-2</c:v>
                </c:pt>
                <c:pt idx="146">
                  <c:v>5.5979663768009086E-2</c:v>
                </c:pt>
                <c:pt idx="147">
                  <c:v>5.5820398207397356E-2</c:v>
                </c:pt>
                <c:pt idx="148">
                  <c:v>5.6321637316168099E-2</c:v>
                </c:pt>
                <c:pt idx="149">
                  <c:v>5.5106979472521078E-2</c:v>
                </c:pt>
                <c:pt idx="150">
                  <c:v>5.1978453816490175E-2</c:v>
                </c:pt>
                <c:pt idx="151">
                  <c:v>5.1510756406272937E-2</c:v>
                </c:pt>
                <c:pt idx="152">
                  <c:v>4.8406588107139006E-2</c:v>
                </c:pt>
                <c:pt idx="153">
                  <c:v>4.7929084048078566E-2</c:v>
                </c:pt>
                <c:pt idx="154">
                  <c:v>4.7846104642296286E-2</c:v>
                </c:pt>
                <c:pt idx="155">
                  <c:v>4.7624780213919866E-2</c:v>
                </c:pt>
                <c:pt idx="156">
                  <c:v>3.9228961461826743E-2</c:v>
                </c:pt>
                <c:pt idx="157">
                  <c:v>3.8054138964301903E-2</c:v>
                </c:pt>
                <c:pt idx="158">
                  <c:v>3.7220338526921096E-2</c:v>
                </c:pt>
                <c:pt idx="159">
                  <c:v>3.7784047541806157E-2</c:v>
                </c:pt>
                <c:pt idx="160">
                  <c:v>3.977653427798658E-2</c:v>
                </c:pt>
                <c:pt idx="161">
                  <c:v>4.4803959918105096E-2</c:v>
                </c:pt>
                <c:pt idx="162">
                  <c:v>4.712179512770355E-2</c:v>
                </c:pt>
                <c:pt idx="163">
                  <c:v>4.7727293602987546E-2</c:v>
                </c:pt>
                <c:pt idx="164">
                  <c:v>4.9205735357076119E-2</c:v>
                </c:pt>
                <c:pt idx="165">
                  <c:v>5.1093865244865352E-2</c:v>
                </c:pt>
                <c:pt idx="166">
                  <c:v>5.0098479320289199E-2</c:v>
                </c:pt>
                <c:pt idx="167">
                  <c:v>5.1278736640683442E-2</c:v>
                </c:pt>
                <c:pt idx="168">
                  <c:v>4.9916053572572332E-2</c:v>
                </c:pt>
                <c:pt idx="169">
                  <c:v>4.7865972568549672E-2</c:v>
                </c:pt>
                <c:pt idx="170">
                  <c:v>4.5284016037602508E-2</c:v>
                </c:pt>
                <c:pt idx="171">
                  <c:v>4.4938463473839688E-2</c:v>
                </c:pt>
                <c:pt idx="172">
                  <c:v>4.5782851876845082E-2</c:v>
                </c:pt>
                <c:pt idx="173">
                  <c:v>4.7372596236125067E-2</c:v>
                </c:pt>
                <c:pt idx="174">
                  <c:v>4.791262545892714E-2</c:v>
                </c:pt>
                <c:pt idx="175">
                  <c:v>4.8216964850893454E-2</c:v>
                </c:pt>
                <c:pt idx="176">
                  <c:v>5.0254192999775647E-2</c:v>
                </c:pt>
                <c:pt idx="177">
                  <c:v>5.0507747685519931E-2</c:v>
                </c:pt>
                <c:pt idx="178">
                  <c:v>5.0728036717098482E-2</c:v>
                </c:pt>
                <c:pt idx="179">
                  <c:v>5.0834538529564821E-2</c:v>
                </c:pt>
                <c:pt idx="180">
                  <c:v>5.16392790811777E-2</c:v>
                </c:pt>
                <c:pt idx="181">
                  <c:v>5.2659786797940214E-2</c:v>
                </c:pt>
                <c:pt idx="182">
                  <c:v>4.922410102821214E-2</c:v>
                </c:pt>
                <c:pt idx="183">
                  <c:v>4.9397505060394684E-2</c:v>
                </c:pt>
                <c:pt idx="184">
                  <c:v>4.8883127157770039E-2</c:v>
                </c:pt>
                <c:pt idx="185">
                  <c:v>5.0415931175180159E-2</c:v>
                </c:pt>
                <c:pt idx="186">
                  <c:v>5.1718676484990476E-2</c:v>
                </c:pt>
                <c:pt idx="187">
                  <c:v>5.352666438352844E-2</c:v>
                </c:pt>
                <c:pt idx="188">
                  <c:v>5.6916077402323781E-2</c:v>
                </c:pt>
                <c:pt idx="189">
                  <c:v>5.7725539266207999E-2</c:v>
                </c:pt>
                <c:pt idx="190">
                  <c:v>5.9978106894282214E-2</c:v>
                </c:pt>
                <c:pt idx="191">
                  <c:v>6.0775921735015469E-2</c:v>
                </c:pt>
                <c:pt idx="192">
                  <c:v>6.2162328514631653E-2</c:v>
                </c:pt>
                <c:pt idx="193">
                  <c:v>6.4792269407308825E-2</c:v>
                </c:pt>
                <c:pt idx="194">
                  <c:v>6.4913560562921982E-2</c:v>
                </c:pt>
                <c:pt idx="195">
                  <c:v>6.5059042125748104E-2</c:v>
                </c:pt>
                <c:pt idx="196">
                  <c:v>6.6716672165407553E-2</c:v>
                </c:pt>
                <c:pt idx="197">
                  <c:v>6.5596227486169278E-2</c:v>
                </c:pt>
                <c:pt idx="198">
                  <c:v>6.427472339353775E-2</c:v>
                </c:pt>
                <c:pt idx="199">
                  <c:v>6.4758453957137557E-2</c:v>
                </c:pt>
                <c:pt idx="200">
                  <c:v>6.5381628203004902E-2</c:v>
                </c:pt>
                <c:pt idx="201">
                  <c:v>6.6354690934489202E-2</c:v>
                </c:pt>
                <c:pt idx="202">
                  <c:v>6.7791065337477169E-2</c:v>
                </c:pt>
                <c:pt idx="203">
                  <c:v>6.7215862545655577E-2</c:v>
                </c:pt>
                <c:pt idx="204">
                  <c:v>5.803983091373352E-2</c:v>
                </c:pt>
                <c:pt idx="205">
                  <c:v>5.7107044506175736E-2</c:v>
                </c:pt>
                <c:pt idx="206">
                  <c:v>5.5668852112854411E-2</c:v>
                </c:pt>
                <c:pt idx="207">
                  <c:v>5.2774636859450372E-2</c:v>
                </c:pt>
                <c:pt idx="208">
                  <c:v>5.5573382101095213E-2</c:v>
                </c:pt>
                <c:pt idx="209">
                  <c:v>5.6460334172771756E-2</c:v>
                </c:pt>
                <c:pt idx="210">
                  <c:v>5.5414031676251356E-2</c:v>
                </c:pt>
                <c:pt idx="211">
                  <c:v>5.618540451178157E-2</c:v>
                </c:pt>
                <c:pt idx="212">
                  <c:v>5.2745906666937271E-2</c:v>
                </c:pt>
                <c:pt idx="213">
                  <c:v>5.0724551412411736E-2</c:v>
                </c:pt>
                <c:pt idx="214">
                  <c:v>4.9747023816734855E-2</c:v>
                </c:pt>
                <c:pt idx="215">
                  <c:v>4.712744965763821E-2</c:v>
                </c:pt>
                <c:pt idx="216">
                  <c:v>5.0508532237731905E-2</c:v>
                </c:pt>
                <c:pt idx="217">
                  <c:v>5.2050570808566843E-2</c:v>
                </c:pt>
                <c:pt idx="218">
                  <c:v>4.7707968092153059E-2</c:v>
                </c:pt>
                <c:pt idx="219">
                  <c:v>4.5912912804460221E-2</c:v>
                </c:pt>
                <c:pt idx="220">
                  <c:v>4.989919784856494E-2</c:v>
                </c:pt>
                <c:pt idx="221">
                  <c:v>5.4755838368177705E-2</c:v>
                </c:pt>
                <c:pt idx="222">
                  <c:v>5.9371506294587421E-2</c:v>
                </c:pt>
                <c:pt idx="223">
                  <c:v>6.5553260594716792E-2</c:v>
                </c:pt>
                <c:pt idx="224">
                  <c:v>6.4570938817692186E-2</c:v>
                </c:pt>
                <c:pt idx="225">
                  <c:v>6.3943424623120471E-2</c:v>
                </c:pt>
                <c:pt idx="226">
                  <c:v>6.6044511172576995E-2</c:v>
                </c:pt>
                <c:pt idx="227">
                  <c:v>6.9367632345738284E-2</c:v>
                </c:pt>
                <c:pt idx="228">
                  <c:v>7.7849048182123848E-2</c:v>
                </c:pt>
                <c:pt idx="229">
                  <c:v>7.9890842880040683E-2</c:v>
                </c:pt>
                <c:pt idx="230">
                  <c:v>8.2094172863789588E-2</c:v>
                </c:pt>
                <c:pt idx="231">
                  <c:v>8.0676118409089198E-2</c:v>
                </c:pt>
                <c:pt idx="232">
                  <c:v>9.623478317944785E-2</c:v>
                </c:pt>
                <c:pt idx="233">
                  <c:v>9.6929299982913733E-2</c:v>
                </c:pt>
                <c:pt idx="234">
                  <c:v>9.8684952386285801E-2</c:v>
                </c:pt>
                <c:pt idx="235">
                  <c:v>0.10233556916420673</c:v>
                </c:pt>
                <c:pt idx="236">
                  <c:v>0.10205858303012832</c:v>
                </c:pt>
                <c:pt idx="237">
                  <c:v>0.1036216145157744</c:v>
                </c:pt>
                <c:pt idx="238">
                  <c:v>0.10416520670087528</c:v>
                </c:pt>
                <c:pt idx="239">
                  <c:v>9.9590158096122677E-2</c:v>
                </c:pt>
                <c:pt idx="240">
                  <c:v>9.3273463170979648E-2</c:v>
                </c:pt>
                <c:pt idx="241">
                  <c:v>9.7263992803262755E-2</c:v>
                </c:pt>
                <c:pt idx="242">
                  <c:v>9.2407936574527658E-2</c:v>
                </c:pt>
                <c:pt idx="243">
                  <c:v>9.2970275754264781E-2</c:v>
                </c:pt>
                <c:pt idx="244">
                  <c:v>8.5728605875835626E-2</c:v>
                </c:pt>
                <c:pt idx="245">
                  <c:v>8.6462723823114693E-2</c:v>
                </c:pt>
                <c:pt idx="246">
                  <c:v>8.2290293461997011E-2</c:v>
                </c:pt>
                <c:pt idx="247">
                  <c:v>4.9384154442488767E-2</c:v>
                </c:pt>
                <c:pt idx="248">
                  <c:v>7.5027054790272621E-2</c:v>
                </c:pt>
                <c:pt idx="249">
                  <c:v>8.0773794408213598E-2</c:v>
                </c:pt>
                <c:pt idx="250">
                  <c:v>9.3222229927547334E-2</c:v>
                </c:pt>
                <c:pt idx="251">
                  <c:v>9.9851016104566662E-2</c:v>
                </c:pt>
                <c:pt idx="252">
                  <c:v>0.10366707256967353</c:v>
                </c:pt>
                <c:pt idx="253">
                  <c:v>0.10127159242874909</c:v>
                </c:pt>
                <c:pt idx="254">
                  <c:v>0.10567928565036533</c:v>
                </c:pt>
                <c:pt idx="255">
                  <c:v>0.10445553605346651</c:v>
                </c:pt>
                <c:pt idx="256">
                  <c:v>9.5380147952205674E-2</c:v>
                </c:pt>
                <c:pt idx="257">
                  <c:v>9.8285750281133871E-2</c:v>
                </c:pt>
                <c:pt idx="258">
                  <c:v>9.8382948885524957E-2</c:v>
                </c:pt>
                <c:pt idx="259">
                  <c:v>0.10207472200790454</c:v>
                </c:pt>
                <c:pt idx="260">
                  <c:v>0.1169981076399866</c:v>
                </c:pt>
                <c:pt idx="261">
                  <c:v>0.11116977527791781</c:v>
                </c:pt>
                <c:pt idx="262">
                  <c:v>0.11142048121454404</c:v>
                </c:pt>
                <c:pt idx="263">
                  <c:v>0.10876486094784861</c:v>
                </c:pt>
                <c:pt idx="264">
                  <c:v>0.10622206319663481</c:v>
                </c:pt>
                <c:pt idx="265">
                  <c:v>0.10524576379329001</c:v>
                </c:pt>
                <c:pt idx="266">
                  <c:v>0.10601086814859949</c:v>
                </c:pt>
                <c:pt idx="267">
                  <c:v>0.10732654904414925</c:v>
                </c:pt>
                <c:pt idx="268">
                  <c:v>0.10310120325255985</c:v>
                </c:pt>
                <c:pt idx="269">
                  <c:v>0.10680706188497852</c:v>
                </c:pt>
                <c:pt idx="270">
                  <c:v>0.1080845665785598</c:v>
                </c:pt>
                <c:pt idx="271">
                  <c:v>0.10525723510492065</c:v>
                </c:pt>
                <c:pt idx="272">
                  <c:v>9.8435592485899337E-2</c:v>
                </c:pt>
                <c:pt idx="273">
                  <c:v>9.8348346491454436E-2</c:v>
                </c:pt>
                <c:pt idx="274">
                  <c:v>9.4627780909555703E-2</c:v>
                </c:pt>
                <c:pt idx="275">
                  <c:v>8.9204121365612704E-2</c:v>
                </c:pt>
                <c:pt idx="276">
                  <c:v>9.2088022852917617E-2</c:v>
                </c:pt>
                <c:pt idx="277">
                  <c:v>9.447803487466995E-2</c:v>
                </c:pt>
                <c:pt idx="278">
                  <c:v>9.3402563420686549E-2</c:v>
                </c:pt>
                <c:pt idx="279">
                  <c:v>9.6134545470457383E-2</c:v>
                </c:pt>
                <c:pt idx="280">
                  <c:v>9.9783428053757367E-2</c:v>
                </c:pt>
                <c:pt idx="281">
                  <c:v>9.8099769600039743E-2</c:v>
                </c:pt>
                <c:pt idx="282">
                  <c:v>9.9604917363343246E-2</c:v>
                </c:pt>
                <c:pt idx="283">
                  <c:v>8.9266364448159524E-2</c:v>
                </c:pt>
                <c:pt idx="284">
                  <c:v>9.6633262700883987E-2</c:v>
                </c:pt>
                <c:pt idx="285">
                  <c:v>9.6230609727699298E-2</c:v>
                </c:pt>
                <c:pt idx="286">
                  <c:v>9.6133704165844186E-2</c:v>
                </c:pt>
                <c:pt idx="287">
                  <c:v>9.6347796423685308E-2</c:v>
                </c:pt>
                <c:pt idx="288">
                  <c:v>9.2241440184222229E-2</c:v>
                </c:pt>
                <c:pt idx="289">
                  <c:v>9.3262952958269862E-2</c:v>
                </c:pt>
                <c:pt idx="290">
                  <c:v>8.9440963808808852E-2</c:v>
                </c:pt>
                <c:pt idx="291">
                  <c:v>9.051067327886228E-2</c:v>
                </c:pt>
                <c:pt idx="292">
                  <c:v>8.1157916998485249E-2</c:v>
                </c:pt>
                <c:pt idx="293">
                  <c:v>8.1003236358939093E-2</c:v>
                </c:pt>
                <c:pt idx="294">
                  <c:v>0.1016226070878764</c:v>
                </c:pt>
                <c:pt idx="295">
                  <c:v>0.10077742868534129</c:v>
                </c:pt>
                <c:pt idx="296">
                  <c:v>0.10743119704825606</c:v>
                </c:pt>
                <c:pt idx="297">
                  <c:v>0.11830582870317827</c:v>
                </c:pt>
                <c:pt idx="298" formatCode="0.00">
                  <c:v>0.11729853673404722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E9-9A44-8E90-282E5B663E51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Profit Margins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Graph'!$A$13:$A$311</c:f>
              <c:numCache>
                <c:formatCode>yyyy\-mm\-dd</c:formatCode>
                <c:ptCount val="299"/>
                <c:pt idx="0">
                  <c:v>17168</c:v>
                </c:pt>
                <c:pt idx="1">
                  <c:v>17258</c:v>
                </c:pt>
                <c:pt idx="2">
                  <c:v>17349</c:v>
                </c:pt>
                <c:pt idx="3">
                  <c:v>17441</c:v>
                </c:pt>
                <c:pt idx="4">
                  <c:v>17533</c:v>
                </c:pt>
                <c:pt idx="5">
                  <c:v>17624</c:v>
                </c:pt>
                <c:pt idx="6">
                  <c:v>17715</c:v>
                </c:pt>
                <c:pt idx="7">
                  <c:v>17807</c:v>
                </c:pt>
                <c:pt idx="8">
                  <c:v>17899</c:v>
                </c:pt>
                <c:pt idx="9">
                  <c:v>17989</c:v>
                </c:pt>
                <c:pt idx="10">
                  <c:v>18080</c:v>
                </c:pt>
                <c:pt idx="11">
                  <c:v>18172</c:v>
                </c:pt>
                <c:pt idx="12">
                  <c:v>18264</c:v>
                </c:pt>
                <c:pt idx="13">
                  <c:v>18354</c:v>
                </c:pt>
                <c:pt idx="14">
                  <c:v>18445</c:v>
                </c:pt>
                <c:pt idx="15">
                  <c:v>18537</c:v>
                </c:pt>
                <c:pt idx="16">
                  <c:v>18629</c:v>
                </c:pt>
                <c:pt idx="17">
                  <c:v>18719</c:v>
                </c:pt>
                <c:pt idx="18">
                  <c:v>18810</c:v>
                </c:pt>
                <c:pt idx="19">
                  <c:v>18902</c:v>
                </c:pt>
                <c:pt idx="20">
                  <c:v>18994</c:v>
                </c:pt>
                <c:pt idx="21">
                  <c:v>19085</c:v>
                </c:pt>
                <c:pt idx="22">
                  <c:v>19176</c:v>
                </c:pt>
                <c:pt idx="23">
                  <c:v>19268</c:v>
                </c:pt>
                <c:pt idx="24">
                  <c:v>19360</c:v>
                </c:pt>
                <c:pt idx="25">
                  <c:v>19450</c:v>
                </c:pt>
                <c:pt idx="26">
                  <c:v>19541</c:v>
                </c:pt>
                <c:pt idx="27">
                  <c:v>19633</c:v>
                </c:pt>
                <c:pt idx="28">
                  <c:v>19725</c:v>
                </c:pt>
                <c:pt idx="29">
                  <c:v>19815</c:v>
                </c:pt>
                <c:pt idx="30">
                  <c:v>19906</c:v>
                </c:pt>
                <c:pt idx="31">
                  <c:v>19998</c:v>
                </c:pt>
                <c:pt idx="32">
                  <c:v>20090</c:v>
                </c:pt>
                <c:pt idx="33">
                  <c:v>20180</c:v>
                </c:pt>
                <c:pt idx="34">
                  <c:v>20271</c:v>
                </c:pt>
                <c:pt idx="35">
                  <c:v>20363</c:v>
                </c:pt>
                <c:pt idx="36">
                  <c:v>20455</c:v>
                </c:pt>
                <c:pt idx="37">
                  <c:v>20546</c:v>
                </c:pt>
                <c:pt idx="38">
                  <c:v>20637</c:v>
                </c:pt>
                <c:pt idx="39">
                  <c:v>20729</c:v>
                </c:pt>
                <c:pt idx="40">
                  <c:v>20821</c:v>
                </c:pt>
                <c:pt idx="41">
                  <c:v>20911</c:v>
                </c:pt>
                <c:pt idx="42">
                  <c:v>21002</c:v>
                </c:pt>
                <c:pt idx="43">
                  <c:v>21094</c:v>
                </c:pt>
                <c:pt idx="44">
                  <c:v>21186</c:v>
                </c:pt>
                <c:pt idx="45">
                  <c:v>21276</c:v>
                </c:pt>
                <c:pt idx="46">
                  <c:v>21367</c:v>
                </c:pt>
                <c:pt idx="47">
                  <c:v>21459</c:v>
                </c:pt>
                <c:pt idx="48">
                  <c:v>21551</c:v>
                </c:pt>
                <c:pt idx="49">
                  <c:v>21641</c:v>
                </c:pt>
                <c:pt idx="50">
                  <c:v>21732</c:v>
                </c:pt>
                <c:pt idx="51">
                  <c:v>21824</c:v>
                </c:pt>
                <c:pt idx="52">
                  <c:v>21916</c:v>
                </c:pt>
                <c:pt idx="53">
                  <c:v>22007</c:v>
                </c:pt>
                <c:pt idx="54">
                  <c:v>22098</c:v>
                </c:pt>
                <c:pt idx="55">
                  <c:v>22190</c:v>
                </c:pt>
                <c:pt idx="56">
                  <c:v>22282</c:v>
                </c:pt>
                <c:pt idx="57">
                  <c:v>22372</c:v>
                </c:pt>
                <c:pt idx="58">
                  <c:v>22463</c:v>
                </c:pt>
                <c:pt idx="59">
                  <c:v>22555</c:v>
                </c:pt>
                <c:pt idx="60">
                  <c:v>22647</c:v>
                </c:pt>
                <c:pt idx="61">
                  <c:v>22737</c:v>
                </c:pt>
                <c:pt idx="62">
                  <c:v>22828</c:v>
                </c:pt>
                <c:pt idx="63">
                  <c:v>22920</c:v>
                </c:pt>
                <c:pt idx="64">
                  <c:v>23012</c:v>
                </c:pt>
                <c:pt idx="65">
                  <c:v>23102</c:v>
                </c:pt>
                <c:pt idx="66">
                  <c:v>23193</c:v>
                </c:pt>
                <c:pt idx="67">
                  <c:v>23285</c:v>
                </c:pt>
                <c:pt idx="68">
                  <c:v>23377</c:v>
                </c:pt>
                <c:pt idx="69">
                  <c:v>23468</c:v>
                </c:pt>
                <c:pt idx="70">
                  <c:v>23559</c:v>
                </c:pt>
                <c:pt idx="71">
                  <c:v>23651</c:v>
                </c:pt>
                <c:pt idx="72">
                  <c:v>23743</c:v>
                </c:pt>
                <c:pt idx="73">
                  <c:v>23833</c:v>
                </c:pt>
                <c:pt idx="74">
                  <c:v>23924</c:v>
                </c:pt>
                <c:pt idx="75">
                  <c:v>24016</c:v>
                </c:pt>
                <c:pt idx="76">
                  <c:v>24108</c:v>
                </c:pt>
                <c:pt idx="77">
                  <c:v>24198</c:v>
                </c:pt>
                <c:pt idx="78">
                  <c:v>24289</c:v>
                </c:pt>
                <c:pt idx="79">
                  <c:v>24381</c:v>
                </c:pt>
                <c:pt idx="80">
                  <c:v>24473</c:v>
                </c:pt>
                <c:pt idx="81">
                  <c:v>24563</c:v>
                </c:pt>
                <c:pt idx="82">
                  <c:v>24654</c:v>
                </c:pt>
                <c:pt idx="83">
                  <c:v>24746</c:v>
                </c:pt>
                <c:pt idx="84">
                  <c:v>24838</c:v>
                </c:pt>
                <c:pt idx="85">
                  <c:v>24929</c:v>
                </c:pt>
                <c:pt idx="86">
                  <c:v>25020</c:v>
                </c:pt>
                <c:pt idx="87">
                  <c:v>25112</c:v>
                </c:pt>
                <c:pt idx="88">
                  <c:v>25204</c:v>
                </c:pt>
                <c:pt idx="89">
                  <c:v>25294</c:v>
                </c:pt>
                <c:pt idx="90">
                  <c:v>25385</c:v>
                </c:pt>
                <c:pt idx="91">
                  <c:v>25477</c:v>
                </c:pt>
                <c:pt idx="92">
                  <c:v>25569</c:v>
                </c:pt>
                <c:pt idx="93">
                  <c:v>25659</c:v>
                </c:pt>
                <c:pt idx="94">
                  <c:v>25750</c:v>
                </c:pt>
                <c:pt idx="95">
                  <c:v>25842</c:v>
                </c:pt>
                <c:pt idx="96">
                  <c:v>25934</c:v>
                </c:pt>
                <c:pt idx="97">
                  <c:v>26024</c:v>
                </c:pt>
                <c:pt idx="98">
                  <c:v>26115</c:v>
                </c:pt>
                <c:pt idx="99">
                  <c:v>26207</c:v>
                </c:pt>
                <c:pt idx="100">
                  <c:v>26299</c:v>
                </c:pt>
                <c:pt idx="101">
                  <c:v>26390</c:v>
                </c:pt>
                <c:pt idx="102">
                  <c:v>26481</c:v>
                </c:pt>
                <c:pt idx="103">
                  <c:v>26573</c:v>
                </c:pt>
                <c:pt idx="104">
                  <c:v>26665</c:v>
                </c:pt>
                <c:pt idx="105">
                  <c:v>26755</c:v>
                </c:pt>
                <c:pt idx="106">
                  <c:v>26846</c:v>
                </c:pt>
                <c:pt idx="107">
                  <c:v>26938</c:v>
                </c:pt>
                <c:pt idx="108">
                  <c:v>27030</c:v>
                </c:pt>
                <c:pt idx="109">
                  <c:v>27120</c:v>
                </c:pt>
                <c:pt idx="110">
                  <c:v>27211</c:v>
                </c:pt>
                <c:pt idx="111">
                  <c:v>27303</c:v>
                </c:pt>
                <c:pt idx="112">
                  <c:v>27395</c:v>
                </c:pt>
                <c:pt idx="113">
                  <c:v>27485</c:v>
                </c:pt>
                <c:pt idx="114">
                  <c:v>27576</c:v>
                </c:pt>
                <c:pt idx="115">
                  <c:v>27668</c:v>
                </c:pt>
                <c:pt idx="116">
                  <c:v>27760</c:v>
                </c:pt>
                <c:pt idx="117">
                  <c:v>27851</c:v>
                </c:pt>
                <c:pt idx="118">
                  <c:v>27942</c:v>
                </c:pt>
                <c:pt idx="119">
                  <c:v>28034</c:v>
                </c:pt>
                <c:pt idx="120">
                  <c:v>28126</c:v>
                </c:pt>
                <c:pt idx="121">
                  <c:v>28216</c:v>
                </c:pt>
                <c:pt idx="122">
                  <c:v>28307</c:v>
                </c:pt>
                <c:pt idx="123">
                  <c:v>28399</c:v>
                </c:pt>
                <c:pt idx="124">
                  <c:v>28491</c:v>
                </c:pt>
                <c:pt idx="125">
                  <c:v>28581</c:v>
                </c:pt>
                <c:pt idx="126">
                  <c:v>28672</c:v>
                </c:pt>
                <c:pt idx="127">
                  <c:v>28764</c:v>
                </c:pt>
                <c:pt idx="128">
                  <c:v>28856</c:v>
                </c:pt>
                <c:pt idx="129">
                  <c:v>28946</c:v>
                </c:pt>
                <c:pt idx="130">
                  <c:v>29037</c:v>
                </c:pt>
                <c:pt idx="131">
                  <c:v>29129</c:v>
                </c:pt>
                <c:pt idx="132">
                  <c:v>29221</c:v>
                </c:pt>
                <c:pt idx="133">
                  <c:v>29312</c:v>
                </c:pt>
                <c:pt idx="134">
                  <c:v>29403</c:v>
                </c:pt>
                <c:pt idx="135">
                  <c:v>29495</c:v>
                </c:pt>
                <c:pt idx="136">
                  <c:v>29587</c:v>
                </c:pt>
                <c:pt idx="137">
                  <c:v>29677</c:v>
                </c:pt>
                <c:pt idx="138">
                  <c:v>29768</c:v>
                </c:pt>
                <c:pt idx="139">
                  <c:v>29860</c:v>
                </c:pt>
                <c:pt idx="140">
                  <c:v>29952</c:v>
                </c:pt>
                <c:pt idx="141">
                  <c:v>30042</c:v>
                </c:pt>
                <c:pt idx="142">
                  <c:v>30133</c:v>
                </c:pt>
                <c:pt idx="143">
                  <c:v>30225</c:v>
                </c:pt>
                <c:pt idx="144">
                  <c:v>30317</c:v>
                </c:pt>
                <c:pt idx="145">
                  <c:v>30407</c:v>
                </c:pt>
                <c:pt idx="146">
                  <c:v>30498</c:v>
                </c:pt>
                <c:pt idx="147">
                  <c:v>30590</c:v>
                </c:pt>
                <c:pt idx="148">
                  <c:v>30682</c:v>
                </c:pt>
                <c:pt idx="149">
                  <c:v>30773</c:v>
                </c:pt>
                <c:pt idx="150">
                  <c:v>30864</c:v>
                </c:pt>
                <c:pt idx="151">
                  <c:v>30956</c:v>
                </c:pt>
                <c:pt idx="152">
                  <c:v>31048</c:v>
                </c:pt>
                <c:pt idx="153">
                  <c:v>31138</c:v>
                </c:pt>
                <c:pt idx="154">
                  <c:v>31229</c:v>
                </c:pt>
                <c:pt idx="155">
                  <c:v>31321</c:v>
                </c:pt>
                <c:pt idx="156">
                  <c:v>31413</c:v>
                </c:pt>
                <c:pt idx="157">
                  <c:v>31503</c:v>
                </c:pt>
                <c:pt idx="158">
                  <c:v>31594</c:v>
                </c:pt>
                <c:pt idx="159">
                  <c:v>31686</c:v>
                </c:pt>
                <c:pt idx="160">
                  <c:v>31778</c:v>
                </c:pt>
                <c:pt idx="161">
                  <c:v>31868</c:v>
                </c:pt>
                <c:pt idx="162">
                  <c:v>31959</c:v>
                </c:pt>
                <c:pt idx="163">
                  <c:v>32051</c:v>
                </c:pt>
                <c:pt idx="164">
                  <c:v>32143</c:v>
                </c:pt>
                <c:pt idx="165">
                  <c:v>32234</c:v>
                </c:pt>
                <c:pt idx="166">
                  <c:v>32325</c:v>
                </c:pt>
                <c:pt idx="167">
                  <c:v>32417</c:v>
                </c:pt>
                <c:pt idx="168">
                  <c:v>32509</c:v>
                </c:pt>
                <c:pt idx="169">
                  <c:v>32599</c:v>
                </c:pt>
                <c:pt idx="170">
                  <c:v>32690</c:v>
                </c:pt>
                <c:pt idx="171">
                  <c:v>32782</c:v>
                </c:pt>
                <c:pt idx="172">
                  <c:v>32874</c:v>
                </c:pt>
                <c:pt idx="173">
                  <c:v>32964</c:v>
                </c:pt>
                <c:pt idx="174">
                  <c:v>33055</c:v>
                </c:pt>
                <c:pt idx="175">
                  <c:v>33147</c:v>
                </c:pt>
                <c:pt idx="176">
                  <c:v>33239</c:v>
                </c:pt>
                <c:pt idx="177">
                  <c:v>33329</c:v>
                </c:pt>
                <c:pt idx="178">
                  <c:v>33420</c:v>
                </c:pt>
                <c:pt idx="179">
                  <c:v>33512</c:v>
                </c:pt>
                <c:pt idx="180">
                  <c:v>33604</c:v>
                </c:pt>
                <c:pt idx="181">
                  <c:v>33695</c:v>
                </c:pt>
                <c:pt idx="182">
                  <c:v>33786</c:v>
                </c:pt>
                <c:pt idx="183">
                  <c:v>33878</c:v>
                </c:pt>
                <c:pt idx="184">
                  <c:v>33970</c:v>
                </c:pt>
                <c:pt idx="185">
                  <c:v>34060</c:v>
                </c:pt>
                <c:pt idx="186">
                  <c:v>34151</c:v>
                </c:pt>
                <c:pt idx="187">
                  <c:v>34243</c:v>
                </c:pt>
                <c:pt idx="188">
                  <c:v>34335</c:v>
                </c:pt>
                <c:pt idx="189">
                  <c:v>34425</c:v>
                </c:pt>
                <c:pt idx="190">
                  <c:v>34516</c:v>
                </c:pt>
                <c:pt idx="191">
                  <c:v>34608</c:v>
                </c:pt>
                <c:pt idx="192">
                  <c:v>34700</c:v>
                </c:pt>
                <c:pt idx="193">
                  <c:v>34790</c:v>
                </c:pt>
                <c:pt idx="194">
                  <c:v>34881</c:v>
                </c:pt>
                <c:pt idx="195">
                  <c:v>34973</c:v>
                </c:pt>
                <c:pt idx="196">
                  <c:v>35065</c:v>
                </c:pt>
                <c:pt idx="197">
                  <c:v>35156</c:v>
                </c:pt>
                <c:pt idx="198">
                  <c:v>35247</c:v>
                </c:pt>
                <c:pt idx="199">
                  <c:v>35339</c:v>
                </c:pt>
                <c:pt idx="200">
                  <c:v>35431</c:v>
                </c:pt>
                <c:pt idx="201">
                  <c:v>35521</c:v>
                </c:pt>
                <c:pt idx="202">
                  <c:v>35612</c:v>
                </c:pt>
                <c:pt idx="203">
                  <c:v>35704</c:v>
                </c:pt>
                <c:pt idx="204">
                  <c:v>35796</c:v>
                </c:pt>
                <c:pt idx="205">
                  <c:v>35886</c:v>
                </c:pt>
                <c:pt idx="206">
                  <c:v>35977</c:v>
                </c:pt>
                <c:pt idx="207">
                  <c:v>36069</c:v>
                </c:pt>
                <c:pt idx="208">
                  <c:v>36161</c:v>
                </c:pt>
                <c:pt idx="209">
                  <c:v>36251</c:v>
                </c:pt>
                <c:pt idx="210">
                  <c:v>36342</c:v>
                </c:pt>
                <c:pt idx="211">
                  <c:v>36434</c:v>
                </c:pt>
                <c:pt idx="212">
                  <c:v>36526</c:v>
                </c:pt>
                <c:pt idx="213">
                  <c:v>36617</c:v>
                </c:pt>
                <c:pt idx="214">
                  <c:v>36708</c:v>
                </c:pt>
                <c:pt idx="215">
                  <c:v>36800</c:v>
                </c:pt>
                <c:pt idx="216">
                  <c:v>36892</c:v>
                </c:pt>
                <c:pt idx="217">
                  <c:v>36982</c:v>
                </c:pt>
                <c:pt idx="218">
                  <c:v>37073</c:v>
                </c:pt>
                <c:pt idx="219">
                  <c:v>37165</c:v>
                </c:pt>
                <c:pt idx="220">
                  <c:v>37257</c:v>
                </c:pt>
                <c:pt idx="221">
                  <c:v>37347</c:v>
                </c:pt>
                <c:pt idx="222">
                  <c:v>37438</c:v>
                </c:pt>
                <c:pt idx="223">
                  <c:v>37530</c:v>
                </c:pt>
                <c:pt idx="224">
                  <c:v>37622</c:v>
                </c:pt>
                <c:pt idx="225">
                  <c:v>37712</c:v>
                </c:pt>
                <c:pt idx="226">
                  <c:v>37803</c:v>
                </c:pt>
                <c:pt idx="227">
                  <c:v>37895</c:v>
                </c:pt>
                <c:pt idx="228">
                  <c:v>37987</c:v>
                </c:pt>
                <c:pt idx="229">
                  <c:v>38078</c:v>
                </c:pt>
                <c:pt idx="230">
                  <c:v>38169</c:v>
                </c:pt>
                <c:pt idx="231">
                  <c:v>38261</c:v>
                </c:pt>
                <c:pt idx="232">
                  <c:v>38353</c:v>
                </c:pt>
                <c:pt idx="233">
                  <c:v>38443</c:v>
                </c:pt>
                <c:pt idx="234">
                  <c:v>38534</c:v>
                </c:pt>
                <c:pt idx="235">
                  <c:v>38626</c:v>
                </c:pt>
                <c:pt idx="236">
                  <c:v>38718</c:v>
                </c:pt>
                <c:pt idx="237">
                  <c:v>38808</c:v>
                </c:pt>
                <c:pt idx="238">
                  <c:v>38899</c:v>
                </c:pt>
                <c:pt idx="239">
                  <c:v>38991</c:v>
                </c:pt>
                <c:pt idx="240">
                  <c:v>39083</c:v>
                </c:pt>
                <c:pt idx="241">
                  <c:v>39173</c:v>
                </c:pt>
                <c:pt idx="242">
                  <c:v>39264</c:v>
                </c:pt>
                <c:pt idx="243">
                  <c:v>39356</c:v>
                </c:pt>
                <c:pt idx="244">
                  <c:v>39448</c:v>
                </c:pt>
                <c:pt idx="245">
                  <c:v>39539</c:v>
                </c:pt>
                <c:pt idx="246">
                  <c:v>39630</c:v>
                </c:pt>
                <c:pt idx="247">
                  <c:v>39722</c:v>
                </c:pt>
                <c:pt idx="248">
                  <c:v>39814</c:v>
                </c:pt>
                <c:pt idx="249">
                  <c:v>39904</c:v>
                </c:pt>
                <c:pt idx="250">
                  <c:v>39995</c:v>
                </c:pt>
                <c:pt idx="251">
                  <c:v>40087</c:v>
                </c:pt>
                <c:pt idx="252">
                  <c:v>40179</c:v>
                </c:pt>
                <c:pt idx="253">
                  <c:v>40269</c:v>
                </c:pt>
                <c:pt idx="254">
                  <c:v>40360</c:v>
                </c:pt>
                <c:pt idx="255">
                  <c:v>40452</c:v>
                </c:pt>
                <c:pt idx="256">
                  <c:v>40544</c:v>
                </c:pt>
                <c:pt idx="257">
                  <c:v>40634</c:v>
                </c:pt>
                <c:pt idx="258">
                  <c:v>40725</c:v>
                </c:pt>
                <c:pt idx="259">
                  <c:v>40817</c:v>
                </c:pt>
                <c:pt idx="260">
                  <c:v>40909</c:v>
                </c:pt>
                <c:pt idx="261">
                  <c:v>41000</c:v>
                </c:pt>
                <c:pt idx="262">
                  <c:v>41091</c:v>
                </c:pt>
                <c:pt idx="263">
                  <c:v>41183</c:v>
                </c:pt>
                <c:pt idx="264">
                  <c:v>41275</c:v>
                </c:pt>
                <c:pt idx="265">
                  <c:v>41365</c:v>
                </c:pt>
                <c:pt idx="266">
                  <c:v>41456</c:v>
                </c:pt>
                <c:pt idx="267">
                  <c:v>41548</c:v>
                </c:pt>
                <c:pt idx="268">
                  <c:v>41640</c:v>
                </c:pt>
                <c:pt idx="269">
                  <c:v>41730</c:v>
                </c:pt>
                <c:pt idx="270">
                  <c:v>41821</c:v>
                </c:pt>
                <c:pt idx="271">
                  <c:v>41913</c:v>
                </c:pt>
                <c:pt idx="272">
                  <c:v>42005</c:v>
                </c:pt>
                <c:pt idx="273">
                  <c:v>42095</c:v>
                </c:pt>
                <c:pt idx="274">
                  <c:v>42186</c:v>
                </c:pt>
                <c:pt idx="275">
                  <c:v>42278</c:v>
                </c:pt>
                <c:pt idx="276">
                  <c:v>42370</c:v>
                </c:pt>
                <c:pt idx="277">
                  <c:v>42461</c:v>
                </c:pt>
                <c:pt idx="278">
                  <c:v>42552</c:v>
                </c:pt>
                <c:pt idx="279">
                  <c:v>42644</c:v>
                </c:pt>
                <c:pt idx="280">
                  <c:v>42736</c:v>
                </c:pt>
                <c:pt idx="281">
                  <c:v>42826</c:v>
                </c:pt>
                <c:pt idx="282">
                  <c:v>42917</c:v>
                </c:pt>
                <c:pt idx="283">
                  <c:v>43009</c:v>
                </c:pt>
                <c:pt idx="284">
                  <c:v>43101</c:v>
                </c:pt>
                <c:pt idx="285">
                  <c:v>43191</c:v>
                </c:pt>
                <c:pt idx="286">
                  <c:v>43282</c:v>
                </c:pt>
                <c:pt idx="287">
                  <c:v>43374</c:v>
                </c:pt>
                <c:pt idx="288">
                  <c:v>43466</c:v>
                </c:pt>
                <c:pt idx="289">
                  <c:v>43556</c:v>
                </c:pt>
                <c:pt idx="290">
                  <c:v>43647</c:v>
                </c:pt>
                <c:pt idx="291">
                  <c:v>43739</c:v>
                </c:pt>
                <c:pt idx="292">
                  <c:v>43831</c:v>
                </c:pt>
                <c:pt idx="293">
                  <c:v>43922</c:v>
                </c:pt>
                <c:pt idx="294">
                  <c:v>44013</c:v>
                </c:pt>
                <c:pt idx="295">
                  <c:v>44105</c:v>
                </c:pt>
                <c:pt idx="296">
                  <c:v>44197</c:v>
                </c:pt>
                <c:pt idx="297">
                  <c:v>44287</c:v>
                </c:pt>
                <c:pt idx="298">
                  <c:v>44378</c:v>
                </c:pt>
              </c:numCache>
            </c:numRef>
          </c:cat>
          <c:val>
            <c:numRef>
              <c:f>'FRED Graph'!$C$13:$C$311</c:f>
              <c:numCache>
                <c:formatCode>0.00000</c:formatCode>
                <c:ptCount val="299"/>
                <c:pt idx="0">
                  <c:v>8.823263312003421E-2</c:v>
                </c:pt>
                <c:pt idx="1">
                  <c:v>9.9537338190333696E-2</c:v>
                </c:pt>
                <c:pt idx="2">
                  <c:v>9.853156239357333E-2</c:v>
                </c:pt>
                <c:pt idx="3">
                  <c:v>0.1005871142851643</c:v>
                </c:pt>
                <c:pt idx="4">
                  <c:v>0.11281242709093783</c:v>
                </c:pt>
                <c:pt idx="5">
                  <c:v>0.11651080284847395</c:v>
                </c:pt>
                <c:pt idx="6">
                  <c:v>0.11164200060172781</c:v>
                </c:pt>
                <c:pt idx="7">
                  <c:v>0.11650842113523038</c:v>
                </c:pt>
                <c:pt idx="8">
                  <c:v>0.11272788091654123</c:v>
                </c:pt>
                <c:pt idx="9">
                  <c:v>0.10563439972581638</c:v>
                </c:pt>
                <c:pt idx="10">
                  <c:v>0.10965264264957547</c:v>
                </c:pt>
                <c:pt idx="11">
                  <c:v>9.843807158930927E-2</c:v>
                </c:pt>
                <c:pt idx="12">
                  <c:v>0.10702636489238965</c:v>
                </c:pt>
                <c:pt idx="13">
                  <c:v>0.11670449027663465</c:v>
                </c:pt>
                <c:pt idx="14">
                  <c:v>0.12474647334278752</c:v>
                </c:pt>
                <c:pt idx="15">
                  <c:v>0.13079748081701542</c:v>
                </c:pt>
                <c:pt idx="16">
                  <c:v>0.12117857142857143</c:v>
                </c:pt>
                <c:pt idx="17">
                  <c:v>0.11789938678834026</c:v>
                </c:pt>
                <c:pt idx="18">
                  <c:v>0.11701410134183303</c:v>
                </c:pt>
                <c:pt idx="19">
                  <c:v>0.11901352694439297</c:v>
                </c:pt>
                <c:pt idx="20">
                  <c:v>0.11123895280973821</c:v>
                </c:pt>
                <c:pt idx="21">
                  <c:v>0.10561172201756086</c:v>
                </c:pt>
                <c:pt idx="22">
                  <c:v>0.10354064851604973</c:v>
                </c:pt>
                <c:pt idx="23">
                  <c:v>0.11142506013465962</c:v>
                </c:pt>
                <c:pt idx="24">
                  <c:v>0.11170678900974278</c:v>
                </c:pt>
                <c:pt idx="25">
                  <c:v>0.10851080666447138</c:v>
                </c:pt>
                <c:pt idx="26">
                  <c:v>0.10560598817396995</c:v>
                </c:pt>
                <c:pt idx="27">
                  <c:v>8.8133792781822415E-2</c:v>
                </c:pt>
                <c:pt idx="28">
                  <c:v>9.4741076178489411E-2</c:v>
                </c:pt>
                <c:pt idx="29">
                  <c:v>9.801849679245625E-2</c:v>
                </c:pt>
                <c:pt idx="30">
                  <c:v>0.10203429191091469</c:v>
                </c:pt>
                <c:pt idx="31">
                  <c:v>0.10904501493493172</c:v>
                </c:pt>
                <c:pt idx="32">
                  <c:v>0.1181486081152726</c:v>
                </c:pt>
                <c:pt idx="33">
                  <c:v>0.11886879287930691</c:v>
                </c:pt>
                <c:pt idx="34">
                  <c:v>0.11663075489109086</c:v>
                </c:pt>
                <c:pt idx="35">
                  <c:v>0.11801176868942923</c:v>
                </c:pt>
                <c:pt idx="36">
                  <c:v>0.11238305749227963</c:v>
                </c:pt>
                <c:pt idx="37">
                  <c:v>0.11130243716508599</c:v>
                </c:pt>
                <c:pt idx="38">
                  <c:v>0.10928631111879449</c:v>
                </c:pt>
                <c:pt idx="39">
                  <c:v>0.1090511072550889</c:v>
                </c:pt>
                <c:pt idx="40">
                  <c:v>0.10996447265629157</c:v>
                </c:pt>
                <c:pt idx="41">
                  <c:v>0.1065388485779355</c:v>
                </c:pt>
                <c:pt idx="42">
                  <c:v>0.10290099897808087</c:v>
                </c:pt>
                <c:pt idx="43">
                  <c:v>9.5334664240708925E-2</c:v>
                </c:pt>
                <c:pt idx="44">
                  <c:v>8.4412028917311893E-2</c:v>
                </c:pt>
                <c:pt idx="45">
                  <c:v>8.6037908546584801E-2</c:v>
                </c:pt>
                <c:pt idx="46">
                  <c:v>9.2126848084043964E-2</c:v>
                </c:pt>
                <c:pt idx="47">
                  <c:v>0.10127613576082714</c:v>
                </c:pt>
                <c:pt idx="48">
                  <c:v>0.10633315697685811</c:v>
                </c:pt>
                <c:pt idx="49">
                  <c:v>0.11301379691688367</c:v>
                </c:pt>
                <c:pt idx="50">
                  <c:v>0.10321236338979951</c:v>
                </c:pt>
                <c:pt idx="51">
                  <c:v>0.10316874763526296</c:v>
                </c:pt>
                <c:pt idx="52">
                  <c:v>0.10800555793073963</c:v>
                </c:pt>
                <c:pt idx="53">
                  <c:v>0.10127153101204997</c:v>
                </c:pt>
                <c:pt idx="54">
                  <c:v>9.8619145020930929E-2</c:v>
                </c:pt>
                <c:pt idx="55">
                  <c:v>9.5346697593655647E-2</c:v>
                </c:pt>
                <c:pt idx="56">
                  <c:v>9.2184111350450806E-2</c:v>
                </c:pt>
                <c:pt idx="57">
                  <c:v>9.806766328560243E-2</c:v>
                </c:pt>
                <c:pt idx="58">
                  <c:v>0.1008395811606866</c:v>
                </c:pt>
                <c:pt idx="59">
                  <c:v>0.1064669693358043</c:v>
                </c:pt>
                <c:pt idx="60">
                  <c:v>0.10530240920653251</c:v>
                </c:pt>
                <c:pt idx="61">
                  <c:v>0.10413814239980279</c:v>
                </c:pt>
                <c:pt idx="62">
                  <c:v>0.10548629206915293</c:v>
                </c:pt>
                <c:pt idx="63">
                  <c:v>0.10919350623897563</c:v>
                </c:pt>
                <c:pt idx="64">
                  <c:v>0.10809076168783538</c:v>
                </c:pt>
                <c:pt idx="65">
                  <c:v>0.11151850252162757</c:v>
                </c:pt>
                <c:pt idx="66">
                  <c:v>0.11119197323584361</c:v>
                </c:pt>
                <c:pt idx="67">
                  <c:v>0.11155644724729255</c:v>
                </c:pt>
                <c:pt idx="68">
                  <c:v>0.11503503915965735</c:v>
                </c:pt>
                <c:pt idx="69">
                  <c:v>0.11392804203490925</c:v>
                </c:pt>
                <c:pt idx="70">
                  <c:v>0.11334607842712248</c:v>
                </c:pt>
                <c:pt idx="71">
                  <c:v>0.11188423089002307</c:v>
                </c:pt>
                <c:pt idx="72">
                  <c:v>0.11959347441452235</c:v>
                </c:pt>
                <c:pt idx="73">
                  <c:v>0.12057804054007787</c:v>
                </c:pt>
                <c:pt idx="74">
                  <c:v>0.11912219430072211</c:v>
                </c:pt>
                <c:pt idx="75">
                  <c:v>0.12179069439028213</c:v>
                </c:pt>
                <c:pt idx="76">
                  <c:v>0.12237255163157537</c:v>
                </c:pt>
                <c:pt idx="77">
                  <c:v>0.11971835360089245</c:v>
                </c:pt>
                <c:pt idx="78">
                  <c:v>0.11569497753886472</c:v>
                </c:pt>
                <c:pt idx="79">
                  <c:v>0.11509872771216198</c:v>
                </c:pt>
                <c:pt idx="80">
                  <c:v>0.11055356148643046</c:v>
                </c:pt>
                <c:pt idx="81">
                  <c:v>0.10854516521532233</c:v>
                </c:pt>
                <c:pt idx="82">
                  <c:v>0.10773514186352115</c:v>
                </c:pt>
                <c:pt idx="83">
                  <c:v>0.10978411438568068</c:v>
                </c:pt>
                <c:pt idx="84">
                  <c:v>0.10790015691889152</c:v>
                </c:pt>
                <c:pt idx="85">
                  <c:v>0.10928951221391693</c:v>
                </c:pt>
                <c:pt idx="86">
                  <c:v>0.10795151578892015</c:v>
                </c:pt>
                <c:pt idx="87">
                  <c:v>0.10754831978347779</c:v>
                </c:pt>
                <c:pt idx="88">
                  <c:v>0.10416907857051534</c:v>
                </c:pt>
                <c:pt idx="89">
                  <c:v>9.9435095439138962E-2</c:v>
                </c:pt>
                <c:pt idx="90">
                  <c:v>9.4584623032440224E-2</c:v>
                </c:pt>
                <c:pt idx="91">
                  <c:v>8.9043266512353267E-2</c:v>
                </c:pt>
                <c:pt idx="92">
                  <c:v>8.0539383561643835E-2</c:v>
                </c:pt>
                <c:pt idx="93">
                  <c:v>8.2885583792013121E-2</c:v>
                </c:pt>
                <c:pt idx="94">
                  <c:v>8.1380477487871292E-2</c:v>
                </c:pt>
                <c:pt idx="95">
                  <c:v>7.6664878450277779E-2</c:v>
                </c:pt>
                <c:pt idx="96">
                  <c:v>8.5117816405850824E-2</c:v>
                </c:pt>
                <c:pt idx="97">
                  <c:v>8.5394340946023897E-2</c:v>
                </c:pt>
                <c:pt idx="98">
                  <c:v>8.6132421933046044E-2</c:v>
                </c:pt>
                <c:pt idx="99">
                  <c:v>8.8876977762692835E-2</c:v>
                </c:pt>
                <c:pt idx="100">
                  <c:v>9.0619360007931027E-2</c:v>
                </c:pt>
                <c:pt idx="101">
                  <c:v>8.9555256011478485E-2</c:v>
                </c:pt>
                <c:pt idx="102">
                  <c:v>9.1565251215358218E-2</c:v>
                </c:pt>
                <c:pt idx="103">
                  <c:v>9.4626097897214545E-2</c:v>
                </c:pt>
                <c:pt idx="104">
                  <c:v>9.6912500272234275E-2</c:v>
                </c:pt>
                <c:pt idx="105">
                  <c:v>9.28284933661601E-2</c:v>
                </c:pt>
                <c:pt idx="106">
                  <c:v>9.277826365321605E-2</c:v>
                </c:pt>
                <c:pt idx="107">
                  <c:v>9.1976570983052772E-2</c:v>
                </c:pt>
                <c:pt idx="108">
                  <c:v>8.737675268859027E-2</c:v>
                </c:pt>
                <c:pt idx="109">
                  <c:v>8.4261621796849262E-2</c:v>
                </c:pt>
                <c:pt idx="110">
                  <c:v>7.9667902970847929E-2</c:v>
                </c:pt>
                <c:pt idx="111">
                  <c:v>7.4585588733739702E-2</c:v>
                </c:pt>
                <c:pt idx="112">
                  <c:v>7.2859868969801678E-2</c:v>
                </c:pt>
                <c:pt idx="113">
                  <c:v>7.8057793278215437E-2</c:v>
                </c:pt>
                <c:pt idx="114">
                  <c:v>8.7589921746148713E-2</c:v>
                </c:pt>
                <c:pt idx="115">
                  <c:v>9.0236804778664928E-2</c:v>
                </c:pt>
                <c:pt idx="116">
                  <c:v>9.6189096653807468E-2</c:v>
                </c:pt>
                <c:pt idx="117">
                  <c:v>9.3477303204825057E-2</c:v>
                </c:pt>
                <c:pt idx="118">
                  <c:v>9.2627419883194687E-2</c:v>
                </c:pt>
                <c:pt idx="119">
                  <c:v>9.0133605752652293E-2</c:v>
                </c:pt>
                <c:pt idx="120">
                  <c:v>9.2586521093728003E-2</c:v>
                </c:pt>
                <c:pt idx="121">
                  <c:v>9.9669294701273253E-2</c:v>
                </c:pt>
                <c:pt idx="122">
                  <c:v>0.10367939548910937</c:v>
                </c:pt>
                <c:pt idx="123">
                  <c:v>9.9090686467030453E-2</c:v>
                </c:pt>
                <c:pt idx="124">
                  <c:v>9.5306796927490972E-2</c:v>
                </c:pt>
                <c:pt idx="125">
                  <c:v>0.10281377901239175</c:v>
                </c:pt>
                <c:pt idx="126">
                  <c:v>0.10280565816288825</c:v>
                </c:pt>
                <c:pt idx="127">
                  <c:v>0.10431744860310002</c:v>
                </c:pt>
                <c:pt idx="128">
                  <c:v>9.8824907682626126E-2</c:v>
                </c:pt>
                <c:pt idx="129">
                  <c:v>9.7305274255985633E-2</c:v>
                </c:pt>
                <c:pt idx="130">
                  <c:v>9.3745419511801958E-2</c:v>
                </c:pt>
                <c:pt idx="131">
                  <c:v>8.9582775765332065E-2</c:v>
                </c:pt>
                <c:pt idx="132">
                  <c:v>8.5118081955895708E-2</c:v>
                </c:pt>
                <c:pt idx="133">
                  <c:v>7.4014997040057887E-2</c:v>
                </c:pt>
                <c:pt idx="134">
                  <c:v>7.5132251793551721E-2</c:v>
                </c:pt>
                <c:pt idx="135">
                  <c:v>7.8750129372843994E-2</c:v>
                </c:pt>
                <c:pt idx="136">
                  <c:v>7.8212512235108694E-2</c:v>
                </c:pt>
                <c:pt idx="137">
                  <c:v>7.6155118746624534E-2</c:v>
                </c:pt>
                <c:pt idx="138">
                  <c:v>7.9077865515307114E-2</c:v>
                </c:pt>
                <c:pt idx="139">
                  <c:v>7.5267204703217308E-2</c:v>
                </c:pt>
                <c:pt idx="140">
                  <c:v>6.7753982375480332E-2</c:v>
                </c:pt>
                <c:pt idx="141">
                  <c:v>7.0893152763588652E-2</c:v>
                </c:pt>
                <c:pt idx="142">
                  <c:v>6.9415225281479309E-2</c:v>
                </c:pt>
                <c:pt idx="143">
                  <c:v>6.6918712111259729E-2</c:v>
                </c:pt>
                <c:pt idx="144">
                  <c:v>7.0415179536668981E-2</c:v>
                </c:pt>
                <c:pt idx="145">
                  <c:v>7.6753469272793931E-2</c:v>
                </c:pt>
                <c:pt idx="146">
                  <c:v>7.8945478113152001E-2</c:v>
                </c:pt>
                <c:pt idx="147">
                  <c:v>8.1311964615967611E-2</c:v>
                </c:pt>
                <c:pt idx="148">
                  <c:v>8.6131870235160515E-2</c:v>
                </c:pt>
                <c:pt idx="149">
                  <c:v>8.4354278642687894E-2</c:v>
                </c:pt>
                <c:pt idx="150">
                  <c:v>8.1675705453877701E-2</c:v>
                </c:pt>
                <c:pt idx="151">
                  <c:v>8.2705262632663784E-2</c:v>
                </c:pt>
                <c:pt idx="152">
                  <c:v>8.2238577758613846E-2</c:v>
                </c:pt>
                <c:pt idx="153">
                  <c:v>8.1848719186325511E-2</c:v>
                </c:pt>
                <c:pt idx="154">
                  <c:v>8.4082992213182675E-2</c:v>
                </c:pt>
                <c:pt idx="155">
                  <c:v>7.8685329338218313E-2</c:v>
                </c:pt>
                <c:pt idx="156">
                  <c:v>7.5577642242696919E-2</c:v>
                </c:pt>
                <c:pt idx="157">
                  <c:v>7.1846990544161715E-2</c:v>
                </c:pt>
                <c:pt idx="158">
                  <c:v>6.8484520046904404E-2</c:v>
                </c:pt>
                <c:pt idx="159">
                  <c:v>6.7561657470639025E-2</c:v>
                </c:pt>
                <c:pt idx="160">
                  <c:v>6.900492063371054E-2</c:v>
                </c:pt>
                <c:pt idx="161">
                  <c:v>7.5504976946252314E-2</c:v>
                </c:pt>
                <c:pt idx="162">
                  <c:v>7.9103418837539963E-2</c:v>
                </c:pt>
                <c:pt idx="163">
                  <c:v>7.7636874165584069E-2</c:v>
                </c:pt>
                <c:pt idx="164">
                  <c:v>7.7699013594902958E-2</c:v>
                </c:pt>
                <c:pt idx="165">
                  <c:v>7.8727006903227648E-2</c:v>
                </c:pt>
                <c:pt idx="166">
                  <c:v>7.8597949775073422E-2</c:v>
                </c:pt>
                <c:pt idx="167">
                  <c:v>8.1453517347595858E-2</c:v>
                </c:pt>
                <c:pt idx="168">
                  <c:v>7.6878343273299191E-2</c:v>
                </c:pt>
                <c:pt idx="169">
                  <c:v>7.4092782437942123E-2</c:v>
                </c:pt>
                <c:pt idx="170">
                  <c:v>7.3152818124913851E-2</c:v>
                </c:pt>
                <c:pt idx="171">
                  <c:v>6.9775441660053339E-2</c:v>
                </c:pt>
                <c:pt idx="172">
                  <c:v>7.0473535090582684E-2</c:v>
                </c:pt>
                <c:pt idx="173">
                  <c:v>7.2800832479310504E-2</c:v>
                </c:pt>
                <c:pt idx="174">
                  <c:v>6.7785060171740658E-2</c:v>
                </c:pt>
                <c:pt idx="175">
                  <c:v>6.9180761242839603E-2</c:v>
                </c:pt>
                <c:pt idx="176">
                  <c:v>7.5386177507937635E-2</c:v>
                </c:pt>
                <c:pt idx="177">
                  <c:v>7.3883008953033374E-2</c:v>
                </c:pt>
                <c:pt idx="178">
                  <c:v>7.2627550037971708E-2</c:v>
                </c:pt>
                <c:pt idx="179">
                  <c:v>7.2151347106092389E-2</c:v>
                </c:pt>
                <c:pt idx="180">
                  <c:v>7.5151239128337086E-2</c:v>
                </c:pt>
                <c:pt idx="181">
                  <c:v>7.412309800250759E-2</c:v>
                </c:pt>
                <c:pt idx="182">
                  <c:v>7.0840936789448361E-2</c:v>
                </c:pt>
                <c:pt idx="183">
                  <c:v>7.2696051657263352E-2</c:v>
                </c:pt>
                <c:pt idx="184">
                  <c:v>7.1868184351817882E-2</c:v>
                </c:pt>
                <c:pt idx="185">
                  <c:v>7.5182638587304132E-2</c:v>
                </c:pt>
                <c:pt idx="186">
                  <c:v>7.6468106092066696E-2</c:v>
                </c:pt>
                <c:pt idx="187">
                  <c:v>8.218969684924074E-2</c:v>
                </c:pt>
                <c:pt idx="188">
                  <c:v>8.2119951903212807E-2</c:v>
                </c:pt>
                <c:pt idx="189">
                  <c:v>8.3800715088911432E-2</c:v>
                </c:pt>
                <c:pt idx="190">
                  <c:v>8.7494535248923241E-2</c:v>
                </c:pt>
                <c:pt idx="191">
                  <c:v>8.9336857274997294E-2</c:v>
                </c:pt>
                <c:pt idx="192">
                  <c:v>8.8770851532027018E-2</c:v>
                </c:pt>
                <c:pt idx="193">
                  <c:v>9.1332841841251219E-2</c:v>
                </c:pt>
                <c:pt idx="194">
                  <c:v>9.4542520133409261E-2</c:v>
                </c:pt>
                <c:pt idx="195">
                  <c:v>9.4983059692102467E-2</c:v>
                </c:pt>
                <c:pt idx="196">
                  <c:v>9.8145534810588284E-2</c:v>
                </c:pt>
                <c:pt idx="197">
                  <c:v>9.7695958092032215E-2</c:v>
                </c:pt>
                <c:pt idx="198">
                  <c:v>9.7159557114831777E-2</c:v>
                </c:pt>
                <c:pt idx="199">
                  <c:v>9.8176329585892883E-2</c:v>
                </c:pt>
                <c:pt idx="200">
                  <c:v>0.1003312943078484</c:v>
                </c:pt>
                <c:pt idx="201">
                  <c:v>0.10114481750710926</c:v>
                </c:pt>
                <c:pt idx="202">
                  <c:v>0.10350448116047159</c:v>
                </c:pt>
                <c:pt idx="203">
                  <c:v>0.10056996954222763</c:v>
                </c:pt>
                <c:pt idx="204">
                  <c:v>9.1657004809123796E-2</c:v>
                </c:pt>
                <c:pt idx="205">
                  <c:v>9.0239705925471966E-2</c:v>
                </c:pt>
                <c:pt idx="206">
                  <c:v>8.9641849001276933E-2</c:v>
                </c:pt>
                <c:pt idx="207">
                  <c:v>8.5439183231401886E-2</c:v>
                </c:pt>
                <c:pt idx="208">
                  <c:v>8.9999959624645201E-2</c:v>
                </c:pt>
                <c:pt idx="209">
                  <c:v>8.8199609288478836E-2</c:v>
                </c:pt>
                <c:pt idx="210">
                  <c:v>8.5036730023436438E-2</c:v>
                </c:pt>
                <c:pt idx="211">
                  <c:v>8.3701601457510474E-2</c:v>
                </c:pt>
                <c:pt idx="212">
                  <c:v>8.0832286644740112E-2</c:v>
                </c:pt>
                <c:pt idx="213">
                  <c:v>7.7884153743466841E-2</c:v>
                </c:pt>
                <c:pt idx="214">
                  <c:v>7.5711911953336666E-2</c:v>
                </c:pt>
                <c:pt idx="215">
                  <c:v>7.2672729419196183E-2</c:v>
                </c:pt>
                <c:pt idx="216">
                  <c:v>7.1440162112946695E-2</c:v>
                </c:pt>
                <c:pt idx="217">
                  <c:v>7.3400698179073492E-2</c:v>
                </c:pt>
                <c:pt idx="218">
                  <c:v>7.0457028765750579E-2</c:v>
                </c:pt>
                <c:pt idx="219">
                  <c:v>7.1496412210912005E-2</c:v>
                </c:pt>
                <c:pt idx="220">
                  <c:v>7.9055223257754909E-2</c:v>
                </c:pt>
                <c:pt idx="221">
                  <c:v>8.1124247528808369E-2</c:v>
                </c:pt>
                <c:pt idx="222">
                  <c:v>8.326544695758574E-2</c:v>
                </c:pt>
                <c:pt idx="223">
                  <c:v>9.0090316507815946E-2</c:v>
                </c:pt>
                <c:pt idx="224">
                  <c:v>8.8472936011388448E-2</c:v>
                </c:pt>
                <c:pt idx="225">
                  <c:v>9.0587836785451056E-2</c:v>
                </c:pt>
                <c:pt idx="226">
                  <c:v>9.2998943775429208E-2</c:v>
                </c:pt>
                <c:pt idx="227">
                  <c:v>9.6490012006217346E-2</c:v>
                </c:pt>
                <c:pt idx="228">
                  <c:v>0.10419663038716907</c:v>
                </c:pt>
                <c:pt idx="229">
                  <c:v>0.10498467944899678</c:v>
                </c:pt>
                <c:pt idx="230">
                  <c:v>0.10811627861052146</c:v>
                </c:pt>
                <c:pt idx="231">
                  <c:v>0.1048004767859797</c:v>
                </c:pt>
                <c:pt idx="232">
                  <c:v>0.11294945535018171</c:v>
                </c:pt>
                <c:pt idx="233">
                  <c:v>0.1127461723038979</c:v>
                </c:pt>
                <c:pt idx="234">
                  <c:v>0.11284101020175395</c:v>
                </c:pt>
                <c:pt idx="235">
                  <c:v>0.11801545518216322</c:v>
                </c:pt>
                <c:pt idx="236">
                  <c:v>0.11983188667535348</c:v>
                </c:pt>
                <c:pt idx="237">
                  <c:v>0.11946886826145983</c:v>
                </c:pt>
                <c:pt idx="238">
                  <c:v>0.1217499719542374</c:v>
                </c:pt>
                <c:pt idx="239">
                  <c:v>0.11564778383368139</c:v>
                </c:pt>
                <c:pt idx="240">
                  <c:v>0.10754632341494597</c:v>
                </c:pt>
                <c:pt idx="241">
                  <c:v>0.11060671644558058</c:v>
                </c:pt>
                <c:pt idx="242">
                  <c:v>0.10477044368704261</c:v>
                </c:pt>
                <c:pt idx="243">
                  <c:v>0.10091696546489996</c:v>
                </c:pt>
                <c:pt idx="244">
                  <c:v>9.440869088292568E-2</c:v>
                </c:pt>
                <c:pt idx="245">
                  <c:v>9.1797487383877829E-2</c:v>
                </c:pt>
                <c:pt idx="246">
                  <c:v>9.2124913895222094E-2</c:v>
                </c:pt>
                <c:pt idx="247">
                  <c:v>6.9670831631093971E-2</c:v>
                </c:pt>
                <c:pt idx="248">
                  <c:v>8.6970245309007391E-2</c:v>
                </c:pt>
                <c:pt idx="249">
                  <c:v>8.926631897286158E-2</c:v>
                </c:pt>
                <c:pt idx="250">
                  <c:v>0.1008030240678829</c:v>
                </c:pt>
                <c:pt idx="251">
                  <c:v>0.10592046493240713</c:v>
                </c:pt>
                <c:pt idx="252">
                  <c:v>0.11125067907308903</c:v>
                </c:pt>
                <c:pt idx="253">
                  <c:v>0.10952929645165453</c:v>
                </c:pt>
                <c:pt idx="254">
                  <c:v>0.11906386410159293</c:v>
                </c:pt>
                <c:pt idx="255">
                  <c:v>0.11945585840294547</c:v>
                </c:pt>
                <c:pt idx="256">
                  <c:v>0.10880761444981983</c:v>
                </c:pt>
                <c:pt idx="257">
                  <c:v>0.11516933755893848</c:v>
                </c:pt>
                <c:pt idx="258">
                  <c:v>0.11621434511605905</c:v>
                </c:pt>
                <c:pt idx="259">
                  <c:v>0.12362536245601718</c:v>
                </c:pt>
                <c:pt idx="260">
                  <c:v>0.12605645565599574</c:v>
                </c:pt>
                <c:pt idx="261">
                  <c:v>0.12382920356657841</c:v>
                </c:pt>
                <c:pt idx="262">
                  <c:v>0.12165943402816501</c:v>
                </c:pt>
                <c:pt idx="263">
                  <c:v>0.1200786022935149</c:v>
                </c:pt>
                <c:pt idx="264">
                  <c:v>0.11927770979099828</c:v>
                </c:pt>
                <c:pt idx="265">
                  <c:v>0.11977759162506824</c:v>
                </c:pt>
                <c:pt idx="266">
                  <c:v>0.1189249549466657</c:v>
                </c:pt>
                <c:pt idx="267">
                  <c:v>0.11953028503750106</c:v>
                </c:pt>
                <c:pt idx="268">
                  <c:v>0.11475780174158368</c:v>
                </c:pt>
                <c:pt idx="269">
                  <c:v>0.1224473668251702</c:v>
                </c:pt>
                <c:pt idx="270">
                  <c:v>0.12348289293711905</c:v>
                </c:pt>
                <c:pt idx="271">
                  <c:v>0.12234533573373872</c:v>
                </c:pt>
                <c:pt idx="272">
                  <c:v>0.11790895268103313</c:v>
                </c:pt>
                <c:pt idx="273">
                  <c:v>0.11590689022308648</c:v>
                </c:pt>
                <c:pt idx="274">
                  <c:v>0.11286822061117739</c:v>
                </c:pt>
                <c:pt idx="275">
                  <c:v>0.10612713375280566</c:v>
                </c:pt>
                <c:pt idx="276">
                  <c:v>0.11071495908941756</c:v>
                </c:pt>
                <c:pt idx="277">
                  <c:v>0.10762998185488128</c:v>
                </c:pt>
                <c:pt idx="278">
                  <c:v>0.10842147720596337</c:v>
                </c:pt>
                <c:pt idx="279">
                  <c:v>0.10923552938334538</c:v>
                </c:pt>
                <c:pt idx="280">
                  <c:v>0.10823637489824534</c:v>
                </c:pt>
                <c:pt idx="281">
                  <c:v>0.10846890635576818</c:v>
                </c:pt>
                <c:pt idx="282">
                  <c:v>0.11007841883913204</c:v>
                </c:pt>
                <c:pt idx="283">
                  <c:v>0.11031367806562049</c:v>
                </c:pt>
                <c:pt idx="284">
                  <c:v>0.11120763418229287</c:v>
                </c:pt>
                <c:pt idx="285">
                  <c:v>0.11049685904476625</c:v>
                </c:pt>
                <c:pt idx="286">
                  <c:v>0.11231228733949811</c:v>
                </c:pt>
                <c:pt idx="287">
                  <c:v>0.11507229142868811</c:v>
                </c:pt>
                <c:pt idx="288">
                  <c:v>0.10938247488011742</c:v>
                </c:pt>
                <c:pt idx="289">
                  <c:v>0.11212372355874331</c:v>
                </c:pt>
                <c:pt idx="290">
                  <c:v>0.11075515791388538</c:v>
                </c:pt>
                <c:pt idx="291">
                  <c:v>0.11086453508080267</c:v>
                </c:pt>
                <c:pt idx="292">
                  <c:v>0.10099287442926701</c:v>
                </c:pt>
                <c:pt idx="293">
                  <c:v>9.9737368003727803E-2</c:v>
                </c:pt>
                <c:pt idx="294">
                  <c:v>0.11521283318354399</c:v>
                </c:pt>
                <c:pt idx="295">
                  <c:v>0.11302558661474094</c:v>
                </c:pt>
                <c:pt idx="296">
                  <c:v>0.11577211341784044</c:v>
                </c:pt>
                <c:pt idx="297">
                  <c:v>0.12396970593896238</c:v>
                </c:pt>
                <c:pt idx="298">
                  <c:v>0.12567988820439865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E9-9A44-8E90-282E5B663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5499183"/>
        <c:axId val="1735500831"/>
      </c:lineChart>
      <c:dateAx>
        <c:axId val="173549918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500831"/>
        <c:crosses val="autoZero"/>
        <c:auto val="1"/>
        <c:lblOffset val="100"/>
        <c:baseTimeUnit val="months"/>
      </c:dateAx>
      <c:valAx>
        <c:axId val="1735500831"/>
        <c:scaling>
          <c:orientation val="minMax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99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M2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</c:formatCode>
                <c:ptCount val="263"/>
                <c:pt idx="0">
                  <c:v>4666.2</c:v>
                </c:pt>
                <c:pt idx="1">
                  <c:v>4679.3999999999996</c:v>
                </c:pt>
                <c:pt idx="2">
                  <c:v>4710.2</c:v>
                </c:pt>
                <c:pt idx="3">
                  <c:v>4766.1000000000004</c:v>
                </c:pt>
                <c:pt idx="4">
                  <c:v>4753.8999999999996</c:v>
                </c:pt>
                <c:pt idx="5">
                  <c:v>4771.8</c:v>
                </c:pt>
                <c:pt idx="6">
                  <c:v>4789.3999999999996</c:v>
                </c:pt>
                <c:pt idx="7">
                  <c:v>4817.5</c:v>
                </c:pt>
                <c:pt idx="8">
                  <c:v>4853.2</c:v>
                </c:pt>
                <c:pt idx="9">
                  <c:v>4869.2</c:v>
                </c:pt>
                <c:pt idx="10">
                  <c:v>4880.1000000000004</c:v>
                </c:pt>
                <c:pt idx="11">
                  <c:v>4924.7</c:v>
                </c:pt>
                <c:pt idx="12">
                  <c:v>4975.3</c:v>
                </c:pt>
                <c:pt idx="13">
                  <c:v>5013.5</c:v>
                </c:pt>
                <c:pt idx="14">
                  <c:v>5071.2</c:v>
                </c:pt>
                <c:pt idx="15">
                  <c:v>5135.2</c:v>
                </c:pt>
                <c:pt idx="16">
                  <c:v>5132.2</c:v>
                </c:pt>
                <c:pt idx="17">
                  <c:v>5172.5</c:v>
                </c:pt>
                <c:pt idx="18">
                  <c:v>5202.3999999999996</c:v>
                </c:pt>
                <c:pt idx="19">
                  <c:v>5236.3</c:v>
                </c:pt>
                <c:pt idx="20">
                  <c:v>5347.4</c:v>
                </c:pt>
                <c:pt idx="21">
                  <c:v>5336</c:v>
                </c:pt>
                <c:pt idx="22">
                  <c:v>5379.6</c:v>
                </c:pt>
                <c:pt idx="23">
                  <c:v>5432.7</c:v>
                </c:pt>
                <c:pt idx="24">
                  <c:v>5453</c:v>
                </c:pt>
                <c:pt idx="25">
                  <c:v>5482.4</c:v>
                </c:pt>
                <c:pt idx="26">
                  <c:v>5494.2</c:v>
                </c:pt>
                <c:pt idx="27">
                  <c:v>5494.4</c:v>
                </c:pt>
                <c:pt idx="28">
                  <c:v>5520.6</c:v>
                </c:pt>
                <c:pt idx="29">
                  <c:v>5545.6</c:v>
                </c:pt>
                <c:pt idx="30">
                  <c:v>5588.2</c:v>
                </c:pt>
                <c:pt idx="31">
                  <c:v>5630.6</c:v>
                </c:pt>
                <c:pt idx="32">
                  <c:v>5655</c:v>
                </c:pt>
                <c:pt idx="33">
                  <c:v>5699.6</c:v>
                </c:pt>
                <c:pt idx="34">
                  <c:v>5749.7</c:v>
                </c:pt>
                <c:pt idx="35">
                  <c:v>5770.9</c:v>
                </c:pt>
                <c:pt idx="36">
                  <c:v>5803.5</c:v>
                </c:pt>
                <c:pt idx="37">
                  <c:v>5839.5</c:v>
                </c:pt>
                <c:pt idx="38">
                  <c:v>5860.3</c:v>
                </c:pt>
                <c:pt idx="39">
                  <c:v>5897.7</c:v>
                </c:pt>
                <c:pt idx="40">
                  <c:v>5958</c:v>
                </c:pt>
                <c:pt idx="41">
                  <c:v>5994.7</c:v>
                </c:pt>
                <c:pt idx="42">
                  <c:v>6041.4</c:v>
                </c:pt>
                <c:pt idx="43">
                  <c:v>6099.5</c:v>
                </c:pt>
                <c:pt idx="44">
                  <c:v>6071.6</c:v>
                </c:pt>
                <c:pt idx="45">
                  <c:v>6062.5</c:v>
                </c:pt>
                <c:pt idx="46">
                  <c:v>6067.7</c:v>
                </c:pt>
                <c:pt idx="47">
                  <c:v>6065.9</c:v>
                </c:pt>
                <c:pt idx="48">
                  <c:v>6074.4</c:v>
                </c:pt>
                <c:pt idx="49">
                  <c:v>6113.2</c:v>
                </c:pt>
                <c:pt idx="50">
                  <c:v>6149</c:v>
                </c:pt>
                <c:pt idx="51">
                  <c:v>6190.2</c:v>
                </c:pt>
                <c:pt idx="52">
                  <c:v>6267</c:v>
                </c:pt>
                <c:pt idx="53">
                  <c:v>6269.4</c:v>
                </c:pt>
                <c:pt idx="54">
                  <c:v>6283.1</c:v>
                </c:pt>
                <c:pt idx="55">
                  <c:v>6309.2</c:v>
                </c:pt>
                <c:pt idx="56">
                  <c:v>6343.9</c:v>
                </c:pt>
                <c:pt idx="57">
                  <c:v>6372.1</c:v>
                </c:pt>
                <c:pt idx="58">
                  <c:v>6398.7</c:v>
                </c:pt>
                <c:pt idx="59">
                  <c:v>6417.2</c:v>
                </c:pt>
                <c:pt idx="60">
                  <c:v>6423.4</c:v>
                </c:pt>
                <c:pt idx="61">
                  <c:v>6431.8</c:v>
                </c:pt>
                <c:pt idx="62">
                  <c:v>6440.8</c:v>
                </c:pt>
                <c:pt idx="63">
                  <c:v>6454.7</c:v>
                </c:pt>
                <c:pt idx="64">
                  <c:v>6472</c:v>
                </c:pt>
                <c:pt idx="65">
                  <c:v>6504.4</c:v>
                </c:pt>
                <c:pt idx="66">
                  <c:v>6536</c:v>
                </c:pt>
                <c:pt idx="67">
                  <c:v>6568.7</c:v>
                </c:pt>
                <c:pt idx="68">
                  <c:v>6602.9</c:v>
                </c:pt>
                <c:pt idx="69">
                  <c:v>6637</c:v>
                </c:pt>
                <c:pt idx="70">
                  <c:v>6653.4</c:v>
                </c:pt>
                <c:pt idx="71">
                  <c:v>6680.1</c:v>
                </c:pt>
                <c:pt idx="72">
                  <c:v>6722.5</c:v>
                </c:pt>
                <c:pt idx="73">
                  <c:v>6746.8</c:v>
                </c:pt>
                <c:pt idx="74">
                  <c:v>6761.1</c:v>
                </c:pt>
                <c:pt idx="75">
                  <c:v>6798.5</c:v>
                </c:pt>
                <c:pt idx="76">
                  <c:v>6805.2</c:v>
                </c:pt>
                <c:pt idx="77">
                  <c:v>6843.2</c:v>
                </c:pt>
                <c:pt idx="78">
                  <c:v>6884.6</c:v>
                </c:pt>
                <c:pt idx="79">
                  <c:v>6915.4</c:v>
                </c:pt>
                <c:pt idx="80">
                  <c:v>6942.6</c:v>
                </c:pt>
                <c:pt idx="81">
                  <c:v>6991.6</c:v>
                </c:pt>
                <c:pt idx="82">
                  <c:v>7026.5</c:v>
                </c:pt>
                <c:pt idx="83">
                  <c:v>7069.5</c:v>
                </c:pt>
                <c:pt idx="84">
                  <c:v>7107.4</c:v>
                </c:pt>
                <c:pt idx="85">
                  <c:v>7123.2</c:v>
                </c:pt>
                <c:pt idx="86">
                  <c:v>7156.9</c:v>
                </c:pt>
                <c:pt idx="87">
                  <c:v>7229.3</c:v>
                </c:pt>
                <c:pt idx="88">
                  <c:v>7243.2</c:v>
                </c:pt>
                <c:pt idx="89">
                  <c:v>7276.3</c:v>
                </c:pt>
                <c:pt idx="90">
                  <c:v>7306.6</c:v>
                </c:pt>
                <c:pt idx="91">
                  <c:v>7382.8</c:v>
                </c:pt>
                <c:pt idx="92">
                  <c:v>7401.1</c:v>
                </c:pt>
                <c:pt idx="93">
                  <c:v>7414.8</c:v>
                </c:pt>
                <c:pt idx="94">
                  <c:v>7439.6</c:v>
                </c:pt>
                <c:pt idx="95">
                  <c:v>7469.4</c:v>
                </c:pt>
                <c:pt idx="96">
                  <c:v>7503.1</c:v>
                </c:pt>
                <c:pt idx="97">
                  <c:v>7587.6</c:v>
                </c:pt>
                <c:pt idx="98">
                  <c:v>7653.3</c:v>
                </c:pt>
                <c:pt idx="99">
                  <c:v>7696.1</c:v>
                </c:pt>
                <c:pt idx="100">
                  <c:v>7708.3</c:v>
                </c:pt>
                <c:pt idx="101">
                  <c:v>7725.8</c:v>
                </c:pt>
                <c:pt idx="102">
                  <c:v>7772.1</c:v>
                </c:pt>
                <c:pt idx="103">
                  <c:v>7787</c:v>
                </c:pt>
                <c:pt idx="104">
                  <c:v>7856.5</c:v>
                </c:pt>
                <c:pt idx="105">
                  <c:v>7963.1</c:v>
                </c:pt>
                <c:pt idx="106">
                  <c:v>8013.5</c:v>
                </c:pt>
                <c:pt idx="107">
                  <c:v>8189.7</c:v>
                </c:pt>
                <c:pt idx="108">
                  <c:v>8271.2000000000007</c:v>
                </c:pt>
                <c:pt idx="109">
                  <c:v>8300.5</c:v>
                </c:pt>
                <c:pt idx="110">
                  <c:v>8366.5</c:v>
                </c:pt>
                <c:pt idx="111">
                  <c:v>8369.9</c:v>
                </c:pt>
                <c:pt idx="112">
                  <c:v>8427.6</c:v>
                </c:pt>
                <c:pt idx="113">
                  <c:v>8437.2000000000007</c:v>
                </c:pt>
                <c:pt idx="114">
                  <c:v>8442</c:v>
                </c:pt>
                <c:pt idx="115">
                  <c:v>8441.7999999999993</c:v>
                </c:pt>
                <c:pt idx="116">
                  <c:v>8441.1</c:v>
                </c:pt>
                <c:pt idx="117">
                  <c:v>8468.1</c:v>
                </c:pt>
                <c:pt idx="118">
                  <c:v>8498.2000000000007</c:v>
                </c:pt>
                <c:pt idx="119">
                  <c:v>8493.1</c:v>
                </c:pt>
                <c:pt idx="120">
                  <c:v>8455.4</c:v>
                </c:pt>
                <c:pt idx="121">
                  <c:v>8505.1</c:v>
                </c:pt>
                <c:pt idx="122">
                  <c:v>8502.2000000000007</c:v>
                </c:pt>
                <c:pt idx="123">
                  <c:v>8532.7999999999993</c:v>
                </c:pt>
                <c:pt idx="124">
                  <c:v>8587.7000000000007</c:v>
                </c:pt>
                <c:pt idx="125">
                  <c:v>8606.7000000000007</c:v>
                </c:pt>
                <c:pt idx="126">
                  <c:v>8616.2999999999993</c:v>
                </c:pt>
                <c:pt idx="127">
                  <c:v>8666.7000000000007</c:v>
                </c:pt>
                <c:pt idx="128">
                  <c:v>8697.7999999999993</c:v>
                </c:pt>
                <c:pt idx="129">
                  <c:v>8746.9</c:v>
                </c:pt>
                <c:pt idx="130">
                  <c:v>8767.7000000000007</c:v>
                </c:pt>
                <c:pt idx="131">
                  <c:v>8799.4</c:v>
                </c:pt>
                <c:pt idx="132">
                  <c:v>8820.4</c:v>
                </c:pt>
                <c:pt idx="133">
                  <c:v>8884.2000000000007</c:v>
                </c:pt>
                <c:pt idx="134">
                  <c:v>8940.6</c:v>
                </c:pt>
                <c:pt idx="135">
                  <c:v>9002.1</c:v>
                </c:pt>
                <c:pt idx="136">
                  <c:v>9072.7000000000007</c:v>
                </c:pt>
                <c:pt idx="137">
                  <c:v>9148.4</c:v>
                </c:pt>
                <c:pt idx="138">
                  <c:v>9313.7999999999993</c:v>
                </c:pt>
                <c:pt idx="139">
                  <c:v>9505</c:v>
                </c:pt>
                <c:pt idx="140">
                  <c:v>9525.7999999999993</c:v>
                </c:pt>
                <c:pt idx="141">
                  <c:v>9559.5</c:v>
                </c:pt>
                <c:pt idx="142">
                  <c:v>9610.1</c:v>
                </c:pt>
                <c:pt idx="143">
                  <c:v>9657.7000000000007</c:v>
                </c:pt>
                <c:pt idx="144">
                  <c:v>9731.5</c:v>
                </c:pt>
                <c:pt idx="145">
                  <c:v>9789.2999999999993</c:v>
                </c:pt>
                <c:pt idx="146">
                  <c:v>9837.1</c:v>
                </c:pt>
                <c:pt idx="147">
                  <c:v>9889.9</c:v>
                </c:pt>
                <c:pt idx="148">
                  <c:v>9934.6</c:v>
                </c:pt>
                <c:pt idx="149">
                  <c:v>9998.1</c:v>
                </c:pt>
                <c:pt idx="150">
                  <c:v>10055.299999999999</c:v>
                </c:pt>
                <c:pt idx="151">
                  <c:v>10115.200000000001</c:v>
                </c:pt>
                <c:pt idx="152">
                  <c:v>10193.1</c:v>
                </c:pt>
                <c:pt idx="153">
                  <c:v>10256.5</c:v>
                </c:pt>
                <c:pt idx="154">
                  <c:v>10319.799999999999</c:v>
                </c:pt>
                <c:pt idx="155">
                  <c:v>10451.5</c:v>
                </c:pt>
                <c:pt idx="156">
                  <c:v>10477</c:v>
                </c:pt>
                <c:pt idx="157">
                  <c:v>10489.1</c:v>
                </c:pt>
                <c:pt idx="158">
                  <c:v>10555.8</c:v>
                </c:pt>
                <c:pt idx="159">
                  <c:v>10590.3</c:v>
                </c:pt>
                <c:pt idx="160">
                  <c:v>10630.1</c:v>
                </c:pt>
                <c:pt idx="161">
                  <c:v>10682.5</c:v>
                </c:pt>
                <c:pt idx="162">
                  <c:v>10728.9</c:v>
                </c:pt>
                <c:pt idx="163">
                  <c:v>10783.5</c:v>
                </c:pt>
                <c:pt idx="164">
                  <c:v>10835.3</c:v>
                </c:pt>
                <c:pt idx="165">
                  <c:v>10948.7</c:v>
                </c:pt>
                <c:pt idx="166">
                  <c:v>10954.1</c:v>
                </c:pt>
                <c:pt idx="167">
                  <c:v>11020.3</c:v>
                </c:pt>
                <c:pt idx="168">
                  <c:v>11076.6</c:v>
                </c:pt>
                <c:pt idx="169">
                  <c:v>11169.3</c:v>
                </c:pt>
                <c:pt idx="170">
                  <c:v>11207.6</c:v>
                </c:pt>
                <c:pt idx="171">
                  <c:v>11259.8</c:v>
                </c:pt>
                <c:pt idx="172">
                  <c:v>11326.3</c:v>
                </c:pt>
                <c:pt idx="173">
                  <c:v>11377.2</c:v>
                </c:pt>
                <c:pt idx="174">
                  <c:v>11434</c:v>
                </c:pt>
                <c:pt idx="175">
                  <c:v>11462.9</c:v>
                </c:pt>
                <c:pt idx="176">
                  <c:v>11496.7</c:v>
                </c:pt>
                <c:pt idx="177">
                  <c:v>11558.6</c:v>
                </c:pt>
                <c:pt idx="178">
                  <c:v>11594.7</c:v>
                </c:pt>
                <c:pt idx="179">
                  <c:v>11674</c:v>
                </c:pt>
                <c:pt idx="180">
                  <c:v>11743.9</c:v>
                </c:pt>
                <c:pt idx="181">
                  <c:v>11871.7</c:v>
                </c:pt>
                <c:pt idx="182">
                  <c:v>11888.1</c:v>
                </c:pt>
                <c:pt idx="183">
                  <c:v>11927.6</c:v>
                </c:pt>
                <c:pt idx="184">
                  <c:v>11957.9</c:v>
                </c:pt>
                <c:pt idx="185">
                  <c:v>12002.9</c:v>
                </c:pt>
                <c:pt idx="186">
                  <c:v>12052</c:v>
                </c:pt>
                <c:pt idx="187">
                  <c:v>12100.6</c:v>
                </c:pt>
                <c:pt idx="188">
                  <c:v>12154.6</c:v>
                </c:pt>
                <c:pt idx="189">
                  <c:v>12192.5</c:v>
                </c:pt>
                <c:pt idx="190">
                  <c:v>12277</c:v>
                </c:pt>
                <c:pt idx="191">
                  <c:v>12340.1</c:v>
                </c:pt>
                <c:pt idx="192">
                  <c:v>12471.4</c:v>
                </c:pt>
                <c:pt idx="193">
                  <c:v>12552.3</c:v>
                </c:pt>
                <c:pt idx="194">
                  <c:v>12616.6</c:v>
                </c:pt>
                <c:pt idx="195">
                  <c:v>12697</c:v>
                </c:pt>
                <c:pt idx="196">
                  <c:v>12763.7</c:v>
                </c:pt>
                <c:pt idx="197">
                  <c:v>12830.6</c:v>
                </c:pt>
                <c:pt idx="198">
                  <c:v>12889.1</c:v>
                </c:pt>
                <c:pt idx="199">
                  <c:v>12968.2</c:v>
                </c:pt>
                <c:pt idx="200">
                  <c:v>13027.4</c:v>
                </c:pt>
                <c:pt idx="201">
                  <c:v>13099.7</c:v>
                </c:pt>
                <c:pt idx="202">
                  <c:v>13174.1</c:v>
                </c:pt>
                <c:pt idx="203">
                  <c:v>13214.2</c:v>
                </c:pt>
                <c:pt idx="204">
                  <c:v>13288.7</c:v>
                </c:pt>
                <c:pt idx="205">
                  <c:v>13359.2</c:v>
                </c:pt>
                <c:pt idx="206">
                  <c:v>13428.6</c:v>
                </c:pt>
                <c:pt idx="207">
                  <c:v>13486.6</c:v>
                </c:pt>
                <c:pt idx="208">
                  <c:v>13537.3</c:v>
                </c:pt>
                <c:pt idx="209">
                  <c:v>13564.7</c:v>
                </c:pt>
                <c:pt idx="210">
                  <c:v>13621.8</c:v>
                </c:pt>
                <c:pt idx="211">
                  <c:v>13671.4</c:v>
                </c:pt>
                <c:pt idx="212">
                  <c:v>13714.4</c:v>
                </c:pt>
                <c:pt idx="213">
                  <c:v>13767.6</c:v>
                </c:pt>
                <c:pt idx="214">
                  <c:v>13802.4</c:v>
                </c:pt>
                <c:pt idx="215">
                  <c:v>13854.8</c:v>
                </c:pt>
                <c:pt idx="216">
                  <c:v>13872</c:v>
                </c:pt>
                <c:pt idx="217">
                  <c:v>13914.6</c:v>
                </c:pt>
                <c:pt idx="218">
                  <c:v>13971.2</c:v>
                </c:pt>
                <c:pt idx="219">
                  <c:v>14001.3</c:v>
                </c:pt>
                <c:pt idx="220">
                  <c:v>14066</c:v>
                </c:pt>
                <c:pt idx="221">
                  <c:v>14125.8</c:v>
                </c:pt>
                <c:pt idx="222">
                  <c:v>14155.2</c:v>
                </c:pt>
                <c:pt idx="223">
                  <c:v>14197.7</c:v>
                </c:pt>
                <c:pt idx="224">
                  <c:v>14228.4</c:v>
                </c:pt>
                <c:pt idx="225">
                  <c:v>14235.8</c:v>
                </c:pt>
                <c:pt idx="226">
                  <c:v>14254.9</c:v>
                </c:pt>
                <c:pt idx="227">
                  <c:v>14373.9</c:v>
                </c:pt>
                <c:pt idx="228">
                  <c:v>14443.3</c:v>
                </c:pt>
                <c:pt idx="229">
                  <c:v>14486.2</c:v>
                </c:pt>
                <c:pt idx="230">
                  <c:v>14533.5</c:v>
                </c:pt>
                <c:pt idx="231">
                  <c:v>14568.9</c:v>
                </c:pt>
                <c:pt idx="232">
                  <c:v>14668.4</c:v>
                </c:pt>
                <c:pt idx="233">
                  <c:v>14787</c:v>
                </c:pt>
                <c:pt idx="234">
                  <c:v>14857.9</c:v>
                </c:pt>
                <c:pt idx="235">
                  <c:v>14935.2</c:v>
                </c:pt>
                <c:pt idx="236">
                  <c:v>15026.6</c:v>
                </c:pt>
                <c:pt idx="237">
                  <c:v>15153.1</c:v>
                </c:pt>
                <c:pt idx="238">
                  <c:v>15251.3</c:v>
                </c:pt>
                <c:pt idx="239">
                  <c:v>15325.8</c:v>
                </c:pt>
                <c:pt idx="240">
                  <c:v>15406.8</c:v>
                </c:pt>
                <c:pt idx="241">
                  <c:v>15470.4</c:v>
                </c:pt>
                <c:pt idx="242">
                  <c:v>16011.4</c:v>
                </c:pt>
                <c:pt idx="243">
                  <c:v>17039.099999999999</c:v>
                </c:pt>
                <c:pt idx="244">
                  <c:v>17889.2</c:v>
                </c:pt>
                <c:pt idx="245">
                  <c:v>18175.7</c:v>
                </c:pt>
                <c:pt idx="246">
                  <c:v>18316.599999999999</c:v>
                </c:pt>
                <c:pt idx="247">
                  <c:v>18378.5</c:v>
                </c:pt>
                <c:pt idx="248">
                  <c:v>18601.599999999999</c:v>
                </c:pt>
                <c:pt idx="249">
                  <c:v>18747.900000000001</c:v>
                </c:pt>
                <c:pt idx="250">
                  <c:v>18958.7</c:v>
                </c:pt>
                <c:pt idx="251">
                  <c:v>19129.5</c:v>
                </c:pt>
                <c:pt idx="252">
                  <c:v>19393.2</c:v>
                </c:pt>
                <c:pt idx="253">
                  <c:v>19665.3</c:v>
                </c:pt>
                <c:pt idx="254">
                  <c:v>19913.2</c:v>
                </c:pt>
                <c:pt idx="255">
                  <c:v>20138.8</c:v>
                </c:pt>
                <c:pt idx="256">
                  <c:v>20402.8</c:v>
                </c:pt>
                <c:pt idx="257">
                  <c:v>20429.5</c:v>
                </c:pt>
                <c:pt idx="258">
                  <c:v>20578.900000000001</c:v>
                </c:pt>
                <c:pt idx="259">
                  <c:v>20832.5</c:v>
                </c:pt>
                <c:pt idx="260">
                  <c:v>20994.799999999999</c:v>
                </c:pt>
                <c:pt idx="261">
                  <c:v>21187.5</c:v>
                </c:pt>
                <c:pt idx="262">
                  <c:v>21436.7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4-2A47-99A3-C2D41C01F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7436911"/>
        <c:axId val="1388243839"/>
      </c:lineChart>
      <c:dateAx>
        <c:axId val="141743691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243839"/>
        <c:crosses val="autoZero"/>
        <c:auto val="1"/>
        <c:lblOffset val="100"/>
        <c:baseTimeUnit val="months"/>
      </c:dateAx>
      <c:valAx>
        <c:axId val="1388243839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43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Real Personal Income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Graph'!$A$12:$A$274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Graph'!$B$12:$B$274</c:f>
              <c:numCache>
                <c:formatCode>0.000</c:formatCode>
                <c:ptCount val="263"/>
                <c:pt idx="0">
                  <c:v>10861.073</c:v>
                </c:pt>
                <c:pt idx="1">
                  <c:v>10906.014999999999</c:v>
                </c:pt>
                <c:pt idx="2">
                  <c:v>10936.525</c:v>
                </c:pt>
                <c:pt idx="3">
                  <c:v>10996.136</c:v>
                </c:pt>
                <c:pt idx="4">
                  <c:v>11035.828</c:v>
                </c:pt>
                <c:pt idx="5">
                  <c:v>11066.822</c:v>
                </c:pt>
                <c:pt idx="6">
                  <c:v>11124.906000000001</c:v>
                </c:pt>
                <c:pt idx="7">
                  <c:v>11184.673000000001</c:v>
                </c:pt>
                <c:pt idx="8">
                  <c:v>11193.727000000001</c:v>
                </c:pt>
                <c:pt idx="9">
                  <c:v>11220.903</c:v>
                </c:pt>
                <c:pt idx="10">
                  <c:v>11226.227000000001</c:v>
                </c:pt>
                <c:pt idx="11">
                  <c:v>11250.439</c:v>
                </c:pt>
                <c:pt idx="12">
                  <c:v>11323.538</c:v>
                </c:pt>
                <c:pt idx="13">
                  <c:v>11350.432000000001</c:v>
                </c:pt>
                <c:pt idx="14">
                  <c:v>11387.62</c:v>
                </c:pt>
                <c:pt idx="15">
                  <c:v>11358.418</c:v>
                </c:pt>
                <c:pt idx="16">
                  <c:v>11324.681</c:v>
                </c:pt>
                <c:pt idx="17">
                  <c:v>11307.367</c:v>
                </c:pt>
                <c:pt idx="18">
                  <c:v>11305.21</c:v>
                </c:pt>
                <c:pt idx="19">
                  <c:v>11288.466</c:v>
                </c:pt>
                <c:pt idx="20">
                  <c:v>11293.856</c:v>
                </c:pt>
                <c:pt idx="21">
                  <c:v>11270.093999999999</c:v>
                </c:pt>
                <c:pt idx="22">
                  <c:v>11274.709000000001</c:v>
                </c:pt>
                <c:pt idx="23">
                  <c:v>11291.996999999999</c:v>
                </c:pt>
                <c:pt idx="24">
                  <c:v>11310.671</c:v>
                </c:pt>
                <c:pt idx="25">
                  <c:v>11310.977999999999</c:v>
                </c:pt>
                <c:pt idx="26">
                  <c:v>11303.415999999999</c:v>
                </c:pt>
                <c:pt idx="27">
                  <c:v>11318.157999999999</c:v>
                </c:pt>
                <c:pt idx="28">
                  <c:v>11350.189</c:v>
                </c:pt>
                <c:pt idx="29">
                  <c:v>11378.602999999999</c:v>
                </c:pt>
                <c:pt idx="30">
                  <c:v>11345.251</c:v>
                </c:pt>
                <c:pt idx="31">
                  <c:v>11346.165000000001</c:v>
                </c:pt>
                <c:pt idx="32">
                  <c:v>11354.349</c:v>
                </c:pt>
                <c:pt idx="33">
                  <c:v>11375.991</c:v>
                </c:pt>
                <c:pt idx="34">
                  <c:v>11400.204</c:v>
                </c:pt>
                <c:pt idx="35">
                  <c:v>11422.32</c:v>
                </c:pt>
                <c:pt idx="36">
                  <c:v>11384.713</c:v>
                </c:pt>
                <c:pt idx="37">
                  <c:v>11342.643</c:v>
                </c:pt>
                <c:pt idx="38">
                  <c:v>11362.017</c:v>
                </c:pt>
                <c:pt idx="39">
                  <c:v>11415.477999999999</c:v>
                </c:pt>
                <c:pt idx="40">
                  <c:v>11504.258</c:v>
                </c:pt>
                <c:pt idx="41">
                  <c:v>11544.700999999999</c:v>
                </c:pt>
                <c:pt idx="42">
                  <c:v>11556.120999999999</c:v>
                </c:pt>
                <c:pt idx="43">
                  <c:v>11575.046</c:v>
                </c:pt>
                <c:pt idx="44">
                  <c:v>11592.143</c:v>
                </c:pt>
                <c:pt idx="45">
                  <c:v>11636.646000000001</c:v>
                </c:pt>
                <c:pt idx="46">
                  <c:v>11703.597</c:v>
                </c:pt>
                <c:pt idx="47">
                  <c:v>11707.691999999999</c:v>
                </c:pt>
                <c:pt idx="48">
                  <c:v>11684.567999999999</c:v>
                </c:pt>
                <c:pt idx="49">
                  <c:v>11699.682000000001</c:v>
                </c:pt>
                <c:pt idx="50">
                  <c:v>11742.021000000001</c:v>
                </c:pt>
                <c:pt idx="51">
                  <c:v>11780.133</c:v>
                </c:pt>
                <c:pt idx="52">
                  <c:v>11843.425999999999</c:v>
                </c:pt>
                <c:pt idx="53">
                  <c:v>11857.120999999999</c:v>
                </c:pt>
                <c:pt idx="54">
                  <c:v>11901.852000000001</c:v>
                </c:pt>
                <c:pt idx="55">
                  <c:v>11952.18</c:v>
                </c:pt>
                <c:pt idx="56">
                  <c:v>11970.187</c:v>
                </c:pt>
                <c:pt idx="57">
                  <c:v>11979.811</c:v>
                </c:pt>
                <c:pt idx="58">
                  <c:v>11952.449000000001</c:v>
                </c:pt>
                <c:pt idx="59">
                  <c:v>12360.044</c:v>
                </c:pt>
                <c:pt idx="60">
                  <c:v>12030.308999999999</c:v>
                </c:pt>
                <c:pt idx="61">
                  <c:v>12043.195</c:v>
                </c:pt>
                <c:pt idx="62">
                  <c:v>12085.855</c:v>
                </c:pt>
                <c:pt idx="63">
                  <c:v>12127.668</c:v>
                </c:pt>
                <c:pt idx="64">
                  <c:v>12183.116</c:v>
                </c:pt>
                <c:pt idx="65">
                  <c:v>12217.880999999999</c:v>
                </c:pt>
                <c:pt idx="66">
                  <c:v>12239.59</c:v>
                </c:pt>
                <c:pt idx="67">
                  <c:v>12261.516</c:v>
                </c:pt>
                <c:pt idx="68">
                  <c:v>12219.45</c:v>
                </c:pt>
                <c:pt idx="69">
                  <c:v>12284.88</c:v>
                </c:pt>
                <c:pt idx="70">
                  <c:v>12365.114</c:v>
                </c:pt>
                <c:pt idx="71">
                  <c:v>12413.233</c:v>
                </c:pt>
                <c:pt idx="72">
                  <c:v>12574.008</c:v>
                </c:pt>
                <c:pt idx="73">
                  <c:v>12645.305</c:v>
                </c:pt>
                <c:pt idx="74">
                  <c:v>12701.207</c:v>
                </c:pt>
                <c:pt idx="75">
                  <c:v>12705.491</c:v>
                </c:pt>
                <c:pt idx="76">
                  <c:v>12695.254999999999</c:v>
                </c:pt>
                <c:pt idx="77">
                  <c:v>12712.012000000001</c:v>
                </c:pt>
                <c:pt idx="78">
                  <c:v>12704.463</c:v>
                </c:pt>
                <c:pt idx="79">
                  <c:v>12695.144</c:v>
                </c:pt>
                <c:pt idx="80">
                  <c:v>12772.499</c:v>
                </c:pt>
                <c:pt idx="81">
                  <c:v>12843.406000000001</c:v>
                </c:pt>
                <c:pt idx="82">
                  <c:v>12909.172</c:v>
                </c:pt>
                <c:pt idx="83">
                  <c:v>12984.234</c:v>
                </c:pt>
                <c:pt idx="84">
                  <c:v>13006.171</c:v>
                </c:pt>
                <c:pt idx="85">
                  <c:v>13061.098</c:v>
                </c:pt>
                <c:pt idx="86">
                  <c:v>13108.154</c:v>
                </c:pt>
                <c:pt idx="87">
                  <c:v>13127.29</c:v>
                </c:pt>
                <c:pt idx="88">
                  <c:v>13132.722</c:v>
                </c:pt>
                <c:pt idx="89">
                  <c:v>13126.842000000001</c:v>
                </c:pt>
                <c:pt idx="90">
                  <c:v>13135.377</c:v>
                </c:pt>
                <c:pt idx="91">
                  <c:v>13136.138999999999</c:v>
                </c:pt>
                <c:pt idx="92">
                  <c:v>13156.905000000001</c:v>
                </c:pt>
                <c:pt idx="93">
                  <c:v>13145.838</c:v>
                </c:pt>
                <c:pt idx="94">
                  <c:v>13135.916999999999</c:v>
                </c:pt>
                <c:pt idx="95">
                  <c:v>13183.731</c:v>
                </c:pt>
                <c:pt idx="96">
                  <c:v>13184.557000000001</c:v>
                </c:pt>
                <c:pt idx="97">
                  <c:v>13188.11</c:v>
                </c:pt>
                <c:pt idx="98">
                  <c:v>13197.539000000001</c:v>
                </c:pt>
                <c:pt idx="99">
                  <c:v>13158.395</c:v>
                </c:pt>
                <c:pt idx="100">
                  <c:v>13711.039000000001</c:v>
                </c:pt>
                <c:pt idx="101">
                  <c:v>13379.664000000001</c:v>
                </c:pt>
                <c:pt idx="102">
                  <c:v>13161.127</c:v>
                </c:pt>
                <c:pt idx="103">
                  <c:v>13075.823</c:v>
                </c:pt>
                <c:pt idx="104">
                  <c:v>13082.697</c:v>
                </c:pt>
                <c:pt idx="105">
                  <c:v>13169.564</c:v>
                </c:pt>
                <c:pt idx="106">
                  <c:v>13260.343000000001</c:v>
                </c:pt>
                <c:pt idx="107">
                  <c:v>13170.803</c:v>
                </c:pt>
                <c:pt idx="108">
                  <c:v>13042.103999999999</c:v>
                </c:pt>
                <c:pt idx="109">
                  <c:v>12886.18</c:v>
                </c:pt>
                <c:pt idx="110">
                  <c:v>12848.892</c:v>
                </c:pt>
                <c:pt idx="111">
                  <c:v>12871.558999999999</c:v>
                </c:pt>
                <c:pt idx="112">
                  <c:v>13036.5</c:v>
                </c:pt>
                <c:pt idx="113">
                  <c:v>12812.914000000001</c:v>
                </c:pt>
                <c:pt idx="114">
                  <c:v>12765.298000000001</c:v>
                </c:pt>
                <c:pt idx="115">
                  <c:v>12742.72</c:v>
                </c:pt>
                <c:pt idx="116">
                  <c:v>12775.489</c:v>
                </c:pt>
                <c:pt idx="117">
                  <c:v>12736.508</c:v>
                </c:pt>
                <c:pt idx="118">
                  <c:v>12771.458000000001</c:v>
                </c:pt>
                <c:pt idx="119">
                  <c:v>12831.88</c:v>
                </c:pt>
                <c:pt idx="120">
                  <c:v>12896.558999999999</c:v>
                </c:pt>
                <c:pt idx="121">
                  <c:v>12901.993</c:v>
                </c:pt>
                <c:pt idx="122">
                  <c:v>12950.955</c:v>
                </c:pt>
                <c:pt idx="123">
                  <c:v>13056.69</c:v>
                </c:pt>
                <c:pt idx="124">
                  <c:v>13159.251</c:v>
                </c:pt>
                <c:pt idx="125">
                  <c:v>13175.393</c:v>
                </c:pt>
                <c:pt idx="126">
                  <c:v>13210.27</c:v>
                </c:pt>
                <c:pt idx="127">
                  <c:v>13263.082</c:v>
                </c:pt>
                <c:pt idx="128">
                  <c:v>13272.55</c:v>
                </c:pt>
                <c:pt idx="129">
                  <c:v>13281.308000000001</c:v>
                </c:pt>
                <c:pt idx="130">
                  <c:v>13296.74</c:v>
                </c:pt>
                <c:pt idx="131">
                  <c:v>13376.431</c:v>
                </c:pt>
                <c:pt idx="132">
                  <c:v>13548.864</c:v>
                </c:pt>
                <c:pt idx="133">
                  <c:v>13586.620999999999</c:v>
                </c:pt>
                <c:pt idx="134">
                  <c:v>13553.718000000001</c:v>
                </c:pt>
                <c:pt idx="135">
                  <c:v>13530.436</c:v>
                </c:pt>
                <c:pt idx="136">
                  <c:v>13513.331</c:v>
                </c:pt>
                <c:pt idx="137">
                  <c:v>13569.654</c:v>
                </c:pt>
                <c:pt idx="138">
                  <c:v>13622.766</c:v>
                </c:pt>
                <c:pt idx="139">
                  <c:v>13613.4</c:v>
                </c:pt>
                <c:pt idx="140">
                  <c:v>13595.905000000001</c:v>
                </c:pt>
                <c:pt idx="141">
                  <c:v>13603.839</c:v>
                </c:pt>
                <c:pt idx="142">
                  <c:v>13593.654</c:v>
                </c:pt>
                <c:pt idx="143">
                  <c:v>13721.816999999999</c:v>
                </c:pt>
                <c:pt idx="144">
                  <c:v>13776.848</c:v>
                </c:pt>
                <c:pt idx="145">
                  <c:v>13861.163</c:v>
                </c:pt>
                <c:pt idx="146">
                  <c:v>13913.971</c:v>
                </c:pt>
                <c:pt idx="147">
                  <c:v>13973.636</c:v>
                </c:pt>
                <c:pt idx="148">
                  <c:v>13978.968999999999</c:v>
                </c:pt>
                <c:pt idx="149">
                  <c:v>13979.492</c:v>
                </c:pt>
                <c:pt idx="150">
                  <c:v>13896.050999999999</c:v>
                </c:pt>
                <c:pt idx="151">
                  <c:v>13869.442999999999</c:v>
                </c:pt>
                <c:pt idx="152">
                  <c:v>13975.225</c:v>
                </c:pt>
                <c:pt idx="153">
                  <c:v>14069.32</c:v>
                </c:pt>
                <c:pt idx="154">
                  <c:v>14259.575999999999</c:v>
                </c:pt>
                <c:pt idx="155">
                  <c:v>14610.103999999999</c:v>
                </c:pt>
                <c:pt idx="156">
                  <c:v>13887.401</c:v>
                </c:pt>
                <c:pt idx="157">
                  <c:v>13855.25</c:v>
                </c:pt>
                <c:pt idx="158">
                  <c:v>13904.124</c:v>
                </c:pt>
                <c:pt idx="159">
                  <c:v>13957.849</c:v>
                </c:pt>
                <c:pt idx="160">
                  <c:v>14026.743</c:v>
                </c:pt>
                <c:pt idx="161">
                  <c:v>14028.535</c:v>
                </c:pt>
                <c:pt idx="162">
                  <c:v>14001.477000000001</c:v>
                </c:pt>
                <c:pt idx="163">
                  <c:v>14028.243</c:v>
                </c:pt>
                <c:pt idx="164">
                  <c:v>14082.895</c:v>
                </c:pt>
                <c:pt idx="165">
                  <c:v>14048.788</c:v>
                </c:pt>
                <c:pt idx="166">
                  <c:v>14092.57</c:v>
                </c:pt>
                <c:pt idx="167">
                  <c:v>14131.172</c:v>
                </c:pt>
                <c:pt idx="168">
                  <c:v>14206.305</c:v>
                </c:pt>
                <c:pt idx="169">
                  <c:v>14286.138999999999</c:v>
                </c:pt>
                <c:pt idx="170">
                  <c:v>14360.058000000001</c:v>
                </c:pt>
                <c:pt idx="171">
                  <c:v>14405.213</c:v>
                </c:pt>
                <c:pt idx="172">
                  <c:v>14450.616</c:v>
                </c:pt>
                <c:pt idx="173">
                  <c:v>14510.862999999999</c:v>
                </c:pt>
                <c:pt idx="174">
                  <c:v>14562.405000000001</c:v>
                </c:pt>
                <c:pt idx="175">
                  <c:v>14640.391</c:v>
                </c:pt>
                <c:pt idx="176">
                  <c:v>14695.290999999999</c:v>
                </c:pt>
                <c:pt idx="177">
                  <c:v>14764.112999999999</c:v>
                </c:pt>
                <c:pt idx="178">
                  <c:v>14844.960999999999</c:v>
                </c:pt>
                <c:pt idx="179">
                  <c:v>14943.794</c:v>
                </c:pt>
                <c:pt idx="180">
                  <c:v>15072.911</c:v>
                </c:pt>
                <c:pt idx="181">
                  <c:v>15126.858</c:v>
                </c:pt>
                <c:pt idx="182">
                  <c:v>15095.985000000001</c:v>
                </c:pt>
                <c:pt idx="183">
                  <c:v>15140.893</c:v>
                </c:pt>
                <c:pt idx="184">
                  <c:v>15171.871999999999</c:v>
                </c:pt>
                <c:pt idx="185">
                  <c:v>15178.053</c:v>
                </c:pt>
                <c:pt idx="186">
                  <c:v>15204.326999999999</c:v>
                </c:pt>
                <c:pt idx="187">
                  <c:v>15236.665999999999</c:v>
                </c:pt>
                <c:pt idx="188">
                  <c:v>15279.718999999999</c:v>
                </c:pt>
                <c:pt idx="189">
                  <c:v>15320.816000000001</c:v>
                </c:pt>
                <c:pt idx="190">
                  <c:v>15319.814</c:v>
                </c:pt>
                <c:pt idx="191">
                  <c:v>15385.188</c:v>
                </c:pt>
                <c:pt idx="192">
                  <c:v>15397.111000000001</c:v>
                </c:pt>
                <c:pt idx="193">
                  <c:v>15406.808999999999</c:v>
                </c:pt>
                <c:pt idx="194">
                  <c:v>15406.989</c:v>
                </c:pt>
                <c:pt idx="195">
                  <c:v>15385.934999999999</c:v>
                </c:pt>
                <c:pt idx="196">
                  <c:v>15382.189</c:v>
                </c:pt>
                <c:pt idx="197">
                  <c:v>15395.378000000001</c:v>
                </c:pt>
                <c:pt idx="198">
                  <c:v>15453.227999999999</c:v>
                </c:pt>
                <c:pt idx="199">
                  <c:v>15466.08</c:v>
                </c:pt>
                <c:pt idx="200">
                  <c:v>15501.21</c:v>
                </c:pt>
                <c:pt idx="201">
                  <c:v>15521.629000000001</c:v>
                </c:pt>
                <c:pt idx="202">
                  <c:v>15556.527</c:v>
                </c:pt>
                <c:pt idx="203">
                  <c:v>15591.825000000001</c:v>
                </c:pt>
                <c:pt idx="204">
                  <c:v>15639.669</c:v>
                </c:pt>
                <c:pt idx="205">
                  <c:v>15695.511</c:v>
                </c:pt>
                <c:pt idx="206">
                  <c:v>15752.977999999999</c:v>
                </c:pt>
                <c:pt idx="207">
                  <c:v>15763.02</c:v>
                </c:pt>
                <c:pt idx="208">
                  <c:v>15857.476000000001</c:v>
                </c:pt>
                <c:pt idx="209">
                  <c:v>15867.418</c:v>
                </c:pt>
                <c:pt idx="210">
                  <c:v>15921.093000000001</c:v>
                </c:pt>
                <c:pt idx="211">
                  <c:v>15951.101000000001</c:v>
                </c:pt>
                <c:pt idx="212">
                  <c:v>15983.513999999999</c:v>
                </c:pt>
                <c:pt idx="213">
                  <c:v>16037.593000000001</c:v>
                </c:pt>
                <c:pt idx="214">
                  <c:v>16071.675999999999</c:v>
                </c:pt>
                <c:pt idx="215">
                  <c:v>16114.703</c:v>
                </c:pt>
                <c:pt idx="216">
                  <c:v>16152.138000000001</c:v>
                </c:pt>
                <c:pt idx="217">
                  <c:v>16181.23</c:v>
                </c:pt>
                <c:pt idx="218">
                  <c:v>16215.671</c:v>
                </c:pt>
                <c:pt idx="219">
                  <c:v>16226.395</c:v>
                </c:pt>
                <c:pt idx="220">
                  <c:v>16262.025</c:v>
                </c:pt>
                <c:pt idx="221">
                  <c:v>16312.968999999999</c:v>
                </c:pt>
                <c:pt idx="222">
                  <c:v>16385.766</c:v>
                </c:pt>
                <c:pt idx="223">
                  <c:v>16441.544999999998</c:v>
                </c:pt>
                <c:pt idx="224">
                  <c:v>16426.684000000001</c:v>
                </c:pt>
                <c:pt idx="225">
                  <c:v>16441.011999999999</c:v>
                </c:pt>
                <c:pt idx="226">
                  <c:v>16460.651000000002</c:v>
                </c:pt>
                <c:pt idx="227">
                  <c:v>16641.026000000002</c:v>
                </c:pt>
                <c:pt idx="228">
                  <c:v>16683.407999999999</c:v>
                </c:pt>
                <c:pt idx="229">
                  <c:v>16729.065999999999</c:v>
                </c:pt>
                <c:pt idx="230">
                  <c:v>16740.364000000001</c:v>
                </c:pt>
                <c:pt idx="231">
                  <c:v>16697.855</c:v>
                </c:pt>
                <c:pt idx="232">
                  <c:v>16699.532999999999</c:v>
                </c:pt>
                <c:pt idx="233">
                  <c:v>16710.524000000001</c:v>
                </c:pt>
                <c:pt idx="234">
                  <c:v>16709.062999999998</c:v>
                </c:pt>
                <c:pt idx="235">
                  <c:v>16779.587</c:v>
                </c:pt>
                <c:pt idx="236">
                  <c:v>16805.38</c:v>
                </c:pt>
                <c:pt idx="237">
                  <c:v>16824.363000000001</c:v>
                </c:pt>
                <c:pt idx="238">
                  <c:v>16897.326000000001</c:v>
                </c:pt>
                <c:pt idx="239">
                  <c:v>16856.434000000001</c:v>
                </c:pt>
                <c:pt idx="240">
                  <c:v>17003.205999999998</c:v>
                </c:pt>
                <c:pt idx="241">
                  <c:v>17111.944</c:v>
                </c:pt>
                <c:pt idx="242">
                  <c:v>16828.473000000002</c:v>
                </c:pt>
                <c:pt idx="243">
                  <c:v>19028.422999999999</c:v>
                </c:pt>
                <c:pt idx="244">
                  <c:v>18232.325000000001</c:v>
                </c:pt>
                <c:pt idx="245">
                  <c:v>17984.903999999999</c:v>
                </c:pt>
                <c:pt idx="246">
                  <c:v>18092.922999999999</c:v>
                </c:pt>
                <c:pt idx="247">
                  <c:v>17509.276999999998</c:v>
                </c:pt>
                <c:pt idx="248">
                  <c:v>17608.769</c:v>
                </c:pt>
                <c:pt idx="249">
                  <c:v>17560.993999999999</c:v>
                </c:pt>
                <c:pt idx="250">
                  <c:v>17385.231</c:v>
                </c:pt>
                <c:pt idx="251">
                  <c:v>17432.050999999999</c:v>
                </c:pt>
                <c:pt idx="252">
                  <c:v>19103.243999999999</c:v>
                </c:pt>
                <c:pt idx="253">
                  <c:v>17678.432000000001</c:v>
                </c:pt>
                <c:pt idx="254">
                  <c:v>21267.506000000001</c:v>
                </c:pt>
                <c:pt idx="255">
                  <c:v>18328.956999999999</c:v>
                </c:pt>
                <c:pt idx="256">
                  <c:v>17875.09</c:v>
                </c:pt>
                <c:pt idx="257">
                  <c:v>17827.219000000001</c:v>
                </c:pt>
                <c:pt idx="258">
                  <c:v>17971.007000000001</c:v>
                </c:pt>
                <c:pt idx="259">
                  <c:v>17963.637999999999</c:v>
                </c:pt>
                <c:pt idx="260">
                  <c:v>17725.671999999999</c:v>
                </c:pt>
                <c:pt idx="261">
                  <c:v>17685.510999999999</c:v>
                </c:pt>
                <c:pt idx="262">
                  <c:v>17654.859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1-AF46-8A13-AC9100017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5890320"/>
        <c:axId val="855984592"/>
      </c:lineChart>
      <c:dateAx>
        <c:axId val="8558903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984592"/>
        <c:crosses val="autoZero"/>
        <c:auto val="1"/>
        <c:lblOffset val="100"/>
        <c:baseTimeUnit val="months"/>
      </c:dateAx>
      <c:valAx>
        <c:axId val="855984592"/>
        <c:scaling>
          <c:orientation val="minMax"/>
          <c:max val="22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89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Personal Savings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Persona Savings</c:v>
                </c:pt>
              </c:strCache>
            </c:strRef>
          </c:tx>
          <c:spPr>
            <a:ln w="3810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92-E941-BE62-3BAB417BE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Graph'!$A$12:$A$178</c:f>
              <c:numCache>
                <c:formatCode>yyyy\-mm\-dd</c:formatCode>
                <c:ptCount val="167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</c:numCache>
            </c:numRef>
          </c:cat>
          <c:val>
            <c:numRef>
              <c:f>'FRED Graph'!$B$12:$B$178</c:f>
              <c:numCache>
                <c:formatCode>0.0</c:formatCode>
                <c:ptCount val="167"/>
                <c:pt idx="0">
                  <c:v>10.1</c:v>
                </c:pt>
                <c:pt idx="1">
                  <c:v>11.3</c:v>
                </c:pt>
                <c:pt idx="2">
                  <c:v>11.4</c:v>
                </c:pt>
                <c:pt idx="3">
                  <c:v>11.4</c:v>
                </c:pt>
                <c:pt idx="4">
                  <c:v>10.9</c:v>
                </c:pt>
                <c:pt idx="5">
                  <c:v>10.9</c:v>
                </c:pt>
                <c:pt idx="6">
                  <c:v>12.3</c:v>
                </c:pt>
                <c:pt idx="7">
                  <c:v>12.9</c:v>
                </c:pt>
                <c:pt idx="8">
                  <c:v>12.3</c:v>
                </c:pt>
                <c:pt idx="9">
                  <c:v>12.5</c:v>
                </c:pt>
                <c:pt idx="10">
                  <c:v>12.3</c:v>
                </c:pt>
                <c:pt idx="11">
                  <c:v>11</c:v>
                </c:pt>
                <c:pt idx="12">
                  <c:v>11</c:v>
                </c:pt>
                <c:pt idx="13">
                  <c:v>9.8000000000000007</c:v>
                </c:pt>
                <c:pt idx="14">
                  <c:v>9.5</c:v>
                </c:pt>
                <c:pt idx="15">
                  <c:v>10</c:v>
                </c:pt>
                <c:pt idx="16">
                  <c:v>11.1</c:v>
                </c:pt>
                <c:pt idx="17">
                  <c:v>11.3</c:v>
                </c:pt>
                <c:pt idx="18">
                  <c:v>11.7</c:v>
                </c:pt>
                <c:pt idx="19">
                  <c:v>11.3</c:v>
                </c:pt>
                <c:pt idx="20">
                  <c:v>9.3000000000000007</c:v>
                </c:pt>
                <c:pt idx="21">
                  <c:v>10.199999999999999</c:v>
                </c:pt>
                <c:pt idx="22">
                  <c:v>8.1999999999999993</c:v>
                </c:pt>
                <c:pt idx="23">
                  <c:v>8.9</c:v>
                </c:pt>
                <c:pt idx="24">
                  <c:v>9.3000000000000007</c:v>
                </c:pt>
                <c:pt idx="25">
                  <c:v>9.5</c:v>
                </c:pt>
                <c:pt idx="26">
                  <c:v>8.5</c:v>
                </c:pt>
                <c:pt idx="27">
                  <c:v>8.1</c:v>
                </c:pt>
                <c:pt idx="28">
                  <c:v>8.9</c:v>
                </c:pt>
                <c:pt idx="29">
                  <c:v>6.8</c:v>
                </c:pt>
                <c:pt idx="30">
                  <c:v>7.5</c:v>
                </c:pt>
                <c:pt idx="31">
                  <c:v>8.5</c:v>
                </c:pt>
                <c:pt idx="32">
                  <c:v>8.3000000000000007</c:v>
                </c:pt>
                <c:pt idx="33">
                  <c:v>8.6</c:v>
                </c:pt>
                <c:pt idx="34">
                  <c:v>8.6</c:v>
                </c:pt>
                <c:pt idx="35">
                  <c:v>8.5</c:v>
                </c:pt>
                <c:pt idx="36">
                  <c:v>9</c:v>
                </c:pt>
                <c:pt idx="37">
                  <c:v>8.3000000000000007</c:v>
                </c:pt>
                <c:pt idx="38">
                  <c:v>8</c:v>
                </c:pt>
                <c:pt idx="39">
                  <c:v>8.3000000000000007</c:v>
                </c:pt>
                <c:pt idx="40">
                  <c:v>8.3000000000000007</c:v>
                </c:pt>
                <c:pt idx="41">
                  <c:v>8.6999999999999993</c:v>
                </c:pt>
                <c:pt idx="42">
                  <c:v>8.3000000000000007</c:v>
                </c:pt>
                <c:pt idx="43">
                  <c:v>8.1999999999999993</c:v>
                </c:pt>
                <c:pt idx="44">
                  <c:v>8.6999999999999993</c:v>
                </c:pt>
                <c:pt idx="45">
                  <c:v>8.6</c:v>
                </c:pt>
                <c:pt idx="46">
                  <c:v>8.6</c:v>
                </c:pt>
                <c:pt idx="47">
                  <c:v>9.4</c:v>
                </c:pt>
                <c:pt idx="48">
                  <c:v>9.6</c:v>
                </c:pt>
                <c:pt idx="49">
                  <c:v>9.9</c:v>
                </c:pt>
                <c:pt idx="50">
                  <c:v>9.3000000000000007</c:v>
                </c:pt>
                <c:pt idx="51">
                  <c:v>8.9</c:v>
                </c:pt>
                <c:pt idx="52">
                  <c:v>8.8000000000000007</c:v>
                </c:pt>
                <c:pt idx="53">
                  <c:v>8.3000000000000007</c:v>
                </c:pt>
                <c:pt idx="54">
                  <c:v>7.4</c:v>
                </c:pt>
                <c:pt idx="55">
                  <c:v>7.3</c:v>
                </c:pt>
                <c:pt idx="56">
                  <c:v>6.8</c:v>
                </c:pt>
                <c:pt idx="57">
                  <c:v>7</c:v>
                </c:pt>
                <c:pt idx="58">
                  <c:v>6.8</c:v>
                </c:pt>
                <c:pt idx="59">
                  <c:v>7.1</c:v>
                </c:pt>
                <c:pt idx="60">
                  <c:v>7.6</c:v>
                </c:pt>
                <c:pt idx="61">
                  <c:v>6.9</c:v>
                </c:pt>
                <c:pt idx="62">
                  <c:v>6.8</c:v>
                </c:pt>
                <c:pt idx="63">
                  <c:v>6.6</c:v>
                </c:pt>
                <c:pt idx="64">
                  <c:v>6.7</c:v>
                </c:pt>
                <c:pt idx="65">
                  <c:v>6.5</c:v>
                </c:pt>
                <c:pt idx="66">
                  <c:v>6.6</c:v>
                </c:pt>
                <c:pt idx="67">
                  <c:v>6.4</c:v>
                </c:pt>
                <c:pt idx="68">
                  <c:v>6.3</c:v>
                </c:pt>
                <c:pt idx="69">
                  <c:v>6.6</c:v>
                </c:pt>
                <c:pt idx="70">
                  <c:v>6.1</c:v>
                </c:pt>
                <c:pt idx="71">
                  <c:v>6.3</c:v>
                </c:pt>
                <c:pt idx="72">
                  <c:v>7.4</c:v>
                </c:pt>
                <c:pt idx="73">
                  <c:v>7</c:v>
                </c:pt>
                <c:pt idx="74">
                  <c:v>6.7</c:v>
                </c:pt>
                <c:pt idx="75">
                  <c:v>6.1</c:v>
                </c:pt>
                <c:pt idx="76">
                  <c:v>6.2</c:v>
                </c:pt>
                <c:pt idx="77">
                  <c:v>4.8</c:v>
                </c:pt>
                <c:pt idx="78">
                  <c:v>4.5</c:v>
                </c:pt>
                <c:pt idx="79">
                  <c:v>4.4000000000000004</c:v>
                </c:pt>
                <c:pt idx="80">
                  <c:v>4.5999999999999996</c:v>
                </c:pt>
                <c:pt idx="81">
                  <c:v>4.8</c:v>
                </c:pt>
                <c:pt idx="82">
                  <c:v>5</c:v>
                </c:pt>
                <c:pt idx="83">
                  <c:v>4.5999999999999996</c:v>
                </c:pt>
                <c:pt idx="84">
                  <c:v>5.0999999999999996</c:v>
                </c:pt>
                <c:pt idx="85">
                  <c:v>4.7</c:v>
                </c:pt>
                <c:pt idx="86">
                  <c:v>6.4</c:v>
                </c:pt>
                <c:pt idx="87">
                  <c:v>3.5</c:v>
                </c:pt>
                <c:pt idx="88">
                  <c:v>5.6</c:v>
                </c:pt>
                <c:pt idx="89">
                  <c:v>6</c:v>
                </c:pt>
                <c:pt idx="90">
                  <c:v>5.6</c:v>
                </c:pt>
                <c:pt idx="91">
                  <c:v>5.7</c:v>
                </c:pt>
                <c:pt idx="92">
                  <c:v>5.2</c:v>
                </c:pt>
                <c:pt idx="93">
                  <c:v>5.3</c:v>
                </c:pt>
                <c:pt idx="94">
                  <c:v>5.7</c:v>
                </c:pt>
                <c:pt idx="95">
                  <c:v>5.3</c:v>
                </c:pt>
                <c:pt idx="96">
                  <c:v>4.8</c:v>
                </c:pt>
                <c:pt idx="97">
                  <c:v>5.3</c:v>
                </c:pt>
                <c:pt idx="98">
                  <c:v>4.8</c:v>
                </c:pt>
                <c:pt idx="99">
                  <c:v>4.9000000000000004</c:v>
                </c:pt>
                <c:pt idx="100">
                  <c:v>3.1</c:v>
                </c:pt>
                <c:pt idx="101">
                  <c:v>2.9</c:v>
                </c:pt>
                <c:pt idx="102">
                  <c:v>2.4</c:v>
                </c:pt>
                <c:pt idx="103">
                  <c:v>3</c:v>
                </c:pt>
                <c:pt idx="104">
                  <c:v>3.9</c:v>
                </c:pt>
                <c:pt idx="105">
                  <c:v>3.7</c:v>
                </c:pt>
                <c:pt idx="106">
                  <c:v>3.2</c:v>
                </c:pt>
                <c:pt idx="107">
                  <c:v>3.4</c:v>
                </c:pt>
                <c:pt idx="108">
                  <c:v>3.6</c:v>
                </c:pt>
                <c:pt idx="109">
                  <c:v>3.6</c:v>
                </c:pt>
                <c:pt idx="110">
                  <c:v>3.2</c:v>
                </c:pt>
                <c:pt idx="111">
                  <c:v>3</c:v>
                </c:pt>
                <c:pt idx="112">
                  <c:v>3.4</c:v>
                </c:pt>
                <c:pt idx="113">
                  <c:v>5.0999999999999996</c:v>
                </c:pt>
                <c:pt idx="114">
                  <c:v>3.9</c:v>
                </c:pt>
                <c:pt idx="115">
                  <c:v>5.9</c:v>
                </c:pt>
                <c:pt idx="116">
                  <c:v>5.9</c:v>
                </c:pt>
                <c:pt idx="117">
                  <c:v>6.9</c:v>
                </c:pt>
                <c:pt idx="118">
                  <c:v>5.2</c:v>
                </c:pt>
                <c:pt idx="119">
                  <c:v>5.5</c:v>
                </c:pt>
                <c:pt idx="120">
                  <c:v>5.7</c:v>
                </c:pt>
                <c:pt idx="121">
                  <c:v>6.5</c:v>
                </c:pt>
                <c:pt idx="122">
                  <c:v>6.5</c:v>
                </c:pt>
                <c:pt idx="123">
                  <c:v>6.3</c:v>
                </c:pt>
                <c:pt idx="124">
                  <c:v>6.9</c:v>
                </c:pt>
                <c:pt idx="125">
                  <c:v>6.6</c:v>
                </c:pt>
                <c:pt idx="126">
                  <c:v>6.8</c:v>
                </c:pt>
                <c:pt idx="127">
                  <c:v>6.9</c:v>
                </c:pt>
                <c:pt idx="128">
                  <c:v>7.9</c:v>
                </c:pt>
                <c:pt idx="129">
                  <c:v>8.6</c:v>
                </c:pt>
                <c:pt idx="130">
                  <c:v>7.8</c:v>
                </c:pt>
                <c:pt idx="131">
                  <c:v>10</c:v>
                </c:pt>
                <c:pt idx="132">
                  <c:v>5.8</c:v>
                </c:pt>
                <c:pt idx="133">
                  <c:v>6.4</c:v>
                </c:pt>
                <c:pt idx="134">
                  <c:v>6.4</c:v>
                </c:pt>
                <c:pt idx="135">
                  <c:v>5.9</c:v>
                </c:pt>
                <c:pt idx="136">
                  <c:v>6.7</c:v>
                </c:pt>
                <c:pt idx="137">
                  <c:v>7</c:v>
                </c:pt>
                <c:pt idx="138">
                  <c:v>7.1</c:v>
                </c:pt>
                <c:pt idx="139">
                  <c:v>7.3</c:v>
                </c:pt>
                <c:pt idx="140">
                  <c:v>7.9</c:v>
                </c:pt>
                <c:pt idx="141">
                  <c:v>7.5</c:v>
                </c:pt>
                <c:pt idx="142">
                  <c:v>7.3</c:v>
                </c:pt>
                <c:pt idx="143">
                  <c:v>7.4</c:v>
                </c:pt>
                <c:pt idx="144">
                  <c:v>7.5</c:v>
                </c:pt>
                <c:pt idx="145">
                  <c:v>6.9</c:v>
                </c:pt>
                <c:pt idx="146">
                  <c:v>6.8</c:v>
                </c:pt>
                <c:pt idx="147">
                  <c:v>6.8</c:v>
                </c:pt>
                <c:pt idx="148">
                  <c:v>7.1</c:v>
                </c:pt>
                <c:pt idx="149">
                  <c:v>7.5</c:v>
                </c:pt>
                <c:pt idx="150">
                  <c:v>7.5</c:v>
                </c:pt>
                <c:pt idx="151">
                  <c:v>7</c:v>
                </c:pt>
                <c:pt idx="152">
                  <c:v>7.5</c:v>
                </c:pt>
                <c:pt idx="153">
                  <c:v>7.5</c:v>
                </c:pt>
                <c:pt idx="154">
                  <c:v>7.6</c:v>
                </c:pt>
                <c:pt idx="155">
                  <c:v>7.9</c:v>
                </c:pt>
                <c:pt idx="156">
                  <c:v>8.6</c:v>
                </c:pt>
                <c:pt idx="157">
                  <c:v>7.4</c:v>
                </c:pt>
                <c:pt idx="158">
                  <c:v>7.2</c:v>
                </c:pt>
                <c:pt idx="159">
                  <c:v>7.4</c:v>
                </c:pt>
                <c:pt idx="160">
                  <c:v>9.6999999999999993</c:v>
                </c:pt>
                <c:pt idx="161">
                  <c:v>26.1</c:v>
                </c:pt>
                <c:pt idx="162">
                  <c:v>16</c:v>
                </c:pt>
                <c:pt idx="163">
                  <c:v>13.6</c:v>
                </c:pt>
                <c:pt idx="164">
                  <c:v>20.5</c:v>
                </c:pt>
                <c:pt idx="165">
                  <c:v>10.9</c:v>
                </c:pt>
                <c:pt idx="166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92-E941-BE62-3BAB417BE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891440"/>
        <c:axId val="845491248"/>
      </c:lineChart>
      <c:dateAx>
        <c:axId val="84589144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91248"/>
        <c:crosses val="autoZero"/>
        <c:auto val="1"/>
        <c:lblOffset val="100"/>
        <c:baseTimeUnit val="months"/>
      </c:dateAx>
      <c:valAx>
        <c:axId val="84549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Graph'!$F$11</c:f>
              <c:strCache>
                <c:ptCount val="1"/>
                <c:pt idx="0">
                  <c:v>Durable Goods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Graph'!$F$12:$F$250</c:f>
              <c:numCache>
                <c:formatCode>0.0</c:formatCode>
                <c:ptCount val="239"/>
                <c:pt idx="0">
                  <c:v>62.625810000000001</c:v>
                </c:pt>
                <c:pt idx="1">
                  <c:v>63.432259999999999</c:v>
                </c:pt>
                <c:pt idx="2">
                  <c:v>62.896769999999997</c:v>
                </c:pt>
                <c:pt idx="3">
                  <c:v>64.612899999999996</c:v>
                </c:pt>
                <c:pt idx="4">
                  <c:v>62.109679999999997</c:v>
                </c:pt>
                <c:pt idx="5">
                  <c:v>62.451610000000002</c:v>
                </c:pt>
                <c:pt idx="6">
                  <c:v>64.619349999999997</c:v>
                </c:pt>
                <c:pt idx="7">
                  <c:v>65.787099999999995</c:v>
                </c:pt>
                <c:pt idx="8">
                  <c:v>63.477420000000002</c:v>
                </c:pt>
                <c:pt idx="9">
                  <c:v>62.574190000000002</c:v>
                </c:pt>
                <c:pt idx="10">
                  <c:v>63.12903</c:v>
                </c:pt>
                <c:pt idx="11">
                  <c:v>65.154839999999993</c:v>
                </c:pt>
                <c:pt idx="12">
                  <c:v>63.393549999999998</c:v>
                </c:pt>
                <c:pt idx="13">
                  <c:v>61.703229999999998</c:v>
                </c:pt>
                <c:pt idx="14">
                  <c:v>63.522579999999998</c:v>
                </c:pt>
                <c:pt idx="15">
                  <c:v>64.767740000000003</c:v>
                </c:pt>
                <c:pt idx="16">
                  <c:v>64.883870000000002</c:v>
                </c:pt>
                <c:pt idx="17">
                  <c:v>65.412899999999993</c:v>
                </c:pt>
                <c:pt idx="18">
                  <c:v>66.122579999999999</c:v>
                </c:pt>
                <c:pt idx="19">
                  <c:v>68.341939999999994</c:v>
                </c:pt>
                <c:pt idx="20">
                  <c:v>67.167739999999995</c:v>
                </c:pt>
                <c:pt idx="21">
                  <c:v>66.851609999999994</c:v>
                </c:pt>
                <c:pt idx="22">
                  <c:v>67.967740000000006</c:v>
                </c:pt>
                <c:pt idx="23">
                  <c:v>67.838710000000006</c:v>
                </c:pt>
                <c:pt idx="24">
                  <c:v>67.619349999999997</c:v>
                </c:pt>
                <c:pt idx="25">
                  <c:v>68.722579999999994</c:v>
                </c:pt>
                <c:pt idx="26">
                  <c:v>69.638710000000003</c:v>
                </c:pt>
                <c:pt idx="27">
                  <c:v>68.567740000000001</c:v>
                </c:pt>
                <c:pt idx="28">
                  <c:v>70.419349999999994</c:v>
                </c:pt>
                <c:pt idx="29">
                  <c:v>67.329030000000003</c:v>
                </c:pt>
                <c:pt idx="30">
                  <c:v>69.477419999999995</c:v>
                </c:pt>
                <c:pt idx="31">
                  <c:v>69.612899999999996</c:v>
                </c:pt>
                <c:pt idx="32">
                  <c:v>70.922579999999996</c:v>
                </c:pt>
                <c:pt idx="33">
                  <c:v>70.877420000000001</c:v>
                </c:pt>
                <c:pt idx="34">
                  <c:v>70.961290000000005</c:v>
                </c:pt>
                <c:pt idx="35">
                  <c:v>72.425809999999998</c:v>
                </c:pt>
                <c:pt idx="36">
                  <c:v>70.735479999999995</c:v>
                </c:pt>
                <c:pt idx="37">
                  <c:v>71.81935</c:v>
                </c:pt>
                <c:pt idx="38">
                  <c:v>72.270970000000005</c:v>
                </c:pt>
                <c:pt idx="39">
                  <c:v>73.729029999999995</c:v>
                </c:pt>
                <c:pt idx="40">
                  <c:v>72.025810000000007</c:v>
                </c:pt>
                <c:pt idx="41">
                  <c:v>74.490319999999997</c:v>
                </c:pt>
                <c:pt idx="42">
                  <c:v>77.56129</c:v>
                </c:pt>
                <c:pt idx="43">
                  <c:v>73.516130000000004</c:v>
                </c:pt>
                <c:pt idx="44">
                  <c:v>71.858059999999995</c:v>
                </c:pt>
                <c:pt idx="45">
                  <c:v>70.941940000000002</c:v>
                </c:pt>
                <c:pt idx="46">
                  <c:v>72.025810000000007</c:v>
                </c:pt>
                <c:pt idx="47">
                  <c:v>72.787099999999995</c:v>
                </c:pt>
                <c:pt idx="48">
                  <c:v>75.348389999999995</c:v>
                </c:pt>
                <c:pt idx="49">
                  <c:v>73.774190000000004</c:v>
                </c:pt>
                <c:pt idx="50">
                  <c:v>74.25806</c:v>
                </c:pt>
                <c:pt idx="51">
                  <c:v>74.25806</c:v>
                </c:pt>
                <c:pt idx="52">
                  <c:v>74.012900000000002</c:v>
                </c:pt>
                <c:pt idx="53">
                  <c:v>74.161289999999994</c:v>
                </c:pt>
                <c:pt idx="54">
                  <c:v>75.400000000000006</c:v>
                </c:pt>
                <c:pt idx="55">
                  <c:v>73.935479999999998</c:v>
                </c:pt>
                <c:pt idx="56">
                  <c:v>75.283869999999993</c:v>
                </c:pt>
                <c:pt idx="57">
                  <c:v>75.374189999999999</c:v>
                </c:pt>
                <c:pt idx="58">
                  <c:v>75.122579999999999</c:v>
                </c:pt>
                <c:pt idx="59">
                  <c:v>75.838710000000006</c:v>
                </c:pt>
                <c:pt idx="60">
                  <c:v>76.354839999999996</c:v>
                </c:pt>
                <c:pt idx="61">
                  <c:v>75.812899999999999</c:v>
                </c:pt>
                <c:pt idx="62">
                  <c:v>76.032259999999994</c:v>
                </c:pt>
                <c:pt idx="63">
                  <c:v>76.206450000000004</c:v>
                </c:pt>
                <c:pt idx="64">
                  <c:v>77.270970000000005</c:v>
                </c:pt>
                <c:pt idx="65">
                  <c:v>76.012900000000002</c:v>
                </c:pt>
                <c:pt idx="66">
                  <c:v>76.174189999999996</c:v>
                </c:pt>
                <c:pt idx="67">
                  <c:v>76.929029999999997</c:v>
                </c:pt>
                <c:pt idx="68">
                  <c:v>77.587100000000007</c:v>
                </c:pt>
                <c:pt idx="69">
                  <c:v>78</c:v>
                </c:pt>
                <c:pt idx="70">
                  <c:v>77.270970000000005</c:v>
                </c:pt>
                <c:pt idx="71">
                  <c:v>76.12903</c:v>
                </c:pt>
                <c:pt idx="72">
                  <c:v>75.380650000000003</c:v>
                </c:pt>
                <c:pt idx="73">
                  <c:v>74.090320000000006</c:v>
                </c:pt>
                <c:pt idx="74">
                  <c:v>73.787099999999995</c:v>
                </c:pt>
                <c:pt idx="75">
                  <c:v>73.490319999999997</c:v>
                </c:pt>
                <c:pt idx="76">
                  <c:v>73.787099999999995</c:v>
                </c:pt>
                <c:pt idx="77">
                  <c:v>72.929029999999997</c:v>
                </c:pt>
                <c:pt idx="78">
                  <c:v>70.967740000000006</c:v>
                </c:pt>
                <c:pt idx="79">
                  <c:v>71.890320000000003</c:v>
                </c:pt>
                <c:pt idx="80">
                  <c:v>69.238709999999998</c:v>
                </c:pt>
                <c:pt idx="81">
                  <c:v>66.232259999999997</c:v>
                </c:pt>
                <c:pt idx="82">
                  <c:v>64.670969999999997</c:v>
                </c:pt>
                <c:pt idx="83">
                  <c:v>64.193550000000002</c:v>
                </c:pt>
                <c:pt idx="84">
                  <c:v>66</c:v>
                </c:pt>
                <c:pt idx="85">
                  <c:v>64.916129999999995</c:v>
                </c:pt>
                <c:pt idx="86">
                  <c:v>63.496769999999998</c:v>
                </c:pt>
                <c:pt idx="87">
                  <c:v>63.148389999999999</c:v>
                </c:pt>
                <c:pt idx="88">
                  <c:v>64.445160000000001</c:v>
                </c:pt>
                <c:pt idx="89">
                  <c:v>64.929029999999997</c:v>
                </c:pt>
                <c:pt idx="90">
                  <c:v>65.858059999999995</c:v>
                </c:pt>
                <c:pt idx="91">
                  <c:v>70.264520000000005</c:v>
                </c:pt>
                <c:pt idx="92">
                  <c:v>64.219350000000006</c:v>
                </c:pt>
                <c:pt idx="93">
                  <c:v>64.748390000000001</c:v>
                </c:pt>
                <c:pt idx="94">
                  <c:v>65.638710000000003</c:v>
                </c:pt>
                <c:pt idx="95">
                  <c:v>65.909679999999994</c:v>
                </c:pt>
                <c:pt idx="96">
                  <c:v>64.909679999999994</c:v>
                </c:pt>
                <c:pt idx="97">
                  <c:v>64.851609999999994</c:v>
                </c:pt>
                <c:pt idx="98">
                  <c:v>67.87097</c:v>
                </c:pt>
                <c:pt idx="99">
                  <c:v>67.483869999999996</c:v>
                </c:pt>
                <c:pt idx="100">
                  <c:v>67.206450000000004</c:v>
                </c:pt>
                <c:pt idx="101">
                  <c:v>67.361289999999997</c:v>
                </c:pt>
                <c:pt idx="102">
                  <c:v>67.580650000000006</c:v>
                </c:pt>
                <c:pt idx="103">
                  <c:v>67.980649999999997</c:v>
                </c:pt>
                <c:pt idx="104">
                  <c:v>68.135480000000001</c:v>
                </c:pt>
                <c:pt idx="105">
                  <c:v>69.625810000000001</c:v>
                </c:pt>
                <c:pt idx="106">
                  <c:v>69.516130000000004</c:v>
                </c:pt>
                <c:pt idx="107">
                  <c:v>69.593549999999993</c:v>
                </c:pt>
                <c:pt idx="108">
                  <c:v>70</c:v>
                </c:pt>
                <c:pt idx="109">
                  <c:v>69.922579999999996</c:v>
                </c:pt>
                <c:pt idx="110">
                  <c:v>70.645160000000004</c:v>
                </c:pt>
                <c:pt idx="111">
                  <c:v>70.380650000000003</c:v>
                </c:pt>
                <c:pt idx="112">
                  <c:v>69.754840000000002</c:v>
                </c:pt>
                <c:pt idx="113">
                  <c:v>69.458060000000003</c:v>
                </c:pt>
                <c:pt idx="114">
                  <c:v>70.045159999999996</c:v>
                </c:pt>
                <c:pt idx="115">
                  <c:v>70.012900000000002</c:v>
                </c:pt>
                <c:pt idx="116">
                  <c:v>71.051609999999997</c:v>
                </c:pt>
                <c:pt idx="117">
                  <c:v>71.896770000000004</c:v>
                </c:pt>
                <c:pt idx="118">
                  <c:v>71.477419999999995</c:v>
                </c:pt>
                <c:pt idx="119">
                  <c:v>71.929029999999997</c:v>
                </c:pt>
                <c:pt idx="120">
                  <c:v>72.929029999999997</c:v>
                </c:pt>
                <c:pt idx="121">
                  <c:v>73.929029999999997</c:v>
                </c:pt>
                <c:pt idx="122">
                  <c:v>73.419349999999994</c:v>
                </c:pt>
                <c:pt idx="123">
                  <c:v>73.380650000000003</c:v>
                </c:pt>
                <c:pt idx="124">
                  <c:v>73.122579999999999</c:v>
                </c:pt>
                <c:pt idx="125">
                  <c:v>72.896770000000004</c:v>
                </c:pt>
                <c:pt idx="126">
                  <c:v>73.206450000000004</c:v>
                </c:pt>
                <c:pt idx="127">
                  <c:v>73.445160000000001</c:v>
                </c:pt>
                <c:pt idx="128">
                  <c:v>74.316130000000001</c:v>
                </c:pt>
                <c:pt idx="129">
                  <c:v>73.625810000000001</c:v>
                </c:pt>
                <c:pt idx="130">
                  <c:v>75.445160000000001</c:v>
                </c:pt>
                <c:pt idx="131">
                  <c:v>76.135480000000001</c:v>
                </c:pt>
                <c:pt idx="132">
                  <c:v>76.941940000000002</c:v>
                </c:pt>
                <c:pt idx="133">
                  <c:v>76.980649999999997</c:v>
                </c:pt>
                <c:pt idx="134">
                  <c:v>76.161289999999994</c:v>
                </c:pt>
                <c:pt idx="135">
                  <c:v>76.277420000000006</c:v>
                </c:pt>
                <c:pt idx="136">
                  <c:v>76.587100000000007</c:v>
                </c:pt>
                <c:pt idx="137">
                  <c:v>76.574190000000002</c:v>
                </c:pt>
                <c:pt idx="138">
                  <c:v>76.825810000000004</c:v>
                </c:pt>
                <c:pt idx="139">
                  <c:v>76.625810000000001</c:v>
                </c:pt>
                <c:pt idx="140">
                  <c:v>76.664519999999996</c:v>
                </c:pt>
                <c:pt idx="141">
                  <c:v>76.864519999999999</c:v>
                </c:pt>
                <c:pt idx="142">
                  <c:v>77.529030000000006</c:v>
                </c:pt>
                <c:pt idx="143">
                  <c:v>76.8</c:v>
                </c:pt>
                <c:pt idx="144">
                  <c:v>75.735479999999995</c:v>
                </c:pt>
                <c:pt idx="145">
                  <c:v>77.722579999999994</c:v>
                </c:pt>
                <c:pt idx="146">
                  <c:v>79.477419999999995</c:v>
                </c:pt>
                <c:pt idx="147">
                  <c:v>79.374189999999999</c:v>
                </c:pt>
                <c:pt idx="148">
                  <c:v>79.909679999999994</c:v>
                </c:pt>
                <c:pt idx="149">
                  <c:v>80.606449999999995</c:v>
                </c:pt>
                <c:pt idx="150">
                  <c:v>80.541939999999997</c:v>
                </c:pt>
                <c:pt idx="151">
                  <c:v>81.2</c:v>
                </c:pt>
                <c:pt idx="152">
                  <c:v>81.277420000000006</c:v>
                </c:pt>
                <c:pt idx="153">
                  <c:v>81.529030000000006</c:v>
                </c:pt>
                <c:pt idx="154">
                  <c:v>82.116129999999998</c:v>
                </c:pt>
                <c:pt idx="155">
                  <c:v>82.109679999999997</c:v>
                </c:pt>
                <c:pt idx="156">
                  <c:v>82.148390000000006</c:v>
                </c:pt>
                <c:pt idx="157">
                  <c:v>82.367739999999998</c:v>
                </c:pt>
                <c:pt idx="158">
                  <c:v>83.961290000000005</c:v>
                </c:pt>
                <c:pt idx="159">
                  <c:v>84.374189999999999</c:v>
                </c:pt>
                <c:pt idx="160">
                  <c:v>84.6</c:v>
                </c:pt>
                <c:pt idx="161">
                  <c:v>84.503230000000002</c:v>
                </c:pt>
                <c:pt idx="162">
                  <c:v>84.935479999999998</c:v>
                </c:pt>
                <c:pt idx="163">
                  <c:v>85.322580000000002</c:v>
                </c:pt>
                <c:pt idx="164">
                  <c:v>84.941940000000002</c:v>
                </c:pt>
                <c:pt idx="165">
                  <c:v>84.43871</c:v>
                </c:pt>
                <c:pt idx="166">
                  <c:v>85.354839999999996</c:v>
                </c:pt>
                <c:pt idx="167">
                  <c:v>85.4</c:v>
                </c:pt>
                <c:pt idx="168">
                  <c:v>85.174189999999996</c:v>
                </c:pt>
                <c:pt idx="169">
                  <c:v>86.625810000000001</c:v>
                </c:pt>
                <c:pt idx="170">
                  <c:v>85.374189999999999</c:v>
                </c:pt>
                <c:pt idx="171">
                  <c:v>85.748390000000001</c:v>
                </c:pt>
                <c:pt idx="172">
                  <c:v>85.851609999999994</c:v>
                </c:pt>
                <c:pt idx="173">
                  <c:v>86.961290000000005</c:v>
                </c:pt>
                <c:pt idx="174">
                  <c:v>87.387100000000004</c:v>
                </c:pt>
                <c:pt idx="175">
                  <c:v>87.2</c:v>
                </c:pt>
                <c:pt idx="176">
                  <c:v>87.612899999999996</c:v>
                </c:pt>
                <c:pt idx="177">
                  <c:v>87.909679999999994</c:v>
                </c:pt>
                <c:pt idx="178">
                  <c:v>86.754840000000002</c:v>
                </c:pt>
                <c:pt idx="179">
                  <c:v>88.838710000000006</c:v>
                </c:pt>
                <c:pt idx="180">
                  <c:v>88.419349999999994</c:v>
                </c:pt>
                <c:pt idx="181">
                  <c:v>88.709680000000006</c:v>
                </c:pt>
                <c:pt idx="182">
                  <c:v>88.161289999999994</c:v>
                </c:pt>
                <c:pt idx="183">
                  <c:v>88.670969999999997</c:v>
                </c:pt>
                <c:pt idx="184">
                  <c:v>88.535480000000007</c:v>
                </c:pt>
                <c:pt idx="185">
                  <c:v>89.30968</c:v>
                </c:pt>
                <c:pt idx="186">
                  <c:v>89.748390000000001</c:v>
                </c:pt>
                <c:pt idx="187">
                  <c:v>89.341939999999994</c:v>
                </c:pt>
                <c:pt idx="188">
                  <c:v>91.43871</c:v>
                </c:pt>
                <c:pt idx="189">
                  <c:v>91.967740000000006</c:v>
                </c:pt>
                <c:pt idx="190">
                  <c:v>93.148390000000006</c:v>
                </c:pt>
                <c:pt idx="191">
                  <c:v>93.812899999999999</c:v>
                </c:pt>
                <c:pt idx="192">
                  <c:v>93.058059999999998</c:v>
                </c:pt>
                <c:pt idx="193">
                  <c:v>93.74194</c:v>
                </c:pt>
                <c:pt idx="194">
                  <c:v>93.722579999999994</c:v>
                </c:pt>
                <c:pt idx="195">
                  <c:v>94.625810000000001</c:v>
                </c:pt>
                <c:pt idx="196">
                  <c:v>95.212900000000005</c:v>
                </c:pt>
                <c:pt idx="197">
                  <c:v>94.916129999999995</c:v>
                </c:pt>
                <c:pt idx="198">
                  <c:v>95.296769999999995</c:v>
                </c:pt>
                <c:pt idx="199">
                  <c:v>95.651610000000005</c:v>
                </c:pt>
                <c:pt idx="200">
                  <c:v>95.161289999999994</c:v>
                </c:pt>
                <c:pt idx="201">
                  <c:v>95.535480000000007</c:v>
                </c:pt>
                <c:pt idx="202">
                  <c:v>97.096770000000006</c:v>
                </c:pt>
                <c:pt idx="203">
                  <c:v>93.393550000000005</c:v>
                </c:pt>
                <c:pt idx="204">
                  <c:v>94.412899999999993</c:v>
                </c:pt>
                <c:pt idx="205">
                  <c:v>94.335480000000004</c:v>
                </c:pt>
                <c:pt idx="206">
                  <c:v>96.406450000000007</c:v>
                </c:pt>
                <c:pt idx="207">
                  <c:v>96.574190000000002</c:v>
                </c:pt>
                <c:pt idx="208">
                  <c:v>97.43871</c:v>
                </c:pt>
                <c:pt idx="209">
                  <c:v>98.103229999999996</c:v>
                </c:pt>
                <c:pt idx="210">
                  <c:v>98.283869999999993</c:v>
                </c:pt>
                <c:pt idx="211">
                  <c:v>98.606449999999995</c:v>
                </c:pt>
                <c:pt idx="212">
                  <c:v>99.516130000000004</c:v>
                </c:pt>
                <c:pt idx="213">
                  <c:v>98.703230000000005</c:v>
                </c:pt>
                <c:pt idx="214">
                  <c:v>99.812899999999999</c:v>
                </c:pt>
                <c:pt idx="215">
                  <c:v>99.393550000000005</c:v>
                </c:pt>
                <c:pt idx="216">
                  <c:v>100.05161</c:v>
                </c:pt>
                <c:pt idx="217">
                  <c:v>100</c:v>
                </c:pt>
                <c:pt idx="218">
                  <c:v>87.348389999999995</c:v>
                </c:pt>
                <c:pt idx="219">
                  <c:v>77.122579999999999</c:v>
                </c:pt>
                <c:pt idx="220">
                  <c:v>98.87097</c:v>
                </c:pt>
                <c:pt idx="221">
                  <c:v>108.1871</c:v>
                </c:pt>
                <c:pt idx="222">
                  <c:v>111.67097</c:v>
                </c:pt>
                <c:pt idx="223">
                  <c:v>113.1871</c:v>
                </c:pt>
                <c:pt idx="224">
                  <c:v>114.49032</c:v>
                </c:pt>
                <c:pt idx="225">
                  <c:v>115.74194</c:v>
                </c:pt>
                <c:pt idx="226">
                  <c:v>113.7871</c:v>
                </c:pt>
                <c:pt idx="227">
                  <c:v>110.96129000000001</c:v>
                </c:pt>
                <c:pt idx="228">
                  <c:v>123.39355</c:v>
                </c:pt>
                <c:pt idx="229">
                  <c:v>118.50968</c:v>
                </c:pt>
                <c:pt idx="230">
                  <c:v>137.03226000000001</c:v>
                </c:pt>
                <c:pt idx="231">
                  <c:v>138.72902999999999</c:v>
                </c:pt>
                <c:pt idx="232">
                  <c:v>133.27097000000001</c:v>
                </c:pt>
                <c:pt idx="233">
                  <c:v>132.93548000000001</c:v>
                </c:pt>
                <c:pt idx="234">
                  <c:v>127.72902999999999</c:v>
                </c:pt>
                <c:pt idx="235">
                  <c:v>128.84515999999999</c:v>
                </c:pt>
                <c:pt idx="236">
                  <c:v>129.58064999999999</c:v>
                </c:pt>
                <c:pt idx="237">
                  <c:v>135.17419000000001</c:v>
                </c:pt>
                <c:pt idx="238">
                  <c:v>134.37419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3-944E-85E5-9407ECD83CF7}"/>
            </c:ext>
          </c:extLst>
        </c:ser>
        <c:ser>
          <c:idx val="1"/>
          <c:order val="1"/>
          <c:tx>
            <c:strRef>
              <c:f>'FRED Graph'!$G$11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3-944E-85E5-9407ECD83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Graph'!$E$12:$E$250</c:f>
              <c:numCache>
                <c:formatCode>yyyy\-mm\-dd</c:formatCode>
                <c:ptCount val="23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  <c:pt idx="223">
                  <c:v>44044</c:v>
                </c:pt>
                <c:pt idx="224">
                  <c:v>44075</c:v>
                </c:pt>
                <c:pt idx="225">
                  <c:v>44105</c:v>
                </c:pt>
                <c:pt idx="226">
                  <c:v>44136</c:v>
                </c:pt>
                <c:pt idx="227">
                  <c:v>44166</c:v>
                </c:pt>
                <c:pt idx="228">
                  <c:v>44197</c:v>
                </c:pt>
                <c:pt idx="229">
                  <c:v>44228</c:v>
                </c:pt>
                <c:pt idx="230">
                  <c:v>44256</c:v>
                </c:pt>
                <c:pt idx="231">
                  <c:v>44287</c:v>
                </c:pt>
                <c:pt idx="232">
                  <c:v>44317</c:v>
                </c:pt>
                <c:pt idx="233">
                  <c:v>44348</c:v>
                </c:pt>
                <c:pt idx="234">
                  <c:v>44378</c:v>
                </c:pt>
                <c:pt idx="235">
                  <c:v>44409</c:v>
                </c:pt>
                <c:pt idx="236">
                  <c:v>44440</c:v>
                </c:pt>
                <c:pt idx="237">
                  <c:v>44470</c:v>
                </c:pt>
                <c:pt idx="238">
                  <c:v>44501</c:v>
                </c:pt>
              </c:numCache>
            </c:numRef>
          </c:cat>
          <c:val>
            <c:numRef>
              <c:f>'FRED Graph'!$G$12:$G$250</c:f>
              <c:numCache>
                <c:formatCode>0.0</c:formatCode>
                <c:ptCount val="239"/>
                <c:pt idx="0">
                  <c:v>71.418880000000001</c:v>
                </c:pt>
                <c:pt idx="1">
                  <c:v>71.558059999999998</c:v>
                </c:pt>
                <c:pt idx="2">
                  <c:v>71.650450000000006</c:v>
                </c:pt>
                <c:pt idx="3">
                  <c:v>71.90307</c:v>
                </c:pt>
                <c:pt idx="4">
                  <c:v>72.031720000000007</c:v>
                </c:pt>
                <c:pt idx="5">
                  <c:v>72.053939999999997</c:v>
                </c:pt>
                <c:pt idx="6">
                  <c:v>72.320589999999996</c:v>
                </c:pt>
                <c:pt idx="7">
                  <c:v>72.26679</c:v>
                </c:pt>
                <c:pt idx="8">
                  <c:v>72.280829999999995</c:v>
                </c:pt>
                <c:pt idx="9">
                  <c:v>72.699520000000007</c:v>
                </c:pt>
                <c:pt idx="10">
                  <c:v>72.691339999999997</c:v>
                </c:pt>
                <c:pt idx="11">
                  <c:v>72.864429999999999</c:v>
                </c:pt>
                <c:pt idx="12">
                  <c:v>73.096000000000004</c:v>
                </c:pt>
                <c:pt idx="13">
                  <c:v>73.044539999999998</c:v>
                </c:pt>
                <c:pt idx="14">
                  <c:v>73.108860000000007</c:v>
                </c:pt>
                <c:pt idx="15">
                  <c:v>73.29365</c:v>
                </c:pt>
                <c:pt idx="16">
                  <c:v>73.575509999999994</c:v>
                </c:pt>
                <c:pt idx="17">
                  <c:v>73.667900000000003</c:v>
                </c:pt>
                <c:pt idx="18">
                  <c:v>73.914670000000001</c:v>
                </c:pt>
                <c:pt idx="19">
                  <c:v>74.076070000000001</c:v>
                </c:pt>
                <c:pt idx="20">
                  <c:v>74.007059999999996</c:v>
                </c:pt>
                <c:pt idx="21">
                  <c:v>74.251499999999993</c:v>
                </c:pt>
                <c:pt idx="22">
                  <c:v>74.398859999999999</c:v>
                </c:pt>
                <c:pt idx="23">
                  <c:v>74.621070000000003</c:v>
                </c:pt>
                <c:pt idx="24">
                  <c:v>74.864329999999995</c:v>
                </c:pt>
                <c:pt idx="25">
                  <c:v>75.099410000000006</c:v>
                </c:pt>
                <c:pt idx="26">
                  <c:v>75.157889999999995</c:v>
                </c:pt>
                <c:pt idx="27">
                  <c:v>75.39179</c:v>
                </c:pt>
                <c:pt idx="28">
                  <c:v>75.501729999999995</c:v>
                </c:pt>
                <c:pt idx="29">
                  <c:v>75.706400000000002</c:v>
                </c:pt>
                <c:pt idx="30">
                  <c:v>76.102869999999996</c:v>
                </c:pt>
                <c:pt idx="31">
                  <c:v>76.267780000000002</c:v>
                </c:pt>
                <c:pt idx="32">
                  <c:v>76.613960000000006</c:v>
                </c:pt>
                <c:pt idx="33">
                  <c:v>76.865409999999997</c:v>
                </c:pt>
                <c:pt idx="34">
                  <c:v>77.074759999999998</c:v>
                </c:pt>
                <c:pt idx="35">
                  <c:v>77.377669999999995</c:v>
                </c:pt>
                <c:pt idx="36">
                  <c:v>77.282929999999993</c:v>
                </c:pt>
                <c:pt idx="37">
                  <c:v>77.542569999999998</c:v>
                </c:pt>
                <c:pt idx="38">
                  <c:v>77.795190000000005</c:v>
                </c:pt>
                <c:pt idx="39">
                  <c:v>77.98115</c:v>
                </c:pt>
                <c:pt idx="40">
                  <c:v>78.208039999999997</c:v>
                </c:pt>
                <c:pt idx="41">
                  <c:v>78.54486</c:v>
                </c:pt>
                <c:pt idx="42">
                  <c:v>78.703919999999997</c:v>
                </c:pt>
                <c:pt idx="43">
                  <c:v>78.845429999999993</c:v>
                </c:pt>
                <c:pt idx="44">
                  <c:v>78.974080000000001</c:v>
                </c:pt>
                <c:pt idx="45">
                  <c:v>78.920280000000005</c:v>
                </c:pt>
                <c:pt idx="46">
                  <c:v>79.155360000000002</c:v>
                </c:pt>
                <c:pt idx="47">
                  <c:v>79.390439999999998</c:v>
                </c:pt>
                <c:pt idx="48">
                  <c:v>79.251260000000002</c:v>
                </c:pt>
                <c:pt idx="49">
                  <c:v>79.626679999999993</c:v>
                </c:pt>
                <c:pt idx="50">
                  <c:v>79.931929999999994</c:v>
                </c:pt>
                <c:pt idx="51">
                  <c:v>79.998599999999996</c:v>
                </c:pt>
                <c:pt idx="52">
                  <c:v>80.276949999999999</c:v>
                </c:pt>
                <c:pt idx="53">
                  <c:v>80.252390000000005</c:v>
                </c:pt>
                <c:pt idx="54">
                  <c:v>80.506180000000001</c:v>
                </c:pt>
                <c:pt idx="55">
                  <c:v>80.501499999999993</c:v>
                </c:pt>
                <c:pt idx="56">
                  <c:v>80.757630000000006</c:v>
                </c:pt>
                <c:pt idx="57">
                  <c:v>81.040649999999999</c:v>
                </c:pt>
                <c:pt idx="58">
                  <c:v>81.151759999999996</c:v>
                </c:pt>
                <c:pt idx="59">
                  <c:v>81.304969999999997</c:v>
                </c:pt>
                <c:pt idx="60">
                  <c:v>81.531859999999995</c:v>
                </c:pt>
                <c:pt idx="61">
                  <c:v>81.693250000000006</c:v>
                </c:pt>
                <c:pt idx="62">
                  <c:v>81.665189999999996</c:v>
                </c:pt>
                <c:pt idx="63">
                  <c:v>81.832430000000002</c:v>
                </c:pt>
                <c:pt idx="64">
                  <c:v>81.764600000000002</c:v>
                </c:pt>
                <c:pt idx="65">
                  <c:v>81.971599999999995</c:v>
                </c:pt>
                <c:pt idx="66">
                  <c:v>82.116630000000001</c:v>
                </c:pt>
                <c:pt idx="67">
                  <c:v>82.621870000000001</c:v>
                </c:pt>
                <c:pt idx="68">
                  <c:v>82.518950000000004</c:v>
                </c:pt>
                <c:pt idx="69">
                  <c:v>82.633560000000003</c:v>
                </c:pt>
                <c:pt idx="70">
                  <c:v>82.883840000000006</c:v>
                </c:pt>
                <c:pt idx="71">
                  <c:v>82.971559999999997</c:v>
                </c:pt>
                <c:pt idx="72">
                  <c:v>83.287329999999997</c:v>
                </c:pt>
                <c:pt idx="73">
                  <c:v>83.359840000000005</c:v>
                </c:pt>
                <c:pt idx="74">
                  <c:v>83.475629999999995</c:v>
                </c:pt>
                <c:pt idx="75">
                  <c:v>83.699010000000001</c:v>
                </c:pt>
                <c:pt idx="76">
                  <c:v>83.806610000000006</c:v>
                </c:pt>
                <c:pt idx="77">
                  <c:v>83.852220000000003</c:v>
                </c:pt>
                <c:pt idx="78">
                  <c:v>83.759820000000005</c:v>
                </c:pt>
                <c:pt idx="79">
                  <c:v>83.612459999999999</c:v>
                </c:pt>
                <c:pt idx="80">
                  <c:v>83.759820000000005</c:v>
                </c:pt>
                <c:pt idx="81">
                  <c:v>83.969170000000005</c:v>
                </c:pt>
                <c:pt idx="82">
                  <c:v>83.840519999999998</c:v>
                </c:pt>
                <c:pt idx="83">
                  <c:v>83.732919999999993</c:v>
                </c:pt>
                <c:pt idx="84">
                  <c:v>83.707189999999997</c:v>
                </c:pt>
                <c:pt idx="85">
                  <c:v>83.42183</c:v>
                </c:pt>
                <c:pt idx="86">
                  <c:v>83.424170000000004</c:v>
                </c:pt>
                <c:pt idx="87">
                  <c:v>83.263940000000005</c:v>
                </c:pt>
                <c:pt idx="88">
                  <c:v>83.062780000000004</c:v>
                </c:pt>
                <c:pt idx="89">
                  <c:v>83.15634</c:v>
                </c:pt>
                <c:pt idx="90">
                  <c:v>83.197280000000006</c:v>
                </c:pt>
                <c:pt idx="91">
                  <c:v>83.34581</c:v>
                </c:pt>
                <c:pt idx="92">
                  <c:v>83.349320000000006</c:v>
                </c:pt>
                <c:pt idx="93">
                  <c:v>83.335279999999997</c:v>
                </c:pt>
                <c:pt idx="94">
                  <c:v>83.120090000000005</c:v>
                </c:pt>
                <c:pt idx="95">
                  <c:v>83.673280000000005</c:v>
                </c:pt>
                <c:pt idx="96">
                  <c:v>83.591409999999996</c:v>
                </c:pt>
                <c:pt idx="97">
                  <c:v>83.897829999999999</c:v>
                </c:pt>
                <c:pt idx="98">
                  <c:v>83.88964</c:v>
                </c:pt>
                <c:pt idx="99">
                  <c:v>84.027649999999994</c:v>
                </c:pt>
                <c:pt idx="100">
                  <c:v>84.467389999999995</c:v>
                </c:pt>
                <c:pt idx="101">
                  <c:v>84.583179999999999</c:v>
                </c:pt>
                <c:pt idx="102">
                  <c:v>84.88843</c:v>
                </c:pt>
                <c:pt idx="103">
                  <c:v>84.996020000000001</c:v>
                </c:pt>
                <c:pt idx="104">
                  <c:v>84.952749999999995</c:v>
                </c:pt>
                <c:pt idx="105">
                  <c:v>84.977310000000003</c:v>
                </c:pt>
                <c:pt idx="106">
                  <c:v>85.150400000000005</c:v>
                </c:pt>
                <c:pt idx="107">
                  <c:v>85.324659999999994</c:v>
                </c:pt>
                <c:pt idx="108">
                  <c:v>85.295419999999993</c:v>
                </c:pt>
                <c:pt idx="109">
                  <c:v>85.365600000000001</c:v>
                </c:pt>
                <c:pt idx="110">
                  <c:v>85.617050000000006</c:v>
                </c:pt>
                <c:pt idx="111">
                  <c:v>85.54804</c:v>
                </c:pt>
                <c:pt idx="112">
                  <c:v>85.750370000000004</c:v>
                </c:pt>
                <c:pt idx="113">
                  <c:v>85.832239999999999</c:v>
                </c:pt>
                <c:pt idx="114">
                  <c:v>86.110590000000002</c:v>
                </c:pt>
                <c:pt idx="115">
                  <c:v>86.102400000000003</c:v>
                </c:pt>
                <c:pt idx="116">
                  <c:v>86.035740000000004</c:v>
                </c:pt>
                <c:pt idx="117">
                  <c:v>86.0989</c:v>
                </c:pt>
                <c:pt idx="118">
                  <c:v>85.953869999999995</c:v>
                </c:pt>
                <c:pt idx="119">
                  <c:v>85.949200000000005</c:v>
                </c:pt>
                <c:pt idx="120">
                  <c:v>86.133979999999994</c:v>
                </c:pt>
                <c:pt idx="121">
                  <c:v>86.502390000000005</c:v>
                </c:pt>
                <c:pt idx="122">
                  <c:v>86.536299999999997</c:v>
                </c:pt>
                <c:pt idx="123">
                  <c:v>86.652090000000001</c:v>
                </c:pt>
                <c:pt idx="124">
                  <c:v>86.618170000000006</c:v>
                </c:pt>
                <c:pt idx="125">
                  <c:v>86.607640000000004</c:v>
                </c:pt>
                <c:pt idx="126">
                  <c:v>86.773719999999997</c:v>
                </c:pt>
                <c:pt idx="127">
                  <c:v>86.595950000000002</c:v>
                </c:pt>
                <c:pt idx="128">
                  <c:v>86.733949999999993</c:v>
                </c:pt>
                <c:pt idx="129">
                  <c:v>86.828689999999995</c:v>
                </c:pt>
                <c:pt idx="130">
                  <c:v>86.995930000000001</c:v>
                </c:pt>
                <c:pt idx="131">
                  <c:v>86.91874</c:v>
                </c:pt>
                <c:pt idx="132">
                  <c:v>86.79477</c:v>
                </c:pt>
                <c:pt idx="133">
                  <c:v>86.838040000000007</c:v>
                </c:pt>
                <c:pt idx="134">
                  <c:v>86.992419999999996</c:v>
                </c:pt>
                <c:pt idx="135">
                  <c:v>87.007630000000006</c:v>
                </c:pt>
                <c:pt idx="136">
                  <c:v>87.026340000000005</c:v>
                </c:pt>
                <c:pt idx="137">
                  <c:v>87.098849999999999</c:v>
                </c:pt>
                <c:pt idx="138">
                  <c:v>87.019319999999993</c:v>
                </c:pt>
                <c:pt idx="139">
                  <c:v>87.25206</c:v>
                </c:pt>
                <c:pt idx="140">
                  <c:v>87.400589999999994</c:v>
                </c:pt>
                <c:pt idx="141">
                  <c:v>87.640339999999995</c:v>
                </c:pt>
                <c:pt idx="142">
                  <c:v>87.935069999999996</c:v>
                </c:pt>
                <c:pt idx="143">
                  <c:v>88.009919999999994</c:v>
                </c:pt>
                <c:pt idx="144">
                  <c:v>87.963139999999996</c:v>
                </c:pt>
                <c:pt idx="145">
                  <c:v>87.964309999999998</c:v>
                </c:pt>
                <c:pt idx="146">
                  <c:v>88.30932</c:v>
                </c:pt>
                <c:pt idx="147">
                  <c:v>88.330370000000002</c:v>
                </c:pt>
                <c:pt idx="148">
                  <c:v>88.495279999999994</c:v>
                </c:pt>
                <c:pt idx="149">
                  <c:v>88.754909999999995</c:v>
                </c:pt>
                <c:pt idx="150">
                  <c:v>88.902270000000001</c:v>
                </c:pt>
                <c:pt idx="151">
                  <c:v>89.47184</c:v>
                </c:pt>
                <c:pt idx="152">
                  <c:v>89.601659999999995</c:v>
                </c:pt>
                <c:pt idx="153">
                  <c:v>90.12912</c:v>
                </c:pt>
                <c:pt idx="154">
                  <c:v>90.200460000000007</c:v>
                </c:pt>
                <c:pt idx="155">
                  <c:v>90.348990000000001</c:v>
                </c:pt>
                <c:pt idx="156">
                  <c:v>90.490499999999997</c:v>
                </c:pt>
                <c:pt idx="157">
                  <c:v>90.703360000000004</c:v>
                </c:pt>
                <c:pt idx="158">
                  <c:v>90.613299999999995</c:v>
                </c:pt>
                <c:pt idx="159">
                  <c:v>90.884640000000005</c:v>
                </c:pt>
                <c:pt idx="160">
                  <c:v>91.083460000000002</c:v>
                </c:pt>
                <c:pt idx="161">
                  <c:v>91.192220000000006</c:v>
                </c:pt>
                <c:pt idx="162">
                  <c:v>91.413269999999997</c:v>
                </c:pt>
                <c:pt idx="163">
                  <c:v>91.615600000000001</c:v>
                </c:pt>
                <c:pt idx="164">
                  <c:v>91.75009</c:v>
                </c:pt>
                <c:pt idx="165">
                  <c:v>92.021429999999995</c:v>
                </c:pt>
                <c:pt idx="166">
                  <c:v>91.983999999999995</c:v>
                </c:pt>
                <c:pt idx="167">
                  <c:v>92.303280000000001</c:v>
                </c:pt>
                <c:pt idx="168">
                  <c:v>92.476380000000006</c:v>
                </c:pt>
                <c:pt idx="169">
                  <c:v>92.881029999999996</c:v>
                </c:pt>
                <c:pt idx="170">
                  <c:v>92.634259999999998</c:v>
                </c:pt>
                <c:pt idx="171">
                  <c:v>92.925479999999993</c:v>
                </c:pt>
                <c:pt idx="172">
                  <c:v>92.945359999999994</c:v>
                </c:pt>
                <c:pt idx="173">
                  <c:v>93.066990000000004</c:v>
                </c:pt>
                <c:pt idx="174">
                  <c:v>93.210840000000005</c:v>
                </c:pt>
                <c:pt idx="175">
                  <c:v>93.279849999999996</c:v>
                </c:pt>
                <c:pt idx="176">
                  <c:v>93.569890000000001</c:v>
                </c:pt>
                <c:pt idx="177">
                  <c:v>93.485680000000002</c:v>
                </c:pt>
                <c:pt idx="178">
                  <c:v>93.769880000000001</c:v>
                </c:pt>
                <c:pt idx="179">
                  <c:v>94.092669999999998</c:v>
                </c:pt>
                <c:pt idx="180">
                  <c:v>94.257580000000004</c:v>
                </c:pt>
                <c:pt idx="181">
                  <c:v>94.199100000000001</c:v>
                </c:pt>
                <c:pt idx="182">
                  <c:v>94.760480000000001</c:v>
                </c:pt>
                <c:pt idx="183">
                  <c:v>94.530079999999998</c:v>
                </c:pt>
                <c:pt idx="184">
                  <c:v>94.597909999999999</c:v>
                </c:pt>
                <c:pt idx="185">
                  <c:v>94.651709999999994</c:v>
                </c:pt>
                <c:pt idx="186">
                  <c:v>94.810770000000005</c:v>
                </c:pt>
                <c:pt idx="187">
                  <c:v>94.857550000000003</c:v>
                </c:pt>
                <c:pt idx="188">
                  <c:v>95.050520000000006</c:v>
                </c:pt>
                <c:pt idx="189">
                  <c:v>95.117189999999994</c:v>
                </c:pt>
                <c:pt idx="190">
                  <c:v>95.415419999999997</c:v>
                </c:pt>
                <c:pt idx="191">
                  <c:v>95.965100000000007</c:v>
                </c:pt>
                <c:pt idx="192">
                  <c:v>96.059830000000005</c:v>
                </c:pt>
                <c:pt idx="193">
                  <c:v>96.003699999999995</c:v>
                </c:pt>
                <c:pt idx="194">
                  <c:v>96.479699999999994</c:v>
                </c:pt>
                <c:pt idx="195">
                  <c:v>96.780270000000002</c:v>
                </c:pt>
                <c:pt idx="196">
                  <c:v>96.748689999999996</c:v>
                </c:pt>
                <c:pt idx="197">
                  <c:v>97.241060000000004</c:v>
                </c:pt>
                <c:pt idx="198">
                  <c:v>97.386089999999996</c:v>
                </c:pt>
                <c:pt idx="199">
                  <c:v>97.639880000000005</c:v>
                </c:pt>
                <c:pt idx="200">
                  <c:v>97.58023</c:v>
                </c:pt>
                <c:pt idx="201">
                  <c:v>97.957989999999995</c:v>
                </c:pt>
                <c:pt idx="202">
                  <c:v>97.993080000000006</c:v>
                </c:pt>
                <c:pt idx="203">
                  <c:v>97.78022</c:v>
                </c:pt>
                <c:pt idx="204">
                  <c:v>97.807119999999998</c:v>
                </c:pt>
                <c:pt idx="205">
                  <c:v>97.896000000000001</c:v>
                </c:pt>
                <c:pt idx="206">
                  <c:v>98.242189999999994</c:v>
                </c:pt>
                <c:pt idx="207">
                  <c:v>98.300659999999993</c:v>
                </c:pt>
                <c:pt idx="208">
                  <c:v>98.460890000000006</c:v>
                </c:pt>
                <c:pt idx="209">
                  <c:v>98.669070000000005</c:v>
                </c:pt>
                <c:pt idx="210">
                  <c:v>98.880750000000006</c:v>
                </c:pt>
                <c:pt idx="211">
                  <c:v>99.06671</c:v>
                </c:pt>
                <c:pt idx="212">
                  <c:v>99.265529999999998</c:v>
                </c:pt>
                <c:pt idx="213">
                  <c:v>99.31465</c:v>
                </c:pt>
                <c:pt idx="214">
                  <c:v>99.618729999999999</c:v>
                </c:pt>
                <c:pt idx="215">
                  <c:v>99.505290000000002</c:v>
                </c:pt>
                <c:pt idx="216">
                  <c:v>99.919300000000007</c:v>
                </c:pt>
                <c:pt idx="217">
                  <c:v>100</c:v>
                </c:pt>
                <c:pt idx="218">
                  <c:v>90.74897</c:v>
                </c:pt>
                <c:pt idx="219">
                  <c:v>79.696860000000001</c:v>
                </c:pt>
                <c:pt idx="220">
                  <c:v>84.273250000000004</c:v>
                </c:pt>
                <c:pt idx="221">
                  <c:v>89.257810000000006</c:v>
                </c:pt>
                <c:pt idx="222">
                  <c:v>90.440209999999993</c:v>
                </c:pt>
                <c:pt idx="223">
                  <c:v>91.423789999999997</c:v>
                </c:pt>
                <c:pt idx="224">
                  <c:v>92.33954</c:v>
                </c:pt>
                <c:pt idx="225">
                  <c:v>92.805009999999996</c:v>
                </c:pt>
                <c:pt idx="226">
                  <c:v>92.593329999999995</c:v>
                </c:pt>
                <c:pt idx="227">
                  <c:v>92.376959999999997</c:v>
                </c:pt>
                <c:pt idx="228">
                  <c:v>93.117279999999994</c:v>
                </c:pt>
                <c:pt idx="229">
                  <c:v>92.847120000000004</c:v>
                </c:pt>
                <c:pt idx="230">
                  <c:v>94.493819999999999</c:v>
                </c:pt>
                <c:pt idx="231">
                  <c:v>95.402550000000005</c:v>
                </c:pt>
                <c:pt idx="232">
                  <c:v>96.06568</c:v>
                </c:pt>
                <c:pt idx="233">
                  <c:v>96.738159999999993</c:v>
                </c:pt>
                <c:pt idx="234">
                  <c:v>97.556839999999994</c:v>
                </c:pt>
                <c:pt idx="235">
                  <c:v>98.026989999999998</c:v>
                </c:pt>
                <c:pt idx="236">
                  <c:v>98.384870000000006</c:v>
                </c:pt>
                <c:pt idx="237">
                  <c:v>98.734560000000002</c:v>
                </c:pt>
                <c:pt idx="238">
                  <c:v>99.191850000000002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33-944E-85E5-9407ECD8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5210032"/>
        <c:axId val="766574560"/>
      </c:lineChart>
      <c:dateAx>
        <c:axId val="8452100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574560"/>
        <c:crosses val="autoZero"/>
        <c:auto val="1"/>
        <c:lblOffset val="100"/>
        <c:baseTimeUnit val="months"/>
      </c:dateAx>
      <c:valAx>
        <c:axId val="766574560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2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PCE: Services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F-5F41-AA3B-D20699F35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Graph'!$A$13:$A$275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Graph'!$B$13:$B$275</c:f>
              <c:numCache>
                <c:formatCode>0.0</c:formatCode>
                <c:ptCount val="263"/>
                <c:pt idx="0">
                  <c:v>2.5556100000000002</c:v>
                </c:pt>
                <c:pt idx="1">
                  <c:v>2.75258</c:v>
                </c:pt>
                <c:pt idx="2">
                  <c:v>2.7358699999999998</c:v>
                </c:pt>
                <c:pt idx="3">
                  <c:v>2.6206999999999998</c:v>
                </c:pt>
                <c:pt idx="4">
                  <c:v>2.6126200000000002</c:v>
                </c:pt>
                <c:pt idx="5">
                  <c:v>2.8060399999999999</c:v>
                </c:pt>
                <c:pt idx="6">
                  <c:v>2.9037999999999999</c:v>
                </c:pt>
                <c:pt idx="7">
                  <c:v>3.0034900000000002</c:v>
                </c:pt>
                <c:pt idx="8">
                  <c:v>2.9885199999999998</c:v>
                </c:pt>
                <c:pt idx="9">
                  <c:v>3.0632600000000001</c:v>
                </c:pt>
                <c:pt idx="10">
                  <c:v>2.9846599999999999</c:v>
                </c:pt>
                <c:pt idx="11">
                  <c:v>3.0498599999999998</c:v>
                </c:pt>
                <c:pt idx="12">
                  <c:v>3.3968099999999999</c:v>
                </c:pt>
                <c:pt idx="13">
                  <c:v>3.3520300000000001</c:v>
                </c:pt>
                <c:pt idx="14">
                  <c:v>3.3724099999999999</c:v>
                </c:pt>
                <c:pt idx="15">
                  <c:v>3.5162800000000001</c:v>
                </c:pt>
                <c:pt idx="16">
                  <c:v>3.5496099999999999</c:v>
                </c:pt>
                <c:pt idx="17">
                  <c:v>3.53864</c:v>
                </c:pt>
                <c:pt idx="18">
                  <c:v>3.4057300000000001</c:v>
                </c:pt>
                <c:pt idx="19">
                  <c:v>3.3557600000000001</c:v>
                </c:pt>
                <c:pt idx="20">
                  <c:v>2.2979400000000001</c:v>
                </c:pt>
                <c:pt idx="21">
                  <c:v>2.8347000000000002</c:v>
                </c:pt>
                <c:pt idx="22">
                  <c:v>2.93486</c:v>
                </c:pt>
                <c:pt idx="23">
                  <c:v>2.79555</c:v>
                </c:pt>
                <c:pt idx="24">
                  <c:v>2.2040600000000001</c:v>
                </c:pt>
                <c:pt idx="25">
                  <c:v>2.2347299999999999</c:v>
                </c:pt>
                <c:pt idx="26">
                  <c:v>2.2772399999999999</c:v>
                </c:pt>
                <c:pt idx="27">
                  <c:v>2.3613300000000002</c:v>
                </c:pt>
                <c:pt idx="28">
                  <c:v>2.3840699999999999</c:v>
                </c:pt>
                <c:pt idx="29">
                  <c:v>2.3472599999999999</c:v>
                </c:pt>
                <c:pt idx="30">
                  <c:v>2.4512399999999999</c:v>
                </c:pt>
                <c:pt idx="31">
                  <c:v>2.4924400000000002</c:v>
                </c:pt>
                <c:pt idx="32">
                  <c:v>3.5404300000000002</c:v>
                </c:pt>
                <c:pt idx="33">
                  <c:v>2.8915999999999999</c:v>
                </c:pt>
                <c:pt idx="34">
                  <c:v>2.8511799999999998</c:v>
                </c:pt>
                <c:pt idx="35">
                  <c:v>2.9793500000000002</c:v>
                </c:pt>
                <c:pt idx="36">
                  <c:v>3.1103000000000001</c:v>
                </c:pt>
                <c:pt idx="37">
                  <c:v>3.1789800000000001</c:v>
                </c:pt>
                <c:pt idx="38">
                  <c:v>3.4151500000000001</c:v>
                </c:pt>
                <c:pt idx="39">
                  <c:v>3.3341599999999998</c:v>
                </c:pt>
                <c:pt idx="40">
                  <c:v>3.4563199999999998</c:v>
                </c:pt>
                <c:pt idx="41">
                  <c:v>3.36273</c:v>
                </c:pt>
                <c:pt idx="42">
                  <c:v>3.3262900000000002</c:v>
                </c:pt>
                <c:pt idx="43">
                  <c:v>3.33989</c:v>
                </c:pt>
                <c:pt idx="44">
                  <c:v>3.3303699999999998</c:v>
                </c:pt>
                <c:pt idx="45">
                  <c:v>3.3984000000000001</c:v>
                </c:pt>
                <c:pt idx="46">
                  <c:v>3.4102899999999998</c:v>
                </c:pt>
                <c:pt idx="47">
                  <c:v>3.37086</c:v>
                </c:pt>
                <c:pt idx="48">
                  <c:v>3.47004</c:v>
                </c:pt>
                <c:pt idx="49">
                  <c:v>3.3153000000000001</c:v>
                </c:pt>
                <c:pt idx="50">
                  <c:v>2.9918999999999998</c:v>
                </c:pt>
                <c:pt idx="51">
                  <c:v>3.1431</c:v>
                </c:pt>
                <c:pt idx="52">
                  <c:v>2.9804300000000001</c:v>
                </c:pt>
                <c:pt idx="53">
                  <c:v>3.1136300000000001</c:v>
                </c:pt>
                <c:pt idx="54">
                  <c:v>3.09998</c:v>
                </c:pt>
                <c:pt idx="55">
                  <c:v>3.03668</c:v>
                </c:pt>
                <c:pt idx="56">
                  <c:v>2.9733700000000001</c:v>
                </c:pt>
                <c:pt idx="57">
                  <c:v>2.8361999999999998</c:v>
                </c:pt>
                <c:pt idx="58">
                  <c:v>2.9538899999999999</c:v>
                </c:pt>
                <c:pt idx="59">
                  <c:v>2.9660600000000001</c:v>
                </c:pt>
                <c:pt idx="60">
                  <c:v>3.0672000000000001</c:v>
                </c:pt>
                <c:pt idx="61">
                  <c:v>3.1374399999999998</c:v>
                </c:pt>
                <c:pt idx="62">
                  <c:v>3.32456</c:v>
                </c:pt>
                <c:pt idx="63">
                  <c:v>3.2447499999999998</c:v>
                </c:pt>
                <c:pt idx="64">
                  <c:v>3.2564000000000002</c:v>
                </c:pt>
                <c:pt idx="65">
                  <c:v>3.16364</c:v>
                </c:pt>
                <c:pt idx="66">
                  <c:v>3.1930200000000002</c:v>
                </c:pt>
                <c:pt idx="67">
                  <c:v>3.1937899999999999</c:v>
                </c:pt>
                <c:pt idx="68">
                  <c:v>3.4160499999999998</c:v>
                </c:pt>
                <c:pt idx="69">
                  <c:v>3.7914599999999998</c:v>
                </c:pt>
                <c:pt idx="70">
                  <c:v>3.8315399999999999</c:v>
                </c:pt>
                <c:pt idx="71">
                  <c:v>3.6831999999999998</c:v>
                </c:pt>
                <c:pt idx="72">
                  <c:v>3.64682</c:v>
                </c:pt>
                <c:pt idx="73">
                  <c:v>3.6274600000000001</c:v>
                </c:pt>
                <c:pt idx="74">
                  <c:v>3.5641099999999999</c:v>
                </c:pt>
                <c:pt idx="75">
                  <c:v>3.6452</c:v>
                </c:pt>
                <c:pt idx="76">
                  <c:v>3.7498399999999998</c:v>
                </c:pt>
                <c:pt idx="77">
                  <c:v>3.93621</c:v>
                </c:pt>
                <c:pt idx="78">
                  <c:v>3.82796</c:v>
                </c:pt>
                <c:pt idx="79">
                  <c:v>3.8754499999999998</c:v>
                </c:pt>
                <c:pt idx="80">
                  <c:v>3.7193299999999998</c:v>
                </c:pt>
                <c:pt idx="81">
                  <c:v>3.35914</c:v>
                </c:pt>
                <c:pt idx="82">
                  <c:v>3.1848900000000002</c:v>
                </c:pt>
                <c:pt idx="83">
                  <c:v>3.3283800000000001</c:v>
                </c:pt>
                <c:pt idx="84">
                  <c:v>3.4537800000000001</c:v>
                </c:pt>
                <c:pt idx="85">
                  <c:v>3.50163</c:v>
                </c:pt>
                <c:pt idx="86">
                  <c:v>3.4690500000000002</c:v>
                </c:pt>
                <c:pt idx="87">
                  <c:v>3.3737499999999998</c:v>
                </c:pt>
                <c:pt idx="88">
                  <c:v>3.2339099999999998</c:v>
                </c:pt>
                <c:pt idx="89">
                  <c:v>3.16107</c:v>
                </c:pt>
                <c:pt idx="90">
                  <c:v>3.17442</c:v>
                </c:pt>
                <c:pt idx="91">
                  <c:v>3.1902699999999999</c:v>
                </c:pt>
                <c:pt idx="92">
                  <c:v>3.2774299999999998</c:v>
                </c:pt>
                <c:pt idx="93">
                  <c:v>3.4124099999999999</c:v>
                </c:pt>
                <c:pt idx="94">
                  <c:v>3.4591799999999999</c:v>
                </c:pt>
                <c:pt idx="95">
                  <c:v>3.4918499999999999</c:v>
                </c:pt>
                <c:pt idx="96">
                  <c:v>3.1652900000000002</c:v>
                </c:pt>
                <c:pt idx="97">
                  <c:v>3.0757099999999999</c:v>
                </c:pt>
                <c:pt idx="98">
                  <c:v>3.1349300000000002</c:v>
                </c:pt>
                <c:pt idx="99">
                  <c:v>3.0895899999999998</c:v>
                </c:pt>
                <c:pt idx="100">
                  <c:v>3.2764600000000002</c:v>
                </c:pt>
                <c:pt idx="101">
                  <c:v>3.3632399999999998</c:v>
                </c:pt>
                <c:pt idx="102">
                  <c:v>3.4632700000000001</c:v>
                </c:pt>
                <c:pt idx="103">
                  <c:v>3.30471</c:v>
                </c:pt>
                <c:pt idx="104">
                  <c:v>2.9852099999999999</c:v>
                </c:pt>
                <c:pt idx="105">
                  <c:v>2.47404</c:v>
                </c:pt>
                <c:pt idx="106">
                  <c:v>2.1423399999999999</c:v>
                </c:pt>
                <c:pt idx="107">
                  <c:v>1.88073</c:v>
                </c:pt>
                <c:pt idx="108">
                  <c:v>1.5920300000000001</c:v>
                </c:pt>
                <c:pt idx="109">
                  <c:v>1.3347199999999999</c:v>
                </c:pt>
                <c:pt idx="110">
                  <c:v>0.94713000000000003</c:v>
                </c:pt>
                <c:pt idx="111">
                  <c:v>0.80866000000000005</c:v>
                </c:pt>
                <c:pt idx="112">
                  <c:v>0.48642999999999997</c:v>
                </c:pt>
                <c:pt idx="113">
                  <c:v>0.26153999999999999</c:v>
                </c:pt>
                <c:pt idx="114">
                  <c:v>0.10005</c:v>
                </c:pt>
                <c:pt idx="115">
                  <c:v>0.20943999999999999</c:v>
                </c:pt>
                <c:pt idx="116">
                  <c:v>0.26989000000000002</c:v>
                </c:pt>
                <c:pt idx="117">
                  <c:v>0.90695999999999999</c:v>
                </c:pt>
                <c:pt idx="118">
                  <c:v>1.1483000000000001</c:v>
                </c:pt>
                <c:pt idx="119">
                  <c:v>1.2580199999999999</c:v>
                </c:pt>
                <c:pt idx="120">
                  <c:v>1.5510900000000001</c:v>
                </c:pt>
                <c:pt idx="121">
                  <c:v>1.71814</c:v>
                </c:pt>
                <c:pt idx="122">
                  <c:v>2.03979</c:v>
                </c:pt>
                <c:pt idx="123">
                  <c:v>2.1409099999999999</c:v>
                </c:pt>
                <c:pt idx="124">
                  <c:v>2.2817699999999999</c:v>
                </c:pt>
                <c:pt idx="125">
                  <c:v>2.2263600000000001</c:v>
                </c:pt>
                <c:pt idx="126">
                  <c:v>2.1722700000000001</c:v>
                </c:pt>
                <c:pt idx="127">
                  <c:v>2.0602999999999998</c:v>
                </c:pt>
                <c:pt idx="128">
                  <c:v>1.9985999999999999</c:v>
                </c:pt>
                <c:pt idx="129">
                  <c:v>1.77125</c:v>
                </c:pt>
                <c:pt idx="130">
                  <c:v>1.72817</c:v>
                </c:pt>
                <c:pt idx="131">
                  <c:v>1.6957899999999999</c:v>
                </c:pt>
                <c:pt idx="132">
                  <c:v>1.6785600000000001</c:v>
                </c:pt>
                <c:pt idx="133">
                  <c:v>1.75308</c:v>
                </c:pt>
                <c:pt idx="134">
                  <c:v>1.74587</c:v>
                </c:pt>
                <c:pt idx="135">
                  <c:v>1.81406</c:v>
                </c:pt>
                <c:pt idx="136">
                  <c:v>1.88581</c:v>
                </c:pt>
                <c:pt idx="137">
                  <c:v>1.8852</c:v>
                </c:pt>
                <c:pt idx="138">
                  <c:v>1.9845600000000001</c:v>
                </c:pt>
                <c:pt idx="139">
                  <c:v>2.1029100000000001</c:v>
                </c:pt>
                <c:pt idx="140">
                  <c:v>2.1817700000000002</c:v>
                </c:pt>
                <c:pt idx="141">
                  <c:v>1.9663900000000001</c:v>
                </c:pt>
                <c:pt idx="142">
                  <c:v>2.04251</c:v>
                </c:pt>
                <c:pt idx="143">
                  <c:v>2.1661100000000002</c:v>
                </c:pt>
                <c:pt idx="144">
                  <c:v>2.2847599999999999</c:v>
                </c:pt>
                <c:pt idx="145">
                  <c:v>2.2597299999999998</c:v>
                </c:pt>
                <c:pt idx="146">
                  <c:v>2.2032400000000001</c:v>
                </c:pt>
                <c:pt idx="147">
                  <c:v>2.1817799999999998</c:v>
                </c:pt>
                <c:pt idx="148">
                  <c:v>2.0493999999999999</c:v>
                </c:pt>
                <c:pt idx="149">
                  <c:v>2.1385999999999998</c:v>
                </c:pt>
                <c:pt idx="150">
                  <c:v>2.0755300000000001</c:v>
                </c:pt>
                <c:pt idx="151">
                  <c:v>2.0127700000000002</c:v>
                </c:pt>
                <c:pt idx="152">
                  <c:v>2.0294500000000002</c:v>
                </c:pt>
                <c:pt idx="153">
                  <c:v>2.3127399999999998</c:v>
                </c:pt>
                <c:pt idx="154">
                  <c:v>2.2785799999999998</c:v>
                </c:pt>
                <c:pt idx="155">
                  <c:v>2.2335799999999999</c:v>
                </c:pt>
                <c:pt idx="156">
                  <c:v>2.1711499999999999</c:v>
                </c:pt>
                <c:pt idx="157">
                  <c:v>2.2107999999999999</c:v>
                </c:pt>
                <c:pt idx="158">
                  <c:v>2.2251500000000002</c:v>
                </c:pt>
                <c:pt idx="159">
                  <c:v>2.1843900000000001</c:v>
                </c:pt>
                <c:pt idx="160">
                  <c:v>2.27393</c:v>
                </c:pt>
                <c:pt idx="161">
                  <c:v>2.3039999999999998</c:v>
                </c:pt>
                <c:pt idx="162">
                  <c:v>2.3542200000000002</c:v>
                </c:pt>
                <c:pt idx="163">
                  <c:v>2.3513000000000002</c:v>
                </c:pt>
                <c:pt idx="164">
                  <c:v>2.3866900000000002</c:v>
                </c:pt>
                <c:pt idx="165">
                  <c:v>2.3876499999999998</c:v>
                </c:pt>
                <c:pt idx="166">
                  <c:v>2.4579399999999998</c:v>
                </c:pt>
                <c:pt idx="167">
                  <c:v>2.5492499999999998</c:v>
                </c:pt>
                <c:pt idx="168">
                  <c:v>2.4875799999999999</c:v>
                </c:pt>
                <c:pt idx="169">
                  <c:v>2.4094500000000001</c:v>
                </c:pt>
                <c:pt idx="170">
                  <c:v>2.5860799999999999</c:v>
                </c:pt>
                <c:pt idx="171">
                  <c:v>2.5886100000000001</c:v>
                </c:pt>
                <c:pt idx="172">
                  <c:v>2.6498200000000001</c:v>
                </c:pt>
                <c:pt idx="173">
                  <c:v>2.5739899999999998</c:v>
                </c:pt>
                <c:pt idx="174">
                  <c:v>2.6507000000000001</c:v>
                </c:pt>
                <c:pt idx="175">
                  <c:v>2.5897999999999999</c:v>
                </c:pt>
                <c:pt idx="176">
                  <c:v>2.552</c:v>
                </c:pt>
                <c:pt idx="177">
                  <c:v>2.3426399999999998</c:v>
                </c:pt>
                <c:pt idx="178">
                  <c:v>2.3128199999999999</c:v>
                </c:pt>
                <c:pt idx="179">
                  <c:v>2.2656800000000001</c:v>
                </c:pt>
                <c:pt idx="180">
                  <c:v>2.1216300000000001</c:v>
                </c:pt>
                <c:pt idx="181">
                  <c:v>2.0745499999999999</c:v>
                </c:pt>
                <c:pt idx="182">
                  <c:v>1.87436</c:v>
                </c:pt>
                <c:pt idx="183">
                  <c:v>1.88361</c:v>
                </c:pt>
                <c:pt idx="184">
                  <c:v>1.7562800000000001</c:v>
                </c:pt>
                <c:pt idx="185">
                  <c:v>1.85701</c:v>
                </c:pt>
                <c:pt idx="186">
                  <c:v>1.75353</c:v>
                </c:pt>
                <c:pt idx="187">
                  <c:v>1.8049299999999999</c:v>
                </c:pt>
                <c:pt idx="188">
                  <c:v>1.7804800000000001</c:v>
                </c:pt>
                <c:pt idx="189">
                  <c:v>1.7409399999999999</c:v>
                </c:pt>
                <c:pt idx="190">
                  <c:v>1.68144</c:v>
                </c:pt>
                <c:pt idx="191">
                  <c:v>1.59598</c:v>
                </c:pt>
                <c:pt idx="192">
                  <c:v>1.8057099999999999</c:v>
                </c:pt>
                <c:pt idx="193">
                  <c:v>1.8805499999999999</c:v>
                </c:pt>
                <c:pt idx="194">
                  <c:v>1.94251</c:v>
                </c:pt>
                <c:pt idx="195">
                  <c:v>2.0339499999999999</c:v>
                </c:pt>
                <c:pt idx="196">
                  <c:v>2.1689600000000002</c:v>
                </c:pt>
                <c:pt idx="197">
                  <c:v>2.16587</c:v>
                </c:pt>
                <c:pt idx="198">
                  <c:v>2.3161399999999999</c:v>
                </c:pt>
                <c:pt idx="199">
                  <c:v>2.3872399999999998</c:v>
                </c:pt>
                <c:pt idx="200">
                  <c:v>2.3964699999999999</c:v>
                </c:pt>
                <c:pt idx="201">
                  <c:v>2.5630000000000002</c:v>
                </c:pt>
                <c:pt idx="202">
                  <c:v>2.6102699999999999</c:v>
                </c:pt>
                <c:pt idx="203">
                  <c:v>2.69936</c:v>
                </c:pt>
                <c:pt idx="204">
                  <c:v>2.6813799999999999</c:v>
                </c:pt>
                <c:pt idx="205">
                  <c:v>2.7289500000000002</c:v>
                </c:pt>
                <c:pt idx="206">
                  <c:v>2.4836999999999998</c:v>
                </c:pt>
                <c:pt idx="207">
                  <c:v>2.5995300000000001</c:v>
                </c:pt>
                <c:pt idx="208">
                  <c:v>2.5500600000000002</c:v>
                </c:pt>
                <c:pt idx="209">
                  <c:v>2.53973</c:v>
                </c:pt>
                <c:pt idx="210">
                  <c:v>2.3450500000000001</c:v>
                </c:pt>
                <c:pt idx="211">
                  <c:v>2.3361399999999999</c:v>
                </c:pt>
                <c:pt idx="212">
                  <c:v>2.4651399999999999</c:v>
                </c:pt>
                <c:pt idx="213">
                  <c:v>2.5643799999999999</c:v>
                </c:pt>
                <c:pt idx="214">
                  <c:v>2.5484100000000001</c:v>
                </c:pt>
                <c:pt idx="215">
                  <c:v>2.5795400000000002</c:v>
                </c:pt>
                <c:pt idx="216">
                  <c:v>2.57524</c:v>
                </c:pt>
                <c:pt idx="217">
                  <c:v>2.6672699999999998</c:v>
                </c:pt>
                <c:pt idx="218">
                  <c:v>2.9750800000000002</c:v>
                </c:pt>
                <c:pt idx="219">
                  <c:v>2.78057</c:v>
                </c:pt>
                <c:pt idx="220">
                  <c:v>2.8189799999999998</c:v>
                </c:pt>
                <c:pt idx="221">
                  <c:v>2.8182700000000001</c:v>
                </c:pt>
                <c:pt idx="222">
                  <c:v>2.9146000000000001</c:v>
                </c:pt>
                <c:pt idx="223">
                  <c:v>2.8664299999999998</c:v>
                </c:pt>
                <c:pt idx="224">
                  <c:v>2.84043</c:v>
                </c:pt>
                <c:pt idx="225">
                  <c:v>2.71733</c:v>
                </c:pt>
                <c:pt idx="226">
                  <c:v>2.7778</c:v>
                </c:pt>
                <c:pt idx="227">
                  <c:v>2.8429000000000002</c:v>
                </c:pt>
                <c:pt idx="228">
                  <c:v>2.5299499999999999</c:v>
                </c:pt>
                <c:pt idx="229">
                  <c:v>2.3574799999999998</c:v>
                </c:pt>
                <c:pt idx="230">
                  <c:v>2.2922199999999999</c:v>
                </c:pt>
                <c:pt idx="231">
                  <c:v>2.4974400000000001</c:v>
                </c:pt>
                <c:pt idx="232">
                  <c:v>2.3696899999999999</c:v>
                </c:pt>
                <c:pt idx="233">
                  <c:v>2.3819900000000001</c:v>
                </c:pt>
                <c:pt idx="234">
                  <c:v>2.4363999999999999</c:v>
                </c:pt>
                <c:pt idx="235">
                  <c:v>2.4426800000000002</c:v>
                </c:pt>
                <c:pt idx="236">
                  <c:v>2.3480300000000001</c:v>
                </c:pt>
                <c:pt idx="237">
                  <c:v>2.3780600000000001</c:v>
                </c:pt>
                <c:pt idx="238">
                  <c:v>2.23291</c:v>
                </c:pt>
                <c:pt idx="239">
                  <c:v>2.2658399999999999</c:v>
                </c:pt>
                <c:pt idx="240">
                  <c:v>2.5473699999999999</c:v>
                </c:pt>
                <c:pt idx="241">
                  <c:v>2.5964399999999999</c:v>
                </c:pt>
                <c:pt idx="242">
                  <c:v>2.43594</c:v>
                </c:pt>
                <c:pt idx="243">
                  <c:v>1.74712</c:v>
                </c:pt>
                <c:pt idx="244">
                  <c:v>1.88761</c:v>
                </c:pt>
                <c:pt idx="245">
                  <c:v>1.92069</c:v>
                </c:pt>
                <c:pt idx="246">
                  <c:v>1.90242</c:v>
                </c:pt>
                <c:pt idx="247">
                  <c:v>1.9726600000000001</c:v>
                </c:pt>
                <c:pt idx="248">
                  <c:v>2.1387999999999998</c:v>
                </c:pt>
                <c:pt idx="249">
                  <c:v>2.02373</c:v>
                </c:pt>
                <c:pt idx="250">
                  <c:v>1.9341600000000001</c:v>
                </c:pt>
                <c:pt idx="251">
                  <c:v>2.0126200000000001</c:v>
                </c:pt>
                <c:pt idx="252">
                  <c:v>1.92733</c:v>
                </c:pt>
                <c:pt idx="253">
                  <c:v>1.9582299999999999</c:v>
                </c:pt>
                <c:pt idx="254">
                  <c:v>2.3988900000000002</c:v>
                </c:pt>
                <c:pt idx="255">
                  <c:v>3.1276700000000002</c:v>
                </c:pt>
                <c:pt idx="256">
                  <c:v>3.2107999999999999</c:v>
                </c:pt>
                <c:pt idx="257">
                  <c:v>3.3832599999999999</c:v>
                </c:pt>
                <c:pt idx="258">
                  <c:v>3.53349</c:v>
                </c:pt>
                <c:pt idx="259">
                  <c:v>3.5762900000000002</c:v>
                </c:pt>
                <c:pt idx="260">
                  <c:v>3.53742</c:v>
                </c:pt>
                <c:pt idx="261">
                  <c:v>3.80613</c:v>
                </c:pt>
                <c:pt idx="262">
                  <c:v>4.2639300000000002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2F-5F41-AA3B-D20699F35A00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PCE Goods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2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2F-5F41-AA3B-D20699F35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Graph'!$A$13:$A$275</c:f>
              <c:numCache>
                <c:formatCode>yyyy\-mm\-dd</c:formatCode>
                <c:ptCount val="26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</c:numCache>
            </c:numRef>
          </c:cat>
          <c:val>
            <c:numRef>
              <c:f>'FRED Graph'!$C$13:$C$275</c:f>
              <c:numCache>
                <c:formatCode>0.0</c:formatCode>
                <c:ptCount val="263"/>
                <c:pt idx="0">
                  <c:v>1.5537000000000001</c:v>
                </c:pt>
                <c:pt idx="1">
                  <c:v>2.2477499999999999</c:v>
                </c:pt>
                <c:pt idx="2">
                  <c:v>3.27258</c:v>
                </c:pt>
                <c:pt idx="3">
                  <c:v>1.8791199999999999</c:v>
                </c:pt>
                <c:pt idx="4">
                  <c:v>1.9430799999999999</c:v>
                </c:pt>
                <c:pt idx="5">
                  <c:v>2.4745200000000001</c:v>
                </c:pt>
                <c:pt idx="6">
                  <c:v>2.2564500000000001</c:v>
                </c:pt>
                <c:pt idx="7">
                  <c:v>1.5551900000000001</c:v>
                </c:pt>
                <c:pt idx="8">
                  <c:v>1.7825500000000001</c:v>
                </c:pt>
                <c:pt idx="9">
                  <c:v>1.5541</c:v>
                </c:pt>
                <c:pt idx="10">
                  <c:v>1.83114</c:v>
                </c:pt>
                <c:pt idx="11">
                  <c:v>1.4955000000000001</c:v>
                </c:pt>
                <c:pt idx="12">
                  <c:v>1.48343</c:v>
                </c:pt>
                <c:pt idx="13">
                  <c:v>1.1155600000000001</c:v>
                </c:pt>
                <c:pt idx="14">
                  <c:v>-8.2919999999999994E-2</c:v>
                </c:pt>
                <c:pt idx="15">
                  <c:v>0.38216</c:v>
                </c:pt>
                <c:pt idx="16">
                  <c:v>0.82250000000000001</c:v>
                </c:pt>
                <c:pt idx="17">
                  <c:v>0.39201000000000003</c:v>
                </c:pt>
                <c:pt idx="18">
                  <c:v>-0.17791999999999999</c:v>
                </c:pt>
                <c:pt idx="19">
                  <c:v>-0.12143</c:v>
                </c:pt>
                <c:pt idx="20">
                  <c:v>-0.42220000000000002</c:v>
                </c:pt>
                <c:pt idx="21">
                  <c:v>-0.76459999999999995</c:v>
                </c:pt>
                <c:pt idx="22">
                  <c:v>-1.50746</c:v>
                </c:pt>
                <c:pt idx="23">
                  <c:v>-1.9836400000000001</c:v>
                </c:pt>
                <c:pt idx="24">
                  <c:v>-2.0484599999999999</c:v>
                </c:pt>
                <c:pt idx="25">
                  <c:v>-2.07125</c:v>
                </c:pt>
                <c:pt idx="26">
                  <c:v>-1.4209000000000001</c:v>
                </c:pt>
                <c:pt idx="27">
                  <c:v>-0.89464999999999995</c:v>
                </c:pt>
                <c:pt idx="28">
                  <c:v>-1.48539</c:v>
                </c:pt>
                <c:pt idx="29">
                  <c:v>-1.5741799999999999</c:v>
                </c:pt>
                <c:pt idx="30">
                  <c:v>-1.05261</c:v>
                </c:pt>
                <c:pt idx="31">
                  <c:v>-0.53808999999999996</c:v>
                </c:pt>
                <c:pt idx="32">
                  <c:v>-0.91078000000000003</c:v>
                </c:pt>
                <c:pt idx="33">
                  <c:v>-0.26058999999999999</c:v>
                </c:pt>
                <c:pt idx="34">
                  <c:v>0.27023000000000003</c:v>
                </c:pt>
                <c:pt idx="35">
                  <c:v>0.60497000000000001</c:v>
                </c:pt>
                <c:pt idx="36">
                  <c:v>0.96406999999999998</c:v>
                </c:pt>
                <c:pt idx="37">
                  <c:v>1.5683100000000001</c:v>
                </c:pt>
                <c:pt idx="38">
                  <c:v>1.09554</c:v>
                </c:pt>
                <c:pt idx="39">
                  <c:v>-0.43158999999999997</c:v>
                </c:pt>
                <c:pt idx="40">
                  <c:v>-1.16794</c:v>
                </c:pt>
                <c:pt idx="41">
                  <c:v>-1.04735</c:v>
                </c:pt>
                <c:pt idx="42">
                  <c:v>-0.77264999999999995</c:v>
                </c:pt>
                <c:pt idx="43">
                  <c:v>-0.40178999999999998</c:v>
                </c:pt>
                <c:pt idx="44">
                  <c:v>-1.0189999999999999E-2</c:v>
                </c:pt>
                <c:pt idx="45">
                  <c:v>-0.60963000000000001</c:v>
                </c:pt>
                <c:pt idx="46">
                  <c:v>-0.55259000000000003</c:v>
                </c:pt>
                <c:pt idx="47">
                  <c:v>-0.13388</c:v>
                </c:pt>
                <c:pt idx="48">
                  <c:v>-5.9889999999999999E-2</c:v>
                </c:pt>
                <c:pt idx="49">
                  <c:v>-0.37872</c:v>
                </c:pt>
                <c:pt idx="50">
                  <c:v>-8.8900000000000007E-2</c:v>
                </c:pt>
                <c:pt idx="51">
                  <c:v>0.65586</c:v>
                </c:pt>
                <c:pt idx="52">
                  <c:v>2.2282299999999999</c:v>
                </c:pt>
                <c:pt idx="53">
                  <c:v>2.4960200000000001</c:v>
                </c:pt>
                <c:pt idx="54">
                  <c:v>1.9352400000000001</c:v>
                </c:pt>
                <c:pt idx="55">
                  <c:v>1.2216</c:v>
                </c:pt>
                <c:pt idx="56">
                  <c:v>1.0064200000000001</c:v>
                </c:pt>
                <c:pt idx="57">
                  <c:v>2.4557600000000002</c:v>
                </c:pt>
                <c:pt idx="58">
                  <c:v>2.9855200000000002</c:v>
                </c:pt>
                <c:pt idx="59">
                  <c:v>2.48353</c:v>
                </c:pt>
                <c:pt idx="60">
                  <c:v>1.5581</c:v>
                </c:pt>
                <c:pt idx="61">
                  <c:v>1.61991</c:v>
                </c:pt>
                <c:pt idx="62">
                  <c:v>1.6973400000000001</c:v>
                </c:pt>
                <c:pt idx="63">
                  <c:v>2.1137199999999998</c:v>
                </c:pt>
                <c:pt idx="64">
                  <c:v>1.31856</c:v>
                </c:pt>
                <c:pt idx="65">
                  <c:v>0.84377999999999997</c:v>
                </c:pt>
                <c:pt idx="66">
                  <c:v>1.7383299999999999</c:v>
                </c:pt>
                <c:pt idx="67">
                  <c:v>2.7561399999999998</c:v>
                </c:pt>
                <c:pt idx="68">
                  <c:v>4.5896800000000004</c:v>
                </c:pt>
                <c:pt idx="69">
                  <c:v>3.10886</c:v>
                </c:pt>
                <c:pt idx="70">
                  <c:v>1.3146</c:v>
                </c:pt>
                <c:pt idx="71">
                  <c:v>1.4234100000000001</c:v>
                </c:pt>
                <c:pt idx="72">
                  <c:v>2.51172</c:v>
                </c:pt>
                <c:pt idx="73">
                  <c:v>1.91157</c:v>
                </c:pt>
                <c:pt idx="74">
                  <c:v>1.72217</c:v>
                </c:pt>
                <c:pt idx="75">
                  <c:v>2.1086100000000001</c:v>
                </c:pt>
                <c:pt idx="76">
                  <c:v>2.5319799999999999</c:v>
                </c:pt>
                <c:pt idx="77">
                  <c:v>2.7296</c:v>
                </c:pt>
                <c:pt idx="78">
                  <c:v>2.6895500000000001</c:v>
                </c:pt>
                <c:pt idx="79">
                  <c:v>2.3511700000000002</c:v>
                </c:pt>
                <c:pt idx="80">
                  <c:v>-0.87765000000000004</c:v>
                </c:pt>
                <c:pt idx="81">
                  <c:v>-1.3777600000000001</c:v>
                </c:pt>
                <c:pt idx="82">
                  <c:v>-0.39285999999999999</c:v>
                </c:pt>
                <c:pt idx="83">
                  <c:v>0.36507000000000001</c:v>
                </c:pt>
                <c:pt idx="84">
                  <c:v>-0.29541000000000001</c:v>
                </c:pt>
                <c:pt idx="85">
                  <c:v>0.33332000000000001</c:v>
                </c:pt>
                <c:pt idx="86">
                  <c:v>0.88624999999999998</c:v>
                </c:pt>
                <c:pt idx="87">
                  <c:v>0.40436</c:v>
                </c:pt>
                <c:pt idx="88">
                  <c:v>0.72097999999999995</c:v>
                </c:pt>
                <c:pt idx="89">
                  <c:v>0.75516000000000005</c:v>
                </c:pt>
                <c:pt idx="90">
                  <c:v>0.18976000000000001</c:v>
                </c:pt>
                <c:pt idx="91">
                  <c:v>-0.54974000000000001</c:v>
                </c:pt>
                <c:pt idx="92">
                  <c:v>1.15246</c:v>
                </c:pt>
                <c:pt idx="93">
                  <c:v>2.4838100000000001</c:v>
                </c:pt>
                <c:pt idx="94">
                  <c:v>3.8751000000000002</c:v>
                </c:pt>
                <c:pt idx="95">
                  <c:v>3.4489899999999998</c:v>
                </c:pt>
                <c:pt idx="96">
                  <c:v>3.8277600000000001</c:v>
                </c:pt>
                <c:pt idx="97">
                  <c:v>3.6705700000000001</c:v>
                </c:pt>
                <c:pt idx="98">
                  <c:v>3.3217500000000002</c:v>
                </c:pt>
                <c:pt idx="99">
                  <c:v>3.26065</c:v>
                </c:pt>
                <c:pt idx="100">
                  <c:v>3.32619</c:v>
                </c:pt>
                <c:pt idx="101">
                  <c:v>4.7175500000000001</c:v>
                </c:pt>
                <c:pt idx="102">
                  <c:v>5.4776199999999999</c:v>
                </c:pt>
                <c:pt idx="103">
                  <c:v>5.3302699999999996</c:v>
                </c:pt>
                <c:pt idx="104">
                  <c:v>5.0425399999999998</c:v>
                </c:pt>
                <c:pt idx="105">
                  <c:v>3.0726800000000001</c:v>
                </c:pt>
                <c:pt idx="106">
                  <c:v>-1.5261800000000001</c:v>
                </c:pt>
                <c:pt idx="107">
                  <c:v>-3.4276900000000001</c:v>
                </c:pt>
                <c:pt idx="108">
                  <c:v>-3.5575999999999999</c:v>
                </c:pt>
                <c:pt idx="109">
                  <c:v>-3.0997400000000002</c:v>
                </c:pt>
                <c:pt idx="110">
                  <c:v>-3.5084599999999999</c:v>
                </c:pt>
                <c:pt idx="111">
                  <c:v>-3.3537400000000002</c:v>
                </c:pt>
                <c:pt idx="112">
                  <c:v>-3.6629900000000002</c:v>
                </c:pt>
                <c:pt idx="113">
                  <c:v>-3.5398000000000001</c:v>
                </c:pt>
                <c:pt idx="114">
                  <c:v>-4.5388099999999998</c:v>
                </c:pt>
                <c:pt idx="115">
                  <c:v>-3.694</c:v>
                </c:pt>
                <c:pt idx="116">
                  <c:v>-3.5927199999999999</c:v>
                </c:pt>
                <c:pt idx="117">
                  <c:v>-1.80023</c:v>
                </c:pt>
                <c:pt idx="118">
                  <c:v>2.1335600000000001</c:v>
                </c:pt>
                <c:pt idx="119">
                  <c:v>3.9014600000000002</c:v>
                </c:pt>
                <c:pt idx="120">
                  <c:v>3.92598</c:v>
                </c:pt>
                <c:pt idx="121">
                  <c:v>2.97194</c:v>
                </c:pt>
                <c:pt idx="122">
                  <c:v>3.0893799999999998</c:v>
                </c:pt>
                <c:pt idx="123">
                  <c:v>2.58317</c:v>
                </c:pt>
                <c:pt idx="124">
                  <c:v>2.0529199999999999</c:v>
                </c:pt>
                <c:pt idx="125">
                  <c:v>0.17172000000000001</c:v>
                </c:pt>
                <c:pt idx="126">
                  <c:v>0.51648000000000005</c:v>
                </c:pt>
                <c:pt idx="127">
                  <c:v>0.27194000000000002</c:v>
                </c:pt>
                <c:pt idx="128">
                  <c:v>0.21002000000000001</c:v>
                </c:pt>
                <c:pt idx="129">
                  <c:v>0.48963000000000001</c:v>
                </c:pt>
                <c:pt idx="130">
                  <c:v>0.42681999999999998</c:v>
                </c:pt>
                <c:pt idx="131">
                  <c:v>1.01034</c:v>
                </c:pt>
                <c:pt idx="132">
                  <c:v>1.3021400000000001</c:v>
                </c:pt>
                <c:pt idx="133">
                  <c:v>2.0308099999999998</c:v>
                </c:pt>
                <c:pt idx="134">
                  <c:v>2.86449</c:v>
                </c:pt>
                <c:pt idx="135">
                  <c:v>3.8876200000000001</c:v>
                </c:pt>
                <c:pt idx="136">
                  <c:v>4.6118600000000001</c:v>
                </c:pt>
                <c:pt idx="137">
                  <c:v>4.6909099999999997</c:v>
                </c:pt>
                <c:pt idx="138">
                  <c:v>4.75345</c:v>
                </c:pt>
                <c:pt idx="139">
                  <c:v>4.8140599999999996</c:v>
                </c:pt>
                <c:pt idx="140">
                  <c:v>4.7762000000000002</c:v>
                </c:pt>
                <c:pt idx="141">
                  <c:v>4.2175700000000003</c:v>
                </c:pt>
                <c:pt idx="142">
                  <c:v>4.0714699999999997</c:v>
                </c:pt>
                <c:pt idx="143">
                  <c:v>3.2801200000000001</c:v>
                </c:pt>
                <c:pt idx="144">
                  <c:v>3.1608100000000001</c:v>
                </c:pt>
                <c:pt idx="145">
                  <c:v>3.0365099999999998</c:v>
                </c:pt>
                <c:pt idx="146">
                  <c:v>2.4917600000000002</c:v>
                </c:pt>
                <c:pt idx="147">
                  <c:v>1.63212</c:v>
                </c:pt>
                <c:pt idx="148">
                  <c:v>0.61912999999999996</c:v>
                </c:pt>
                <c:pt idx="149">
                  <c:v>0.34770000000000001</c:v>
                </c:pt>
                <c:pt idx="150">
                  <c:v>6.2579999999999997E-2</c:v>
                </c:pt>
                <c:pt idx="151">
                  <c:v>0.49635000000000001</c:v>
                </c:pt>
                <c:pt idx="152">
                  <c:v>0.96094999999999997</c:v>
                </c:pt>
                <c:pt idx="153">
                  <c:v>1.2899799999999999</c:v>
                </c:pt>
                <c:pt idx="154">
                  <c:v>0.52075000000000005</c:v>
                </c:pt>
                <c:pt idx="155">
                  <c:v>0.38618000000000002</c:v>
                </c:pt>
                <c:pt idx="156">
                  <c:v>6.2100000000000002E-2</c:v>
                </c:pt>
                <c:pt idx="157">
                  <c:v>0.4113</c:v>
                </c:pt>
                <c:pt idx="158">
                  <c:v>-0.58962000000000003</c:v>
                </c:pt>
                <c:pt idx="159">
                  <c:v>-1.1406799999999999</c:v>
                </c:pt>
                <c:pt idx="160">
                  <c:v>-0.78268000000000004</c:v>
                </c:pt>
                <c:pt idx="161">
                  <c:v>-3.8280000000000002E-2</c:v>
                </c:pt>
                <c:pt idx="162">
                  <c:v>0.13314000000000001</c:v>
                </c:pt>
                <c:pt idx="163">
                  <c:v>-0.41475000000000001</c:v>
                </c:pt>
                <c:pt idx="164">
                  <c:v>-1.28135</c:v>
                </c:pt>
                <c:pt idx="165">
                  <c:v>-1.66266</c:v>
                </c:pt>
                <c:pt idx="166">
                  <c:v>-1.12795</c:v>
                </c:pt>
                <c:pt idx="167">
                  <c:v>-0.65919000000000005</c:v>
                </c:pt>
                <c:pt idx="168">
                  <c:v>-0.55254999999999999</c:v>
                </c:pt>
                <c:pt idx="169">
                  <c:v>-1.31735</c:v>
                </c:pt>
                <c:pt idx="170">
                  <c:v>-0.67927999999999999</c:v>
                </c:pt>
                <c:pt idx="171">
                  <c:v>0.1431</c:v>
                </c:pt>
                <c:pt idx="172">
                  <c:v>0.34544000000000002</c:v>
                </c:pt>
                <c:pt idx="173">
                  <c:v>0.18339</c:v>
                </c:pt>
                <c:pt idx="174">
                  <c:v>0.10879</c:v>
                </c:pt>
                <c:pt idx="175">
                  <c:v>-0.27966000000000002</c:v>
                </c:pt>
                <c:pt idx="176">
                  <c:v>-0.24809999999999999</c:v>
                </c:pt>
                <c:pt idx="177">
                  <c:v>-0.42698000000000003</c:v>
                </c:pt>
                <c:pt idx="178">
                  <c:v>-1.08226</c:v>
                </c:pt>
                <c:pt idx="179">
                  <c:v>-2.06331</c:v>
                </c:pt>
                <c:pt idx="180">
                  <c:v>-3.7434099999999999</c:v>
                </c:pt>
                <c:pt idx="181">
                  <c:v>-3.3297699999999999</c:v>
                </c:pt>
                <c:pt idx="182">
                  <c:v>-2.9606400000000002</c:v>
                </c:pt>
                <c:pt idx="183">
                  <c:v>-3.3338000000000001</c:v>
                </c:pt>
                <c:pt idx="184">
                  <c:v>-2.88185</c:v>
                </c:pt>
                <c:pt idx="185">
                  <c:v>-2.8413900000000001</c:v>
                </c:pt>
                <c:pt idx="186">
                  <c:v>-2.8445800000000001</c:v>
                </c:pt>
                <c:pt idx="187">
                  <c:v>-2.9104100000000002</c:v>
                </c:pt>
                <c:pt idx="188">
                  <c:v>-3.3940600000000001</c:v>
                </c:pt>
                <c:pt idx="189">
                  <c:v>-3.2855500000000002</c:v>
                </c:pt>
                <c:pt idx="190">
                  <c:v>-2.7607699999999999</c:v>
                </c:pt>
                <c:pt idx="191">
                  <c:v>-2.38171</c:v>
                </c:pt>
                <c:pt idx="192">
                  <c:v>-1.24858</c:v>
                </c:pt>
                <c:pt idx="193">
                  <c:v>-2.1156600000000001</c:v>
                </c:pt>
                <c:pt idx="194">
                  <c:v>-2.1174900000000001</c:v>
                </c:pt>
                <c:pt idx="195">
                  <c:v>-1.524</c:v>
                </c:pt>
                <c:pt idx="196">
                  <c:v>-2.0832700000000002</c:v>
                </c:pt>
                <c:pt idx="197">
                  <c:v>-2.0901100000000001</c:v>
                </c:pt>
                <c:pt idx="198">
                  <c:v>-2.5332699999999999</c:v>
                </c:pt>
                <c:pt idx="199">
                  <c:v>-2.2308300000000001</c:v>
                </c:pt>
                <c:pt idx="200">
                  <c:v>-1.25797</c:v>
                </c:pt>
                <c:pt idx="201">
                  <c:v>-0.87104000000000004</c:v>
                </c:pt>
                <c:pt idx="202">
                  <c:v>-1.05064</c:v>
                </c:pt>
                <c:pt idx="203">
                  <c:v>-0.41138000000000002</c:v>
                </c:pt>
                <c:pt idx="204">
                  <c:v>0.64912000000000003</c:v>
                </c:pt>
                <c:pt idx="205">
                  <c:v>1.02746</c:v>
                </c:pt>
                <c:pt idx="206">
                  <c:v>0.64463000000000004</c:v>
                </c:pt>
                <c:pt idx="207">
                  <c:v>0.19872999999999999</c:v>
                </c:pt>
                <c:pt idx="208">
                  <c:v>-0.25827</c:v>
                </c:pt>
                <c:pt idx="209">
                  <c:v>-0.49270999999999998</c:v>
                </c:pt>
                <c:pt idx="210">
                  <c:v>-0.13281999999999999</c:v>
                </c:pt>
                <c:pt idx="211">
                  <c:v>9.9900000000000003E-2</c:v>
                </c:pt>
                <c:pt idx="212">
                  <c:v>0.60731999999999997</c:v>
                </c:pt>
                <c:pt idx="213">
                  <c:v>0.20724999999999999</c:v>
                </c:pt>
                <c:pt idx="214">
                  <c:v>0.68418000000000001</c:v>
                </c:pt>
                <c:pt idx="215">
                  <c:v>0.37919000000000003</c:v>
                </c:pt>
                <c:pt idx="216">
                  <c:v>0.26407999999999998</c:v>
                </c:pt>
                <c:pt idx="217">
                  <c:v>0.44474000000000002</c:v>
                </c:pt>
                <c:pt idx="218">
                  <c:v>0.45584999999999998</c:v>
                </c:pt>
                <c:pt idx="219">
                  <c:v>0.79547000000000001</c:v>
                </c:pt>
                <c:pt idx="220">
                  <c:v>1.3849199999999999</c:v>
                </c:pt>
                <c:pt idx="221">
                  <c:v>1.4461299999999999</c:v>
                </c:pt>
                <c:pt idx="222">
                  <c:v>1.4108799999999999</c:v>
                </c:pt>
                <c:pt idx="223">
                  <c:v>1.0064900000000001</c:v>
                </c:pt>
                <c:pt idx="224">
                  <c:v>0.39084999999999998</c:v>
                </c:pt>
                <c:pt idx="225">
                  <c:v>0.79984999999999995</c:v>
                </c:pt>
                <c:pt idx="226">
                  <c:v>0.32869999999999999</c:v>
                </c:pt>
                <c:pt idx="227">
                  <c:v>-0.26379999999999998</c:v>
                </c:pt>
                <c:pt idx="228">
                  <c:v>-0.83421999999999996</c:v>
                </c:pt>
                <c:pt idx="229">
                  <c:v>-0.81210000000000004</c:v>
                </c:pt>
                <c:pt idx="230">
                  <c:v>-0.31091999999999997</c:v>
                </c:pt>
                <c:pt idx="231">
                  <c:v>-0.28888000000000003</c:v>
                </c:pt>
                <c:pt idx="232">
                  <c:v>-0.39567000000000002</c:v>
                </c:pt>
                <c:pt idx="233">
                  <c:v>-0.56140999999999996</c:v>
                </c:pt>
                <c:pt idx="234">
                  <c:v>-0.48159000000000002</c:v>
                </c:pt>
                <c:pt idx="235">
                  <c:v>-0.51083999999999996</c:v>
                </c:pt>
                <c:pt idx="236">
                  <c:v>-0.73877000000000004</c:v>
                </c:pt>
                <c:pt idx="237">
                  <c:v>-0.69615000000000005</c:v>
                </c:pt>
                <c:pt idx="238">
                  <c:v>-0.34863</c:v>
                </c:pt>
                <c:pt idx="239">
                  <c:v>0.32690999999999998</c:v>
                </c:pt>
                <c:pt idx="240">
                  <c:v>0.51321000000000006</c:v>
                </c:pt>
                <c:pt idx="241">
                  <c:v>0.30042000000000002</c:v>
                </c:pt>
                <c:pt idx="242">
                  <c:v>-0.96938999999999997</c:v>
                </c:pt>
                <c:pt idx="243">
                  <c:v>-2.3681299999999998</c:v>
                </c:pt>
                <c:pt idx="244">
                  <c:v>-2.3372099999999998</c:v>
                </c:pt>
                <c:pt idx="245">
                  <c:v>-1.2102599999999999</c:v>
                </c:pt>
                <c:pt idx="246">
                  <c:v>-0.76119000000000003</c:v>
                </c:pt>
                <c:pt idx="247">
                  <c:v>-0.11939</c:v>
                </c:pt>
                <c:pt idx="248">
                  <c:v>-0.18184</c:v>
                </c:pt>
                <c:pt idx="249">
                  <c:v>-0.57452000000000003</c:v>
                </c:pt>
                <c:pt idx="250">
                  <c:v>-0.59853000000000001</c:v>
                </c:pt>
                <c:pt idx="251">
                  <c:v>-0.17610999999999999</c:v>
                </c:pt>
                <c:pt idx="252">
                  <c:v>0.33899000000000001</c:v>
                </c:pt>
                <c:pt idx="253">
                  <c:v>0.92388000000000003</c:v>
                </c:pt>
                <c:pt idx="254">
                  <c:v>2.5323199999999999</c:v>
                </c:pt>
                <c:pt idx="255">
                  <c:v>4.4554799999999997</c:v>
                </c:pt>
                <c:pt idx="256">
                  <c:v>5.4265499999999998</c:v>
                </c:pt>
                <c:pt idx="257">
                  <c:v>5.2532800000000002</c:v>
                </c:pt>
                <c:pt idx="258">
                  <c:v>5.3341700000000003</c:v>
                </c:pt>
                <c:pt idx="259">
                  <c:v>5.47187</c:v>
                </c:pt>
                <c:pt idx="260">
                  <c:v>6.1355500000000003</c:v>
                </c:pt>
                <c:pt idx="261">
                  <c:v>7.5946800000000003</c:v>
                </c:pt>
                <c:pt idx="262">
                  <c:v>8.5486199999999997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2F-5F41-AA3B-D20699F35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2726576"/>
        <c:axId val="1122727392"/>
      </c:lineChart>
      <c:dateAx>
        <c:axId val="112272657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727392"/>
        <c:crosses val="autoZero"/>
        <c:auto val="1"/>
        <c:lblOffset val="100"/>
        <c:baseTimeUnit val="months"/>
      </c:dateAx>
      <c:valAx>
        <c:axId val="112272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272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Hiires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Graph'!$B$13:$B$243</c:f>
              <c:numCache>
                <c:formatCode>0</c:formatCode>
                <c:ptCount val="231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6-9544-B2FB-6DB3BE18AD08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Separations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Graph'!$A$13:$A$243</c:f>
              <c:numCache>
                <c:formatCode>yyyy\-mm\-dd</c:formatCode>
                <c:ptCount val="23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</c:numCache>
            </c:numRef>
          </c:cat>
          <c:val>
            <c:numRef>
              <c:f>'FRED Graph'!$C$13:$C$243</c:f>
              <c:numCache>
                <c:formatCode>0</c:formatCode>
                <c:ptCount val="231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6-9544-B2FB-6DB3BE18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149903"/>
        <c:axId val="1397262591"/>
      </c:lineChart>
      <c:dateAx>
        <c:axId val="139714990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262591"/>
        <c:crosses val="autoZero"/>
        <c:auto val="1"/>
        <c:lblOffset val="100"/>
        <c:baseTimeUnit val="months"/>
      </c:dateAx>
      <c:valAx>
        <c:axId val="1397262591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14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Monthly!$BR$1</c:f>
              <c:strCache>
                <c:ptCount val="1"/>
                <c:pt idx="0">
                  <c:v>Separations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Monthly!$BQ$2:$BQ$250</c:f>
              <c:numCache>
                <c:formatCode>yyyy\-mm\-dd</c:formatCode>
                <c:ptCount val="249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</c:numCache>
            </c:numRef>
          </c:cat>
          <c:val>
            <c:numRef>
              <c:f>Monthly!$BR$2:$BR$250</c:f>
              <c:numCache>
                <c:formatCode>0</c:formatCode>
                <c:ptCount val="249"/>
                <c:pt idx="0">
                  <c:v>5240</c:v>
                </c:pt>
                <c:pt idx="1">
                  <c:v>5842</c:v>
                </c:pt>
                <c:pt idx="2">
                  <c:v>5231</c:v>
                </c:pt>
                <c:pt idx="3">
                  <c:v>5566</c:v>
                </c:pt>
                <c:pt idx="4">
                  <c:v>5414</c:v>
                </c:pt>
                <c:pt idx="5">
                  <c:v>5390</c:v>
                </c:pt>
                <c:pt idx="6">
                  <c:v>5249</c:v>
                </c:pt>
                <c:pt idx="7">
                  <c:v>5380</c:v>
                </c:pt>
                <c:pt idx="8">
                  <c:v>5355</c:v>
                </c:pt>
                <c:pt idx="9">
                  <c:v>5184</c:v>
                </c:pt>
                <c:pt idx="10">
                  <c:v>5464</c:v>
                </c:pt>
                <c:pt idx="11">
                  <c:v>5150</c:v>
                </c:pt>
                <c:pt idx="12">
                  <c:v>4848</c:v>
                </c:pt>
                <c:pt idx="13">
                  <c:v>5117</c:v>
                </c:pt>
                <c:pt idx="14">
                  <c:v>4929</c:v>
                </c:pt>
                <c:pt idx="15">
                  <c:v>4756</c:v>
                </c:pt>
                <c:pt idx="16">
                  <c:v>4979</c:v>
                </c:pt>
                <c:pt idx="17">
                  <c:v>4834</c:v>
                </c:pt>
                <c:pt idx="18">
                  <c:v>4887</c:v>
                </c:pt>
                <c:pt idx="19">
                  <c:v>5054</c:v>
                </c:pt>
                <c:pt idx="20">
                  <c:v>4846</c:v>
                </c:pt>
                <c:pt idx="21">
                  <c:v>4919</c:v>
                </c:pt>
                <c:pt idx="22">
                  <c:v>4733</c:v>
                </c:pt>
                <c:pt idx="23">
                  <c:v>4750</c:v>
                </c:pt>
                <c:pt idx="24">
                  <c:v>4928</c:v>
                </c:pt>
                <c:pt idx="25">
                  <c:v>4953</c:v>
                </c:pt>
                <c:pt idx="26">
                  <c:v>4871</c:v>
                </c:pt>
                <c:pt idx="27">
                  <c:v>4749</c:v>
                </c:pt>
                <c:pt idx="28">
                  <c:v>4653</c:v>
                </c:pt>
                <c:pt idx="29">
                  <c:v>4716</c:v>
                </c:pt>
                <c:pt idx="30">
                  <c:v>4718</c:v>
                </c:pt>
                <c:pt idx="31">
                  <c:v>4661</c:v>
                </c:pt>
                <c:pt idx="32">
                  <c:v>4679</c:v>
                </c:pt>
                <c:pt idx="33">
                  <c:v>4645</c:v>
                </c:pt>
                <c:pt idx="34">
                  <c:v>4749</c:v>
                </c:pt>
                <c:pt idx="35">
                  <c:v>4700</c:v>
                </c:pt>
                <c:pt idx="36">
                  <c:v>4785</c:v>
                </c:pt>
                <c:pt idx="37">
                  <c:v>4722</c:v>
                </c:pt>
                <c:pt idx="38">
                  <c:v>4754</c:v>
                </c:pt>
                <c:pt idx="39">
                  <c:v>4996</c:v>
                </c:pt>
                <c:pt idx="40">
                  <c:v>4854</c:v>
                </c:pt>
                <c:pt idx="41">
                  <c:v>4688</c:v>
                </c:pt>
                <c:pt idx="42">
                  <c:v>4896</c:v>
                </c:pt>
                <c:pt idx="43">
                  <c:v>4828</c:v>
                </c:pt>
                <c:pt idx="44">
                  <c:v>4904</c:v>
                </c:pt>
                <c:pt idx="45">
                  <c:v>4886</c:v>
                </c:pt>
                <c:pt idx="46">
                  <c:v>4786</c:v>
                </c:pt>
                <c:pt idx="47">
                  <c:v>5134</c:v>
                </c:pt>
                <c:pt idx="48">
                  <c:v>4964</c:v>
                </c:pt>
                <c:pt idx="49">
                  <c:v>5045</c:v>
                </c:pt>
                <c:pt idx="50">
                  <c:v>5075</c:v>
                </c:pt>
                <c:pt idx="51">
                  <c:v>5238</c:v>
                </c:pt>
                <c:pt idx="52">
                  <c:v>4998</c:v>
                </c:pt>
                <c:pt idx="53">
                  <c:v>5110</c:v>
                </c:pt>
                <c:pt idx="54">
                  <c:v>5095</c:v>
                </c:pt>
                <c:pt idx="55">
                  <c:v>4946</c:v>
                </c:pt>
                <c:pt idx="56">
                  <c:v>5210</c:v>
                </c:pt>
                <c:pt idx="57">
                  <c:v>5404</c:v>
                </c:pt>
                <c:pt idx="58">
                  <c:v>5047</c:v>
                </c:pt>
                <c:pt idx="59">
                  <c:v>5005</c:v>
                </c:pt>
                <c:pt idx="60">
                  <c:v>5170</c:v>
                </c:pt>
                <c:pt idx="61">
                  <c:v>5060</c:v>
                </c:pt>
                <c:pt idx="62">
                  <c:v>5232</c:v>
                </c:pt>
                <c:pt idx="63">
                  <c:v>5242</c:v>
                </c:pt>
                <c:pt idx="64">
                  <c:v>5055</c:v>
                </c:pt>
                <c:pt idx="65">
                  <c:v>5428</c:v>
                </c:pt>
                <c:pt idx="66">
                  <c:v>5271</c:v>
                </c:pt>
                <c:pt idx="67">
                  <c:v>5336</c:v>
                </c:pt>
                <c:pt idx="68">
                  <c:v>5199</c:v>
                </c:pt>
                <c:pt idx="69">
                  <c:v>5100</c:v>
                </c:pt>
                <c:pt idx="70">
                  <c:v>5290</c:v>
                </c:pt>
                <c:pt idx="71">
                  <c:v>5349</c:v>
                </c:pt>
                <c:pt idx="72">
                  <c:v>5138</c:v>
                </c:pt>
                <c:pt idx="73">
                  <c:v>5263</c:v>
                </c:pt>
                <c:pt idx="74">
                  <c:v>5152</c:v>
                </c:pt>
                <c:pt idx="75">
                  <c:v>5236</c:v>
                </c:pt>
                <c:pt idx="76">
                  <c:v>5278</c:v>
                </c:pt>
                <c:pt idx="77">
                  <c:v>5303</c:v>
                </c:pt>
                <c:pt idx="78">
                  <c:v>5108</c:v>
                </c:pt>
                <c:pt idx="79">
                  <c:v>5225</c:v>
                </c:pt>
                <c:pt idx="80">
                  <c:v>5382</c:v>
                </c:pt>
                <c:pt idx="81">
                  <c:v>5197</c:v>
                </c:pt>
                <c:pt idx="82">
                  <c:v>5252</c:v>
                </c:pt>
                <c:pt idx="83">
                  <c:v>5118</c:v>
                </c:pt>
                <c:pt idx="84">
                  <c:v>5045</c:v>
                </c:pt>
                <c:pt idx="85">
                  <c:v>5149</c:v>
                </c:pt>
                <c:pt idx="86">
                  <c:v>5219</c:v>
                </c:pt>
                <c:pt idx="87">
                  <c:v>4940</c:v>
                </c:pt>
                <c:pt idx="88">
                  <c:v>5167</c:v>
                </c:pt>
                <c:pt idx="89">
                  <c:v>4852</c:v>
                </c:pt>
                <c:pt idx="90">
                  <c:v>5061</c:v>
                </c:pt>
                <c:pt idx="91">
                  <c:v>4845</c:v>
                </c:pt>
                <c:pt idx="92">
                  <c:v>5006</c:v>
                </c:pt>
                <c:pt idx="93">
                  <c:v>4902</c:v>
                </c:pt>
                <c:pt idx="94">
                  <c:v>4965</c:v>
                </c:pt>
                <c:pt idx="95">
                  <c:v>4819</c:v>
                </c:pt>
                <c:pt idx="96">
                  <c:v>4875</c:v>
                </c:pt>
                <c:pt idx="97">
                  <c:v>4865</c:v>
                </c:pt>
                <c:pt idx="98">
                  <c:v>4852</c:v>
                </c:pt>
                <c:pt idx="99">
                  <c:v>4720</c:v>
                </c:pt>
                <c:pt idx="100">
                  <c:v>4690</c:v>
                </c:pt>
                <c:pt idx="101">
                  <c:v>4192</c:v>
                </c:pt>
                <c:pt idx="102">
                  <c:v>4234</c:v>
                </c:pt>
                <c:pt idx="103">
                  <c:v>4235</c:v>
                </c:pt>
                <c:pt idx="104">
                  <c:v>3985</c:v>
                </c:pt>
                <c:pt idx="105">
                  <c:v>4126</c:v>
                </c:pt>
                <c:pt idx="106">
                  <c:v>3996</c:v>
                </c:pt>
                <c:pt idx="107">
                  <c:v>4002</c:v>
                </c:pt>
                <c:pt idx="108">
                  <c:v>4099</c:v>
                </c:pt>
                <c:pt idx="109">
                  <c:v>3940</c:v>
                </c:pt>
                <c:pt idx="110">
                  <c:v>4011</c:v>
                </c:pt>
                <c:pt idx="111">
                  <c:v>4089</c:v>
                </c:pt>
                <c:pt idx="112">
                  <c:v>3945</c:v>
                </c:pt>
                <c:pt idx="113">
                  <c:v>3924</c:v>
                </c:pt>
                <c:pt idx="114">
                  <c:v>4311</c:v>
                </c:pt>
                <c:pt idx="115">
                  <c:v>4269</c:v>
                </c:pt>
                <c:pt idx="116">
                  <c:v>4054</c:v>
                </c:pt>
                <c:pt idx="117">
                  <c:v>4045</c:v>
                </c:pt>
                <c:pt idx="118">
                  <c:v>3884</c:v>
                </c:pt>
                <c:pt idx="119">
                  <c:v>4067</c:v>
                </c:pt>
                <c:pt idx="120">
                  <c:v>4142</c:v>
                </c:pt>
                <c:pt idx="121">
                  <c:v>4001</c:v>
                </c:pt>
                <c:pt idx="122">
                  <c:v>4037</c:v>
                </c:pt>
                <c:pt idx="123">
                  <c:v>4142</c:v>
                </c:pt>
                <c:pt idx="124">
                  <c:v>3991</c:v>
                </c:pt>
                <c:pt idx="125">
                  <c:v>4189</c:v>
                </c:pt>
                <c:pt idx="126">
                  <c:v>4173</c:v>
                </c:pt>
                <c:pt idx="127">
                  <c:v>4153</c:v>
                </c:pt>
                <c:pt idx="128">
                  <c:v>4173</c:v>
                </c:pt>
                <c:pt idx="129">
                  <c:v>4208</c:v>
                </c:pt>
                <c:pt idx="130">
                  <c:v>4150</c:v>
                </c:pt>
                <c:pt idx="131">
                  <c:v>4267</c:v>
                </c:pt>
                <c:pt idx="132">
                  <c:v>4084</c:v>
                </c:pt>
                <c:pt idx="133">
                  <c:v>4158</c:v>
                </c:pt>
                <c:pt idx="134">
                  <c:v>4349</c:v>
                </c:pt>
                <c:pt idx="135">
                  <c:v>4277</c:v>
                </c:pt>
                <c:pt idx="136">
                  <c:v>4333</c:v>
                </c:pt>
                <c:pt idx="137">
                  <c:v>4437</c:v>
                </c:pt>
                <c:pt idx="138">
                  <c:v>4382</c:v>
                </c:pt>
                <c:pt idx="139">
                  <c:v>4151</c:v>
                </c:pt>
                <c:pt idx="140">
                  <c:v>4318</c:v>
                </c:pt>
                <c:pt idx="141">
                  <c:v>4092</c:v>
                </c:pt>
                <c:pt idx="142">
                  <c:v>4261</c:v>
                </c:pt>
                <c:pt idx="143">
                  <c:v>4347</c:v>
                </c:pt>
                <c:pt idx="144">
                  <c:v>4118</c:v>
                </c:pt>
                <c:pt idx="145">
                  <c:v>4347</c:v>
                </c:pt>
                <c:pt idx="146">
                  <c:v>4293</c:v>
                </c:pt>
                <c:pt idx="147">
                  <c:v>4241</c:v>
                </c:pt>
                <c:pt idx="148">
                  <c:v>4422</c:v>
                </c:pt>
                <c:pt idx="149">
                  <c:v>4442</c:v>
                </c:pt>
                <c:pt idx="150">
                  <c:v>4307</c:v>
                </c:pt>
                <c:pt idx="151">
                  <c:v>4421</c:v>
                </c:pt>
                <c:pt idx="152">
                  <c:v>4493</c:v>
                </c:pt>
                <c:pt idx="153">
                  <c:v>4519</c:v>
                </c:pt>
                <c:pt idx="154">
                  <c:v>4350</c:v>
                </c:pt>
                <c:pt idx="155">
                  <c:v>4367</c:v>
                </c:pt>
                <c:pt idx="156">
                  <c:v>4392</c:v>
                </c:pt>
                <c:pt idx="157">
                  <c:v>4435</c:v>
                </c:pt>
                <c:pt idx="158">
                  <c:v>4549</c:v>
                </c:pt>
                <c:pt idx="159">
                  <c:v>4518</c:v>
                </c:pt>
                <c:pt idx="160">
                  <c:v>4597</c:v>
                </c:pt>
                <c:pt idx="161">
                  <c:v>4572</c:v>
                </c:pt>
                <c:pt idx="162">
                  <c:v>4612</c:v>
                </c:pt>
                <c:pt idx="163">
                  <c:v>4748</c:v>
                </c:pt>
                <c:pt idx="164">
                  <c:v>4623</c:v>
                </c:pt>
                <c:pt idx="165">
                  <c:v>4855</c:v>
                </c:pt>
                <c:pt idx="166">
                  <c:v>4937</c:v>
                </c:pt>
                <c:pt idx="167">
                  <c:v>4682</c:v>
                </c:pt>
                <c:pt idx="168">
                  <c:v>4827</c:v>
                </c:pt>
                <c:pt idx="169">
                  <c:v>4886</c:v>
                </c:pt>
                <c:pt idx="170">
                  <c:v>4869</c:v>
                </c:pt>
                <c:pt idx="171">
                  <c:v>5102</c:v>
                </c:pt>
                <c:pt idx="172">
                  <c:v>4944</c:v>
                </c:pt>
                <c:pt idx="173">
                  <c:v>4825</c:v>
                </c:pt>
                <c:pt idx="174">
                  <c:v>4978</c:v>
                </c:pt>
                <c:pt idx="175">
                  <c:v>4848</c:v>
                </c:pt>
                <c:pt idx="176">
                  <c:v>5032</c:v>
                </c:pt>
                <c:pt idx="177">
                  <c:v>5110</c:v>
                </c:pt>
                <c:pt idx="178">
                  <c:v>5032</c:v>
                </c:pt>
                <c:pt idx="179">
                  <c:v>5089</c:v>
                </c:pt>
                <c:pt idx="180">
                  <c:v>5225</c:v>
                </c:pt>
                <c:pt idx="181">
                  <c:v>5099</c:v>
                </c:pt>
                <c:pt idx="182">
                  <c:v>5265</c:v>
                </c:pt>
                <c:pt idx="183">
                  <c:v>5133</c:v>
                </c:pt>
                <c:pt idx="184">
                  <c:v>5110</c:v>
                </c:pt>
                <c:pt idx="185">
                  <c:v>5176</c:v>
                </c:pt>
                <c:pt idx="186">
                  <c:v>5118</c:v>
                </c:pt>
                <c:pt idx="187">
                  <c:v>5065</c:v>
                </c:pt>
                <c:pt idx="188">
                  <c:v>5204</c:v>
                </c:pt>
                <c:pt idx="189">
                  <c:v>4985</c:v>
                </c:pt>
                <c:pt idx="190">
                  <c:v>5125</c:v>
                </c:pt>
                <c:pt idx="191">
                  <c:v>5139</c:v>
                </c:pt>
                <c:pt idx="192">
                  <c:v>5071</c:v>
                </c:pt>
                <c:pt idx="193">
                  <c:v>5291</c:v>
                </c:pt>
                <c:pt idx="194">
                  <c:v>5170</c:v>
                </c:pt>
                <c:pt idx="195">
                  <c:v>5271</c:v>
                </c:pt>
                <c:pt idx="196">
                  <c:v>5086</c:v>
                </c:pt>
                <c:pt idx="197">
                  <c:v>5297</c:v>
                </c:pt>
                <c:pt idx="198">
                  <c:v>5440</c:v>
                </c:pt>
                <c:pt idx="199">
                  <c:v>5297</c:v>
                </c:pt>
                <c:pt idx="200">
                  <c:v>5393</c:v>
                </c:pt>
                <c:pt idx="201">
                  <c:v>5413</c:v>
                </c:pt>
                <c:pt idx="202">
                  <c:v>5356</c:v>
                </c:pt>
                <c:pt idx="203">
                  <c:v>5259</c:v>
                </c:pt>
                <c:pt idx="204">
                  <c:v>5165</c:v>
                </c:pt>
                <c:pt idx="205">
                  <c:v>5369</c:v>
                </c:pt>
                <c:pt idx="206">
                  <c:v>5289</c:v>
                </c:pt>
                <c:pt idx="207">
                  <c:v>5468</c:v>
                </c:pt>
                <c:pt idx="208">
                  <c:v>5442</c:v>
                </c:pt>
                <c:pt idx="209">
                  <c:v>5502</c:v>
                </c:pt>
                <c:pt idx="210">
                  <c:v>5553</c:v>
                </c:pt>
                <c:pt idx="211">
                  <c:v>5578</c:v>
                </c:pt>
                <c:pt idx="212">
                  <c:v>5635</c:v>
                </c:pt>
                <c:pt idx="213">
                  <c:v>5539</c:v>
                </c:pt>
                <c:pt idx="214">
                  <c:v>5613</c:v>
                </c:pt>
                <c:pt idx="215">
                  <c:v>5683</c:v>
                </c:pt>
                <c:pt idx="216">
                  <c:v>5515</c:v>
                </c:pt>
                <c:pt idx="217">
                  <c:v>5511</c:v>
                </c:pt>
                <c:pt idx="218">
                  <c:v>5664</c:v>
                </c:pt>
                <c:pt idx="219">
                  <c:v>5575</c:v>
                </c:pt>
                <c:pt idx="220">
                  <c:v>5761</c:v>
                </c:pt>
                <c:pt idx="221">
                  <c:v>5571</c:v>
                </c:pt>
                <c:pt idx="222">
                  <c:v>5613</c:v>
                </c:pt>
                <c:pt idx="223">
                  <c:v>5797</c:v>
                </c:pt>
                <c:pt idx="224">
                  <c:v>5722</c:v>
                </c:pt>
                <c:pt idx="225">
                  <c:v>5777</c:v>
                </c:pt>
                <c:pt idx="226">
                  <c:v>5566</c:v>
                </c:pt>
                <c:pt idx="227">
                  <c:v>5644</c:v>
                </c:pt>
                <c:pt idx="228">
                  <c:v>5793</c:v>
                </c:pt>
                <c:pt idx="229">
                  <c:v>5714</c:v>
                </c:pt>
                <c:pt idx="230">
                  <c:v>5715</c:v>
                </c:pt>
                <c:pt idx="231">
                  <c:v>16308</c:v>
                </c:pt>
                <c:pt idx="232">
                  <c:v>11782</c:v>
                </c:pt>
                <c:pt idx="233">
                  <c:v>4618</c:v>
                </c:pt>
                <c:pt idx="234">
                  <c:v>5180</c:v>
                </c:pt>
                <c:pt idx="235">
                  <c:v>5392</c:v>
                </c:pt>
                <c:pt idx="236">
                  <c:v>4901</c:v>
                </c:pt>
                <c:pt idx="237">
                  <c:v>5235</c:v>
                </c:pt>
                <c:pt idx="238">
                  <c:v>5427</c:v>
                </c:pt>
                <c:pt idx="239">
                  <c:v>5744</c:v>
                </c:pt>
                <c:pt idx="240">
                  <c:v>5582</c:v>
                </c:pt>
                <c:pt idx="241">
                  <c:v>5323</c:v>
                </c:pt>
                <c:pt idx="242">
                  <c:v>5429</c:v>
                </c:pt>
                <c:pt idx="243">
                  <c:v>5436</c:v>
                </c:pt>
                <c:pt idx="244">
                  <c:v>5803</c:v>
                </c:pt>
                <c:pt idx="245">
                  <c:v>5330</c:v>
                </c:pt>
                <c:pt idx="246">
                  <c:v>5612</c:v>
                </c:pt>
                <c:pt idx="247">
                  <c:v>5792</c:v>
                </c:pt>
                <c:pt idx="248">
                  <c:v>6003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6B-6C4B-B417-6BFAEA67CD72}"/>
            </c:ext>
          </c:extLst>
        </c:ser>
        <c:ser>
          <c:idx val="1"/>
          <c:order val="1"/>
          <c:tx>
            <c:strRef>
              <c:f>Monthly!$BS$1</c:f>
              <c:strCache>
                <c:ptCount val="1"/>
                <c:pt idx="0">
                  <c:v>Hires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Monthly!$BQ$2:$BQ$250</c:f>
              <c:numCache>
                <c:formatCode>yyyy\-mm\-dd</c:formatCode>
                <c:ptCount val="249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</c:numCache>
            </c:numRef>
          </c:cat>
          <c:val>
            <c:numRef>
              <c:f>Monthly!$BS$2:$BS$250</c:f>
              <c:numCache>
                <c:formatCode>0</c:formatCode>
                <c:ptCount val="249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6B-6C4B-B417-6BFAEA67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604768"/>
        <c:axId val="455865808"/>
      </c:lineChart>
      <c:dateAx>
        <c:axId val="4056047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865808"/>
        <c:crosses val="autoZero"/>
        <c:auto val="1"/>
        <c:lblOffset val="100"/>
        <c:baseTimeUnit val="months"/>
      </c:dateAx>
      <c:valAx>
        <c:axId val="455865808"/>
        <c:scaling>
          <c:orientation val="minMax"/>
          <c:min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60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QUITS</c:v>
                </c:pt>
              </c:strCache>
            </c:strRef>
          </c:tx>
          <c:spPr>
            <a:ln w="34925" cap="rnd">
              <a:solidFill>
                <a:srgbClr val="7A81FF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3D-204C-A25D-0FFE6F3F6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2882</c:v>
                </c:pt>
                <c:pt idx="1">
                  <c:v>3245</c:v>
                </c:pt>
                <c:pt idx="2">
                  <c:v>3053</c:v>
                </c:pt>
                <c:pt idx="3">
                  <c:v>3054</c:v>
                </c:pt>
                <c:pt idx="4">
                  <c:v>3163</c:v>
                </c:pt>
                <c:pt idx="5">
                  <c:v>2993</c:v>
                </c:pt>
                <c:pt idx="6">
                  <c:v>2878</c:v>
                </c:pt>
                <c:pt idx="7">
                  <c:v>2947</c:v>
                </c:pt>
                <c:pt idx="8">
                  <c:v>2928</c:v>
                </c:pt>
                <c:pt idx="9">
                  <c:v>2703</c:v>
                </c:pt>
                <c:pt idx="10">
                  <c:v>2795</c:v>
                </c:pt>
                <c:pt idx="11">
                  <c:v>2560</c:v>
                </c:pt>
                <c:pt idx="12">
                  <c:v>2559</c:v>
                </c:pt>
                <c:pt idx="13">
                  <c:v>2845</c:v>
                </c:pt>
                <c:pt idx="14">
                  <c:v>2572</c:v>
                </c:pt>
                <c:pt idx="15">
                  <c:v>2493</c:v>
                </c:pt>
                <c:pt idx="16">
                  <c:v>2624</c:v>
                </c:pt>
                <c:pt idx="17">
                  <c:v>2537</c:v>
                </c:pt>
                <c:pt idx="18">
                  <c:v>2522</c:v>
                </c:pt>
                <c:pt idx="19">
                  <c:v>2561</c:v>
                </c:pt>
                <c:pt idx="20">
                  <c:v>2561</c:v>
                </c:pt>
                <c:pt idx="21">
                  <c:v>2521</c:v>
                </c:pt>
                <c:pt idx="22">
                  <c:v>2423</c:v>
                </c:pt>
                <c:pt idx="23">
                  <c:v>2403</c:v>
                </c:pt>
                <c:pt idx="24">
                  <c:v>2501</c:v>
                </c:pt>
                <c:pt idx="25">
                  <c:v>2429</c:v>
                </c:pt>
                <c:pt idx="26">
                  <c:v>2490</c:v>
                </c:pt>
                <c:pt idx="27">
                  <c:v>2394</c:v>
                </c:pt>
                <c:pt idx="28">
                  <c:v>2279</c:v>
                </c:pt>
                <c:pt idx="29">
                  <c:v>2291</c:v>
                </c:pt>
                <c:pt idx="30">
                  <c:v>2315</c:v>
                </c:pt>
                <c:pt idx="31">
                  <c:v>2271</c:v>
                </c:pt>
                <c:pt idx="32">
                  <c:v>2195</c:v>
                </c:pt>
                <c:pt idx="33">
                  <c:v>2354</c:v>
                </c:pt>
                <c:pt idx="34">
                  <c:v>2415</c:v>
                </c:pt>
                <c:pt idx="35">
                  <c:v>2411</c:v>
                </c:pt>
                <c:pt idx="36">
                  <c:v>2444</c:v>
                </c:pt>
                <c:pt idx="37">
                  <c:v>2354</c:v>
                </c:pt>
                <c:pt idx="38">
                  <c:v>2448</c:v>
                </c:pt>
                <c:pt idx="39">
                  <c:v>2582</c:v>
                </c:pt>
                <c:pt idx="40">
                  <c:v>2534</c:v>
                </c:pt>
                <c:pt idx="41">
                  <c:v>2428</c:v>
                </c:pt>
                <c:pt idx="42">
                  <c:v>2659</c:v>
                </c:pt>
                <c:pt idx="43">
                  <c:v>2609</c:v>
                </c:pt>
                <c:pt idx="44">
                  <c:v>2586</c:v>
                </c:pt>
                <c:pt idx="45">
                  <c:v>2531</c:v>
                </c:pt>
                <c:pt idx="46">
                  <c:v>2550</c:v>
                </c:pt>
                <c:pt idx="47">
                  <c:v>2789</c:v>
                </c:pt>
                <c:pt idx="48">
                  <c:v>2695</c:v>
                </c:pt>
                <c:pt idx="49">
                  <c:v>2732</c:v>
                </c:pt>
                <c:pt idx="50">
                  <c:v>2651</c:v>
                </c:pt>
                <c:pt idx="51">
                  <c:v>2747</c:v>
                </c:pt>
                <c:pt idx="52">
                  <c:v>2741</c:v>
                </c:pt>
                <c:pt idx="53">
                  <c:v>2763</c:v>
                </c:pt>
                <c:pt idx="54">
                  <c:v>2754</c:v>
                </c:pt>
                <c:pt idx="55">
                  <c:v>2735</c:v>
                </c:pt>
                <c:pt idx="56">
                  <c:v>2957</c:v>
                </c:pt>
                <c:pt idx="57">
                  <c:v>3046</c:v>
                </c:pt>
                <c:pt idx="58">
                  <c:v>2863</c:v>
                </c:pt>
                <c:pt idx="59">
                  <c:v>2895</c:v>
                </c:pt>
                <c:pt idx="60">
                  <c:v>2849</c:v>
                </c:pt>
                <c:pt idx="61">
                  <c:v>2945</c:v>
                </c:pt>
                <c:pt idx="62">
                  <c:v>2965</c:v>
                </c:pt>
                <c:pt idx="63">
                  <c:v>2956</c:v>
                </c:pt>
                <c:pt idx="64">
                  <c:v>2778</c:v>
                </c:pt>
                <c:pt idx="65">
                  <c:v>3002</c:v>
                </c:pt>
                <c:pt idx="66">
                  <c:v>3042</c:v>
                </c:pt>
                <c:pt idx="67">
                  <c:v>3047</c:v>
                </c:pt>
                <c:pt idx="68">
                  <c:v>3056</c:v>
                </c:pt>
                <c:pt idx="69">
                  <c:v>2888</c:v>
                </c:pt>
                <c:pt idx="70">
                  <c:v>2983</c:v>
                </c:pt>
                <c:pt idx="71">
                  <c:v>3043</c:v>
                </c:pt>
                <c:pt idx="72">
                  <c:v>2999</c:v>
                </c:pt>
                <c:pt idx="73">
                  <c:v>2956</c:v>
                </c:pt>
                <c:pt idx="74">
                  <c:v>2933</c:v>
                </c:pt>
                <c:pt idx="75">
                  <c:v>2997</c:v>
                </c:pt>
                <c:pt idx="76">
                  <c:v>2911</c:v>
                </c:pt>
                <c:pt idx="77">
                  <c:v>3010</c:v>
                </c:pt>
                <c:pt idx="78">
                  <c:v>2910</c:v>
                </c:pt>
                <c:pt idx="79">
                  <c:v>2951</c:v>
                </c:pt>
                <c:pt idx="80">
                  <c:v>3014</c:v>
                </c:pt>
                <c:pt idx="81">
                  <c:v>2691</c:v>
                </c:pt>
                <c:pt idx="82">
                  <c:v>2926</c:v>
                </c:pt>
                <c:pt idx="83">
                  <c:v>2784</c:v>
                </c:pt>
                <c:pt idx="84">
                  <c:v>2773</c:v>
                </c:pt>
                <c:pt idx="85">
                  <c:v>2847</c:v>
                </c:pt>
                <c:pt idx="86">
                  <c:v>2881</c:v>
                </c:pt>
                <c:pt idx="87">
                  <c:v>2661</c:v>
                </c:pt>
                <c:pt idx="88">
                  <c:v>2837</c:v>
                </c:pt>
                <c:pt idx="89">
                  <c:v>2607</c:v>
                </c:pt>
                <c:pt idx="90">
                  <c:v>2595</c:v>
                </c:pt>
                <c:pt idx="91">
                  <c:v>2489</c:v>
                </c:pt>
                <c:pt idx="92">
                  <c:v>2445</c:v>
                </c:pt>
                <c:pt idx="93">
                  <c:v>2468</c:v>
                </c:pt>
                <c:pt idx="94">
                  <c:v>2347</c:v>
                </c:pt>
                <c:pt idx="95">
                  <c:v>2157</c:v>
                </c:pt>
                <c:pt idx="96">
                  <c:v>2084</c:v>
                </c:pt>
                <c:pt idx="97">
                  <c:v>1976</c:v>
                </c:pt>
                <c:pt idx="98">
                  <c:v>1952</c:v>
                </c:pt>
                <c:pt idx="99">
                  <c:v>1834</c:v>
                </c:pt>
                <c:pt idx="100">
                  <c:v>1712</c:v>
                </c:pt>
                <c:pt idx="101">
                  <c:v>1683</c:v>
                </c:pt>
                <c:pt idx="102">
                  <c:v>1685</c:v>
                </c:pt>
                <c:pt idx="103">
                  <c:v>1685</c:v>
                </c:pt>
                <c:pt idx="104">
                  <c:v>1555</c:v>
                </c:pt>
                <c:pt idx="105">
                  <c:v>1627</c:v>
                </c:pt>
                <c:pt idx="106">
                  <c:v>1660</c:v>
                </c:pt>
                <c:pt idx="107">
                  <c:v>1810</c:v>
                </c:pt>
                <c:pt idx="108">
                  <c:v>1766</c:v>
                </c:pt>
                <c:pt idx="109">
                  <c:v>1742</c:v>
                </c:pt>
                <c:pt idx="110">
                  <c:v>1844</c:v>
                </c:pt>
                <c:pt idx="111">
                  <c:v>1856</c:v>
                </c:pt>
                <c:pt idx="112">
                  <c:v>1897</c:v>
                </c:pt>
                <c:pt idx="113">
                  <c:v>1813</c:v>
                </c:pt>
                <c:pt idx="114">
                  <c:v>1911</c:v>
                </c:pt>
                <c:pt idx="115">
                  <c:v>1785</c:v>
                </c:pt>
                <c:pt idx="116">
                  <c:v>1842</c:v>
                </c:pt>
                <c:pt idx="117">
                  <c:v>1895</c:v>
                </c:pt>
                <c:pt idx="118">
                  <c:v>1846</c:v>
                </c:pt>
                <c:pt idx="119">
                  <c:v>1887</c:v>
                </c:pt>
                <c:pt idx="120">
                  <c:v>1977</c:v>
                </c:pt>
                <c:pt idx="121">
                  <c:v>1832</c:v>
                </c:pt>
                <c:pt idx="122">
                  <c:v>1958</c:v>
                </c:pt>
                <c:pt idx="123">
                  <c:v>2033</c:v>
                </c:pt>
                <c:pt idx="124">
                  <c:v>1882</c:v>
                </c:pt>
                <c:pt idx="125">
                  <c:v>1965</c:v>
                </c:pt>
                <c:pt idx="126">
                  <c:v>1923</c:v>
                </c:pt>
                <c:pt idx="127">
                  <c:v>1986</c:v>
                </c:pt>
                <c:pt idx="128">
                  <c:v>2031</c:v>
                </c:pt>
                <c:pt idx="129">
                  <c:v>2041</c:v>
                </c:pt>
                <c:pt idx="130">
                  <c:v>1997</c:v>
                </c:pt>
                <c:pt idx="131">
                  <c:v>2039</c:v>
                </c:pt>
                <c:pt idx="132">
                  <c:v>1981</c:v>
                </c:pt>
                <c:pt idx="133">
                  <c:v>2030</c:v>
                </c:pt>
                <c:pt idx="134">
                  <c:v>2130</c:v>
                </c:pt>
                <c:pt idx="135">
                  <c:v>2167</c:v>
                </c:pt>
                <c:pt idx="136">
                  <c:v>2134</c:v>
                </c:pt>
                <c:pt idx="137">
                  <c:v>2138</c:v>
                </c:pt>
                <c:pt idx="138">
                  <c:v>2152</c:v>
                </c:pt>
                <c:pt idx="139">
                  <c:v>2072</c:v>
                </c:pt>
                <c:pt idx="140">
                  <c:v>2069</c:v>
                </c:pt>
                <c:pt idx="141">
                  <c:v>1950</c:v>
                </c:pt>
                <c:pt idx="142">
                  <c:v>2035</c:v>
                </c:pt>
                <c:pt idx="143">
                  <c:v>2078</c:v>
                </c:pt>
                <c:pt idx="144">
                  <c:v>2051</c:v>
                </c:pt>
                <c:pt idx="145">
                  <c:v>2280</c:v>
                </c:pt>
                <c:pt idx="146">
                  <c:v>2298</c:v>
                </c:pt>
                <c:pt idx="147">
                  <c:v>2124</c:v>
                </c:pt>
                <c:pt idx="148">
                  <c:v>2296</c:v>
                </c:pt>
                <c:pt idx="149">
                  <c:v>2234</c:v>
                </c:pt>
                <c:pt idx="150">
                  <c:v>2203</c:v>
                </c:pt>
                <c:pt idx="151">
                  <c:v>2363</c:v>
                </c:pt>
                <c:pt idx="152">
                  <c:v>2316</c:v>
                </c:pt>
                <c:pt idx="153">
                  <c:v>2302</c:v>
                </c:pt>
                <c:pt idx="154">
                  <c:v>2372</c:v>
                </c:pt>
                <c:pt idx="155">
                  <c:v>2391</c:v>
                </c:pt>
                <c:pt idx="156">
                  <c:v>2287</c:v>
                </c:pt>
                <c:pt idx="157">
                  <c:v>2311</c:v>
                </c:pt>
                <c:pt idx="158">
                  <c:v>2411</c:v>
                </c:pt>
                <c:pt idx="159">
                  <c:v>2449</c:v>
                </c:pt>
                <c:pt idx="160">
                  <c:v>2474</c:v>
                </c:pt>
                <c:pt idx="161">
                  <c:v>2483</c:v>
                </c:pt>
                <c:pt idx="162">
                  <c:v>2507</c:v>
                </c:pt>
                <c:pt idx="163">
                  <c:v>2633</c:v>
                </c:pt>
                <c:pt idx="164">
                  <c:v>2549</c:v>
                </c:pt>
                <c:pt idx="165">
                  <c:v>2732</c:v>
                </c:pt>
                <c:pt idx="166">
                  <c:v>2718</c:v>
                </c:pt>
                <c:pt idx="167">
                  <c:v>2600</c:v>
                </c:pt>
                <c:pt idx="168">
                  <c:v>2552</c:v>
                </c:pt>
                <c:pt idx="169">
                  <c:v>2764</c:v>
                </c:pt>
                <c:pt idx="170">
                  <c:v>2741</c:v>
                </c:pt>
                <c:pt idx="171">
                  <c:v>2754</c:v>
                </c:pt>
                <c:pt idx="172">
                  <c:v>2705</c:v>
                </c:pt>
                <c:pt idx="173">
                  <c:v>2743</c:v>
                </c:pt>
                <c:pt idx="174">
                  <c:v>2756</c:v>
                </c:pt>
                <c:pt idx="175">
                  <c:v>2764</c:v>
                </c:pt>
                <c:pt idx="176">
                  <c:v>2879</c:v>
                </c:pt>
                <c:pt idx="177">
                  <c:v>2778</c:v>
                </c:pt>
                <c:pt idx="178">
                  <c:v>2810</c:v>
                </c:pt>
                <c:pt idx="179">
                  <c:v>2897</c:v>
                </c:pt>
                <c:pt idx="180">
                  <c:v>3056</c:v>
                </c:pt>
                <c:pt idx="181">
                  <c:v>2875</c:v>
                </c:pt>
                <c:pt idx="182">
                  <c:v>2994</c:v>
                </c:pt>
                <c:pt idx="183">
                  <c:v>2917</c:v>
                </c:pt>
                <c:pt idx="184">
                  <c:v>2955</c:v>
                </c:pt>
                <c:pt idx="185">
                  <c:v>3009</c:v>
                </c:pt>
                <c:pt idx="186">
                  <c:v>3018</c:v>
                </c:pt>
                <c:pt idx="187">
                  <c:v>2967</c:v>
                </c:pt>
                <c:pt idx="188">
                  <c:v>2998</c:v>
                </c:pt>
                <c:pt idx="189">
                  <c:v>3047</c:v>
                </c:pt>
                <c:pt idx="190">
                  <c:v>3074</c:v>
                </c:pt>
                <c:pt idx="191">
                  <c:v>3026</c:v>
                </c:pt>
                <c:pt idx="192">
                  <c:v>2989</c:v>
                </c:pt>
                <c:pt idx="193">
                  <c:v>3166</c:v>
                </c:pt>
                <c:pt idx="194">
                  <c:v>3085</c:v>
                </c:pt>
                <c:pt idx="195">
                  <c:v>3145</c:v>
                </c:pt>
                <c:pt idx="196">
                  <c:v>3028</c:v>
                </c:pt>
                <c:pt idx="197">
                  <c:v>3125</c:v>
                </c:pt>
                <c:pt idx="198">
                  <c:v>3166</c:v>
                </c:pt>
                <c:pt idx="199">
                  <c:v>3107</c:v>
                </c:pt>
                <c:pt idx="200">
                  <c:v>3109</c:v>
                </c:pt>
                <c:pt idx="201">
                  <c:v>3214</c:v>
                </c:pt>
                <c:pt idx="202">
                  <c:v>3177</c:v>
                </c:pt>
                <c:pt idx="203">
                  <c:v>3166</c:v>
                </c:pt>
                <c:pt idx="204">
                  <c:v>3194</c:v>
                </c:pt>
                <c:pt idx="205">
                  <c:v>3034</c:v>
                </c:pt>
                <c:pt idx="206">
                  <c:v>3200</c:v>
                </c:pt>
                <c:pt idx="207">
                  <c:v>3305</c:v>
                </c:pt>
                <c:pt idx="208">
                  <c:v>3366</c:v>
                </c:pt>
                <c:pt idx="209">
                  <c:v>3401</c:v>
                </c:pt>
                <c:pt idx="210">
                  <c:v>3401</c:v>
                </c:pt>
                <c:pt idx="211">
                  <c:v>3444</c:v>
                </c:pt>
                <c:pt idx="212">
                  <c:v>3476</c:v>
                </c:pt>
                <c:pt idx="213">
                  <c:v>3424</c:v>
                </c:pt>
                <c:pt idx="214">
                  <c:v>3460</c:v>
                </c:pt>
                <c:pt idx="215">
                  <c:v>3435</c:v>
                </c:pt>
                <c:pt idx="216">
                  <c:v>3381</c:v>
                </c:pt>
                <c:pt idx="217">
                  <c:v>3521</c:v>
                </c:pt>
                <c:pt idx="218">
                  <c:v>3543</c:v>
                </c:pt>
                <c:pt idx="219">
                  <c:v>3524</c:v>
                </c:pt>
                <c:pt idx="220">
                  <c:v>3494</c:v>
                </c:pt>
                <c:pt idx="221">
                  <c:v>3487</c:v>
                </c:pt>
                <c:pt idx="222">
                  <c:v>3527</c:v>
                </c:pt>
                <c:pt idx="223">
                  <c:v>3627</c:v>
                </c:pt>
                <c:pt idx="224">
                  <c:v>3591</c:v>
                </c:pt>
                <c:pt idx="225">
                  <c:v>3449</c:v>
                </c:pt>
                <c:pt idx="226">
                  <c:v>3414</c:v>
                </c:pt>
                <c:pt idx="227">
                  <c:v>3482</c:v>
                </c:pt>
                <c:pt idx="228">
                  <c:v>3487</c:v>
                </c:pt>
                <c:pt idx="229">
                  <c:v>3568</c:v>
                </c:pt>
                <c:pt idx="230">
                  <c:v>3430</c:v>
                </c:pt>
                <c:pt idx="231">
                  <c:v>2902</c:v>
                </c:pt>
                <c:pt idx="232">
                  <c:v>2107</c:v>
                </c:pt>
                <c:pt idx="233">
                  <c:v>2206</c:v>
                </c:pt>
                <c:pt idx="234">
                  <c:v>2646</c:v>
                </c:pt>
                <c:pt idx="235">
                  <c:v>3182</c:v>
                </c:pt>
                <c:pt idx="236">
                  <c:v>2987</c:v>
                </c:pt>
                <c:pt idx="237">
                  <c:v>3307</c:v>
                </c:pt>
                <c:pt idx="238">
                  <c:v>3352</c:v>
                </c:pt>
                <c:pt idx="239">
                  <c:v>3296</c:v>
                </c:pt>
                <c:pt idx="240">
                  <c:v>3407</c:v>
                </c:pt>
                <c:pt idx="241">
                  <c:v>3306</c:v>
                </c:pt>
                <c:pt idx="242">
                  <c:v>3383</c:v>
                </c:pt>
                <c:pt idx="243">
                  <c:v>3568</c:v>
                </c:pt>
                <c:pt idx="244">
                  <c:v>3992</c:v>
                </c:pt>
                <c:pt idx="245">
                  <c:v>3630</c:v>
                </c:pt>
                <c:pt idx="246">
                  <c:v>3870</c:v>
                </c:pt>
                <c:pt idx="247">
                  <c:v>4028</c:v>
                </c:pt>
                <c:pt idx="248">
                  <c:v>4270</c:v>
                </c:pt>
                <c:pt idx="249">
                  <c:v>4362</c:v>
                </c:pt>
                <c:pt idx="250">
                  <c:v>4157</c:v>
                </c:pt>
                <c:pt idx="251">
                  <c:v>4527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3D-204C-A25D-0FFE6F3F68C6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LAYOFFS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50"/>
              <c:layout>
                <c:manualLayout>
                  <c:x val="-1.342053639876189E-2"/>
                  <c:y val="4.904964383972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3D-204C-A25D-0FFE6F3F68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2018</c:v>
                </c:pt>
                <c:pt idx="1">
                  <c:v>2220</c:v>
                </c:pt>
                <c:pt idx="2">
                  <c:v>1855</c:v>
                </c:pt>
                <c:pt idx="3">
                  <c:v>2133</c:v>
                </c:pt>
                <c:pt idx="4">
                  <c:v>1883</c:v>
                </c:pt>
                <c:pt idx="5">
                  <c:v>2029</c:v>
                </c:pt>
                <c:pt idx="6">
                  <c:v>2015</c:v>
                </c:pt>
                <c:pt idx="7">
                  <c:v>2038</c:v>
                </c:pt>
                <c:pt idx="8">
                  <c:v>2011</c:v>
                </c:pt>
                <c:pt idx="9">
                  <c:v>2107</c:v>
                </c:pt>
                <c:pt idx="10">
                  <c:v>2319</c:v>
                </c:pt>
                <c:pt idx="11">
                  <c:v>2255</c:v>
                </c:pt>
                <c:pt idx="12">
                  <c:v>1922</c:v>
                </c:pt>
                <c:pt idx="13">
                  <c:v>1907</c:v>
                </c:pt>
                <c:pt idx="14">
                  <c:v>1978</c:v>
                </c:pt>
                <c:pt idx="15">
                  <c:v>1883</c:v>
                </c:pt>
                <c:pt idx="16">
                  <c:v>1956</c:v>
                </c:pt>
                <c:pt idx="17">
                  <c:v>1967</c:v>
                </c:pt>
                <c:pt idx="18">
                  <c:v>2015</c:v>
                </c:pt>
                <c:pt idx="19">
                  <c:v>2102</c:v>
                </c:pt>
                <c:pt idx="20">
                  <c:v>1923</c:v>
                </c:pt>
                <c:pt idx="21">
                  <c:v>2022</c:v>
                </c:pt>
                <c:pt idx="22">
                  <c:v>1935</c:v>
                </c:pt>
                <c:pt idx="23">
                  <c:v>1944</c:v>
                </c:pt>
                <c:pt idx="24">
                  <c:v>2007</c:v>
                </c:pt>
                <c:pt idx="25">
                  <c:v>2109</c:v>
                </c:pt>
                <c:pt idx="26">
                  <c:v>2015</c:v>
                </c:pt>
                <c:pt idx="27">
                  <c:v>1949</c:v>
                </c:pt>
                <c:pt idx="28">
                  <c:v>1998</c:v>
                </c:pt>
                <c:pt idx="29">
                  <c:v>2072</c:v>
                </c:pt>
                <c:pt idx="30">
                  <c:v>2076</c:v>
                </c:pt>
                <c:pt idx="31">
                  <c:v>2062</c:v>
                </c:pt>
                <c:pt idx="32">
                  <c:v>2162</c:v>
                </c:pt>
                <c:pt idx="33">
                  <c:v>1932</c:v>
                </c:pt>
                <c:pt idx="34">
                  <c:v>1969</c:v>
                </c:pt>
                <c:pt idx="35">
                  <c:v>1951</c:v>
                </c:pt>
                <c:pt idx="36">
                  <c:v>2007</c:v>
                </c:pt>
                <c:pt idx="37">
                  <c:v>2037</c:v>
                </c:pt>
                <c:pt idx="38">
                  <c:v>1985</c:v>
                </c:pt>
                <c:pt idx="39">
                  <c:v>2065</c:v>
                </c:pt>
                <c:pt idx="40">
                  <c:v>2010</c:v>
                </c:pt>
                <c:pt idx="41">
                  <c:v>1914</c:v>
                </c:pt>
                <c:pt idx="42">
                  <c:v>1887</c:v>
                </c:pt>
                <c:pt idx="43">
                  <c:v>1885</c:v>
                </c:pt>
                <c:pt idx="44">
                  <c:v>1974</c:v>
                </c:pt>
                <c:pt idx="45">
                  <c:v>2027</c:v>
                </c:pt>
                <c:pt idx="46">
                  <c:v>1903</c:v>
                </c:pt>
                <c:pt idx="47">
                  <c:v>2037</c:v>
                </c:pt>
                <c:pt idx="48">
                  <c:v>1951</c:v>
                </c:pt>
                <c:pt idx="49">
                  <c:v>2008</c:v>
                </c:pt>
                <c:pt idx="50">
                  <c:v>2068</c:v>
                </c:pt>
                <c:pt idx="51">
                  <c:v>2188</c:v>
                </c:pt>
                <c:pt idx="52">
                  <c:v>1957</c:v>
                </c:pt>
                <c:pt idx="53">
                  <c:v>2021</c:v>
                </c:pt>
                <c:pt idx="54">
                  <c:v>2015</c:v>
                </c:pt>
                <c:pt idx="55">
                  <c:v>1898</c:v>
                </c:pt>
                <c:pt idx="56">
                  <c:v>1905</c:v>
                </c:pt>
                <c:pt idx="57">
                  <c:v>2032</c:v>
                </c:pt>
                <c:pt idx="58">
                  <c:v>1873</c:v>
                </c:pt>
                <c:pt idx="59">
                  <c:v>1769</c:v>
                </c:pt>
                <c:pt idx="60">
                  <c:v>1923</c:v>
                </c:pt>
                <c:pt idx="61">
                  <c:v>1784</c:v>
                </c:pt>
                <c:pt idx="62">
                  <c:v>1882</c:v>
                </c:pt>
                <c:pt idx="63">
                  <c:v>1888</c:v>
                </c:pt>
                <c:pt idx="64">
                  <c:v>1853</c:v>
                </c:pt>
                <c:pt idx="65">
                  <c:v>1991</c:v>
                </c:pt>
                <c:pt idx="66">
                  <c:v>1817</c:v>
                </c:pt>
                <c:pt idx="67">
                  <c:v>1860</c:v>
                </c:pt>
                <c:pt idx="68">
                  <c:v>1775</c:v>
                </c:pt>
                <c:pt idx="69">
                  <c:v>1831</c:v>
                </c:pt>
                <c:pt idx="70">
                  <c:v>1898</c:v>
                </c:pt>
                <c:pt idx="71">
                  <c:v>1926</c:v>
                </c:pt>
                <c:pt idx="72">
                  <c:v>1772</c:v>
                </c:pt>
                <c:pt idx="73">
                  <c:v>1922</c:v>
                </c:pt>
                <c:pt idx="74">
                  <c:v>1850</c:v>
                </c:pt>
                <c:pt idx="75">
                  <c:v>1882</c:v>
                </c:pt>
                <c:pt idx="76">
                  <c:v>2000</c:v>
                </c:pt>
                <c:pt idx="77">
                  <c:v>1967</c:v>
                </c:pt>
                <c:pt idx="78">
                  <c:v>1845</c:v>
                </c:pt>
                <c:pt idx="79">
                  <c:v>1896</c:v>
                </c:pt>
                <c:pt idx="80">
                  <c:v>2033</c:v>
                </c:pt>
                <c:pt idx="81">
                  <c:v>2188</c:v>
                </c:pt>
                <c:pt idx="82">
                  <c:v>1998</c:v>
                </c:pt>
                <c:pt idx="83">
                  <c:v>1966</c:v>
                </c:pt>
                <c:pt idx="84">
                  <c:v>1915</c:v>
                </c:pt>
                <c:pt idx="85">
                  <c:v>1989</c:v>
                </c:pt>
                <c:pt idx="86">
                  <c:v>1995</c:v>
                </c:pt>
                <c:pt idx="87">
                  <c:v>1918</c:v>
                </c:pt>
                <c:pt idx="88">
                  <c:v>1958</c:v>
                </c:pt>
                <c:pt idx="89">
                  <c:v>1950</c:v>
                </c:pt>
                <c:pt idx="90">
                  <c:v>2172</c:v>
                </c:pt>
                <c:pt idx="91">
                  <c:v>2071</c:v>
                </c:pt>
                <c:pt idx="92">
                  <c:v>2190</c:v>
                </c:pt>
                <c:pt idx="93">
                  <c:v>2088</c:v>
                </c:pt>
                <c:pt idx="94">
                  <c:v>2250</c:v>
                </c:pt>
                <c:pt idx="95">
                  <c:v>2290</c:v>
                </c:pt>
                <c:pt idx="96">
                  <c:v>2482</c:v>
                </c:pt>
                <c:pt idx="97">
                  <c:v>2581</c:v>
                </c:pt>
                <c:pt idx="98">
                  <c:v>2599</c:v>
                </c:pt>
                <c:pt idx="99">
                  <c:v>2575</c:v>
                </c:pt>
                <c:pt idx="100">
                  <c:v>2654</c:v>
                </c:pt>
                <c:pt idx="101">
                  <c:v>2231</c:v>
                </c:pt>
                <c:pt idx="102">
                  <c:v>2261</c:v>
                </c:pt>
                <c:pt idx="103">
                  <c:v>2267</c:v>
                </c:pt>
                <c:pt idx="104">
                  <c:v>2119</c:v>
                </c:pt>
                <c:pt idx="105">
                  <c:v>2195</c:v>
                </c:pt>
                <c:pt idx="106">
                  <c:v>2028</c:v>
                </c:pt>
                <c:pt idx="107">
                  <c:v>1913</c:v>
                </c:pt>
                <c:pt idx="108">
                  <c:v>2033</c:v>
                </c:pt>
                <c:pt idx="109">
                  <c:v>1880</c:v>
                </c:pt>
                <c:pt idx="110">
                  <c:v>1825</c:v>
                </c:pt>
                <c:pt idx="111">
                  <c:v>1924</c:v>
                </c:pt>
                <c:pt idx="112">
                  <c:v>1749</c:v>
                </c:pt>
                <c:pt idx="113">
                  <c:v>1762</c:v>
                </c:pt>
                <c:pt idx="114">
                  <c:v>2075</c:v>
                </c:pt>
                <c:pt idx="115">
                  <c:v>2166</c:v>
                </c:pt>
                <c:pt idx="116">
                  <c:v>1890</c:v>
                </c:pt>
                <c:pt idx="117">
                  <c:v>1832</c:v>
                </c:pt>
                <c:pt idx="118">
                  <c:v>1745</c:v>
                </c:pt>
                <c:pt idx="119">
                  <c:v>1849</c:v>
                </c:pt>
                <c:pt idx="120">
                  <c:v>1854</c:v>
                </c:pt>
                <c:pt idx="121">
                  <c:v>1827</c:v>
                </c:pt>
                <c:pt idx="122">
                  <c:v>1755</c:v>
                </c:pt>
                <c:pt idx="123">
                  <c:v>1794</c:v>
                </c:pt>
                <c:pt idx="124">
                  <c:v>1792</c:v>
                </c:pt>
                <c:pt idx="125">
                  <c:v>1904</c:v>
                </c:pt>
                <c:pt idx="126">
                  <c:v>1942</c:v>
                </c:pt>
                <c:pt idx="127">
                  <c:v>1845</c:v>
                </c:pt>
                <c:pt idx="128">
                  <c:v>1845</c:v>
                </c:pt>
                <c:pt idx="129">
                  <c:v>1872</c:v>
                </c:pt>
                <c:pt idx="130">
                  <c:v>1794</c:v>
                </c:pt>
                <c:pt idx="131">
                  <c:v>1912</c:v>
                </c:pt>
                <c:pt idx="132">
                  <c:v>1801</c:v>
                </c:pt>
                <c:pt idx="133">
                  <c:v>1797</c:v>
                </c:pt>
                <c:pt idx="134">
                  <c:v>1903</c:v>
                </c:pt>
                <c:pt idx="135">
                  <c:v>1784</c:v>
                </c:pt>
                <c:pt idx="136">
                  <c:v>1880</c:v>
                </c:pt>
                <c:pt idx="137">
                  <c:v>1969</c:v>
                </c:pt>
                <c:pt idx="138">
                  <c:v>1892</c:v>
                </c:pt>
                <c:pt idx="139">
                  <c:v>1722</c:v>
                </c:pt>
                <c:pt idx="140">
                  <c:v>1894</c:v>
                </c:pt>
                <c:pt idx="141">
                  <c:v>1805</c:v>
                </c:pt>
                <c:pt idx="142">
                  <c:v>1891</c:v>
                </c:pt>
                <c:pt idx="143">
                  <c:v>1921</c:v>
                </c:pt>
                <c:pt idx="144">
                  <c:v>1700</c:v>
                </c:pt>
                <c:pt idx="145">
                  <c:v>1678</c:v>
                </c:pt>
                <c:pt idx="146">
                  <c:v>1664</c:v>
                </c:pt>
                <c:pt idx="147">
                  <c:v>1787</c:v>
                </c:pt>
                <c:pt idx="148">
                  <c:v>1793</c:v>
                </c:pt>
                <c:pt idx="149">
                  <c:v>1836</c:v>
                </c:pt>
                <c:pt idx="150">
                  <c:v>1761</c:v>
                </c:pt>
                <c:pt idx="151">
                  <c:v>1713</c:v>
                </c:pt>
                <c:pt idx="152">
                  <c:v>1816</c:v>
                </c:pt>
                <c:pt idx="153">
                  <c:v>1892</c:v>
                </c:pt>
                <c:pt idx="154">
                  <c:v>1675</c:v>
                </c:pt>
                <c:pt idx="155">
                  <c:v>1630</c:v>
                </c:pt>
                <c:pt idx="156">
                  <c:v>1770</c:v>
                </c:pt>
                <c:pt idx="157">
                  <c:v>1806</c:v>
                </c:pt>
                <c:pt idx="158">
                  <c:v>1767</c:v>
                </c:pt>
                <c:pt idx="159">
                  <c:v>1703</c:v>
                </c:pt>
                <c:pt idx="160">
                  <c:v>1764</c:v>
                </c:pt>
                <c:pt idx="161">
                  <c:v>1710</c:v>
                </c:pt>
                <c:pt idx="162">
                  <c:v>1761</c:v>
                </c:pt>
                <c:pt idx="163">
                  <c:v>1781</c:v>
                </c:pt>
                <c:pt idx="164">
                  <c:v>1699</c:v>
                </c:pt>
                <c:pt idx="165">
                  <c:v>1718</c:v>
                </c:pt>
                <c:pt idx="166">
                  <c:v>1835</c:v>
                </c:pt>
                <c:pt idx="167">
                  <c:v>1726</c:v>
                </c:pt>
                <c:pt idx="168">
                  <c:v>1857</c:v>
                </c:pt>
                <c:pt idx="169">
                  <c:v>1789</c:v>
                </c:pt>
                <c:pt idx="170">
                  <c:v>1757</c:v>
                </c:pt>
                <c:pt idx="171">
                  <c:v>1973</c:v>
                </c:pt>
                <c:pt idx="172">
                  <c:v>1856</c:v>
                </c:pt>
                <c:pt idx="173">
                  <c:v>1711</c:v>
                </c:pt>
                <c:pt idx="174">
                  <c:v>1821</c:v>
                </c:pt>
                <c:pt idx="175">
                  <c:v>1703</c:v>
                </c:pt>
                <c:pt idx="176">
                  <c:v>1773</c:v>
                </c:pt>
                <c:pt idx="177">
                  <c:v>1964</c:v>
                </c:pt>
                <c:pt idx="178">
                  <c:v>1845</c:v>
                </c:pt>
                <c:pt idx="179">
                  <c:v>1779</c:v>
                </c:pt>
                <c:pt idx="180">
                  <c:v>1803</c:v>
                </c:pt>
                <c:pt idx="181">
                  <c:v>1805</c:v>
                </c:pt>
                <c:pt idx="182">
                  <c:v>1894</c:v>
                </c:pt>
                <c:pt idx="183">
                  <c:v>1850</c:v>
                </c:pt>
                <c:pt idx="184">
                  <c:v>1771</c:v>
                </c:pt>
                <c:pt idx="185">
                  <c:v>1825</c:v>
                </c:pt>
                <c:pt idx="186">
                  <c:v>1750</c:v>
                </c:pt>
                <c:pt idx="187">
                  <c:v>1759</c:v>
                </c:pt>
                <c:pt idx="188">
                  <c:v>1860</c:v>
                </c:pt>
                <c:pt idx="189">
                  <c:v>1588</c:v>
                </c:pt>
                <c:pt idx="190">
                  <c:v>1664</c:v>
                </c:pt>
                <c:pt idx="191">
                  <c:v>1751</c:v>
                </c:pt>
                <c:pt idx="192">
                  <c:v>1708</c:v>
                </c:pt>
                <c:pt idx="193">
                  <c:v>1738</c:v>
                </c:pt>
                <c:pt idx="194">
                  <c:v>1714</c:v>
                </c:pt>
                <c:pt idx="195">
                  <c:v>1759</c:v>
                </c:pt>
                <c:pt idx="196">
                  <c:v>1705</c:v>
                </c:pt>
                <c:pt idx="197">
                  <c:v>1804</c:v>
                </c:pt>
                <c:pt idx="198">
                  <c:v>1935</c:v>
                </c:pt>
                <c:pt idx="199">
                  <c:v>1858</c:v>
                </c:pt>
                <c:pt idx="200">
                  <c:v>1919</c:v>
                </c:pt>
                <c:pt idx="201">
                  <c:v>1885</c:v>
                </c:pt>
                <c:pt idx="202">
                  <c:v>1835</c:v>
                </c:pt>
                <c:pt idx="203">
                  <c:v>1740</c:v>
                </c:pt>
                <c:pt idx="204">
                  <c:v>1676</c:v>
                </c:pt>
                <c:pt idx="205">
                  <c:v>1994</c:v>
                </c:pt>
                <c:pt idx="206">
                  <c:v>1758</c:v>
                </c:pt>
                <c:pt idx="207">
                  <c:v>1783</c:v>
                </c:pt>
                <c:pt idx="208">
                  <c:v>1741</c:v>
                </c:pt>
                <c:pt idx="209">
                  <c:v>1767</c:v>
                </c:pt>
                <c:pt idx="210">
                  <c:v>1793</c:v>
                </c:pt>
                <c:pt idx="211">
                  <c:v>1791</c:v>
                </c:pt>
                <c:pt idx="212">
                  <c:v>1838</c:v>
                </c:pt>
                <c:pt idx="213">
                  <c:v>1778</c:v>
                </c:pt>
                <c:pt idx="214">
                  <c:v>1824</c:v>
                </c:pt>
                <c:pt idx="215">
                  <c:v>1905</c:v>
                </c:pt>
                <c:pt idx="216">
                  <c:v>1824</c:v>
                </c:pt>
                <c:pt idx="217">
                  <c:v>1689</c:v>
                </c:pt>
                <c:pt idx="218">
                  <c:v>1769</c:v>
                </c:pt>
                <c:pt idx="219">
                  <c:v>1721</c:v>
                </c:pt>
                <c:pt idx="220">
                  <c:v>1954</c:v>
                </c:pt>
                <c:pt idx="221">
                  <c:v>1776</c:v>
                </c:pt>
                <c:pt idx="222">
                  <c:v>1771</c:v>
                </c:pt>
                <c:pt idx="223">
                  <c:v>1826</c:v>
                </c:pt>
                <c:pt idx="224">
                  <c:v>1825</c:v>
                </c:pt>
                <c:pt idx="225">
                  <c:v>1982</c:v>
                </c:pt>
                <c:pt idx="226">
                  <c:v>1793</c:v>
                </c:pt>
                <c:pt idx="227">
                  <c:v>1788</c:v>
                </c:pt>
                <c:pt idx="228">
                  <c:v>1952</c:v>
                </c:pt>
                <c:pt idx="229">
                  <c:v>1788</c:v>
                </c:pt>
                <c:pt idx="230">
                  <c:v>1953</c:v>
                </c:pt>
                <c:pt idx="231">
                  <c:v>13046</c:v>
                </c:pt>
                <c:pt idx="232">
                  <c:v>9307</c:v>
                </c:pt>
                <c:pt idx="233">
                  <c:v>2096</c:v>
                </c:pt>
                <c:pt idx="234">
                  <c:v>2204</c:v>
                </c:pt>
                <c:pt idx="235">
                  <c:v>1845</c:v>
                </c:pt>
                <c:pt idx="236">
                  <c:v>1573</c:v>
                </c:pt>
                <c:pt idx="237">
                  <c:v>1555</c:v>
                </c:pt>
                <c:pt idx="238">
                  <c:v>1728</c:v>
                </c:pt>
                <c:pt idx="239">
                  <c:v>2123</c:v>
                </c:pt>
                <c:pt idx="240">
                  <c:v>1823</c:v>
                </c:pt>
                <c:pt idx="241">
                  <c:v>1724</c:v>
                </c:pt>
                <c:pt idx="242">
                  <c:v>1723</c:v>
                </c:pt>
                <c:pt idx="243">
                  <c:v>1525</c:v>
                </c:pt>
                <c:pt idx="244">
                  <c:v>1450</c:v>
                </c:pt>
                <c:pt idx="245">
                  <c:v>1353</c:v>
                </c:pt>
                <c:pt idx="246">
                  <c:v>1354</c:v>
                </c:pt>
                <c:pt idx="247">
                  <c:v>1423</c:v>
                </c:pt>
                <c:pt idx="248">
                  <c:v>1385</c:v>
                </c:pt>
                <c:pt idx="249">
                  <c:v>1396</c:v>
                </c:pt>
                <c:pt idx="250">
                  <c:v>1350</c:v>
                </c:pt>
                <c:pt idx="251">
                  <c:v>1369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3D-204C-A25D-0FFE6F3F6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8743871"/>
        <c:axId val="1448894127"/>
      </c:lineChart>
      <c:dateAx>
        <c:axId val="144874387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894127"/>
        <c:crosses val="autoZero"/>
        <c:auto val="1"/>
        <c:lblOffset val="100"/>
        <c:baseTimeUnit val="months"/>
      </c:dateAx>
      <c:valAx>
        <c:axId val="144889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74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Spending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Sheet1!$E$2:$E$667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Sheet1!$F$2:$F$667</c:f>
              <c:numCache>
                <c:formatCode>General</c:formatCode>
                <c:ptCount val="666"/>
                <c:pt idx="0">
                  <c:v>-2.65E-3</c:v>
                </c:pt>
                <c:pt idx="1">
                  <c:v>-5.3600000000000002E-4</c:v>
                </c:pt>
                <c:pt idx="2">
                  <c:v>1.55E-2</c:v>
                </c:pt>
                <c:pt idx="3">
                  <c:v>2.3E-2</c:v>
                </c:pt>
                <c:pt idx="4">
                  <c:v>2.7799999999999999E-3</c:v>
                </c:pt>
                <c:pt idx="5">
                  <c:v>2.8600000000000001E-3</c:v>
                </c:pt>
                <c:pt idx="6">
                  <c:v>1.12E-2</c:v>
                </c:pt>
                <c:pt idx="7">
                  <c:v>2.46E-2</c:v>
                </c:pt>
                <c:pt idx="8">
                  <c:v>1.14E-2</c:v>
                </c:pt>
                <c:pt idx="9">
                  <c:v>-1.3500000000000001E-3</c:v>
                </c:pt>
                <c:pt idx="10">
                  <c:v>-1.26E-2</c:v>
                </c:pt>
                <c:pt idx="11">
                  <c:v>8.9300000000000004E-3</c:v>
                </c:pt>
                <c:pt idx="12">
                  <c:v>1.61E-2</c:v>
                </c:pt>
                <c:pt idx="13">
                  <c:v>5.3099999999999996E-3</c:v>
                </c:pt>
                <c:pt idx="14">
                  <c:v>-8.4399999999999996E-3</c:v>
                </c:pt>
                <c:pt idx="15">
                  <c:v>-1.0999999999999999E-2</c:v>
                </c:pt>
                <c:pt idx="16">
                  <c:v>-8.3700000000000007E-3</c:v>
                </c:pt>
                <c:pt idx="17">
                  <c:v>4.1000000000000003E-3</c:v>
                </c:pt>
                <c:pt idx="18">
                  <c:v>8.0599999999999995E-3</c:v>
                </c:pt>
                <c:pt idx="19">
                  <c:v>-8.2200000000000003E-4</c:v>
                </c:pt>
                <c:pt idx="20">
                  <c:v>-1.38E-2</c:v>
                </c:pt>
                <c:pt idx="21">
                  <c:v>-6.8799999999999998E-3</c:v>
                </c:pt>
                <c:pt idx="22">
                  <c:v>1.75E-3</c:v>
                </c:pt>
                <c:pt idx="23">
                  <c:v>1.32E-3</c:v>
                </c:pt>
                <c:pt idx="24">
                  <c:v>-8.1399999999999997E-3</c:v>
                </c:pt>
                <c:pt idx="25">
                  <c:v>-8.6499999999999997E-3</c:v>
                </c:pt>
                <c:pt idx="26">
                  <c:v>2.7799999999999999E-3</c:v>
                </c:pt>
                <c:pt idx="27">
                  <c:v>1.26E-2</c:v>
                </c:pt>
                <c:pt idx="28">
                  <c:v>3.65E-3</c:v>
                </c:pt>
                <c:pt idx="29">
                  <c:v>-3.7000000000000002E-3</c:v>
                </c:pt>
                <c:pt idx="30">
                  <c:v>3.6900000000000001E-3</c:v>
                </c:pt>
                <c:pt idx="31">
                  <c:v>6.3499999999999997E-3</c:v>
                </c:pt>
                <c:pt idx="32">
                  <c:v>1.6999999999999999E-3</c:v>
                </c:pt>
                <c:pt idx="33">
                  <c:v>-4.1000000000000003E-3</c:v>
                </c:pt>
                <c:pt idx="34">
                  <c:v>-1.1900000000000001E-3</c:v>
                </c:pt>
                <c:pt idx="35">
                  <c:v>6.4200000000000004E-3</c:v>
                </c:pt>
                <c:pt idx="36">
                  <c:v>7.2499999999999995E-4</c:v>
                </c:pt>
                <c:pt idx="37">
                  <c:v>-8.0699999999999999E-4</c:v>
                </c:pt>
                <c:pt idx="38">
                  <c:v>1.4599999999999999E-3</c:v>
                </c:pt>
                <c:pt idx="39">
                  <c:v>2.4399999999999999E-3</c:v>
                </c:pt>
                <c:pt idx="40">
                  <c:v>-4.9299999999999995E-4</c:v>
                </c:pt>
                <c:pt idx="41">
                  <c:v>-1.75E-4</c:v>
                </c:pt>
                <c:pt idx="42">
                  <c:v>-4.9300000000000004E-3</c:v>
                </c:pt>
                <c:pt idx="43">
                  <c:v>-1.03E-2</c:v>
                </c:pt>
                <c:pt idx="44">
                  <c:v>-1.17E-2</c:v>
                </c:pt>
                <c:pt idx="45">
                  <c:v>-1.7899999999999999E-2</c:v>
                </c:pt>
                <c:pt idx="46">
                  <c:v>-3.1399999999999997E-2</c:v>
                </c:pt>
                <c:pt idx="47">
                  <c:v>-1.5699999999999999E-2</c:v>
                </c:pt>
                <c:pt idx="48">
                  <c:v>-3.1E-2</c:v>
                </c:pt>
                <c:pt idx="49">
                  <c:v>-1.7500000000000002E-2</c:v>
                </c:pt>
                <c:pt idx="50">
                  <c:v>-1.2999999999999999E-2</c:v>
                </c:pt>
                <c:pt idx="51">
                  <c:v>-1.83E-2</c:v>
                </c:pt>
                <c:pt idx="52">
                  <c:v>-2.01E-2</c:v>
                </c:pt>
                <c:pt idx="53">
                  <c:v>-1.8100000000000002E-2</c:v>
                </c:pt>
                <c:pt idx="54">
                  <c:v>-6.8100000000000001E-3</c:v>
                </c:pt>
                <c:pt idx="55">
                  <c:v>8.8699999999999994E-3</c:v>
                </c:pt>
                <c:pt idx="56">
                  <c:v>-4.3499999999999997E-3</c:v>
                </c:pt>
                <c:pt idx="57">
                  <c:v>-1.0999999999999999E-2</c:v>
                </c:pt>
                <c:pt idx="58">
                  <c:v>-1.2699999999999999E-2</c:v>
                </c:pt>
                <c:pt idx="59">
                  <c:v>-2.1099999999999999E-3</c:v>
                </c:pt>
                <c:pt idx="60">
                  <c:v>9.58E-3</c:v>
                </c:pt>
                <c:pt idx="61">
                  <c:v>-1.6900000000000001E-5</c:v>
                </c:pt>
                <c:pt idx="62">
                  <c:v>-1.9099999999999999E-2</c:v>
                </c:pt>
                <c:pt idx="63">
                  <c:v>-1.29E-2</c:v>
                </c:pt>
                <c:pt idx="64">
                  <c:v>-2.1399999999999999E-2</c:v>
                </c:pt>
                <c:pt idx="65">
                  <c:v>-4.1200000000000001E-2</c:v>
                </c:pt>
                <c:pt idx="66">
                  <c:v>-7.0900000000000005E-2</c:v>
                </c:pt>
                <c:pt idx="67">
                  <c:v>-0.108</c:v>
                </c:pt>
                <c:pt idx="68">
                  <c:v>-0.14000000000000001</c:v>
                </c:pt>
                <c:pt idx="69">
                  <c:v>-0.16</c:v>
                </c:pt>
                <c:pt idx="70">
                  <c:v>-0.20100000000000001</c:v>
                </c:pt>
                <c:pt idx="71">
                  <c:v>-0.22700000000000001</c:v>
                </c:pt>
                <c:pt idx="72">
                  <c:v>-0.246</c:v>
                </c:pt>
                <c:pt idx="73">
                  <c:v>-0.26600000000000001</c:v>
                </c:pt>
                <c:pt idx="74">
                  <c:v>-0.29099999999999998</c:v>
                </c:pt>
                <c:pt idx="75">
                  <c:v>-0.311</c:v>
                </c:pt>
                <c:pt idx="76">
                  <c:v>-0.32500000000000001</c:v>
                </c:pt>
                <c:pt idx="77">
                  <c:v>-0.32400000000000001</c:v>
                </c:pt>
                <c:pt idx="78">
                  <c:v>-0.311</c:v>
                </c:pt>
                <c:pt idx="79">
                  <c:v>-0.30399999999999999</c:v>
                </c:pt>
                <c:pt idx="80">
                  <c:v>-0.30199999999999999</c:v>
                </c:pt>
                <c:pt idx="81">
                  <c:v>-0.29899999999999999</c:v>
                </c:pt>
                <c:pt idx="82">
                  <c:v>-0.29499999999999998</c:v>
                </c:pt>
                <c:pt idx="83">
                  <c:v>-0.28999999999999998</c:v>
                </c:pt>
                <c:pt idx="84">
                  <c:v>-0.28599999999999998</c:v>
                </c:pt>
                <c:pt idx="85">
                  <c:v>-0.29499999999999998</c:v>
                </c:pt>
                <c:pt idx="86">
                  <c:v>-0.30099999999999999</c:v>
                </c:pt>
                <c:pt idx="87">
                  <c:v>-0.30099999999999999</c:v>
                </c:pt>
                <c:pt idx="88">
                  <c:v>-0.29899999999999999</c:v>
                </c:pt>
                <c:pt idx="89">
                  <c:v>-0.29599999999999999</c:v>
                </c:pt>
                <c:pt idx="90">
                  <c:v>-0.317</c:v>
                </c:pt>
                <c:pt idx="91">
                  <c:v>-0.32400000000000001</c:v>
                </c:pt>
                <c:pt idx="92">
                  <c:v>-0.28699999999999998</c:v>
                </c:pt>
                <c:pt idx="93">
                  <c:v>-0.27</c:v>
                </c:pt>
                <c:pt idx="94">
                  <c:v>-0.26100000000000001</c:v>
                </c:pt>
                <c:pt idx="95">
                  <c:v>-0.25800000000000001</c:v>
                </c:pt>
                <c:pt idx="96">
                  <c:v>-0.255</c:v>
                </c:pt>
                <c:pt idx="97">
                  <c:v>-0.22800000000000001</c:v>
                </c:pt>
                <c:pt idx="98">
                  <c:v>-0.215</c:v>
                </c:pt>
                <c:pt idx="99">
                  <c:v>-0.21299999999999999</c:v>
                </c:pt>
                <c:pt idx="100">
                  <c:v>-0.219</c:v>
                </c:pt>
                <c:pt idx="101">
                  <c:v>-0.24</c:v>
                </c:pt>
                <c:pt idx="102">
                  <c:v>-0.23499999999999999</c:v>
                </c:pt>
                <c:pt idx="103">
                  <c:v>-0.23</c:v>
                </c:pt>
                <c:pt idx="104">
                  <c:v>-0.22700000000000001</c:v>
                </c:pt>
                <c:pt idx="105">
                  <c:v>-0.222</c:v>
                </c:pt>
                <c:pt idx="106">
                  <c:v>-0.23899999999999999</c:v>
                </c:pt>
                <c:pt idx="107">
                  <c:v>-0.23100000000000001</c:v>
                </c:pt>
                <c:pt idx="108">
                  <c:v>-0.20499999999999999</c:v>
                </c:pt>
                <c:pt idx="109">
                  <c:v>-0.19700000000000001</c:v>
                </c:pt>
                <c:pt idx="110">
                  <c:v>-0.193</c:v>
                </c:pt>
                <c:pt idx="111">
                  <c:v>-0.186</c:v>
                </c:pt>
                <c:pt idx="112">
                  <c:v>-0.17499999999999999</c:v>
                </c:pt>
                <c:pt idx="113">
                  <c:v>-0.17100000000000001</c:v>
                </c:pt>
                <c:pt idx="114">
                  <c:v>-0.17</c:v>
                </c:pt>
                <c:pt idx="115">
                  <c:v>-0.16500000000000001</c:v>
                </c:pt>
                <c:pt idx="116">
                  <c:v>-0.161</c:v>
                </c:pt>
                <c:pt idx="117">
                  <c:v>-0.15</c:v>
                </c:pt>
                <c:pt idx="118">
                  <c:v>-0.157</c:v>
                </c:pt>
                <c:pt idx="119">
                  <c:v>-0.17499999999999999</c:v>
                </c:pt>
                <c:pt idx="120">
                  <c:v>-0.17699999999999999</c:v>
                </c:pt>
                <c:pt idx="121">
                  <c:v>-0.16900000000000001</c:v>
                </c:pt>
                <c:pt idx="122">
                  <c:v>-0.16700000000000001</c:v>
                </c:pt>
                <c:pt idx="123">
                  <c:v>-0.16600000000000001</c:v>
                </c:pt>
                <c:pt idx="124">
                  <c:v>-0.16800000000000001</c:v>
                </c:pt>
                <c:pt idx="125">
                  <c:v>-0.158</c:v>
                </c:pt>
                <c:pt idx="126">
                  <c:v>-0.14000000000000001</c:v>
                </c:pt>
                <c:pt idx="127">
                  <c:v>-0.13600000000000001</c:v>
                </c:pt>
                <c:pt idx="128">
                  <c:v>-0.13600000000000001</c:v>
                </c:pt>
                <c:pt idx="129">
                  <c:v>-0.13100000000000001</c:v>
                </c:pt>
                <c:pt idx="130">
                  <c:v>-0.124</c:v>
                </c:pt>
                <c:pt idx="131">
                  <c:v>-0.126</c:v>
                </c:pt>
                <c:pt idx="132">
                  <c:v>-0.13</c:v>
                </c:pt>
                <c:pt idx="133">
                  <c:v>-0.13700000000000001</c:v>
                </c:pt>
                <c:pt idx="134">
                  <c:v>-0.13900000000000001</c:v>
                </c:pt>
                <c:pt idx="135">
                  <c:v>-0.127</c:v>
                </c:pt>
                <c:pt idx="136">
                  <c:v>-0.13</c:v>
                </c:pt>
                <c:pt idx="137">
                  <c:v>-0.14599999999999999</c:v>
                </c:pt>
                <c:pt idx="138">
                  <c:v>-0.14599999999999999</c:v>
                </c:pt>
                <c:pt idx="139">
                  <c:v>-0.14899999999999999</c:v>
                </c:pt>
                <c:pt idx="140">
                  <c:v>-0.13</c:v>
                </c:pt>
                <c:pt idx="141">
                  <c:v>-0.11700000000000001</c:v>
                </c:pt>
                <c:pt idx="142">
                  <c:v>-0.13600000000000001</c:v>
                </c:pt>
                <c:pt idx="143">
                  <c:v>-0.13300000000000001</c:v>
                </c:pt>
                <c:pt idx="144">
                  <c:v>-0.11600000000000001</c:v>
                </c:pt>
                <c:pt idx="145">
                  <c:v>-0.107</c:v>
                </c:pt>
                <c:pt idx="146">
                  <c:v>-9.3799999999999994E-2</c:v>
                </c:pt>
                <c:pt idx="147">
                  <c:v>-9.7900000000000001E-2</c:v>
                </c:pt>
                <c:pt idx="148">
                  <c:v>-0.106</c:v>
                </c:pt>
                <c:pt idx="149">
                  <c:v>-9.8799999999999999E-2</c:v>
                </c:pt>
                <c:pt idx="150">
                  <c:v>-9.5200000000000007E-2</c:v>
                </c:pt>
                <c:pt idx="151">
                  <c:v>-9.5799999999999996E-2</c:v>
                </c:pt>
                <c:pt idx="152">
                  <c:v>-9.74E-2</c:v>
                </c:pt>
                <c:pt idx="153">
                  <c:v>-0.10199999999999999</c:v>
                </c:pt>
                <c:pt idx="154">
                  <c:v>-0.10299999999999999</c:v>
                </c:pt>
                <c:pt idx="155">
                  <c:v>-8.9899999999999994E-2</c:v>
                </c:pt>
                <c:pt idx="156">
                  <c:v>-8.2100000000000006E-2</c:v>
                </c:pt>
                <c:pt idx="157">
                  <c:v>-7.5300000000000006E-2</c:v>
                </c:pt>
                <c:pt idx="158">
                  <c:v>-6.7599999999999993E-2</c:v>
                </c:pt>
                <c:pt idx="159">
                  <c:v>-5.9200000000000003E-2</c:v>
                </c:pt>
                <c:pt idx="160">
                  <c:v>-5.4699999999999999E-2</c:v>
                </c:pt>
                <c:pt idx="161">
                  <c:v>-5.67E-2</c:v>
                </c:pt>
                <c:pt idx="162">
                  <c:v>-6.7199999999999996E-2</c:v>
                </c:pt>
                <c:pt idx="163">
                  <c:v>-7.7499999999999999E-2</c:v>
                </c:pt>
                <c:pt idx="164">
                  <c:v>-9.1300000000000006E-2</c:v>
                </c:pt>
                <c:pt idx="165">
                  <c:v>-0.10100000000000001</c:v>
                </c:pt>
                <c:pt idx="166">
                  <c:v>-0.109</c:v>
                </c:pt>
                <c:pt idx="167">
                  <c:v>-0.115</c:v>
                </c:pt>
                <c:pt idx="168">
                  <c:v>-0.11</c:v>
                </c:pt>
                <c:pt idx="169">
                  <c:v>-9.74E-2</c:v>
                </c:pt>
                <c:pt idx="170">
                  <c:v>-8.9700000000000002E-2</c:v>
                </c:pt>
                <c:pt idx="171">
                  <c:v>-7.7600000000000002E-2</c:v>
                </c:pt>
                <c:pt idx="172">
                  <c:v>-9.01E-2</c:v>
                </c:pt>
                <c:pt idx="173">
                  <c:v>-6.2700000000000006E-2</c:v>
                </c:pt>
                <c:pt idx="174">
                  <c:v>-5.57E-2</c:v>
                </c:pt>
                <c:pt idx="175">
                  <c:v>-5.3699999999999998E-2</c:v>
                </c:pt>
                <c:pt idx="176">
                  <c:v>-5.5300000000000002E-2</c:v>
                </c:pt>
                <c:pt idx="177">
                  <c:v>-6.4600000000000005E-2</c:v>
                </c:pt>
                <c:pt idx="178">
                  <c:v>-7.1800000000000003E-2</c:v>
                </c:pt>
                <c:pt idx="179">
                  <c:v>-7.1800000000000003E-2</c:v>
                </c:pt>
                <c:pt idx="180">
                  <c:v>-7.2999999999999995E-2</c:v>
                </c:pt>
                <c:pt idx="181">
                  <c:v>-6.7199999999999996E-2</c:v>
                </c:pt>
                <c:pt idx="182">
                  <c:v>-7.6200000000000004E-2</c:v>
                </c:pt>
                <c:pt idx="183">
                  <c:v>-8.0500000000000002E-2</c:v>
                </c:pt>
                <c:pt idx="184">
                  <c:v>-6.88E-2</c:v>
                </c:pt>
                <c:pt idx="185">
                  <c:v>-6.5000000000000002E-2</c:v>
                </c:pt>
                <c:pt idx="186">
                  <c:v>-6.54E-2</c:v>
                </c:pt>
                <c:pt idx="187">
                  <c:v>-6.8000000000000005E-2</c:v>
                </c:pt>
                <c:pt idx="188">
                  <c:v>-6.8199999999999997E-2</c:v>
                </c:pt>
                <c:pt idx="189">
                  <c:v>-6.8400000000000002E-2</c:v>
                </c:pt>
                <c:pt idx="190">
                  <c:v>-7.2800000000000004E-2</c:v>
                </c:pt>
                <c:pt idx="191">
                  <c:v>-7.6899999999999996E-2</c:v>
                </c:pt>
                <c:pt idx="192">
                  <c:v>-7.3899999999999993E-2</c:v>
                </c:pt>
                <c:pt idx="193">
                  <c:v>-6.7000000000000004E-2</c:v>
                </c:pt>
                <c:pt idx="194">
                  <c:v>-6.5500000000000003E-2</c:v>
                </c:pt>
                <c:pt idx="195">
                  <c:v>-6.5799999999999997E-2</c:v>
                </c:pt>
                <c:pt idx="196">
                  <c:v>-6.88E-2</c:v>
                </c:pt>
                <c:pt idx="197">
                  <c:v>-7.0699999999999999E-2</c:v>
                </c:pt>
                <c:pt idx="198">
                  <c:v>-7.1199999999999999E-2</c:v>
                </c:pt>
                <c:pt idx="199">
                  <c:v>-7.5999999999999998E-2</c:v>
                </c:pt>
                <c:pt idx="200">
                  <c:v>-7.5999999999999998E-2</c:v>
                </c:pt>
                <c:pt idx="201">
                  <c:v>-7.9600000000000004E-2</c:v>
                </c:pt>
                <c:pt idx="202">
                  <c:v>-8.5000000000000006E-2</c:v>
                </c:pt>
                <c:pt idx="203">
                  <c:v>-7.5800000000000006E-2</c:v>
                </c:pt>
                <c:pt idx="204">
                  <c:v>-7.1599999999999997E-2</c:v>
                </c:pt>
                <c:pt idx="205">
                  <c:v>-7.1999999999999995E-2</c:v>
                </c:pt>
                <c:pt idx="206">
                  <c:v>-6.6400000000000001E-2</c:v>
                </c:pt>
                <c:pt idx="207">
                  <c:v>-6.4899999999999999E-2</c:v>
                </c:pt>
                <c:pt idx="208">
                  <c:v>-5.4899999999999997E-2</c:v>
                </c:pt>
                <c:pt idx="209">
                  <c:v>-4.2900000000000001E-2</c:v>
                </c:pt>
                <c:pt idx="210">
                  <c:v>-4.8000000000000001E-2</c:v>
                </c:pt>
                <c:pt idx="211">
                  <c:v>-4.8800000000000003E-2</c:v>
                </c:pt>
                <c:pt idx="212">
                  <c:v>-4.5100000000000001E-2</c:v>
                </c:pt>
                <c:pt idx="213">
                  <c:v>-4.5600000000000002E-2</c:v>
                </c:pt>
                <c:pt idx="214">
                  <c:v>-4.6300000000000001E-2</c:v>
                </c:pt>
                <c:pt idx="215">
                  <c:v>-4.9500000000000002E-2</c:v>
                </c:pt>
                <c:pt idx="216">
                  <c:v>-5.2600000000000001E-2</c:v>
                </c:pt>
                <c:pt idx="217">
                  <c:v>-5.0599999999999999E-2</c:v>
                </c:pt>
                <c:pt idx="218">
                  <c:v>-5.0500000000000003E-2</c:v>
                </c:pt>
                <c:pt idx="219">
                  <c:v>-4.8500000000000001E-2</c:v>
                </c:pt>
                <c:pt idx="220">
                  <c:v>-4.5600000000000002E-2</c:v>
                </c:pt>
                <c:pt idx="221">
                  <c:v>-4.2900000000000001E-2</c:v>
                </c:pt>
                <c:pt idx="222">
                  <c:v>-3.6200000000000003E-2</c:v>
                </c:pt>
                <c:pt idx="223">
                  <c:v>-3.3399999999999999E-2</c:v>
                </c:pt>
                <c:pt idx="224">
                  <c:v>-3.78E-2</c:v>
                </c:pt>
                <c:pt idx="225">
                  <c:v>-3.7100000000000001E-2</c:v>
                </c:pt>
                <c:pt idx="226">
                  <c:v>-3.15E-2</c:v>
                </c:pt>
                <c:pt idx="227">
                  <c:v>-2.7400000000000001E-2</c:v>
                </c:pt>
                <c:pt idx="228">
                  <c:v>-2.9899999999999999E-2</c:v>
                </c:pt>
                <c:pt idx="229">
                  <c:v>-3.4099999999999998E-2</c:v>
                </c:pt>
                <c:pt idx="230">
                  <c:v>-4.2900000000000001E-2</c:v>
                </c:pt>
                <c:pt idx="231">
                  <c:v>-3.7400000000000003E-2</c:v>
                </c:pt>
                <c:pt idx="232">
                  <c:v>-2.2700000000000001E-2</c:v>
                </c:pt>
                <c:pt idx="233">
                  <c:v>-1.52E-2</c:v>
                </c:pt>
                <c:pt idx="234">
                  <c:v>-1.0200000000000001E-2</c:v>
                </c:pt>
                <c:pt idx="235">
                  <c:v>-2.1700000000000001E-2</c:v>
                </c:pt>
                <c:pt idx="236">
                  <c:v>-1.5900000000000001E-2</c:v>
                </c:pt>
                <c:pt idx="237">
                  <c:v>-6.13E-3</c:v>
                </c:pt>
                <c:pt idx="238">
                  <c:v>-3.4000000000000002E-2</c:v>
                </c:pt>
                <c:pt idx="239">
                  <c:v>-6.4699999999999994E-2</c:v>
                </c:pt>
                <c:pt idx="240">
                  <c:v>-3.2300000000000002E-2</c:v>
                </c:pt>
                <c:pt idx="241">
                  <c:v>-3.6900000000000002E-2</c:v>
                </c:pt>
                <c:pt idx="242">
                  <c:v>-4.02E-2</c:v>
                </c:pt>
                <c:pt idx="243">
                  <c:v>-4.6300000000000001E-2</c:v>
                </c:pt>
                <c:pt idx="244">
                  <c:v>-5.7799999999999997E-2</c:v>
                </c:pt>
                <c:pt idx="245">
                  <c:v>-6.4699999999999994E-2</c:v>
                </c:pt>
                <c:pt idx="246">
                  <c:v>-5.4800000000000001E-2</c:v>
                </c:pt>
                <c:pt idx="247">
                  <c:v>-6.5500000000000003E-2</c:v>
                </c:pt>
                <c:pt idx="248">
                  <c:v>-5.8799999999999998E-2</c:v>
                </c:pt>
                <c:pt idx="249">
                  <c:v>-4.5499999999999999E-2</c:v>
                </c:pt>
                <c:pt idx="250">
                  <c:v>-3.3799999999999997E-2</c:v>
                </c:pt>
                <c:pt idx="251">
                  <c:v>-2.6100000000000002E-2</c:v>
                </c:pt>
                <c:pt idx="252">
                  <c:v>-2.5999999999999999E-2</c:v>
                </c:pt>
                <c:pt idx="253">
                  <c:v>-3.27E-2</c:v>
                </c:pt>
                <c:pt idx="254">
                  <c:v>-2.4899999999999999E-2</c:v>
                </c:pt>
                <c:pt idx="255">
                  <c:v>-2.3099999999999999E-2</c:v>
                </c:pt>
                <c:pt idx="256">
                  <c:v>-2.7099999999999999E-2</c:v>
                </c:pt>
                <c:pt idx="257">
                  <c:v>-2.9899999999999999E-2</c:v>
                </c:pt>
                <c:pt idx="258">
                  <c:v>-3.0499999999999999E-2</c:v>
                </c:pt>
                <c:pt idx="259">
                  <c:v>-3.2399999999999998E-2</c:v>
                </c:pt>
                <c:pt idx="260">
                  <c:v>-3.1699999999999999E-2</c:v>
                </c:pt>
                <c:pt idx="261">
                  <c:v>-3.6200000000000003E-2</c:v>
                </c:pt>
                <c:pt idx="262">
                  <c:v>-3.9100000000000003E-2</c:v>
                </c:pt>
                <c:pt idx="263">
                  <c:v>-3.7400000000000003E-2</c:v>
                </c:pt>
                <c:pt idx="264">
                  <c:v>-3.7499999999999999E-2</c:v>
                </c:pt>
                <c:pt idx="265">
                  <c:v>-3.5200000000000002E-2</c:v>
                </c:pt>
                <c:pt idx="266">
                  <c:v>-2.8400000000000002E-2</c:v>
                </c:pt>
                <c:pt idx="267">
                  <c:v>-2.7199999999999998E-2</c:v>
                </c:pt>
                <c:pt idx="268">
                  <c:v>-2.8799999999999999E-2</c:v>
                </c:pt>
                <c:pt idx="269">
                  <c:v>-2.4E-2</c:v>
                </c:pt>
                <c:pt idx="270">
                  <c:v>-1.7000000000000001E-2</c:v>
                </c:pt>
                <c:pt idx="271">
                  <c:v>-1.8599999999999998E-2</c:v>
                </c:pt>
                <c:pt idx="272">
                  <c:v>-2.0899999999999998E-2</c:v>
                </c:pt>
                <c:pt idx="273">
                  <c:v>-2.5399999999999999E-2</c:v>
                </c:pt>
                <c:pt idx="274">
                  <c:v>-1.8700000000000001E-2</c:v>
                </c:pt>
                <c:pt idx="275">
                  <c:v>-1.6799999999999999E-2</c:v>
                </c:pt>
                <c:pt idx="276">
                  <c:v>-1.0500000000000001E-2</c:v>
                </c:pt>
                <c:pt idx="277">
                  <c:v>-2.07E-2</c:v>
                </c:pt>
                <c:pt idx="278">
                  <c:v>-1.9599999999999999E-2</c:v>
                </c:pt>
                <c:pt idx="279">
                  <c:v>-1.61E-2</c:v>
                </c:pt>
                <c:pt idx="280">
                  <c:v>-2.06E-2</c:v>
                </c:pt>
                <c:pt idx="281">
                  <c:v>-2.3400000000000001E-2</c:v>
                </c:pt>
                <c:pt idx="282">
                  <c:v>-2.9100000000000001E-2</c:v>
                </c:pt>
                <c:pt idx="283">
                  <c:v>-2.64E-2</c:v>
                </c:pt>
                <c:pt idx="284">
                  <c:v>-2.2200000000000001E-2</c:v>
                </c:pt>
                <c:pt idx="285">
                  <c:v>-1.7600000000000001E-2</c:v>
                </c:pt>
                <c:pt idx="286">
                  <c:v>-1.83E-2</c:v>
                </c:pt>
                <c:pt idx="287">
                  <c:v>-2.41E-2</c:v>
                </c:pt>
                <c:pt idx="288">
                  <c:v>-2.41E-2</c:v>
                </c:pt>
                <c:pt idx="289">
                  <c:v>-2.5899999999999999E-2</c:v>
                </c:pt>
                <c:pt idx="290">
                  <c:v>-2.6599999999999999E-2</c:v>
                </c:pt>
                <c:pt idx="291">
                  <c:v>-2.1600000000000001E-2</c:v>
                </c:pt>
                <c:pt idx="292">
                  <c:v>-2.7799999999999998E-2</c:v>
                </c:pt>
                <c:pt idx="293">
                  <c:v>-4.2200000000000001E-2</c:v>
                </c:pt>
                <c:pt idx="294">
                  <c:v>-2.9100000000000001E-2</c:v>
                </c:pt>
                <c:pt idx="295">
                  <c:v>-3.1600000000000003E-2</c:v>
                </c:pt>
                <c:pt idx="296">
                  <c:v>-3.9399999999999998E-2</c:v>
                </c:pt>
                <c:pt idx="297">
                  <c:v>-4.3900000000000002E-2</c:v>
                </c:pt>
                <c:pt idx="298">
                  <c:v>-4.5400000000000003E-2</c:v>
                </c:pt>
                <c:pt idx="299">
                  <c:v>-3.7999999999999999E-2</c:v>
                </c:pt>
                <c:pt idx="300">
                  <c:v>-2.3900000000000001E-2</c:v>
                </c:pt>
                <c:pt idx="301">
                  <c:v>-3.4500000000000003E-2</c:v>
                </c:pt>
                <c:pt idx="302">
                  <c:v>-2.98E-2</c:v>
                </c:pt>
                <c:pt idx="303">
                  <c:v>-9.0900000000000009E-3</c:v>
                </c:pt>
                <c:pt idx="304">
                  <c:v>-1.5299999999999999E-2</c:v>
                </c:pt>
                <c:pt idx="305">
                  <c:v>-1.01E-2</c:v>
                </c:pt>
                <c:pt idx="306">
                  <c:v>-5.3699999999999998E-3</c:v>
                </c:pt>
                <c:pt idx="307">
                  <c:v>-6.2599999999999999E-3</c:v>
                </c:pt>
                <c:pt idx="308">
                  <c:v>-5.1999999999999998E-3</c:v>
                </c:pt>
                <c:pt idx="309">
                  <c:v>-7.1599999999999997E-3</c:v>
                </c:pt>
                <c:pt idx="310">
                  <c:v>5.62E-3</c:v>
                </c:pt>
                <c:pt idx="311">
                  <c:v>2.1599999999999999E-4</c:v>
                </c:pt>
                <c:pt idx="312">
                  <c:v>-1.33E-3</c:v>
                </c:pt>
                <c:pt idx="313">
                  <c:v>-3.82E-3</c:v>
                </c:pt>
                <c:pt idx="314">
                  <c:v>1.2899999999999999E-3</c:v>
                </c:pt>
                <c:pt idx="315">
                  <c:v>-5.9300000000000004E-3</c:v>
                </c:pt>
                <c:pt idx="316">
                  <c:v>-8.4399999999999996E-3</c:v>
                </c:pt>
                <c:pt idx="317">
                  <c:v>-6.1100000000000002E-2</c:v>
                </c:pt>
                <c:pt idx="318">
                  <c:v>-0.1</c:v>
                </c:pt>
                <c:pt idx="319">
                  <c:v>-0.121</c:v>
                </c:pt>
                <c:pt idx="320">
                  <c:v>-8.77E-2</c:v>
                </c:pt>
                <c:pt idx="321">
                  <c:v>-9.4600000000000004E-2</c:v>
                </c:pt>
                <c:pt idx="322">
                  <c:v>-0.14599999999999999</c:v>
                </c:pt>
                <c:pt idx="323">
                  <c:v>-6.4000000000000001E-2</c:v>
                </c:pt>
                <c:pt idx="324">
                  <c:v>-4.1099999999999998E-2</c:v>
                </c:pt>
                <c:pt idx="325">
                  <c:v>-2.2200000000000001E-2</c:v>
                </c:pt>
                <c:pt idx="326">
                  <c:v>-1.5100000000000001E-2</c:v>
                </c:pt>
                <c:pt idx="327">
                  <c:v>-5.1499999999999997E-2</c:v>
                </c:pt>
                <c:pt idx="328">
                  <c:v>-1.3299999999999999E-2</c:v>
                </c:pt>
                <c:pt idx="329">
                  <c:v>-1.0699999999999999E-2</c:v>
                </c:pt>
                <c:pt idx="330">
                  <c:v>-4.0800000000000003E-2</c:v>
                </c:pt>
                <c:pt idx="331">
                  <c:v>-4.6100000000000002E-2</c:v>
                </c:pt>
                <c:pt idx="332">
                  <c:v>-2.9499999999999998E-2</c:v>
                </c:pt>
                <c:pt idx="333">
                  <c:v>-3.0599999999999999E-2</c:v>
                </c:pt>
                <c:pt idx="334">
                  <c:v>-3.4200000000000001E-2</c:v>
                </c:pt>
                <c:pt idx="335">
                  <c:v>-4.1200000000000001E-2</c:v>
                </c:pt>
                <c:pt idx="336">
                  <c:v>-4.8399999999999999E-2</c:v>
                </c:pt>
                <c:pt idx="337">
                  <c:v>-4.1099999999999998E-2</c:v>
                </c:pt>
                <c:pt idx="338">
                  <c:v>-4.8399999999999999E-2</c:v>
                </c:pt>
                <c:pt idx="339">
                  <c:v>-6.13E-2</c:v>
                </c:pt>
                <c:pt idx="340">
                  <c:v>-6.6799999999999998E-2</c:v>
                </c:pt>
                <c:pt idx="341">
                  <c:v>-6.8000000000000005E-2</c:v>
                </c:pt>
                <c:pt idx="342">
                  <c:v>-7.6499999999999999E-2</c:v>
                </c:pt>
                <c:pt idx="343">
                  <c:v>-5.3699999999999998E-2</c:v>
                </c:pt>
                <c:pt idx="344">
                  <c:v>-3.3599999999999998E-2</c:v>
                </c:pt>
                <c:pt idx="345">
                  <c:v>-2.06E-2</c:v>
                </c:pt>
                <c:pt idx="346">
                  <c:v>2.8700000000000002E-3</c:v>
                </c:pt>
                <c:pt idx="347">
                  <c:v>2.7799999999999999E-3</c:v>
                </c:pt>
                <c:pt idx="348">
                  <c:v>1.32E-2</c:v>
                </c:pt>
                <c:pt idx="349">
                  <c:v>-3.2699999999999999E-3</c:v>
                </c:pt>
                <c:pt idx="350">
                  <c:v>3.3E-3</c:v>
                </c:pt>
                <c:pt idx="351">
                  <c:v>-5.9400000000000002E-4</c:v>
                </c:pt>
                <c:pt idx="352">
                  <c:v>-1.09E-2</c:v>
                </c:pt>
                <c:pt idx="353">
                  <c:v>-6.77E-3</c:v>
                </c:pt>
                <c:pt idx="354">
                  <c:v>-3.9800000000000002E-2</c:v>
                </c:pt>
                <c:pt idx="355">
                  <c:v>-5.0500000000000003E-2</c:v>
                </c:pt>
                <c:pt idx="356">
                  <c:v>-1.14E-2</c:v>
                </c:pt>
                <c:pt idx="357">
                  <c:v>-2.1399999999999999E-2</c:v>
                </c:pt>
                <c:pt idx="358">
                  <c:v>-4.3900000000000002E-2</c:v>
                </c:pt>
                <c:pt idx="359">
                  <c:v>2.7599999999999999E-3</c:v>
                </c:pt>
                <c:pt idx="360">
                  <c:v>2.86E-2</c:v>
                </c:pt>
                <c:pt idx="361">
                  <c:v>2.7199999999999998E-2</c:v>
                </c:pt>
                <c:pt idx="362">
                  <c:v>6.4699999999999994E-2</c:v>
                </c:pt>
                <c:pt idx="363">
                  <c:v>9.1200000000000003E-2</c:v>
                </c:pt>
                <c:pt idx="364">
                  <c:v>6.9000000000000006E-2</c:v>
                </c:pt>
                <c:pt idx="365">
                  <c:v>5.4100000000000002E-2</c:v>
                </c:pt>
                <c:pt idx="366">
                  <c:v>5.9400000000000001E-2</c:v>
                </c:pt>
                <c:pt idx="367">
                  <c:v>6.7799999999999999E-2</c:v>
                </c:pt>
                <c:pt idx="368">
                  <c:v>0.08</c:v>
                </c:pt>
                <c:pt idx="369">
                  <c:v>8.3500000000000005E-2</c:v>
                </c:pt>
                <c:pt idx="370">
                  <c:v>6.4600000000000005E-2</c:v>
                </c:pt>
                <c:pt idx="371">
                  <c:v>5.0999999999999997E-2</c:v>
                </c:pt>
                <c:pt idx="372">
                  <c:v>5.9400000000000001E-2</c:v>
                </c:pt>
                <c:pt idx="373">
                  <c:v>6.1400000000000003E-2</c:v>
                </c:pt>
                <c:pt idx="374">
                  <c:v>7.1499999999999994E-2</c:v>
                </c:pt>
                <c:pt idx="375">
                  <c:v>4.0300000000000002E-2</c:v>
                </c:pt>
                <c:pt idx="376">
                  <c:v>2.9000000000000001E-2</c:v>
                </c:pt>
                <c:pt idx="377">
                  <c:v>4.6699999999999998E-2</c:v>
                </c:pt>
                <c:pt idx="378">
                  <c:v>3.7699999999999997E-2</c:v>
                </c:pt>
                <c:pt idx="379">
                  <c:v>1.5900000000000001E-2</c:v>
                </c:pt>
                <c:pt idx="380">
                  <c:v>-4.6299999999999996E-3</c:v>
                </c:pt>
                <c:pt idx="381">
                  <c:v>-5.2399999999999999E-3</c:v>
                </c:pt>
                <c:pt idx="382">
                  <c:v>5.0000000000000001E-3</c:v>
                </c:pt>
                <c:pt idx="383">
                  <c:v>1.8599999999999998E-2</c:v>
                </c:pt>
                <c:pt idx="384">
                  <c:v>6.1999999999999998E-3</c:v>
                </c:pt>
                <c:pt idx="385">
                  <c:v>4.96E-3</c:v>
                </c:pt>
                <c:pt idx="386">
                  <c:v>1.5699999999999999E-2</c:v>
                </c:pt>
                <c:pt idx="387">
                  <c:v>4.1799999999999997E-2</c:v>
                </c:pt>
                <c:pt idx="388">
                  <c:v>6.4500000000000002E-2</c:v>
                </c:pt>
                <c:pt idx="389">
                  <c:v>7.5800000000000006E-2</c:v>
                </c:pt>
                <c:pt idx="390">
                  <c:v>8.6499999999999994E-2</c:v>
                </c:pt>
                <c:pt idx="391">
                  <c:v>0.106</c:v>
                </c:pt>
                <c:pt idx="392">
                  <c:v>0.109</c:v>
                </c:pt>
                <c:pt idx="393">
                  <c:v>0.107</c:v>
                </c:pt>
                <c:pt idx="394">
                  <c:v>8.8800000000000004E-2</c:v>
                </c:pt>
                <c:pt idx="395">
                  <c:v>6.7599999999999993E-2</c:v>
                </c:pt>
                <c:pt idx="396">
                  <c:v>6.1699999999999998E-2</c:v>
                </c:pt>
                <c:pt idx="397">
                  <c:v>4.1399999999999999E-2</c:v>
                </c:pt>
                <c:pt idx="398">
                  <c:v>1.9199999999999998E-2</c:v>
                </c:pt>
                <c:pt idx="399">
                  <c:v>4.7099999999999998E-3</c:v>
                </c:pt>
                <c:pt idx="400">
                  <c:v>-4.7899999999999999E-4</c:v>
                </c:pt>
                <c:pt idx="401">
                  <c:v>-2.1099999999999999E-3</c:v>
                </c:pt>
                <c:pt idx="402">
                  <c:v>-2.99E-3</c:v>
                </c:pt>
                <c:pt idx="403">
                  <c:v>-1.7000000000000001E-2</c:v>
                </c:pt>
                <c:pt idx="404">
                  <c:v>-6.7000000000000002E-3</c:v>
                </c:pt>
                <c:pt idx="405">
                  <c:v>1.1900000000000001E-2</c:v>
                </c:pt>
                <c:pt idx="406">
                  <c:v>1.17E-2</c:v>
                </c:pt>
                <c:pt idx="407">
                  <c:v>1.9099999999999999E-2</c:v>
                </c:pt>
                <c:pt idx="408">
                  <c:v>2.0500000000000001E-2</c:v>
                </c:pt>
                <c:pt idx="409">
                  <c:v>2.64E-2</c:v>
                </c:pt>
                <c:pt idx="410">
                  <c:v>2.2200000000000001E-2</c:v>
                </c:pt>
                <c:pt idx="411">
                  <c:v>3.5699999999999998E-3</c:v>
                </c:pt>
                <c:pt idx="412">
                  <c:v>-1.7000000000000001E-2</c:v>
                </c:pt>
                <c:pt idx="413">
                  <c:v>5.8199999999999997E-3</c:v>
                </c:pt>
                <c:pt idx="414">
                  <c:v>2.5700000000000001E-2</c:v>
                </c:pt>
                <c:pt idx="415">
                  <c:v>4.2500000000000003E-2</c:v>
                </c:pt>
                <c:pt idx="416">
                  <c:v>5.7799999999999997E-2</c:v>
                </c:pt>
                <c:pt idx="417">
                  <c:v>7.5399999999999995E-2</c:v>
                </c:pt>
                <c:pt idx="418">
                  <c:v>9.9099999999999994E-2</c:v>
                </c:pt>
                <c:pt idx="419">
                  <c:v>0.129</c:v>
                </c:pt>
                <c:pt idx="420">
                  <c:v>0.12</c:v>
                </c:pt>
                <c:pt idx="421">
                  <c:v>0.105</c:v>
                </c:pt>
                <c:pt idx="422">
                  <c:v>9.4600000000000004E-2</c:v>
                </c:pt>
                <c:pt idx="423">
                  <c:v>8.4000000000000005E-2</c:v>
                </c:pt>
                <c:pt idx="424">
                  <c:v>7.8600000000000003E-2</c:v>
                </c:pt>
                <c:pt idx="425">
                  <c:v>7.46E-2</c:v>
                </c:pt>
                <c:pt idx="426">
                  <c:v>6.3100000000000003E-2</c:v>
                </c:pt>
                <c:pt idx="427">
                  <c:v>7.0699999999999999E-2</c:v>
                </c:pt>
                <c:pt idx="428">
                  <c:v>9.2299999999999993E-2</c:v>
                </c:pt>
                <c:pt idx="429">
                  <c:v>0.12</c:v>
                </c:pt>
                <c:pt idx="430">
                  <c:v>0.14099999999999999</c:v>
                </c:pt>
                <c:pt idx="431">
                  <c:v>0.158</c:v>
                </c:pt>
                <c:pt idx="432">
                  <c:v>0.16600000000000001</c:v>
                </c:pt>
                <c:pt idx="433">
                  <c:v>0.18099999999999999</c:v>
                </c:pt>
                <c:pt idx="434">
                  <c:v>0.186</c:v>
                </c:pt>
                <c:pt idx="435">
                  <c:v>0.17399999999999999</c:v>
                </c:pt>
                <c:pt idx="436">
                  <c:v>0.151</c:v>
                </c:pt>
                <c:pt idx="437">
                  <c:v>0.14000000000000001</c:v>
                </c:pt>
                <c:pt idx="438">
                  <c:v>0.13100000000000001</c:v>
                </c:pt>
                <c:pt idx="439">
                  <c:v>0.123</c:v>
                </c:pt>
                <c:pt idx="440">
                  <c:v>0.114</c:v>
                </c:pt>
                <c:pt idx="441">
                  <c:v>0.106</c:v>
                </c:pt>
                <c:pt idx="442">
                  <c:v>0.11</c:v>
                </c:pt>
                <c:pt idx="443">
                  <c:v>0.11899999999999999</c:v>
                </c:pt>
                <c:pt idx="444">
                  <c:v>0.124</c:v>
                </c:pt>
                <c:pt idx="445">
                  <c:v>0.126</c:v>
                </c:pt>
                <c:pt idx="446">
                  <c:v>0.129</c:v>
                </c:pt>
                <c:pt idx="447">
                  <c:v>9.8000000000000004E-2</c:v>
                </c:pt>
                <c:pt idx="448">
                  <c:v>0.10299999999999999</c:v>
                </c:pt>
                <c:pt idx="449">
                  <c:v>0.123</c:v>
                </c:pt>
                <c:pt idx="450">
                  <c:v>0.113</c:v>
                </c:pt>
                <c:pt idx="451">
                  <c:v>0.106</c:v>
                </c:pt>
                <c:pt idx="452">
                  <c:v>9.8799999999999999E-2</c:v>
                </c:pt>
                <c:pt idx="453">
                  <c:v>9.1499999999999998E-2</c:v>
                </c:pt>
                <c:pt idx="454">
                  <c:v>0.123</c:v>
                </c:pt>
                <c:pt idx="455">
                  <c:v>0.13</c:v>
                </c:pt>
                <c:pt idx="456">
                  <c:v>0.106</c:v>
                </c:pt>
                <c:pt idx="457">
                  <c:v>0.108</c:v>
                </c:pt>
                <c:pt idx="458">
                  <c:v>0.105</c:v>
                </c:pt>
                <c:pt idx="459">
                  <c:v>0.104</c:v>
                </c:pt>
                <c:pt idx="460">
                  <c:v>0.111</c:v>
                </c:pt>
                <c:pt idx="461">
                  <c:v>0.115</c:v>
                </c:pt>
                <c:pt idx="462">
                  <c:v>0.106</c:v>
                </c:pt>
                <c:pt idx="463">
                  <c:v>0.105</c:v>
                </c:pt>
                <c:pt idx="464">
                  <c:v>0.13700000000000001</c:v>
                </c:pt>
                <c:pt idx="465">
                  <c:v>0.14399999999999999</c:v>
                </c:pt>
                <c:pt idx="466">
                  <c:v>0.121</c:v>
                </c:pt>
                <c:pt idx="467">
                  <c:v>0.114</c:v>
                </c:pt>
                <c:pt idx="468">
                  <c:v>0.11</c:v>
                </c:pt>
                <c:pt idx="469">
                  <c:v>0.113</c:v>
                </c:pt>
                <c:pt idx="470">
                  <c:v>0.113</c:v>
                </c:pt>
                <c:pt idx="471">
                  <c:v>7.9899999999999999E-2</c:v>
                </c:pt>
                <c:pt idx="472">
                  <c:v>8.0799999999999997E-2</c:v>
                </c:pt>
                <c:pt idx="473">
                  <c:v>0.106</c:v>
                </c:pt>
                <c:pt idx="474">
                  <c:v>0.1</c:v>
                </c:pt>
                <c:pt idx="475">
                  <c:v>9.7000000000000003E-2</c:v>
                </c:pt>
                <c:pt idx="476">
                  <c:v>0.109</c:v>
                </c:pt>
                <c:pt idx="477">
                  <c:v>0.122</c:v>
                </c:pt>
                <c:pt idx="478">
                  <c:v>0.129</c:v>
                </c:pt>
                <c:pt idx="479">
                  <c:v>0.13100000000000001</c:v>
                </c:pt>
                <c:pt idx="480">
                  <c:v>0.14000000000000001</c:v>
                </c:pt>
                <c:pt idx="481">
                  <c:v>0.16</c:v>
                </c:pt>
                <c:pt idx="482">
                  <c:v>0.16200000000000001</c:v>
                </c:pt>
                <c:pt idx="483">
                  <c:v>0.14799999999999999</c:v>
                </c:pt>
                <c:pt idx="484">
                  <c:v>0.13700000000000001</c:v>
                </c:pt>
                <c:pt idx="485">
                  <c:v>0.14000000000000001</c:v>
                </c:pt>
                <c:pt idx="486">
                  <c:v>0.14899999999999999</c:v>
                </c:pt>
                <c:pt idx="487">
                  <c:v>0.15</c:v>
                </c:pt>
                <c:pt idx="488">
                  <c:v>0.13700000000000001</c:v>
                </c:pt>
                <c:pt idx="489">
                  <c:v>0.14199999999999999</c:v>
                </c:pt>
                <c:pt idx="490">
                  <c:v>0.159</c:v>
                </c:pt>
                <c:pt idx="491">
                  <c:v>0.17100000000000001</c:v>
                </c:pt>
                <c:pt idx="492">
                  <c:v>0.16700000000000001</c:v>
                </c:pt>
                <c:pt idx="493">
                  <c:v>0.16</c:v>
                </c:pt>
                <c:pt idx="494">
                  <c:v>0.155</c:v>
                </c:pt>
                <c:pt idx="495">
                  <c:v>0.156</c:v>
                </c:pt>
                <c:pt idx="496">
                  <c:v>0.151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0.19500000000000001</c:v>
                </c:pt>
                <c:pt idx="501">
                  <c:v>0.159</c:v>
                </c:pt>
                <c:pt idx="502">
                  <c:v>0.14899999999999999</c:v>
                </c:pt>
                <c:pt idx="503">
                  <c:v>0.14899999999999999</c:v>
                </c:pt>
                <c:pt idx="504">
                  <c:v>0.111</c:v>
                </c:pt>
                <c:pt idx="505">
                  <c:v>0.161</c:v>
                </c:pt>
                <c:pt idx="506">
                  <c:v>0.17799999999999999</c:v>
                </c:pt>
                <c:pt idx="507">
                  <c:v>0.16700000000000001</c:v>
                </c:pt>
                <c:pt idx="508">
                  <c:v>0.157</c:v>
                </c:pt>
                <c:pt idx="509">
                  <c:v>0.16600000000000001</c:v>
                </c:pt>
                <c:pt idx="510">
                  <c:v>0.16900000000000001</c:v>
                </c:pt>
                <c:pt idx="511">
                  <c:v>0.17599999999999999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0.127</c:v>
                </c:pt>
                <c:pt idx="520">
                  <c:v>0.13900000000000001</c:v>
                </c:pt>
                <c:pt idx="521">
                  <c:v>0.14599999999999999</c:v>
                </c:pt>
                <c:pt idx="522">
                  <c:v>0.158</c:v>
                </c:pt>
                <c:pt idx="523">
                  <c:v>0.17100000000000001</c:v>
                </c:pt>
                <c:pt idx="524">
                  <c:v>0.17299999999999999</c:v>
                </c:pt>
                <c:pt idx="525">
                  <c:v>0.17100000000000001</c:v>
                </c:pt>
                <c:pt idx="526">
                  <c:v>0.16900000000000001</c:v>
                </c:pt>
                <c:pt idx="527">
                  <c:v>0.16200000000000001</c:v>
                </c:pt>
                <c:pt idx="528">
                  <c:v>0.155</c:v>
                </c:pt>
                <c:pt idx="529">
                  <c:v>0.14299999999999999</c:v>
                </c:pt>
                <c:pt idx="530">
                  <c:v>0.13</c:v>
                </c:pt>
                <c:pt idx="531">
                  <c:v>0.124</c:v>
                </c:pt>
                <c:pt idx="532">
                  <c:v>0.125</c:v>
                </c:pt>
                <c:pt idx="533">
                  <c:v>0.124</c:v>
                </c:pt>
                <c:pt idx="534">
                  <c:v>0.13400000000000001</c:v>
                </c:pt>
                <c:pt idx="535">
                  <c:v>0.14199999999999999</c:v>
                </c:pt>
                <c:pt idx="536">
                  <c:v>0.14599999999999999</c:v>
                </c:pt>
                <c:pt idx="537">
                  <c:v>0.13800000000000001</c:v>
                </c:pt>
                <c:pt idx="538">
                  <c:v>0.19400000000000001</c:v>
                </c:pt>
                <c:pt idx="539">
                  <c:v>0.154</c:v>
                </c:pt>
                <c:pt idx="540">
                  <c:v>0.13500000000000001</c:v>
                </c:pt>
                <c:pt idx="541">
                  <c:v>0.13500000000000001</c:v>
                </c:pt>
                <c:pt idx="542">
                  <c:v>0.121</c:v>
                </c:pt>
                <c:pt idx="543">
                  <c:v>0.115</c:v>
                </c:pt>
                <c:pt idx="544">
                  <c:v>0.109</c:v>
                </c:pt>
                <c:pt idx="545">
                  <c:v>0.107</c:v>
                </c:pt>
                <c:pt idx="546">
                  <c:v>0.14699999999999999</c:v>
                </c:pt>
                <c:pt idx="547">
                  <c:v>0.13900000000000001</c:v>
                </c:pt>
                <c:pt idx="548">
                  <c:v>0.127</c:v>
                </c:pt>
                <c:pt idx="549">
                  <c:v>0.13200000000000001</c:v>
                </c:pt>
                <c:pt idx="550">
                  <c:v>0.13100000000000001</c:v>
                </c:pt>
                <c:pt idx="551">
                  <c:v>0.129</c:v>
                </c:pt>
                <c:pt idx="552">
                  <c:v>0.129</c:v>
                </c:pt>
                <c:pt idx="553">
                  <c:v>0.129</c:v>
                </c:pt>
                <c:pt idx="554">
                  <c:v>0.13</c:v>
                </c:pt>
                <c:pt idx="555">
                  <c:v>0.13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0.14699999999999999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0.13700000000000001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0.126</c:v>
                </c:pt>
                <c:pt idx="565">
                  <c:v>0.11799999999999999</c:v>
                </c:pt>
                <c:pt idx="566">
                  <c:v>0.107</c:v>
                </c:pt>
                <c:pt idx="567">
                  <c:v>0.11799999999999999</c:v>
                </c:pt>
                <c:pt idx="568">
                  <c:v>0.128</c:v>
                </c:pt>
                <c:pt idx="569">
                  <c:v>0.13800000000000001</c:v>
                </c:pt>
                <c:pt idx="570">
                  <c:v>0.14299999999999999</c:v>
                </c:pt>
                <c:pt idx="571">
                  <c:v>0.14899999999999999</c:v>
                </c:pt>
                <c:pt idx="572">
                  <c:v>0.159</c:v>
                </c:pt>
                <c:pt idx="573">
                  <c:v>0.17699999999999999</c:v>
                </c:pt>
                <c:pt idx="574">
                  <c:v>0.17299999999999999</c:v>
                </c:pt>
                <c:pt idx="575">
                  <c:v>0.16800000000000001</c:v>
                </c:pt>
                <c:pt idx="576">
                  <c:v>0.16200000000000001</c:v>
                </c:pt>
                <c:pt idx="577">
                  <c:v>0.16</c:v>
                </c:pt>
                <c:pt idx="578">
                  <c:v>0.158</c:v>
                </c:pt>
                <c:pt idx="579">
                  <c:v>0.155</c:v>
                </c:pt>
                <c:pt idx="580">
                  <c:v>0.14599999999999999</c:v>
                </c:pt>
                <c:pt idx="581">
                  <c:v>0.14799999999999999</c:v>
                </c:pt>
                <c:pt idx="582">
                  <c:v>0.14699999999999999</c:v>
                </c:pt>
                <c:pt idx="583">
                  <c:v>0.14599999999999999</c:v>
                </c:pt>
                <c:pt idx="584">
                  <c:v>0.14899999999999999</c:v>
                </c:pt>
                <c:pt idx="585">
                  <c:v>0.151</c:v>
                </c:pt>
                <c:pt idx="586">
                  <c:v>0.154</c:v>
                </c:pt>
                <c:pt idx="587">
                  <c:v>0.16200000000000001</c:v>
                </c:pt>
                <c:pt idx="588">
                  <c:v>0.157</c:v>
                </c:pt>
                <c:pt idx="589">
                  <c:v>0.155</c:v>
                </c:pt>
                <c:pt idx="590">
                  <c:v>0.157</c:v>
                </c:pt>
                <c:pt idx="591">
                  <c:v>0.158</c:v>
                </c:pt>
                <c:pt idx="592">
                  <c:v>0.161</c:v>
                </c:pt>
                <c:pt idx="593">
                  <c:v>0.157</c:v>
                </c:pt>
                <c:pt idx="594">
                  <c:v>0.14499999999999999</c:v>
                </c:pt>
                <c:pt idx="595">
                  <c:v>0.13700000000000001</c:v>
                </c:pt>
                <c:pt idx="596">
                  <c:v>0.14499999999999999</c:v>
                </c:pt>
                <c:pt idx="597">
                  <c:v>0.16600000000000001</c:v>
                </c:pt>
                <c:pt idx="598">
                  <c:v>0.20699999999999999</c:v>
                </c:pt>
                <c:pt idx="599">
                  <c:v>0.183</c:v>
                </c:pt>
                <c:pt idx="600">
                  <c:v>0.17799999999999999</c:v>
                </c:pt>
                <c:pt idx="601">
                  <c:v>0.192</c:v>
                </c:pt>
                <c:pt idx="602">
                  <c:v>0.16400000000000001</c:v>
                </c:pt>
                <c:pt idx="603">
                  <c:v>0.191</c:v>
                </c:pt>
                <c:pt idx="604">
                  <c:v>0.18</c:v>
                </c:pt>
                <c:pt idx="605">
                  <c:v>0.161</c:v>
                </c:pt>
                <c:pt idx="606">
                  <c:v>0.14899999999999999</c:v>
                </c:pt>
                <c:pt idx="607">
                  <c:v>0.152</c:v>
                </c:pt>
                <c:pt idx="608">
                  <c:v>0.14399999999999999</c:v>
                </c:pt>
                <c:pt idx="609">
                  <c:v>0.14799999999999999</c:v>
                </c:pt>
                <c:pt idx="610">
                  <c:v>0.14499999999999999</c:v>
                </c:pt>
                <c:pt idx="611">
                  <c:v>0.14599999999999999</c:v>
                </c:pt>
                <c:pt idx="612">
                  <c:v>0.154</c:v>
                </c:pt>
                <c:pt idx="613">
                  <c:v>0.16600000000000001</c:v>
                </c:pt>
                <c:pt idx="614">
                  <c:v>0.18</c:v>
                </c:pt>
                <c:pt idx="615">
                  <c:v>0.19</c:v>
                </c:pt>
                <c:pt idx="616">
                  <c:v>0.19</c:v>
                </c:pt>
                <c:pt idx="617">
                  <c:v>0.193</c:v>
                </c:pt>
                <c:pt idx="618">
                  <c:v>0.185</c:v>
                </c:pt>
                <c:pt idx="619">
                  <c:v>0.193</c:v>
                </c:pt>
                <c:pt idx="620">
                  <c:v>0.19600000000000001</c:v>
                </c:pt>
                <c:pt idx="621">
                  <c:v>0.193</c:v>
                </c:pt>
                <c:pt idx="622">
                  <c:v>0.192</c:v>
                </c:pt>
                <c:pt idx="623">
                  <c:v>0.192</c:v>
                </c:pt>
                <c:pt idx="624">
                  <c:v>0.191</c:v>
                </c:pt>
                <c:pt idx="625">
                  <c:v>0.191</c:v>
                </c:pt>
                <c:pt idx="626">
                  <c:v>0.19</c:v>
                </c:pt>
                <c:pt idx="627">
                  <c:v>0.189</c:v>
                </c:pt>
                <c:pt idx="628">
                  <c:v>0.192</c:v>
                </c:pt>
                <c:pt idx="629">
                  <c:v>0.19400000000000001</c:v>
                </c:pt>
                <c:pt idx="630">
                  <c:v>0.20300000000000001</c:v>
                </c:pt>
                <c:pt idx="631">
                  <c:v>0.21299999999999999</c:v>
                </c:pt>
                <c:pt idx="632">
                  <c:v>0.216</c:v>
                </c:pt>
                <c:pt idx="633">
                  <c:v>0.215</c:v>
                </c:pt>
                <c:pt idx="634">
                  <c:v>0.22500000000000001</c:v>
                </c:pt>
                <c:pt idx="635">
                  <c:v>0.23599999999999999</c:v>
                </c:pt>
                <c:pt idx="636">
                  <c:v>0.23799999999999999</c:v>
                </c:pt>
                <c:pt idx="637">
                  <c:v>0.22700000000000001</c:v>
                </c:pt>
                <c:pt idx="638">
                  <c:v>0.23100000000000001</c:v>
                </c:pt>
                <c:pt idx="639">
                  <c:v>0.23499999999999999</c:v>
                </c:pt>
                <c:pt idx="640">
                  <c:v>0.24399999999999999</c:v>
                </c:pt>
                <c:pt idx="641">
                  <c:v>0.23100000000000001</c:v>
                </c:pt>
                <c:pt idx="642">
                  <c:v>0.222</c:v>
                </c:pt>
                <c:pt idx="643">
                  <c:v>0.22500000000000001</c:v>
                </c:pt>
                <c:pt idx="644">
                  <c:v>0.22700000000000001</c:v>
                </c:pt>
                <c:pt idx="645">
                  <c:v>0.23100000000000001</c:v>
                </c:pt>
                <c:pt idx="646">
                  <c:v>0.23300000000000001</c:v>
                </c:pt>
                <c:pt idx="647">
                  <c:v>0.23599999999999999</c:v>
                </c:pt>
                <c:pt idx="648">
                  <c:v>0.24299999999999999</c:v>
                </c:pt>
                <c:pt idx="649">
                  <c:v>0.252</c:v>
                </c:pt>
                <c:pt idx="650">
                  <c:v>0.253</c:v>
                </c:pt>
                <c:pt idx="651">
                  <c:v>0.24399999999999999</c:v>
                </c:pt>
                <c:pt idx="652">
                  <c:v>0.23599999999999999</c:v>
                </c:pt>
                <c:pt idx="653">
                  <c:v>0.23</c:v>
                </c:pt>
                <c:pt idx="654">
                  <c:v>0.22700000000000001</c:v>
                </c:pt>
                <c:pt idx="655">
                  <c:v>0.222</c:v>
                </c:pt>
                <c:pt idx="656">
                  <c:v>0.20899999999999999</c:v>
                </c:pt>
                <c:pt idx="657">
                  <c:v>0.19400000000000001</c:v>
                </c:pt>
                <c:pt idx="658">
                  <c:v>0.20799999999999999</c:v>
                </c:pt>
                <c:pt idx="659">
                  <c:v>0.223</c:v>
                </c:pt>
                <c:pt idx="660">
                  <c:v>0.22900000000000001</c:v>
                </c:pt>
                <c:pt idx="661">
                  <c:v>0.23599999999999999</c:v>
                </c:pt>
                <c:pt idx="662">
                  <c:v>0.24399999999999999</c:v>
                </c:pt>
                <c:pt idx="663">
                  <c:v>0.26400000000000001</c:v>
                </c:pt>
                <c:pt idx="664">
                  <c:v>0.28799999999999998</c:v>
                </c:pt>
                <c:pt idx="665">
                  <c:v>0.247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1A-8643-A772-57A4948A1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6267471"/>
        <c:axId val="1776269119"/>
      </c:lineChart>
      <c:dateAx>
        <c:axId val="1776267471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269119"/>
        <c:crosses val="autoZero"/>
        <c:auto val="1"/>
        <c:lblOffset val="100"/>
        <c:baseTimeUnit val="days"/>
      </c:dateAx>
      <c:valAx>
        <c:axId val="177626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26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Job Openings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8.454106280193413E-3"/>
                  <c:y val="-5.78133071547183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5B76D3-C0EA-8440-A01D-36A20482B104}" type="VALUE">
                      <a:rPr lang="en-US" sz="1500" b="1" i="0" baseline="0" dirty="0"/>
                      <a:pPr>
                        <a:defRPr sz="13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77-E04C-8963-7FE3ECFA3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Graph'!$B$13:$B$264</c:f>
              <c:numCache>
                <c:formatCode>0</c:formatCode>
                <c:ptCount val="252"/>
                <c:pt idx="0">
                  <c:v>5088</c:v>
                </c:pt>
                <c:pt idx="1">
                  <c:v>5234</c:v>
                </c:pt>
                <c:pt idx="2">
                  <c:v>5097</c:v>
                </c:pt>
                <c:pt idx="3">
                  <c:v>4762</c:v>
                </c:pt>
                <c:pt idx="4">
                  <c:v>4615</c:v>
                </c:pt>
                <c:pt idx="5">
                  <c:v>4425</c:v>
                </c:pt>
                <c:pt idx="6">
                  <c:v>4361</c:v>
                </c:pt>
                <c:pt idx="7">
                  <c:v>4447</c:v>
                </c:pt>
                <c:pt idx="8">
                  <c:v>4024</c:v>
                </c:pt>
                <c:pt idx="9">
                  <c:v>4071</c:v>
                </c:pt>
                <c:pt idx="10">
                  <c:v>3707</c:v>
                </c:pt>
                <c:pt idx="11">
                  <c:v>3775</c:v>
                </c:pt>
                <c:pt idx="12">
                  <c:v>3677</c:v>
                </c:pt>
                <c:pt idx="13">
                  <c:v>3699</c:v>
                </c:pt>
                <c:pt idx="14">
                  <c:v>3436</c:v>
                </c:pt>
                <c:pt idx="15">
                  <c:v>3612</c:v>
                </c:pt>
                <c:pt idx="16">
                  <c:v>3471</c:v>
                </c:pt>
                <c:pt idx="17">
                  <c:v>3457</c:v>
                </c:pt>
                <c:pt idx="18">
                  <c:v>3412</c:v>
                </c:pt>
                <c:pt idx="19">
                  <c:v>3367</c:v>
                </c:pt>
                <c:pt idx="20">
                  <c:v>3517</c:v>
                </c:pt>
                <c:pt idx="21">
                  <c:v>3301</c:v>
                </c:pt>
                <c:pt idx="22">
                  <c:v>3479</c:v>
                </c:pt>
                <c:pt idx="23">
                  <c:v>3514</c:v>
                </c:pt>
                <c:pt idx="24">
                  <c:v>3169</c:v>
                </c:pt>
                <c:pt idx="25">
                  <c:v>3441</c:v>
                </c:pt>
                <c:pt idx="26">
                  <c:v>3229</c:v>
                </c:pt>
                <c:pt idx="27">
                  <c:v>3099</c:v>
                </c:pt>
                <c:pt idx="28">
                  <c:v>3108</c:v>
                </c:pt>
                <c:pt idx="29">
                  <c:v>3289</c:v>
                </c:pt>
                <c:pt idx="30">
                  <c:v>3390</c:v>
                </c:pt>
                <c:pt idx="31">
                  <c:v>2981</c:v>
                </c:pt>
                <c:pt idx="32">
                  <c:v>3190</c:v>
                </c:pt>
                <c:pt idx="33">
                  <c:v>3091</c:v>
                </c:pt>
                <c:pt idx="34">
                  <c:v>3305</c:v>
                </c:pt>
                <c:pt idx="35">
                  <c:v>3324</c:v>
                </c:pt>
                <c:pt idx="36">
                  <c:v>3414</c:v>
                </c:pt>
                <c:pt idx="37">
                  <c:v>3424</c:v>
                </c:pt>
                <c:pt idx="38">
                  <c:v>3532</c:v>
                </c:pt>
                <c:pt idx="39">
                  <c:v>3525</c:v>
                </c:pt>
                <c:pt idx="40">
                  <c:v>3511</c:v>
                </c:pt>
                <c:pt idx="41">
                  <c:v>3710</c:v>
                </c:pt>
                <c:pt idx="42">
                  <c:v>3337</c:v>
                </c:pt>
                <c:pt idx="43">
                  <c:v>3814</c:v>
                </c:pt>
                <c:pt idx="44">
                  <c:v>3541</c:v>
                </c:pt>
                <c:pt idx="45">
                  <c:v>3821</c:v>
                </c:pt>
                <c:pt idx="46">
                  <c:v>3943</c:v>
                </c:pt>
                <c:pt idx="47">
                  <c:v>3472</c:v>
                </c:pt>
                <c:pt idx="48">
                  <c:v>4074</c:v>
                </c:pt>
                <c:pt idx="49">
                  <c:v>3804</c:v>
                </c:pt>
                <c:pt idx="50">
                  <c:v>3965</c:v>
                </c:pt>
                <c:pt idx="51">
                  <c:v>4044</c:v>
                </c:pt>
                <c:pt idx="52">
                  <c:v>4159</c:v>
                </c:pt>
                <c:pt idx="53">
                  <c:v>3797</c:v>
                </c:pt>
                <c:pt idx="54">
                  <c:v>4062</c:v>
                </c:pt>
                <c:pt idx="55">
                  <c:v>4256</c:v>
                </c:pt>
                <c:pt idx="56">
                  <c:v>4142</c:v>
                </c:pt>
                <c:pt idx="57">
                  <c:v>4352</c:v>
                </c:pt>
                <c:pt idx="58">
                  <c:v>4184</c:v>
                </c:pt>
                <c:pt idx="59">
                  <c:v>4248</c:v>
                </c:pt>
                <c:pt idx="60">
                  <c:v>4282</c:v>
                </c:pt>
                <c:pt idx="61">
                  <c:v>4397</c:v>
                </c:pt>
                <c:pt idx="62">
                  <c:v>4325</c:v>
                </c:pt>
                <c:pt idx="63">
                  <c:v>4732</c:v>
                </c:pt>
                <c:pt idx="64">
                  <c:v>4790</c:v>
                </c:pt>
                <c:pt idx="65">
                  <c:v>4463</c:v>
                </c:pt>
                <c:pt idx="66">
                  <c:v>4614</c:v>
                </c:pt>
                <c:pt idx="67">
                  <c:v>4394</c:v>
                </c:pt>
                <c:pt idx="68">
                  <c:v>4710</c:v>
                </c:pt>
                <c:pt idx="69">
                  <c:v>4737</c:v>
                </c:pt>
                <c:pt idx="70">
                  <c:v>4591</c:v>
                </c:pt>
                <c:pt idx="71">
                  <c:v>4645</c:v>
                </c:pt>
                <c:pt idx="72">
                  <c:v>4620</c:v>
                </c:pt>
                <c:pt idx="73">
                  <c:v>4763</c:v>
                </c:pt>
                <c:pt idx="74">
                  <c:v>4699</c:v>
                </c:pt>
                <c:pt idx="75">
                  <c:v>4962</c:v>
                </c:pt>
                <c:pt idx="76">
                  <c:v>4689</c:v>
                </c:pt>
                <c:pt idx="77">
                  <c:v>4657</c:v>
                </c:pt>
                <c:pt idx="78">
                  <c:v>4859</c:v>
                </c:pt>
                <c:pt idx="79">
                  <c:v>4598</c:v>
                </c:pt>
                <c:pt idx="80">
                  <c:v>4546</c:v>
                </c:pt>
                <c:pt idx="81">
                  <c:v>4652</c:v>
                </c:pt>
                <c:pt idx="82">
                  <c:v>4636</c:v>
                </c:pt>
                <c:pt idx="83">
                  <c:v>4646</c:v>
                </c:pt>
                <c:pt idx="84">
                  <c:v>4545</c:v>
                </c:pt>
                <c:pt idx="85">
                  <c:v>4624</c:v>
                </c:pt>
                <c:pt idx="86">
                  <c:v>4279</c:v>
                </c:pt>
                <c:pt idx="87">
                  <c:v>4225</c:v>
                </c:pt>
                <c:pt idx="88">
                  <c:v>4035</c:v>
                </c:pt>
                <c:pt idx="89">
                  <c:v>4194</c:v>
                </c:pt>
                <c:pt idx="90">
                  <c:v>3830</c:v>
                </c:pt>
                <c:pt idx="91">
                  <c:v>3749</c:v>
                </c:pt>
                <c:pt idx="92">
                  <c:v>3674</c:v>
                </c:pt>
                <c:pt idx="93">
                  <c:v>3222</c:v>
                </c:pt>
                <c:pt idx="94">
                  <c:v>3377</c:v>
                </c:pt>
                <c:pt idx="95">
                  <c:v>3231</c:v>
                </c:pt>
                <c:pt idx="96">
                  <c:v>3146</c:v>
                </c:pt>
                <c:pt idx="97">
                  <c:v>2738</c:v>
                </c:pt>
                <c:pt idx="98">
                  <c:v>2864</c:v>
                </c:pt>
                <c:pt idx="99">
                  <c:v>2534</c:v>
                </c:pt>
                <c:pt idx="100">
                  <c:v>2295</c:v>
                </c:pt>
                <c:pt idx="101">
                  <c:v>2549</c:v>
                </c:pt>
                <c:pt idx="102">
                  <c:v>2503</c:v>
                </c:pt>
                <c:pt idx="103">
                  <c:v>2232</c:v>
                </c:pt>
                <c:pt idx="104">
                  <c:v>2338</c:v>
                </c:pt>
                <c:pt idx="105">
                  <c:v>2487</c:v>
                </c:pt>
                <c:pt idx="106">
                  <c:v>2406</c:v>
                </c:pt>
                <c:pt idx="107">
                  <c:v>2503</c:v>
                </c:pt>
                <c:pt idx="108">
                  <c:v>2568</c:v>
                </c:pt>
                <c:pt idx="109">
                  <c:v>2837</c:v>
                </c:pt>
                <c:pt idx="110">
                  <c:v>2666</c:v>
                </c:pt>
                <c:pt idx="111">
                  <c:v>2679</c:v>
                </c:pt>
                <c:pt idx="112">
                  <c:v>3153</c:v>
                </c:pt>
                <c:pt idx="113">
                  <c:v>2988</c:v>
                </c:pt>
                <c:pt idx="114">
                  <c:v>2801</c:v>
                </c:pt>
                <c:pt idx="115">
                  <c:v>3082</c:v>
                </c:pt>
                <c:pt idx="116">
                  <c:v>2999</c:v>
                </c:pt>
                <c:pt idx="117">
                  <c:v>2918</c:v>
                </c:pt>
                <c:pt idx="118">
                  <c:v>3235</c:v>
                </c:pt>
                <c:pt idx="119">
                  <c:v>3211</c:v>
                </c:pt>
                <c:pt idx="120">
                  <c:v>3058</c:v>
                </c:pt>
                <c:pt idx="121">
                  <c:v>3104</c:v>
                </c:pt>
                <c:pt idx="122">
                  <c:v>3226</c:v>
                </c:pt>
                <c:pt idx="123">
                  <c:v>3261</c:v>
                </c:pt>
                <c:pt idx="124">
                  <c:v>3259</c:v>
                </c:pt>
                <c:pt idx="125">
                  <c:v>3179</c:v>
                </c:pt>
                <c:pt idx="126">
                  <c:v>3455</c:v>
                </c:pt>
                <c:pt idx="127">
                  <c:v>3623</c:v>
                </c:pt>
                <c:pt idx="128">
                  <c:v>3329</c:v>
                </c:pt>
                <c:pt idx="129">
                  <c:v>3774</c:v>
                </c:pt>
                <c:pt idx="130">
                  <c:v>3619</c:v>
                </c:pt>
                <c:pt idx="131">
                  <c:v>3565</c:v>
                </c:pt>
                <c:pt idx="132">
                  <c:v>3768</c:v>
                </c:pt>
                <c:pt idx="133">
                  <c:v>3909</c:v>
                </c:pt>
                <c:pt idx="134">
                  <c:v>3616</c:v>
                </c:pt>
                <c:pt idx="135">
                  <c:v>3979</c:v>
                </c:pt>
                <c:pt idx="136">
                  <c:v>3793</c:v>
                </c:pt>
                <c:pt idx="137">
                  <c:v>3835</c:v>
                </c:pt>
                <c:pt idx="138">
                  <c:v>3911</c:v>
                </c:pt>
                <c:pt idx="139">
                  <c:v>3735</c:v>
                </c:pt>
                <c:pt idx="140">
                  <c:v>3809</c:v>
                </c:pt>
                <c:pt idx="141">
                  <c:v>3882</c:v>
                </c:pt>
                <c:pt idx="142">
                  <c:v>3775</c:v>
                </c:pt>
                <c:pt idx="143">
                  <c:v>3878</c:v>
                </c:pt>
                <c:pt idx="144">
                  <c:v>3970</c:v>
                </c:pt>
                <c:pt idx="145">
                  <c:v>3923</c:v>
                </c:pt>
                <c:pt idx="146">
                  <c:v>4004</c:v>
                </c:pt>
                <c:pt idx="147">
                  <c:v>4076</c:v>
                </c:pt>
                <c:pt idx="148">
                  <c:v>3988</c:v>
                </c:pt>
                <c:pt idx="149">
                  <c:v>4145</c:v>
                </c:pt>
                <c:pt idx="150">
                  <c:v>4150</c:v>
                </c:pt>
                <c:pt idx="151">
                  <c:v>3885</c:v>
                </c:pt>
                <c:pt idx="152">
                  <c:v>4085</c:v>
                </c:pt>
                <c:pt idx="153">
                  <c:v>4128</c:v>
                </c:pt>
                <c:pt idx="154">
                  <c:v>4222</c:v>
                </c:pt>
                <c:pt idx="155">
                  <c:v>4119</c:v>
                </c:pt>
                <c:pt idx="156">
                  <c:v>4121</c:v>
                </c:pt>
                <c:pt idx="157">
                  <c:v>4127</c:v>
                </c:pt>
                <c:pt idx="158">
                  <c:v>4373</c:v>
                </c:pt>
                <c:pt idx="159">
                  <c:v>4388</c:v>
                </c:pt>
                <c:pt idx="160">
                  <c:v>4566</c:v>
                </c:pt>
                <c:pt idx="161">
                  <c:v>4747</c:v>
                </c:pt>
                <c:pt idx="162">
                  <c:v>4982</c:v>
                </c:pt>
                <c:pt idx="163">
                  <c:v>4846</c:v>
                </c:pt>
                <c:pt idx="164">
                  <c:v>5349</c:v>
                </c:pt>
                <c:pt idx="165">
                  <c:v>4914</c:v>
                </c:pt>
                <c:pt idx="166">
                  <c:v>5012</c:v>
                </c:pt>
                <c:pt idx="167">
                  <c:v>4843</c:v>
                </c:pt>
                <c:pt idx="168">
                  <c:v>5130</c:v>
                </c:pt>
                <c:pt idx="169">
                  <c:v>5344</c:v>
                </c:pt>
                <c:pt idx="170">
                  <c:v>5466</c:v>
                </c:pt>
                <c:pt idx="171">
                  <c:v>5210</c:v>
                </c:pt>
                <c:pt idx="172">
                  <c:v>5598</c:v>
                </c:pt>
                <c:pt idx="173">
                  <c:v>5563</c:v>
                </c:pt>
                <c:pt idx="174">
                  <c:v>5248</c:v>
                </c:pt>
                <c:pt idx="175">
                  <c:v>6056</c:v>
                </c:pt>
                <c:pt idx="176">
                  <c:v>5467</c:v>
                </c:pt>
                <c:pt idx="177">
                  <c:v>5488</c:v>
                </c:pt>
                <c:pt idx="178">
                  <c:v>5773</c:v>
                </c:pt>
                <c:pt idx="179">
                  <c:v>5708</c:v>
                </c:pt>
                <c:pt idx="180">
                  <c:v>5845</c:v>
                </c:pt>
                <c:pt idx="181">
                  <c:v>6012</c:v>
                </c:pt>
                <c:pt idx="182">
                  <c:v>5770</c:v>
                </c:pt>
                <c:pt idx="183">
                  <c:v>6129</c:v>
                </c:pt>
                <c:pt idx="184">
                  <c:v>5803</c:v>
                </c:pt>
                <c:pt idx="185">
                  <c:v>5777</c:v>
                </c:pt>
                <c:pt idx="186">
                  <c:v>5742</c:v>
                </c:pt>
                <c:pt idx="187">
                  <c:v>5962</c:v>
                </c:pt>
                <c:pt idx="188">
                  <c:v>5677</c:v>
                </c:pt>
                <c:pt idx="189">
                  <c:v>5868</c:v>
                </c:pt>
                <c:pt idx="190">
                  <c:v>5591</c:v>
                </c:pt>
                <c:pt idx="191">
                  <c:v>5971</c:v>
                </c:pt>
                <c:pt idx="192">
                  <c:v>5964</c:v>
                </c:pt>
                <c:pt idx="193">
                  <c:v>5646</c:v>
                </c:pt>
                <c:pt idx="194">
                  <c:v>5931</c:v>
                </c:pt>
                <c:pt idx="195">
                  <c:v>5813</c:v>
                </c:pt>
                <c:pt idx="196">
                  <c:v>6103</c:v>
                </c:pt>
                <c:pt idx="197">
                  <c:v>5810</c:v>
                </c:pt>
                <c:pt idx="198">
                  <c:v>6334</c:v>
                </c:pt>
                <c:pt idx="199">
                  <c:v>6203</c:v>
                </c:pt>
                <c:pt idx="200">
                  <c:v>6300</c:v>
                </c:pt>
                <c:pt idx="201">
                  <c:v>6279</c:v>
                </c:pt>
                <c:pt idx="202">
                  <c:v>6380</c:v>
                </c:pt>
                <c:pt idx="203">
                  <c:v>6282</c:v>
                </c:pt>
                <c:pt idx="204">
                  <c:v>6359</c:v>
                </c:pt>
                <c:pt idx="205">
                  <c:v>6601</c:v>
                </c:pt>
                <c:pt idx="206">
                  <c:v>6586</c:v>
                </c:pt>
                <c:pt idx="207">
                  <c:v>6833</c:v>
                </c:pt>
                <c:pt idx="208">
                  <c:v>6910</c:v>
                </c:pt>
                <c:pt idx="209">
                  <c:v>6987</c:v>
                </c:pt>
                <c:pt idx="210">
                  <c:v>7271</c:v>
                </c:pt>
                <c:pt idx="211">
                  <c:v>7209</c:v>
                </c:pt>
                <c:pt idx="212">
                  <c:v>7204</c:v>
                </c:pt>
                <c:pt idx="213">
                  <c:v>7352</c:v>
                </c:pt>
                <c:pt idx="214">
                  <c:v>7295</c:v>
                </c:pt>
                <c:pt idx="215">
                  <c:v>7574</c:v>
                </c:pt>
                <c:pt idx="216">
                  <c:v>7436</c:v>
                </c:pt>
                <c:pt idx="217">
                  <c:v>7478</c:v>
                </c:pt>
                <c:pt idx="218">
                  <c:v>7058</c:v>
                </c:pt>
                <c:pt idx="219">
                  <c:v>7332</c:v>
                </c:pt>
                <c:pt idx="220">
                  <c:v>7257</c:v>
                </c:pt>
                <c:pt idx="221">
                  <c:v>7279</c:v>
                </c:pt>
                <c:pt idx="222">
                  <c:v>7165</c:v>
                </c:pt>
                <c:pt idx="223">
                  <c:v>7137</c:v>
                </c:pt>
                <c:pt idx="224">
                  <c:v>7150</c:v>
                </c:pt>
                <c:pt idx="225">
                  <c:v>7100</c:v>
                </c:pt>
                <c:pt idx="226">
                  <c:v>7340</c:v>
                </c:pt>
                <c:pt idx="227">
                  <c:v>6915</c:v>
                </c:pt>
                <c:pt idx="228">
                  <c:v>6730</c:v>
                </c:pt>
                <c:pt idx="229">
                  <c:v>7154</c:v>
                </c:pt>
                <c:pt idx="230">
                  <c:v>7012</c:v>
                </c:pt>
                <c:pt idx="231">
                  <c:v>5769</c:v>
                </c:pt>
                <c:pt idx="232">
                  <c:v>4630</c:v>
                </c:pt>
                <c:pt idx="233">
                  <c:v>5447</c:v>
                </c:pt>
                <c:pt idx="234">
                  <c:v>6112</c:v>
                </c:pt>
                <c:pt idx="235">
                  <c:v>6717</c:v>
                </c:pt>
                <c:pt idx="236">
                  <c:v>6451</c:v>
                </c:pt>
                <c:pt idx="237">
                  <c:v>6611</c:v>
                </c:pt>
                <c:pt idx="238">
                  <c:v>6873</c:v>
                </c:pt>
                <c:pt idx="239">
                  <c:v>6766</c:v>
                </c:pt>
                <c:pt idx="240">
                  <c:v>6752</c:v>
                </c:pt>
                <c:pt idx="241">
                  <c:v>7099</c:v>
                </c:pt>
                <c:pt idx="242">
                  <c:v>7526</c:v>
                </c:pt>
                <c:pt idx="243">
                  <c:v>8288</c:v>
                </c:pt>
                <c:pt idx="244">
                  <c:v>9193</c:v>
                </c:pt>
                <c:pt idx="245">
                  <c:v>9483</c:v>
                </c:pt>
                <c:pt idx="246">
                  <c:v>10185</c:v>
                </c:pt>
                <c:pt idx="247">
                  <c:v>11098</c:v>
                </c:pt>
                <c:pt idx="248">
                  <c:v>10629</c:v>
                </c:pt>
                <c:pt idx="249">
                  <c:v>10602</c:v>
                </c:pt>
                <c:pt idx="250">
                  <c:v>11091</c:v>
                </c:pt>
                <c:pt idx="251">
                  <c:v>10562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77-E04C-8963-7FE3ECFA3D95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Job Hires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51"/>
              <c:layout>
                <c:manualLayout>
                  <c:x val="-1.0869565217391304E-2"/>
                  <c:y val="-4.021795280328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77-E04C-8963-7FE3ECFA3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Graph'!$A$13:$A$264</c:f>
              <c:numCache>
                <c:formatCode>yyyy\-mm\-dd</c:formatCode>
                <c:ptCount val="252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</c:numCache>
            </c:numRef>
          </c:cat>
          <c:val>
            <c:numRef>
              <c:f>'FRED Graph'!$C$13:$C$264</c:f>
              <c:numCache>
                <c:formatCode>0</c:formatCode>
                <c:ptCount val="252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5497</c:v>
                </c:pt>
                <c:pt idx="194">
                  <c:v>5345</c:v>
                </c:pt>
                <c:pt idx="195">
                  <c:v>5394</c:v>
                </c:pt>
                <c:pt idx="196">
                  <c:v>5309</c:v>
                </c:pt>
                <c:pt idx="197">
                  <c:v>5477</c:v>
                </c:pt>
                <c:pt idx="198">
                  <c:v>5664</c:v>
                </c:pt>
                <c:pt idx="199">
                  <c:v>5508</c:v>
                </c:pt>
                <c:pt idx="200">
                  <c:v>5571</c:v>
                </c:pt>
                <c:pt idx="201">
                  <c:v>5409</c:v>
                </c:pt>
                <c:pt idx="202">
                  <c:v>5605</c:v>
                </c:pt>
                <c:pt idx="203">
                  <c:v>5463</c:v>
                </c:pt>
                <c:pt idx="204">
                  <c:v>5424</c:v>
                </c:pt>
                <c:pt idx="205">
                  <c:v>5459</c:v>
                </c:pt>
                <c:pt idx="206">
                  <c:v>5633</c:v>
                </c:pt>
                <c:pt idx="207">
                  <c:v>5636</c:v>
                </c:pt>
                <c:pt idx="208">
                  <c:v>5610</c:v>
                </c:pt>
                <c:pt idx="209">
                  <c:v>5865</c:v>
                </c:pt>
                <c:pt idx="210">
                  <c:v>5777</c:v>
                </c:pt>
                <c:pt idx="211">
                  <c:v>5707</c:v>
                </c:pt>
                <c:pt idx="212">
                  <c:v>5863</c:v>
                </c:pt>
                <c:pt idx="213">
                  <c:v>5616</c:v>
                </c:pt>
                <c:pt idx="214">
                  <c:v>5876</c:v>
                </c:pt>
                <c:pt idx="215">
                  <c:v>5815</c:v>
                </c:pt>
                <c:pt idx="216">
                  <c:v>5709</c:v>
                </c:pt>
                <c:pt idx="217">
                  <c:v>5741</c:v>
                </c:pt>
                <c:pt idx="218">
                  <c:v>5668</c:v>
                </c:pt>
                <c:pt idx="219">
                  <c:v>5684</c:v>
                </c:pt>
                <c:pt idx="220">
                  <c:v>6051</c:v>
                </c:pt>
                <c:pt idx="221">
                  <c:v>5719</c:v>
                </c:pt>
                <c:pt idx="222">
                  <c:v>5776</c:v>
                </c:pt>
                <c:pt idx="223">
                  <c:v>5987</c:v>
                </c:pt>
                <c:pt idx="224">
                  <c:v>5907</c:v>
                </c:pt>
                <c:pt idx="225">
                  <c:v>5970</c:v>
                </c:pt>
                <c:pt idx="226">
                  <c:v>5799</c:v>
                </c:pt>
                <c:pt idx="227">
                  <c:v>5842</c:v>
                </c:pt>
                <c:pt idx="228">
                  <c:v>5882</c:v>
                </c:pt>
                <c:pt idx="229">
                  <c:v>5974</c:v>
                </c:pt>
                <c:pt idx="230">
                  <c:v>5979</c:v>
                </c:pt>
                <c:pt idx="231">
                  <c:v>5132</c:v>
                </c:pt>
                <c:pt idx="232">
                  <c:v>3942</c:v>
                </c:pt>
                <c:pt idx="233">
                  <c:v>8272</c:v>
                </c:pt>
                <c:pt idx="234">
                  <c:v>7697</c:v>
                </c:pt>
                <c:pt idx="235">
                  <c:v>6237</c:v>
                </c:pt>
                <c:pt idx="236">
                  <c:v>6431</c:v>
                </c:pt>
                <c:pt idx="237">
                  <c:v>5932</c:v>
                </c:pt>
                <c:pt idx="238">
                  <c:v>6035</c:v>
                </c:pt>
                <c:pt idx="239">
                  <c:v>6019</c:v>
                </c:pt>
                <c:pt idx="240">
                  <c:v>5411</c:v>
                </c:pt>
                <c:pt idx="241">
                  <c:v>5465</c:v>
                </c:pt>
                <c:pt idx="242">
                  <c:v>5794</c:v>
                </c:pt>
                <c:pt idx="243">
                  <c:v>6006</c:v>
                </c:pt>
                <c:pt idx="244">
                  <c:v>6012</c:v>
                </c:pt>
                <c:pt idx="245">
                  <c:v>6022</c:v>
                </c:pt>
                <c:pt idx="246">
                  <c:v>6827</c:v>
                </c:pt>
                <c:pt idx="247">
                  <c:v>6761</c:v>
                </c:pt>
                <c:pt idx="248">
                  <c:v>6497</c:v>
                </c:pt>
                <c:pt idx="249">
                  <c:v>6546</c:v>
                </c:pt>
                <c:pt idx="250">
                  <c:v>6506</c:v>
                </c:pt>
                <c:pt idx="251">
                  <c:v>6697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77-E04C-8963-7FE3ECFA3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268287"/>
        <c:axId val="1840324063"/>
      </c:lineChart>
      <c:dateAx>
        <c:axId val="184126828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324063"/>
        <c:crosses val="autoZero"/>
        <c:auto val="1"/>
        <c:lblOffset val="100"/>
        <c:baseTimeUnit val="months"/>
      </c:dateAx>
      <c:valAx>
        <c:axId val="184032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268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Pre-Covid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Sheet2!$B$43:$B$57</c:f>
              <c:numCache>
                <c:formatCode>General</c:formatCode>
                <c:ptCount val="15"/>
                <c:pt idx="0">
                  <c:v>1.5</c:v>
                </c:pt>
                <c:pt idx="1">
                  <c:v>2.1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1.9</c:v>
                </c:pt>
                <c:pt idx="9">
                  <c:v>2.2999999999999998</c:v>
                </c:pt>
                <c:pt idx="10">
                  <c:v>2.7</c:v>
                </c:pt>
                <c:pt idx="11">
                  <c:v>3.1</c:v>
                </c:pt>
                <c:pt idx="12">
                  <c:v>3.2</c:v>
                </c:pt>
                <c:pt idx="13">
                  <c:v>3.4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A-4442-AC6D-E5DA18736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3688048"/>
        <c:axId val="1073335904"/>
      </c:barChart>
      <c:catAx>
        <c:axId val="110368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335904"/>
        <c:crosses val="autoZero"/>
        <c:auto val="1"/>
        <c:lblAlgn val="ctr"/>
        <c:lblOffset val="100"/>
        <c:noMultiLvlLbl val="0"/>
      </c:catAx>
      <c:valAx>
        <c:axId val="1073335904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68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Sheet2!$B$42</c:f>
              <c:strCache>
                <c:ptCount val="1"/>
                <c:pt idx="0">
                  <c:v>Pre-Covid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Sheet2!$B$43:$B$57</c:f>
              <c:numCache>
                <c:formatCode>General</c:formatCode>
                <c:ptCount val="15"/>
                <c:pt idx="0">
                  <c:v>1.5</c:v>
                </c:pt>
                <c:pt idx="1">
                  <c:v>2.1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1.9</c:v>
                </c:pt>
                <c:pt idx="9">
                  <c:v>2.2999999999999998</c:v>
                </c:pt>
                <c:pt idx="10">
                  <c:v>2.7</c:v>
                </c:pt>
                <c:pt idx="11">
                  <c:v>3.1</c:v>
                </c:pt>
                <c:pt idx="12">
                  <c:v>3.2</c:v>
                </c:pt>
                <c:pt idx="13">
                  <c:v>3.4</c:v>
                </c:pt>
                <c:pt idx="1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0-2D4E-890A-78850588DFD7}"/>
            </c:ext>
          </c:extLst>
        </c:ser>
        <c:ser>
          <c:idx val="1"/>
          <c:order val="1"/>
          <c:tx>
            <c:strRef>
              <c:f>Sheet2!$C$42</c:f>
              <c:strCache>
                <c:ptCount val="1"/>
                <c:pt idx="0">
                  <c:v>21-Nov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Sheet2!$A$43:$A$57</c:f>
              <c:strCache>
                <c:ptCount val="15"/>
                <c:pt idx="0">
                  <c:v>Financial activities</c:v>
                </c:pt>
                <c:pt idx="1">
                  <c:v>Mining and logging</c:v>
                </c:pt>
                <c:pt idx="2">
                  <c:v>Information</c:v>
                </c:pt>
                <c:pt idx="3">
                  <c:v>Manufacturing</c:v>
                </c:pt>
                <c:pt idx="4">
                  <c:v> Wholesale</c:v>
                </c:pt>
                <c:pt idx="5">
                  <c:v> Other services</c:v>
                </c:pt>
                <c:pt idx="6">
                  <c:v>Construction</c:v>
                </c:pt>
                <c:pt idx="7">
                  <c:v>TWU</c:v>
                </c:pt>
                <c:pt idx="8">
                  <c:v>Education and health services</c:v>
                </c:pt>
                <c:pt idx="9">
                  <c:v> Total nonfarm</c:v>
                </c:pt>
                <c:pt idx="10">
                  <c:v>TTU</c:v>
                </c:pt>
                <c:pt idx="11">
                  <c:v>Professional and business services</c:v>
                </c:pt>
                <c:pt idx="12">
                  <c:v>Arts, entertainment, and recreation</c:v>
                </c:pt>
                <c:pt idx="13">
                  <c:v>Retail trade</c:v>
                </c:pt>
                <c:pt idx="14">
                  <c:v>Accommodation and food services</c:v>
                </c:pt>
              </c:strCache>
            </c:strRef>
          </c:cat>
          <c:val>
            <c:numRef>
              <c:f>Sheet2!$C$43:$C$57</c:f>
              <c:numCache>
                <c:formatCode>General</c:formatCode>
                <c:ptCount val="15"/>
                <c:pt idx="0">
                  <c:v>1.7</c:v>
                </c:pt>
                <c:pt idx="1">
                  <c:v>2</c:v>
                </c:pt>
                <c:pt idx="2">
                  <c:v>2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2.7</c:v>
                </c:pt>
                <c:pt idx="7">
                  <c:v>2.7</c:v>
                </c:pt>
                <c:pt idx="8">
                  <c:v>2.8</c:v>
                </c:pt>
                <c:pt idx="9">
                  <c:v>3</c:v>
                </c:pt>
                <c:pt idx="10">
                  <c:v>3.6</c:v>
                </c:pt>
                <c:pt idx="11">
                  <c:v>3.7</c:v>
                </c:pt>
                <c:pt idx="12">
                  <c:v>3.7</c:v>
                </c:pt>
                <c:pt idx="13">
                  <c:v>4.4000000000000004</c:v>
                </c:pt>
                <c:pt idx="1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0-2D4E-890A-78850588D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6284336"/>
        <c:axId val="1036301712"/>
      </c:barChart>
      <c:catAx>
        <c:axId val="111628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6301712"/>
        <c:crosses val="autoZero"/>
        <c:auto val="1"/>
        <c:lblAlgn val="ctr"/>
        <c:lblOffset val="100"/>
        <c:noMultiLvlLbl val="0"/>
      </c:catAx>
      <c:valAx>
        <c:axId val="103630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28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Sheet1!$AC$1</c:f>
              <c:strCache>
                <c:ptCount val="1"/>
                <c:pt idx="0">
                  <c:v>Low Inc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Sheet1!$AC$2:$AC$667</c:f>
              <c:numCache>
                <c:formatCode>General</c:formatCode>
                <c:ptCount val="666"/>
                <c:pt idx="0">
                  <c:v>-2.2499999999999998E-3</c:v>
                </c:pt>
                <c:pt idx="1">
                  <c:v>-1.9799999999999999E-4</c:v>
                </c:pt>
                <c:pt idx="2">
                  <c:v>1.67E-2</c:v>
                </c:pt>
                <c:pt idx="3">
                  <c:v>2.75E-2</c:v>
                </c:pt>
                <c:pt idx="4">
                  <c:v>6.1500000000000001E-3</c:v>
                </c:pt>
                <c:pt idx="5">
                  <c:v>9.5600000000000008E-3</c:v>
                </c:pt>
                <c:pt idx="6">
                  <c:v>2.0199999999999999E-2</c:v>
                </c:pt>
                <c:pt idx="7">
                  <c:v>3.2399999999999998E-2</c:v>
                </c:pt>
                <c:pt idx="8">
                  <c:v>1.7399999999999999E-2</c:v>
                </c:pt>
                <c:pt idx="9">
                  <c:v>4.3499999999999997E-3</c:v>
                </c:pt>
                <c:pt idx="10">
                  <c:v>-1.1900000000000001E-2</c:v>
                </c:pt>
                <c:pt idx="11">
                  <c:v>1.2500000000000001E-2</c:v>
                </c:pt>
                <c:pt idx="12">
                  <c:v>1.6899999999999998E-2</c:v>
                </c:pt>
                <c:pt idx="13">
                  <c:v>2.4599999999999999E-3</c:v>
                </c:pt>
                <c:pt idx="14">
                  <c:v>-1.2800000000000001E-2</c:v>
                </c:pt>
                <c:pt idx="15">
                  <c:v>-1.47E-2</c:v>
                </c:pt>
                <c:pt idx="16">
                  <c:v>-9.1699999999999993E-3</c:v>
                </c:pt>
                <c:pt idx="17">
                  <c:v>5.8700000000000002E-3</c:v>
                </c:pt>
                <c:pt idx="18">
                  <c:v>9.2399999999999999E-3</c:v>
                </c:pt>
                <c:pt idx="19">
                  <c:v>-2.8E-3</c:v>
                </c:pt>
                <c:pt idx="20">
                  <c:v>-1.95E-2</c:v>
                </c:pt>
                <c:pt idx="21">
                  <c:v>-1.01E-2</c:v>
                </c:pt>
                <c:pt idx="22">
                  <c:v>-5.6799999999999998E-5</c:v>
                </c:pt>
                <c:pt idx="23">
                  <c:v>-4.4999999999999997E-3</c:v>
                </c:pt>
                <c:pt idx="24">
                  <c:v>-1.3599999999999999E-2</c:v>
                </c:pt>
                <c:pt idx="25">
                  <c:v>-1.6299999999999999E-2</c:v>
                </c:pt>
                <c:pt idx="26">
                  <c:v>-4.7299999999999998E-3</c:v>
                </c:pt>
                <c:pt idx="27">
                  <c:v>1.0500000000000001E-2</c:v>
                </c:pt>
                <c:pt idx="28">
                  <c:v>1.1999999999999999E-3</c:v>
                </c:pt>
                <c:pt idx="29">
                  <c:v>-8.3700000000000007E-3</c:v>
                </c:pt>
                <c:pt idx="30">
                  <c:v>-1.57E-3</c:v>
                </c:pt>
                <c:pt idx="31">
                  <c:v>-7.2499999999999995E-4</c:v>
                </c:pt>
                <c:pt idx="32">
                  <c:v>-5.4999999999999997E-3</c:v>
                </c:pt>
                <c:pt idx="33">
                  <c:v>-9.5899999999999996E-3</c:v>
                </c:pt>
                <c:pt idx="34">
                  <c:v>-9.9699999999999997E-3</c:v>
                </c:pt>
                <c:pt idx="35">
                  <c:v>-7.1900000000000002E-3</c:v>
                </c:pt>
                <c:pt idx="36">
                  <c:v>-1.01E-2</c:v>
                </c:pt>
                <c:pt idx="37">
                  <c:v>-9.9799999999999993E-3</c:v>
                </c:pt>
                <c:pt idx="38">
                  <c:v>-1.2800000000000001E-2</c:v>
                </c:pt>
                <c:pt idx="39">
                  <c:v>-1.3299999999999999E-2</c:v>
                </c:pt>
                <c:pt idx="40">
                  <c:v>-2.3E-2</c:v>
                </c:pt>
                <c:pt idx="41">
                  <c:v>-2.7300000000000001E-2</c:v>
                </c:pt>
                <c:pt idx="42">
                  <c:v>-3.5999999999999997E-2</c:v>
                </c:pt>
                <c:pt idx="43">
                  <c:v>-3.7900000000000003E-2</c:v>
                </c:pt>
                <c:pt idx="44">
                  <c:v>-2.9100000000000001E-2</c:v>
                </c:pt>
                <c:pt idx="45">
                  <c:v>-3.44E-2</c:v>
                </c:pt>
                <c:pt idx="46">
                  <c:v>-4.8500000000000001E-2</c:v>
                </c:pt>
                <c:pt idx="47">
                  <c:v>-2.8299999999999999E-2</c:v>
                </c:pt>
                <c:pt idx="48">
                  <c:v>-4.1599999999999998E-2</c:v>
                </c:pt>
                <c:pt idx="49">
                  <c:v>-2.7799999999999998E-2</c:v>
                </c:pt>
                <c:pt idx="50">
                  <c:v>-1.6400000000000001E-2</c:v>
                </c:pt>
                <c:pt idx="51">
                  <c:v>-2.8400000000000002E-2</c:v>
                </c:pt>
                <c:pt idx="52">
                  <c:v>-3.7699999999999997E-2</c:v>
                </c:pt>
                <c:pt idx="53">
                  <c:v>-2.8799999999999999E-2</c:v>
                </c:pt>
                <c:pt idx="54">
                  <c:v>-1.03E-2</c:v>
                </c:pt>
                <c:pt idx="55">
                  <c:v>1.5299999999999999E-2</c:v>
                </c:pt>
                <c:pt idx="56">
                  <c:v>8.1099999999999992E-3</c:v>
                </c:pt>
                <c:pt idx="57">
                  <c:v>-5.1500000000000001E-3</c:v>
                </c:pt>
                <c:pt idx="58">
                  <c:v>-1.06E-2</c:v>
                </c:pt>
                <c:pt idx="59">
                  <c:v>-5.8600000000000001E-5</c:v>
                </c:pt>
                <c:pt idx="60">
                  <c:v>1.2699999999999999E-2</c:v>
                </c:pt>
                <c:pt idx="61">
                  <c:v>2.97E-3</c:v>
                </c:pt>
                <c:pt idx="62">
                  <c:v>-1.7299999999999999E-2</c:v>
                </c:pt>
                <c:pt idx="63">
                  <c:v>-9.9600000000000001E-3</c:v>
                </c:pt>
                <c:pt idx="64">
                  <c:v>-1.46E-2</c:v>
                </c:pt>
                <c:pt idx="65">
                  <c:v>-2.9100000000000001E-2</c:v>
                </c:pt>
                <c:pt idx="66">
                  <c:v>-5.1299999999999998E-2</c:v>
                </c:pt>
                <c:pt idx="67">
                  <c:v>-8.5999999999999993E-2</c:v>
                </c:pt>
                <c:pt idx="68">
                  <c:v>-0.113</c:v>
                </c:pt>
                <c:pt idx="69">
                  <c:v>-0.126</c:v>
                </c:pt>
                <c:pt idx="70">
                  <c:v>-0.16400000000000001</c:v>
                </c:pt>
                <c:pt idx="71">
                  <c:v>-0.188</c:v>
                </c:pt>
                <c:pt idx="72">
                  <c:v>-0.20599999999999999</c:v>
                </c:pt>
                <c:pt idx="73">
                  <c:v>-0.22700000000000001</c:v>
                </c:pt>
                <c:pt idx="74">
                  <c:v>-0.252</c:v>
                </c:pt>
                <c:pt idx="75">
                  <c:v>-0.27100000000000002</c:v>
                </c:pt>
                <c:pt idx="76">
                  <c:v>-0.28899999999999998</c:v>
                </c:pt>
                <c:pt idx="77">
                  <c:v>-0.28899999999999998</c:v>
                </c:pt>
                <c:pt idx="78">
                  <c:v>-0.27300000000000002</c:v>
                </c:pt>
                <c:pt idx="79">
                  <c:v>-0.26300000000000001</c:v>
                </c:pt>
                <c:pt idx="80">
                  <c:v>-0.255</c:v>
                </c:pt>
                <c:pt idx="81">
                  <c:v>-0.25</c:v>
                </c:pt>
                <c:pt idx="82">
                  <c:v>-0.247</c:v>
                </c:pt>
                <c:pt idx="83">
                  <c:v>-0.23699999999999999</c:v>
                </c:pt>
                <c:pt idx="84">
                  <c:v>-0.23</c:v>
                </c:pt>
                <c:pt idx="85">
                  <c:v>-0.24</c:v>
                </c:pt>
                <c:pt idx="86">
                  <c:v>-0.25</c:v>
                </c:pt>
                <c:pt idx="87">
                  <c:v>-0.253</c:v>
                </c:pt>
                <c:pt idx="88">
                  <c:v>-0.255</c:v>
                </c:pt>
                <c:pt idx="89">
                  <c:v>-0.252</c:v>
                </c:pt>
                <c:pt idx="90">
                  <c:v>-0.27400000000000002</c:v>
                </c:pt>
                <c:pt idx="91">
                  <c:v>-0.27400000000000002</c:v>
                </c:pt>
                <c:pt idx="92">
                  <c:v>-0.217</c:v>
                </c:pt>
                <c:pt idx="93">
                  <c:v>-0.182</c:v>
                </c:pt>
                <c:pt idx="94">
                  <c:v>-0.16300000000000001</c:v>
                </c:pt>
                <c:pt idx="95">
                  <c:v>-0.155</c:v>
                </c:pt>
                <c:pt idx="96">
                  <c:v>-0.14699999999999999</c:v>
                </c:pt>
                <c:pt idx="97">
                  <c:v>-0.115</c:v>
                </c:pt>
                <c:pt idx="98">
                  <c:v>-0.106</c:v>
                </c:pt>
                <c:pt idx="99">
                  <c:v>-0.121</c:v>
                </c:pt>
                <c:pt idx="100">
                  <c:v>-0.13700000000000001</c:v>
                </c:pt>
                <c:pt idx="101">
                  <c:v>-0.16400000000000001</c:v>
                </c:pt>
                <c:pt idx="102">
                  <c:v>-0.16</c:v>
                </c:pt>
                <c:pt idx="103">
                  <c:v>-0.153</c:v>
                </c:pt>
                <c:pt idx="104">
                  <c:v>-0.154</c:v>
                </c:pt>
                <c:pt idx="105">
                  <c:v>-0.14699999999999999</c:v>
                </c:pt>
                <c:pt idx="106">
                  <c:v>-0.16</c:v>
                </c:pt>
                <c:pt idx="107">
                  <c:v>-0.152</c:v>
                </c:pt>
                <c:pt idx="108">
                  <c:v>-0.125</c:v>
                </c:pt>
                <c:pt idx="109">
                  <c:v>-0.113</c:v>
                </c:pt>
                <c:pt idx="110">
                  <c:v>-0.111</c:v>
                </c:pt>
                <c:pt idx="111">
                  <c:v>-0.106</c:v>
                </c:pt>
                <c:pt idx="112">
                  <c:v>-9.5100000000000004E-2</c:v>
                </c:pt>
                <c:pt idx="113">
                  <c:v>-9.0800000000000006E-2</c:v>
                </c:pt>
                <c:pt idx="114">
                  <c:v>-9.2299999999999993E-2</c:v>
                </c:pt>
                <c:pt idx="115">
                  <c:v>-0.09</c:v>
                </c:pt>
                <c:pt idx="116">
                  <c:v>-8.9700000000000002E-2</c:v>
                </c:pt>
                <c:pt idx="117">
                  <c:v>-7.3599999999999999E-2</c:v>
                </c:pt>
                <c:pt idx="118">
                  <c:v>-7.6799999999999993E-2</c:v>
                </c:pt>
                <c:pt idx="119">
                  <c:v>-9.64E-2</c:v>
                </c:pt>
                <c:pt idx="120">
                  <c:v>-0.10100000000000001</c:v>
                </c:pt>
                <c:pt idx="121">
                  <c:v>-9.2499999999999999E-2</c:v>
                </c:pt>
                <c:pt idx="122">
                  <c:v>-8.9099999999999999E-2</c:v>
                </c:pt>
                <c:pt idx="123">
                  <c:v>-9.0399999999999994E-2</c:v>
                </c:pt>
                <c:pt idx="124">
                  <c:v>-9.4799999999999995E-2</c:v>
                </c:pt>
                <c:pt idx="125">
                  <c:v>-8.4000000000000005E-2</c:v>
                </c:pt>
                <c:pt idx="126">
                  <c:v>-6.4600000000000005E-2</c:v>
                </c:pt>
                <c:pt idx="127">
                  <c:v>-6.3E-2</c:v>
                </c:pt>
                <c:pt idx="128">
                  <c:v>-6.5600000000000006E-2</c:v>
                </c:pt>
                <c:pt idx="129">
                  <c:v>-5.91E-2</c:v>
                </c:pt>
                <c:pt idx="130">
                  <c:v>-5.0500000000000003E-2</c:v>
                </c:pt>
                <c:pt idx="131">
                  <c:v>-5.2200000000000003E-2</c:v>
                </c:pt>
                <c:pt idx="132">
                  <c:v>-5.8200000000000002E-2</c:v>
                </c:pt>
                <c:pt idx="133">
                  <c:v>-6.13E-2</c:v>
                </c:pt>
                <c:pt idx="134">
                  <c:v>-6.8199999999999997E-2</c:v>
                </c:pt>
                <c:pt idx="135">
                  <c:v>-5.5800000000000002E-2</c:v>
                </c:pt>
                <c:pt idx="136">
                  <c:v>-5.4800000000000001E-2</c:v>
                </c:pt>
                <c:pt idx="137">
                  <c:v>-6.7400000000000002E-2</c:v>
                </c:pt>
                <c:pt idx="138">
                  <c:v>-6.8500000000000005E-2</c:v>
                </c:pt>
                <c:pt idx="139">
                  <c:v>-7.5200000000000003E-2</c:v>
                </c:pt>
                <c:pt idx="140">
                  <c:v>-5.74E-2</c:v>
                </c:pt>
                <c:pt idx="141">
                  <c:v>-4.0899999999999999E-2</c:v>
                </c:pt>
                <c:pt idx="142">
                  <c:v>-6.1800000000000001E-2</c:v>
                </c:pt>
                <c:pt idx="143">
                  <c:v>-6.4399999999999999E-2</c:v>
                </c:pt>
                <c:pt idx="144">
                  <c:v>-4.7300000000000002E-2</c:v>
                </c:pt>
                <c:pt idx="145">
                  <c:v>-3.8100000000000002E-2</c:v>
                </c:pt>
                <c:pt idx="146">
                  <c:v>-1.9599999999999999E-2</c:v>
                </c:pt>
                <c:pt idx="147">
                  <c:v>-2.47E-2</c:v>
                </c:pt>
                <c:pt idx="148">
                  <c:v>-3.5099999999999999E-2</c:v>
                </c:pt>
                <c:pt idx="149">
                  <c:v>-2.6599999999999999E-2</c:v>
                </c:pt>
                <c:pt idx="150">
                  <c:v>-2.2599999999999999E-2</c:v>
                </c:pt>
                <c:pt idx="151">
                  <c:v>-2.5999999999999999E-2</c:v>
                </c:pt>
                <c:pt idx="152">
                  <c:v>-3.1600000000000003E-2</c:v>
                </c:pt>
                <c:pt idx="153">
                  <c:v>-4.0599999999999997E-2</c:v>
                </c:pt>
                <c:pt idx="154">
                  <c:v>-4.1700000000000001E-2</c:v>
                </c:pt>
                <c:pt idx="155">
                  <c:v>-3.2000000000000001E-2</c:v>
                </c:pt>
                <c:pt idx="156">
                  <c:v>-2.3400000000000001E-2</c:v>
                </c:pt>
                <c:pt idx="157">
                  <c:v>-1.6299999999999999E-2</c:v>
                </c:pt>
                <c:pt idx="158">
                  <c:v>-9.1900000000000003E-3</c:v>
                </c:pt>
                <c:pt idx="159">
                  <c:v>2.9500000000000001E-4</c:v>
                </c:pt>
                <c:pt idx="160">
                  <c:v>6.3099999999999996E-3</c:v>
                </c:pt>
                <c:pt idx="161">
                  <c:v>3.7399999999999998E-3</c:v>
                </c:pt>
                <c:pt idx="162">
                  <c:v>-7.1500000000000001E-3</c:v>
                </c:pt>
                <c:pt idx="163">
                  <c:v>-1.8599999999999998E-2</c:v>
                </c:pt>
                <c:pt idx="164">
                  <c:v>-3.61E-2</c:v>
                </c:pt>
                <c:pt idx="165">
                  <c:v>-5.0999999999999997E-2</c:v>
                </c:pt>
                <c:pt idx="166">
                  <c:v>-6.1899999999999997E-2</c:v>
                </c:pt>
                <c:pt idx="167">
                  <c:v>-6.9500000000000006E-2</c:v>
                </c:pt>
                <c:pt idx="168">
                  <c:v>-6.5000000000000002E-2</c:v>
                </c:pt>
                <c:pt idx="169">
                  <c:v>-4.8899999999999999E-2</c:v>
                </c:pt>
                <c:pt idx="170">
                  <c:v>-4.0899999999999999E-2</c:v>
                </c:pt>
                <c:pt idx="171">
                  <c:v>-2.6700000000000002E-2</c:v>
                </c:pt>
                <c:pt idx="172">
                  <c:v>-3.9399999999999998E-2</c:v>
                </c:pt>
                <c:pt idx="173">
                  <c:v>-1.0800000000000001E-2</c:v>
                </c:pt>
                <c:pt idx="174">
                  <c:v>-2.0999999999999999E-3</c:v>
                </c:pt>
                <c:pt idx="175">
                  <c:v>-2.5000000000000001E-3</c:v>
                </c:pt>
                <c:pt idx="176">
                  <c:v>-1.5299999999999999E-3</c:v>
                </c:pt>
                <c:pt idx="177">
                  <c:v>-1.32E-2</c:v>
                </c:pt>
                <c:pt idx="178">
                  <c:v>-2.3800000000000002E-2</c:v>
                </c:pt>
                <c:pt idx="179">
                  <c:v>-1.9699999999999999E-2</c:v>
                </c:pt>
                <c:pt idx="180">
                  <c:v>-2.07E-2</c:v>
                </c:pt>
                <c:pt idx="181">
                  <c:v>-1.5100000000000001E-2</c:v>
                </c:pt>
                <c:pt idx="182">
                  <c:v>-2.58E-2</c:v>
                </c:pt>
                <c:pt idx="183">
                  <c:v>-3.78E-2</c:v>
                </c:pt>
                <c:pt idx="184">
                  <c:v>-2.7099999999999999E-2</c:v>
                </c:pt>
                <c:pt idx="185">
                  <c:v>-2.2499999999999999E-2</c:v>
                </c:pt>
                <c:pt idx="186">
                  <c:v>-2.1700000000000001E-2</c:v>
                </c:pt>
                <c:pt idx="187">
                  <c:v>-2.0199999999999999E-2</c:v>
                </c:pt>
                <c:pt idx="188">
                  <c:v>-1.9099999999999999E-2</c:v>
                </c:pt>
                <c:pt idx="189">
                  <c:v>-2.2100000000000002E-2</c:v>
                </c:pt>
                <c:pt idx="190">
                  <c:v>-2.3699999999999999E-2</c:v>
                </c:pt>
                <c:pt idx="191">
                  <c:v>-2.1299999999999999E-2</c:v>
                </c:pt>
                <c:pt idx="192">
                  <c:v>-1.5599999999999999E-2</c:v>
                </c:pt>
                <c:pt idx="193">
                  <c:v>-1.1599999999999999E-2</c:v>
                </c:pt>
                <c:pt idx="194">
                  <c:v>-1.38E-2</c:v>
                </c:pt>
                <c:pt idx="195">
                  <c:v>-1.7000000000000001E-2</c:v>
                </c:pt>
                <c:pt idx="196">
                  <c:v>-2.0199999999999999E-2</c:v>
                </c:pt>
                <c:pt idx="197">
                  <c:v>-2.12E-2</c:v>
                </c:pt>
                <c:pt idx="198">
                  <c:v>-2.7900000000000001E-2</c:v>
                </c:pt>
                <c:pt idx="199">
                  <c:v>-3.3599999999999998E-2</c:v>
                </c:pt>
                <c:pt idx="200">
                  <c:v>-3.0499999999999999E-2</c:v>
                </c:pt>
                <c:pt idx="201">
                  <c:v>-3.27E-2</c:v>
                </c:pt>
                <c:pt idx="202">
                  <c:v>-4.2099999999999999E-2</c:v>
                </c:pt>
                <c:pt idx="203">
                  <c:v>-2.9600000000000001E-2</c:v>
                </c:pt>
                <c:pt idx="204">
                  <c:v>-2.01E-2</c:v>
                </c:pt>
                <c:pt idx="205">
                  <c:v>-1.77E-2</c:v>
                </c:pt>
                <c:pt idx="206">
                  <c:v>-1.44E-2</c:v>
                </c:pt>
                <c:pt idx="207">
                  <c:v>-1.29E-2</c:v>
                </c:pt>
                <c:pt idx="208">
                  <c:v>-4.9299999999999995E-4</c:v>
                </c:pt>
                <c:pt idx="209">
                  <c:v>1.83E-2</c:v>
                </c:pt>
                <c:pt idx="210">
                  <c:v>1.2699999999999999E-2</c:v>
                </c:pt>
                <c:pt idx="211">
                  <c:v>5.4599999999999996E-3</c:v>
                </c:pt>
                <c:pt idx="212">
                  <c:v>9.4900000000000002E-3</c:v>
                </c:pt>
                <c:pt idx="213">
                  <c:v>1.2699999999999999E-2</c:v>
                </c:pt>
                <c:pt idx="214">
                  <c:v>1.1900000000000001E-2</c:v>
                </c:pt>
                <c:pt idx="215">
                  <c:v>6.5300000000000002E-3</c:v>
                </c:pt>
                <c:pt idx="216">
                  <c:v>2.6900000000000001E-3</c:v>
                </c:pt>
                <c:pt idx="217">
                  <c:v>2.1299999999999999E-3</c:v>
                </c:pt>
                <c:pt idx="218">
                  <c:v>2.3999999999999998E-3</c:v>
                </c:pt>
                <c:pt idx="219">
                  <c:v>5.3499999999999997E-3</c:v>
                </c:pt>
                <c:pt idx="220">
                  <c:v>1.2500000000000001E-2</c:v>
                </c:pt>
                <c:pt idx="221">
                  <c:v>1.24E-2</c:v>
                </c:pt>
                <c:pt idx="222">
                  <c:v>1.8499999999999999E-2</c:v>
                </c:pt>
                <c:pt idx="223">
                  <c:v>1.7600000000000001E-2</c:v>
                </c:pt>
                <c:pt idx="224">
                  <c:v>1.2800000000000001E-2</c:v>
                </c:pt>
                <c:pt idx="225">
                  <c:v>1.46E-2</c:v>
                </c:pt>
                <c:pt idx="226">
                  <c:v>2.0799999999999999E-2</c:v>
                </c:pt>
                <c:pt idx="227">
                  <c:v>2.1399999999999999E-2</c:v>
                </c:pt>
                <c:pt idx="228">
                  <c:v>0.02</c:v>
                </c:pt>
                <c:pt idx="229">
                  <c:v>1.3299999999999999E-2</c:v>
                </c:pt>
                <c:pt idx="230">
                  <c:v>1.9499999999999999E-3</c:v>
                </c:pt>
                <c:pt idx="231">
                  <c:v>6.45E-3</c:v>
                </c:pt>
                <c:pt idx="232">
                  <c:v>2.0199999999999999E-2</c:v>
                </c:pt>
                <c:pt idx="233">
                  <c:v>2.8799999999999999E-2</c:v>
                </c:pt>
                <c:pt idx="234">
                  <c:v>3.78E-2</c:v>
                </c:pt>
                <c:pt idx="235">
                  <c:v>2.92E-2</c:v>
                </c:pt>
                <c:pt idx="236">
                  <c:v>3.8199999999999998E-2</c:v>
                </c:pt>
                <c:pt idx="237">
                  <c:v>5.0599999999999999E-2</c:v>
                </c:pt>
                <c:pt idx="238">
                  <c:v>2.1299999999999999E-2</c:v>
                </c:pt>
                <c:pt idx="239">
                  <c:v>-1.38E-2</c:v>
                </c:pt>
                <c:pt idx="240">
                  <c:v>2.23E-2</c:v>
                </c:pt>
                <c:pt idx="241">
                  <c:v>1.3899999999999999E-2</c:v>
                </c:pt>
                <c:pt idx="242">
                  <c:v>1.03E-2</c:v>
                </c:pt>
                <c:pt idx="243">
                  <c:v>5.5800000000000001E-4</c:v>
                </c:pt>
                <c:pt idx="244">
                  <c:v>-1.43E-2</c:v>
                </c:pt>
                <c:pt idx="245">
                  <c:v>-2.1000000000000001E-2</c:v>
                </c:pt>
                <c:pt idx="246">
                  <c:v>-1.12E-2</c:v>
                </c:pt>
                <c:pt idx="247">
                  <c:v>-2.4799999999999999E-2</c:v>
                </c:pt>
                <c:pt idx="248">
                  <c:v>-2.06E-2</c:v>
                </c:pt>
                <c:pt idx="249">
                  <c:v>-9.1699999999999993E-3</c:v>
                </c:pt>
                <c:pt idx="250">
                  <c:v>4.1099999999999999E-3</c:v>
                </c:pt>
                <c:pt idx="251">
                  <c:v>1.4200000000000001E-2</c:v>
                </c:pt>
                <c:pt idx="252">
                  <c:v>1.3899999999999999E-2</c:v>
                </c:pt>
                <c:pt idx="253">
                  <c:v>8.7500000000000008E-3</c:v>
                </c:pt>
                <c:pt idx="254">
                  <c:v>1.9699999999999999E-2</c:v>
                </c:pt>
                <c:pt idx="255">
                  <c:v>2.5899999999999999E-2</c:v>
                </c:pt>
                <c:pt idx="256">
                  <c:v>2.2800000000000001E-2</c:v>
                </c:pt>
                <c:pt idx="257">
                  <c:v>1.9400000000000001E-2</c:v>
                </c:pt>
                <c:pt idx="258">
                  <c:v>1.7600000000000001E-2</c:v>
                </c:pt>
                <c:pt idx="259">
                  <c:v>1.47E-2</c:v>
                </c:pt>
                <c:pt idx="260">
                  <c:v>1.55E-2</c:v>
                </c:pt>
                <c:pt idx="261">
                  <c:v>8.4899999999999993E-3</c:v>
                </c:pt>
                <c:pt idx="262">
                  <c:v>4.3499999999999997E-3</c:v>
                </c:pt>
                <c:pt idx="263">
                  <c:v>9.4000000000000004E-3</c:v>
                </c:pt>
                <c:pt idx="264">
                  <c:v>6.8100000000000001E-3</c:v>
                </c:pt>
                <c:pt idx="265">
                  <c:v>9.92E-3</c:v>
                </c:pt>
                <c:pt idx="266">
                  <c:v>1.9699999999999999E-2</c:v>
                </c:pt>
                <c:pt idx="267">
                  <c:v>1.89E-2</c:v>
                </c:pt>
                <c:pt idx="268">
                  <c:v>1.41E-2</c:v>
                </c:pt>
                <c:pt idx="269">
                  <c:v>2.07E-2</c:v>
                </c:pt>
                <c:pt idx="270">
                  <c:v>2.64E-2</c:v>
                </c:pt>
                <c:pt idx="271">
                  <c:v>2.35E-2</c:v>
                </c:pt>
                <c:pt idx="272">
                  <c:v>1.9099999999999999E-2</c:v>
                </c:pt>
                <c:pt idx="273">
                  <c:v>1.5800000000000002E-2</c:v>
                </c:pt>
                <c:pt idx="274">
                  <c:v>1.7600000000000001E-2</c:v>
                </c:pt>
                <c:pt idx="275">
                  <c:v>2.1100000000000001E-2</c:v>
                </c:pt>
                <c:pt idx="276">
                  <c:v>2.46E-2</c:v>
                </c:pt>
                <c:pt idx="277">
                  <c:v>9.7099999999999999E-3</c:v>
                </c:pt>
                <c:pt idx="278">
                  <c:v>1.2999999999999999E-2</c:v>
                </c:pt>
                <c:pt idx="279">
                  <c:v>1.9599999999999999E-2</c:v>
                </c:pt>
                <c:pt idx="280">
                  <c:v>1.38E-2</c:v>
                </c:pt>
                <c:pt idx="281">
                  <c:v>1.21E-2</c:v>
                </c:pt>
                <c:pt idx="282">
                  <c:v>8.0700000000000008E-3</c:v>
                </c:pt>
                <c:pt idx="283">
                  <c:v>1.12E-2</c:v>
                </c:pt>
                <c:pt idx="284">
                  <c:v>1.6199999999999999E-2</c:v>
                </c:pt>
                <c:pt idx="285">
                  <c:v>1.9900000000000001E-2</c:v>
                </c:pt>
                <c:pt idx="286">
                  <c:v>1.47E-2</c:v>
                </c:pt>
                <c:pt idx="287">
                  <c:v>6.94E-3</c:v>
                </c:pt>
                <c:pt idx="288">
                  <c:v>1.12E-2</c:v>
                </c:pt>
                <c:pt idx="289">
                  <c:v>9.4699999999999993E-3</c:v>
                </c:pt>
                <c:pt idx="290">
                  <c:v>7.92E-3</c:v>
                </c:pt>
                <c:pt idx="291">
                  <c:v>1.5100000000000001E-2</c:v>
                </c:pt>
                <c:pt idx="292">
                  <c:v>7.4599999999999996E-3</c:v>
                </c:pt>
                <c:pt idx="293">
                  <c:v>-1.34E-2</c:v>
                </c:pt>
                <c:pt idx="294">
                  <c:v>-2.2799999999999999E-3</c:v>
                </c:pt>
                <c:pt idx="295">
                  <c:v>-4.7400000000000003E-3</c:v>
                </c:pt>
                <c:pt idx="296">
                  <c:v>-1.12E-2</c:v>
                </c:pt>
                <c:pt idx="297">
                  <c:v>-1.37E-2</c:v>
                </c:pt>
                <c:pt idx="298">
                  <c:v>-1.41E-2</c:v>
                </c:pt>
                <c:pt idx="299">
                  <c:v>4.9600000000000002E-4</c:v>
                </c:pt>
                <c:pt idx="300">
                  <c:v>2.3900000000000001E-2</c:v>
                </c:pt>
                <c:pt idx="301">
                  <c:v>1.47E-2</c:v>
                </c:pt>
                <c:pt idx="302">
                  <c:v>1.9400000000000001E-2</c:v>
                </c:pt>
                <c:pt idx="303">
                  <c:v>3.8899999999999997E-2</c:v>
                </c:pt>
                <c:pt idx="304">
                  <c:v>3.2300000000000002E-2</c:v>
                </c:pt>
                <c:pt idx="305">
                  <c:v>3.8300000000000001E-2</c:v>
                </c:pt>
                <c:pt idx="306">
                  <c:v>3.7699999999999997E-2</c:v>
                </c:pt>
                <c:pt idx="307">
                  <c:v>3.3000000000000002E-2</c:v>
                </c:pt>
                <c:pt idx="308">
                  <c:v>3.49E-2</c:v>
                </c:pt>
                <c:pt idx="309">
                  <c:v>2.8400000000000002E-2</c:v>
                </c:pt>
                <c:pt idx="310">
                  <c:v>4.2799999999999998E-2</c:v>
                </c:pt>
                <c:pt idx="311">
                  <c:v>3.7199999999999997E-2</c:v>
                </c:pt>
                <c:pt idx="312">
                  <c:v>3.0700000000000002E-2</c:v>
                </c:pt>
                <c:pt idx="313">
                  <c:v>2.5899999999999999E-2</c:v>
                </c:pt>
                <c:pt idx="314">
                  <c:v>3.27E-2</c:v>
                </c:pt>
                <c:pt idx="315">
                  <c:v>2.3099999999999999E-2</c:v>
                </c:pt>
                <c:pt idx="316">
                  <c:v>1.8700000000000001E-2</c:v>
                </c:pt>
                <c:pt idx="317">
                  <c:v>-4.4499999999999998E-2</c:v>
                </c:pt>
                <c:pt idx="318">
                  <c:v>-9.3899999999999997E-2</c:v>
                </c:pt>
                <c:pt idx="319">
                  <c:v>-0.10299999999999999</c:v>
                </c:pt>
                <c:pt idx="320">
                  <c:v>-6.2799999999999995E-2</c:v>
                </c:pt>
                <c:pt idx="321">
                  <c:v>-7.46E-2</c:v>
                </c:pt>
                <c:pt idx="322">
                  <c:v>-0.11600000000000001</c:v>
                </c:pt>
                <c:pt idx="323">
                  <c:v>-3.4799999999999998E-2</c:v>
                </c:pt>
                <c:pt idx="324">
                  <c:v>-1.11E-2</c:v>
                </c:pt>
                <c:pt idx="325">
                  <c:v>9.41E-3</c:v>
                </c:pt>
                <c:pt idx="326">
                  <c:v>2.1499999999999998E-2</c:v>
                </c:pt>
                <c:pt idx="327">
                  <c:v>-1.7500000000000002E-2</c:v>
                </c:pt>
                <c:pt idx="328">
                  <c:v>2.06E-2</c:v>
                </c:pt>
                <c:pt idx="329">
                  <c:v>1.9699999999999999E-2</c:v>
                </c:pt>
                <c:pt idx="330">
                  <c:v>-1.32E-2</c:v>
                </c:pt>
                <c:pt idx="331">
                  <c:v>-1.66E-2</c:v>
                </c:pt>
                <c:pt idx="332">
                  <c:v>2.9299999999999999E-3</c:v>
                </c:pt>
                <c:pt idx="333">
                  <c:v>1.2999999999999999E-3</c:v>
                </c:pt>
                <c:pt idx="334">
                  <c:v>-3.7699999999999999E-3</c:v>
                </c:pt>
                <c:pt idx="335">
                  <c:v>-9.5099999999999994E-3</c:v>
                </c:pt>
                <c:pt idx="336">
                  <c:v>-1.7600000000000001E-2</c:v>
                </c:pt>
                <c:pt idx="337">
                  <c:v>-9.7999999999999997E-3</c:v>
                </c:pt>
                <c:pt idx="338">
                  <c:v>-1.5699999999999999E-2</c:v>
                </c:pt>
                <c:pt idx="339">
                  <c:v>-2.6100000000000002E-2</c:v>
                </c:pt>
                <c:pt idx="340">
                  <c:v>-3.1099999999999999E-2</c:v>
                </c:pt>
                <c:pt idx="341">
                  <c:v>-3.0200000000000001E-2</c:v>
                </c:pt>
                <c:pt idx="342">
                  <c:v>-3.6499999999999998E-2</c:v>
                </c:pt>
                <c:pt idx="343">
                  <c:v>-9.1299999999999992E-3</c:v>
                </c:pt>
                <c:pt idx="344">
                  <c:v>1.4999999999999999E-2</c:v>
                </c:pt>
                <c:pt idx="345">
                  <c:v>3.4000000000000002E-2</c:v>
                </c:pt>
                <c:pt idx="346">
                  <c:v>5.6300000000000003E-2</c:v>
                </c:pt>
                <c:pt idx="347">
                  <c:v>5.5199999999999999E-2</c:v>
                </c:pt>
                <c:pt idx="348">
                  <c:v>7.0300000000000001E-2</c:v>
                </c:pt>
                <c:pt idx="349">
                  <c:v>4.0500000000000001E-2</c:v>
                </c:pt>
                <c:pt idx="350">
                  <c:v>4.5900000000000003E-2</c:v>
                </c:pt>
                <c:pt idx="351">
                  <c:v>0.04</c:v>
                </c:pt>
                <c:pt idx="352">
                  <c:v>2.7699999999999999E-2</c:v>
                </c:pt>
                <c:pt idx="353">
                  <c:v>2.47E-2</c:v>
                </c:pt>
                <c:pt idx="354">
                  <c:v>-7.26E-3</c:v>
                </c:pt>
                <c:pt idx="355">
                  <c:v>-1.4500000000000001E-2</c:v>
                </c:pt>
                <c:pt idx="356">
                  <c:v>4.6399999999999997E-2</c:v>
                </c:pt>
                <c:pt idx="357">
                  <c:v>5.1799999999999999E-2</c:v>
                </c:pt>
                <c:pt idx="358">
                  <c:v>3.7900000000000003E-2</c:v>
                </c:pt>
                <c:pt idx="359">
                  <c:v>9.8699999999999996E-2</c:v>
                </c:pt>
                <c:pt idx="360">
                  <c:v>0.13600000000000001</c:v>
                </c:pt>
                <c:pt idx="361">
                  <c:v>0.13900000000000001</c:v>
                </c:pt>
                <c:pt idx="362">
                  <c:v>0.182</c:v>
                </c:pt>
                <c:pt idx="363">
                  <c:v>0.223</c:v>
                </c:pt>
                <c:pt idx="364">
                  <c:v>0.188</c:v>
                </c:pt>
                <c:pt idx="365">
                  <c:v>0.16400000000000001</c:v>
                </c:pt>
                <c:pt idx="366">
                  <c:v>0.17100000000000001</c:v>
                </c:pt>
                <c:pt idx="367">
                  <c:v>0.18</c:v>
                </c:pt>
                <c:pt idx="368">
                  <c:v>0.19400000000000001</c:v>
                </c:pt>
                <c:pt idx="369">
                  <c:v>0.19700000000000001</c:v>
                </c:pt>
                <c:pt idx="370">
                  <c:v>0.16900000000000001</c:v>
                </c:pt>
                <c:pt idx="371">
                  <c:v>0.14499999999999999</c:v>
                </c:pt>
                <c:pt idx="372">
                  <c:v>0.157</c:v>
                </c:pt>
                <c:pt idx="373">
                  <c:v>0.16</c:v>
                </c:pt>
                <c:pt idx="374">
                  <c:v>0.17199999999999999</c:v>
                </c:pt>
                <c:pt idx="375">
                  <c:v>0.129</c:v>
                </c:pt>
                <c:pt idx="376">
                  <c:v>0.109</c:v>
                </c:pt>
                <c:pt idx="377">
                  <c:v>0.13100000000000001</c:v>
                </c:pt>
                <c:pt idx="378">
                  <c:v>0.11600000000000001</c:v>
                </c:pt>
                <c:pt idx="379">
                  <c:v>8.8700000000000001E-2</c:v>
                </c:pt>
                <c:pt idx="380">
                  <c:v>6.25E-2</c:v>
                </c:pt>
                <c:pt idx="381">
                  <c:v>6.0400000000000002E-2</c:v>
                </c:pt>
                <c:pt idx="382">
                  <c:v>0.08</c:v>
                </c:pt>
                <c:pt idx="383">
                  <c:v>9.9299999999999999E-2</c:v>
                </c:pt>
                <c:pt idx="384">
                  <c:v>7.7399999999999997E-2</c:v>
                </c:pt>
                <c:pt idx="385">
                  <c:v>7.9100000000000004E-2</c:v>
                </c:pt>
                <c:pt idx="386">
                  <c:v>9.0499999999999997E-2</c:v>
                </c:pt>
                <c:pt idx="387">
                  <c:v>0.11899999999999999</c:v>
                </c:pt>
                <c:pt idx="388">
                  <c:v>0.14399999999999999</c:v>
                </c:pt>
                <c:pt idx="389">
                  <c:v>0.14799999999999999</c:v>
                </c:pt>
                <c:pt idx="390">
                  <c:v>0.156</c:v>
                </c:pt>
                <c:pt idx="391">
                  <c:v>0.185</c:v>
                </c:pt>
                <c:pt idx="392">
                  <c:v>0.185</c:v>
                </c:pt>
                <c:pt idx="393">
                  <c:v>0.18099999999999999</c:v>
                </c:pt>
                <c:pt idx="394">
                  <c:v>0.161</c:v>
                </c:pt>
                <c:pt idx="395">
                  <c:v>0.13600000000000001</c:v>
                </c:pt>
                <c:pt idx="396">
                  <c:v>0.128</c:v>
                </c:pt>
                <c:pt idx="397">
                  <c:v>0.11</c:v>
                </c:pt>
                <c:pt idx="398">
                  <c:v>8.0600000000000005E-2</c:v>
                </c:pt>
                <c:pt idx="399">
                  <c:v>5.5899999999999998E-2</c:v>
                </c:pt>
                <c:pt idx="400">
                  <c:v>4.8300000000000003E-2</c:v>
                </c:pt>
                <c:pt idx="401">
                  <c:v>4.2700000000000002E-2</c:v>
                </c:pt>
                <c:pt idx="402">
                  <c:v>4.5100000000000001E-2</c:v>
                </c:pt>
                <c:pt idx="403">
                  <c:v>2.9600000000000001E-2</c:v>
                </c:pt>
                <c:pt idx="404">
                  <c:v>3.1800000000000002E-2</c:v>
                </c:pt>
                <c:pt idx="405">
                  <c:v>4.7E-2</c:v>
                </c:pt>
                <c:pt idx="406">
                  <c:v>3.9600000000000003E-2</c:v>
                </c:pt>
                <c:pt idx="407">
                  <c:v>5.3900000000000003E-2</c:v>
                </c:pt>
                <c:pt idx="408">
                  <c:v>6.0299999999999999E-2</c:v>
                </c:pt>
                <c:pt idx="409">
                  <c:v>6.4299999999999996E-2</c:v>
                </c:pt>
                <c:pt idx="410">
                  <c:v>5.3999999999999999E-2</c:v>
                </c:pt>
                <c:pt idx="411">
                  <c:v>2.46E-2</c:v>
                </c:pt>
                <c:pt idx="412">
                  <c:v>-4.6899999999999997E-3</c:v>
                </c:pt>
                <c:pt idx="413">
                  <c:v>2.2100000000000002E-2</c:v>
                </c:pt>
                <c:pt idx="414">
                  <c:v>3.9399999999999998E-2</c:v>
                </c:pt>
                <c:pt idx="415">
                  <c:v>5.79E-2</c:v>
                </c:pt>
                <c:pt idx="416">
                  <c:v>7.5800000000000006E-2</c:v>
                </c:pt>
                <c:pt idx="417">
                  <c:v>9.5100000000000004E-2</c:v>
                </c:pt>
                <c:pt idx="418">
                  <c:v>0.13</c:v>
                </c:pt>
                <c:pt idx="419">
                  <c:v>0.17199999999999999</c:v>
                </c:pt>
                <c:pt idx="420">
                  <c:v>0.17</c:v>
                </c:pt>
                <c:pt idx="421">
                  <c:v>0.157</c:v>
                </c:pt>
                <c:pt idx="422">
                  <c:v>0.14199999999999999</c:v>
                </c:pt>
                <c:pt idx="423">
                  <c:v>0.128</c:v>
                </c:pt>
                <c:pt idx="424">
                  <c:v>0.125</c:v>
                </c:pt>
                <c:pt idx="425">
                  <c:v>0.13100000000000001</c:v>
                </c:pt>
                <c:pt idx="426">
                  <c:v>0.122</c:v>
                </c:pt>
                <c:pt idx="427">
                  <c:v>0.13700000000000001</c:v>
                </c:pt>
                <c:pt idx="428">
                  <c:v>0.18099999999999999</c:v>
                </c:pt>
                <c:pt idx="429">
                  <c:v>0.23400000000000001</c:v>
                </c:pt>
                <c:pt idx="430">
                  <c:v>0.27600000000000002</c:v>
                </c:pt>
                <c:pt idx="431">
                  <c:v>0.30599999999999999</c:v>
                </c:pt>
                <c:pt idx="432">
                  <c:v>0.316</c:v>
                </c:pt>
                <c:pt idx="433">
                  <c:v>0.33800000000000002</c:v>
                </c:pt>
                <c:pt idx="434">
                  <c:v>0.34100000000000003</c:v>
                </c:pt>
                <c:pt idx="435">
                  <c:v>0.32</c:v>
                </c:pt>
                <c:pt idx="436">
                  <c:v>0.28000000000000003</c:v>
                </c:pt>
                <c:pt idx="437">
                  <c:v>0.255</c:v>
                </c:pt>
                <c:pt idx="438">
                  <c:v>0.23599999999999999</c:v>
                </c:pt>
                <c:pt idx="439">
                  <c:v>0.224</c:v>
                </c:pt>
                <c:pt idx="440">
                  <c:v>0.21</c:v>
                </c:pt>
                <c:pt idx="441">
                  <c:v>0.19900000000000001</c:v>
                </c:pt>
                <c:pt idx="442">
                  <c:v>0.19500000000000001</c:v>
                </c:pt>
                <c:pt idx="443">
                  <c:v>0.20100000000000001</c:v>
                </c:pt>
                <c:pt idx="444">
                  <c:v>0.21</c:v>
                </c:pt>
                <c:pt idx="445">
                  <c:v>0.214</c:v>
                </c:pt>
                <c:pt idx="446">
                  <c:v>0.214</c:v>
                </c:pt>
                <c:pt idx="447">
                  <c:v>0.183</c:v>
                </c:pt>
                <c:pt idx="448">
                  <c:v>0.19600000000000001</c:v>
                </c:pt>
                <c:pt idx="449">
                  <c:v>0.224</c:v>
                </c:pt>
                <c:pt idx="450">
                  <c:v>0.217</c:v>
                </c:pt>
                <c:pt idx="451">
                  <c:v>0.20799999999999999</c:v>
                </c:pt>
                <c:pt idx="452">
                  <c:v>0.20200000000000001</c:v>
                </c:pt>
                <c:pt idx="453">
                  <c:v>0.19700000000000001</c:v>
                </c:pt>
                <c:pt idx="454">
                  <c:v>0.22800000000000001</c:v>
                </c:pt>
                <c:pt idx="455">
                  <c:v>0.22700000000000001</c:v>
                </c:pt>
                <c:pt idx="456">
                  <c:v>0.20100000000000001</c:v>
                </c:pt>
                <c:pt idx="457">
                  <c:v>0.2</c:v>
                </c:pt>
                <c:pt idx="458">
                  <c:v>0.192</c:v>
                </c:pt>
                <c:pt idx="459">
                  <c:v>0.186</c:v>
                </c:pt>
                <c:pt idx="460">
                  <c:v>0.19</c:v>
                </c:pt>
                <c:pt idx="461">
                  <c:v>0.19400000000000001</c:v>
                </c:pt>
                <c:pt idx="462">
                  <c:v>0.188</c:v>
                </c:pt>
                <c:pt idx="463">
                  <c:v>0.18099999999999999</c:v>
                </c:pt>
                <c:pt idx="464">
                  <c:v>0.20499999999999999</c:v>
                </c:pt>
                <c:pt idx="465">
                  <c:v>0.217</c:v>
                </c:pt>
                <c:pt idx="466">
                  <c:v>0.19500000000000001</c:v>
                </c:pt>
                <c:pt idx="467">
                  <c:v>0.188</c:v>
                </c:pt>
                <c:pt idx="468">
                  <c:v>0.18099999999999999</c:v>
                </c:pt>
                <c:pt idx="469">
                  <c:v>0.17499999999999999</c:v>
                </c:pt>
                <c:pt idx="470">
                  <c:v>0.17299999999999999</c:v>
                </c:pt>
                <c:pt idx="471">
                  <c:v>0.14299999999999999</c:v>
                </c:pt>
                <c:pt idx="472">
                  <c:v>0.13900000000000001</c:v>
                </c:pt>
                <c:pt idx="473">
                  <c:v>0.16300000000000001</c:v>
                </c:pt>
                <c:pt idx="474">
                  <c:v>0.158</c:v>
                </c:pt>
                <c:pt idx="475">
                  <c:v>0.15</c:v>
                </c:pt>
                <c:pt idx="476">
                  <c:v>0.16300000000000001</c:v>
                </c:pt>
                <c:pt idx="477">
                  <c:v>0.17699999999999999</c:v>
                </c:pt>
                <c:pt idx="478">
                  <c:v>0.187</c:v>
                </c:pt>
                <c:pt idx="479">
                  <c:v>0.189</c:v>
                </c:pt>
                <c:pt idx="480">
                  <c:v>0.19900000000000001</c:v>
                </c:pt>
                <c:pt idx="481">
                  <c:v>0.22</c:v>
                </c:pt>
                <c:pt idx="482">
                  <c:v>0.22800000000000001</c:v>
                </c:pt>
                <c:pt idx="483">
                  <c:v>0.215</c:v>
                </c:pt>
                <c:pt idx="484">
                  <c:v>0.20300000000000001</c:v>
                </c:pt>
                <c:pt idx="485">
                  <c:v>0.20100000000000001</c:v>
                </c:pt>
                <c:pt idx="486">
                  <c:v>0.20599999999999999</c:v>
                </c:pt>
                <c:pt idx="487">
                  <c:v>0.20599999999999999</c:v>
                </c:pt>
                <c:pt idx="488">
                  <c:v>0.188</c:v>
                </c:pt>
                <c:pt idx="489">
                  <c:v>0.19</c:v>
                </c:pt>
                <c:pt idx="490">
                  <c:v>0.20200000000000001</c:v>
                </c:pt>
                <c:pt idx="491">
                  <c:v>0.21</c:v>
                </c:pt>
                <c:pt idx="492">
                  <c:v>0.20399999999999999</c:v>
                </c:pt>
                <c:pt idx="493">
                  <c:v>0.19700000000000001</c:v>
                </c:pt>
                <c:pt idx="494">
                  <c:v>0.19600000000000001</c:v>
                </c:pt>
                <c:pt idx="495">
                  <c:v>0.19800000000000001</c:v>
                </c:pt>
                <c:pt idx="496">
                  <c:v>0.193</c:v>
                </c:pt>
                <c:pt idx="497">
                  <c:v>0.182</c:v>
                </c:pt>
                <c:pt idx="498">
                  <c:v>0.185</c:v>
                </c:pt>
                <c:pt idx="499">
                  <c:v>0.19700000000000001</c:v>
                </c:pt>
                <c:pt idx="500">
                  <c:v>0.251</c:v>
                </c:pt>
                <c:pt idx="501">
                  <c:v>0.21</c:v>
                </c:pt>
                <c:pt idx="502">
                  <c:v>0.20200000000000001</c:v>
                </c:pt>
                <c:pt idx="503">
                  <c:v>0.20300000000000001</c:v>
                </c:pt>
                <c:pt idx="504">
                  <c:v>0.16300000000000001</c:v>
                </c:pt>
                <c:pt idx="505">
                  <c:v>0.215</c:v>
                </c:pt>
                <c:pt idx="506">
                  <c:v>0.23400000000000001</c:v>
                </c:pt>
                <c:pt idx="507">
                  <c:v>0.224</c:v>
                </c:pt>
                <c:pt idx="508">
                  <c:v>0.21299999999999999</c:v>
                </c:pt>
                <c:pt idx="509">
                  <c:v>0.22500000000000001</c:v>
                </c:pt>
                <c:pt idx="510">
                  <c:v>0.23100000000000001</c:v>
                </c:pt>
                <c:pt idx="511">
                  <c:v>0.24299999999999999</c:v>
                </c:pt>
                <c:pt idx="512">
                  <c:v>0.22900000000000001</c:v>
                </c:pt>
                <c:pt idx="513">
                  <c:v>0.19900000000000001</c:v>
                </c:pt>
                <c:pt idx="514">
                  <c:v>0.2</c:v>
                </c:pt>
                <c:pt idx="515">
                  <c:v>0.19700000000000001</c:v>
                </c:pt>
                <c:pt idx="516">
                  <c:v>0.189</c:v>
                </c:pt>
                <c:pt idx="517">
                  <c:v>0.17699999999999999</c:v>
                </c:pt>
                <c:pt idx="518">
                  <c:v>0.17199999999999999</c:v>
                </c:pt>
                <c:pt idx="519">
                  <c:v>0.17399999999999999</c:v>
                </c:pt>
                <c:pt idx="520">
                  <c:v>0.185</c:v>
                </c:pt>
                <c:pt idx="521">
                  <c:v>0.193</c:v>
                </c:pt>
                <c:pt idx="522">
                  <c:v>0.20499999999999999</c:v>
                </c:pt>
                <c:pt idx="523">
                  <c:v>0.218</c:v>
                </c:pt>
                <c:pt idx="524">
                  <c:v>0.22500000000000001</c:v>
                </c:pt>
                <c:pt idx="525">
                  <c:v>0.221</c:v>
                </c:pt>
                <c:pt idx="526">
                  <c:v>0.217</c:v>
                </c:pt>
                <c:pt idx="527">
                  <c:v>0.20799999999999999</c:v>
                </c:pt>
                <c:pt idx="528">
                  <c:v>0.19900000000000001</c:v>
                </c:pt>
                <c:pt idx="529">
                  <c:v>0.184</c:v>
                </c:pt>
                <c:pt idx="530">
                  <c:v>0.16800000000000001</c:v>
                </c:pt>
                <c:pt idx="531">
                  <c:v>0.158</c:v>
                </c:pt>
                <c:pt idx="532">
                  <c:v>0.158</c:v>
                </c:pt>
                <c:pt idx="533">
                  <c:v>0.155</c:v>
                </c:pt>
                <c:pt idx="534">
                  <c:v>0.16700000000000001</c:v>
                </c:pt>
                <c:pt idx="535">
                  <c:v>0.17699999999999999</c:v>
                </c:pt>
                <c:pt idx="536">
                  <c:v>0.184</c:v>
                </c:pt>
                <c:pt idx="537">
                  <c:v>0.17100000000000001</c:v>
                </c:pt>
                <c:pt idx="538">
                  <c:v>0.23599999999999999</c:v>
                </c:pt>
                <c:pt idx="539">
                  <c:v>0.19800000000000001</c:v>
                </c:pt>
                <c:pt idx="540">
                  <c:v>0.18099999999999999</c:v>
                </c:pt>
                <c:pt idx="541">
                  <c:v>0.18099999999999999</c:v>
                </c:pt>
                <c:pt idx="542">
                  <c:v>0.16400000000000001</c:v>
                </c:pt>
                <c:pt idx="543">
                  <c:v>0.154</c:v>
                </c:pt>
                <c:pt idx="544">
                  <c:v>0.14499999999999999</c:v>
                </c:pt>
                <c:pt idx="545">
                  <c:v>0.14199999999999999</c:v>
                </c:pt>
                <c:pt idx="546">
                  <c:v>0.185</c:v>
                </c:pt>
                <c:pt idx="547">
                  <c:v>0.17499999999999999</c:v>
                </c:pt>
                <c:pt idx="548">
                  <c:v>0.16300000000000001</c:v>
                </c:pt>
                <c:pt idx="549">
                  <c:v>0.17399999999999999</c:v>
                </c:pt>
                <c:pt idx="550">
                  <c:v>0.17599999999999999</c:v>
                </c:pt>
                <c:pt idx="551">
                  <c:v>0.17799999999999999</c:v>
                </c:pt>
                <c:pt idx="552">
                  <c:v>0.183</c:v>
                </c:pt>
                <c:pt idx="553">
                  <c:v>0.183</c:v>
                </c:pt>
                <c:pt idx="554">
                  <c:v>0.183</c:v>
                </c:pt>
                <c:pt idx="555">
                  <c:v>0.18099999999999999</c:v>
                </c:pt>
                <c:pt idx="556">
                  <c:v>0.18099999999999999</c:v>
                </c:pt>
                <c:pt idx="557">
                  <c:v>0.189</c:v>
                </c:pt>
                <c:pt idx="558">
                  <c:v>0.19500000000000001</c:v>
                </c:pt>
                <c:pt idx="559">
                  <c:v>0.193</c:v>
                </c:pt>
                <c:pt idx="560">
                  <c:v>0.183</c:v>
                </c:pt>
                <c:pt idx="561">
                  <c:v>0.17100000000000001</c:v>
                </c:pt>
                <c:pt idx="562">
                  <c:v>0.16700000000000001</c:v>
                </c:pt>
                <c:pt idx="563">
                  <c:v>0.161</c:v>
                </c:pt>
                <c:pt idx="564">
                  <c:v>0.161</c:v>
                </c:pt>
                <c:pt idx="565">
                  <c:v>0.151</c:v>
                </c:pt>
                <c:pt idx="566">
                  <c:v>0.13600000000000001</c:v>
                </c:pt>
                <c:pt idx="567">
                  <c:v>0.14799999999999999</c:v>
                </c:pt>
                <c:pt idx="568">
                  <c:v>0.16</c:v>
                </c:pt>
                <c:pt idx="569">
                  <c:v>0.17399999999999999</c:v>
                </c:pt>
                <c:pt idx="570">
                  <c:v>0.18</c:v>
                </c:pt>
                <c:pt idx="571">
                  <c:v>0.18</c:v>
                </c:pt>
                <c:pt idx="572">
                  <c:v>0.19500000000000001</c:v>
                </c:pt>
                <c:pt idx="573">
                  <c:v>0.221</c:v>
                </c:pt>
                <c:pt idx="574">
                  <c:v>0.221</c:v>
                </c:pt>
                <c:pt idx="575">
                  <c:v>0.217</c:v>
                </c:pt>
                <c:pt idx="576">
                  <c:v>0.20699999999999999</c:v>
                </c:pt>
                <c:pt idx="577">
                  <c:v>0.20699999999999999</c:v>
                </c:pt>
                <c:pt idx="578">
                  <c:v>0.21199999999999999</c:v>
                </c:pt>
                <c:pt idx="579">
                  <c:v>0.20799999999999999</c:v>
                </c:pt>
                <c:pt idx="580">
                  <c:v>0.19400000000000001</c:v>
                </c:pt>
                <c:pt idx="581">
                  <c:v>0.19400000000000001</c:v>
                </c:pt>
                <c:pt idx="582">
                  <c:v>0.193</c:v>
                </c:pt>
                <c:pt idx="583">
                  <c:v>0.193</c:v>
                </c:pt>
                <c:pt idx="584">
                  <c:v>0.19600000000000001</c:v>
                </c:pt>
                <c:pt idx="585">
                  <c:v>0.19</c:v>
                </c:pt>
                <c:pt idx="586">
                  <c:v>0.191</c:v>
                </c:pt>
                <c:pt idx="587">
                  <c:v>0.20100000000000001</c:v>
                </c:pt>
                <c:pt idx="588">
                  <c:v>0.19400000000000001</c:v>
                </c:pt>
                <c:pt idx="589">
                  <c:v>0.19</c:v>
                </c:pt>
                <c:pt idx="590">
                  <c:v>0.191</c:v>
                </c:pt>
                <c:pt idx="591">
                  <c:v>0.192</c:v>
                </c:pt>
                <c:pt idx="592">
                  <c:v>0.19800000000000001</c:v>
                </c:pt>
                <c:pt idx="593">
                  <c:v>0.19500000000000001</c:v>
                </c:pt>
                <c:pt idx="594">
                  <c:v>0.17599999999999999</c:v>
                </c:pt>
                <c:pt idx="595">
                  <c:v>0.161</c:v>
                </c:pt>
                <c:pt idx="596">
                  <c:v>0.16600000000000001</c:v>
                </c:pt>
                <c:pt idx="597">
                  <c:v>0.192</c:v>
                </c:pt>
                <c:pt idx="598">
                  <c:v>0.23699999999999999</c:v>
                </c:pt>
                <c:pt idx="599">
                  <c:v>0.217</c:v>
                </c:pt>
                <c:pt idx="600">
                  <c:v>0.21</c:v>
                </c:pt>
                <c:pt idx="601">
                  <c:v>0.23100000000000001</c:v>
                </c:pt>
                <c:pt idx="602">
                  <c:v>0.20799999999999999</c:v>
                </c:pt>
                <c:pt idx="603">
                  <c:v>0.245</c:v>
                </c:pt>
                <c:pt idx="604">
                  <c:v>0.23200000000000001</c:v>
                </c:pt>
                <c:pt idx="605">
                  <c:v>0.20100000000000001</c:v>
                </c:pt>
                <c:pt idx="606">
                  <c:v>0.185</c:v>
                </c:pt>
                <c:pt idx="607">
                  <c:v>0.189</c:v>
                </c:pt>
                <c:pt idx="608">
                  <c:v>0.17899999999999999</c:v>
                </c:pt>
                <c:pt idx="609">
                  <c:v>0.184</c:v>
                </c:pt>
                <c:pt idx="610">
                  <c:v>0.17799999999999999</c:v>
                </c:pt>
                <c:pt idx="611">
                  <c:v>0.18099999999999999</c:v>
                </c:pt>
                <c:pt idx="612">
                  <c:v>0.193</c:v>
                </c:pt>
                <c:pt idx="613">
                  <c:v>0.20499999999999999</c:v>
                </c:pt>
                <c:pt idx="614">
                  <c:v>0.22</c:v>
                </c:pt>
                <c:pt idx="615">
                  <c:v>0.23200000000000001</c:v>
                </c:pt>
                <c:pt idx="616">
                  <c:v>0.23200000000000001</c:v>
                </c:pt>
                <c:pt idx="617">
                  <c:v>0.23100000000000001</c:v>
                </c:pt>
                <c:pt idx="618">
                  <c:v>0.221</c:v>
                </c:pt>
                <c:pt idx="619">
                  <c:v>0.22800000000000001</c:v>
                </c:pt>
                <c:pt idx="620">
                  <c:v>0.23599999999999999</c:v>
                </c:pt>
                <c:pt idx="621">
                  <c:v>0.23100000000000001</c:v>
                </c:pt>
                <c:pt idx="622">
                  <c:v>0.22700000000000001</c:v>
                </c:pt>
                <c:pt idx="623">
                  <c:v>0.22700000000000001</c:v>
                </c:pt>
                <c:pt idx="624">
                  <c:v>0.22500000000000001</c:v>
                </c:pt>
                <c:pt idx="625">
                  <c:v>0.222</c:v>
                </c:pt>
                <c:pt idx="626">
                  <c:v>0.218</c:v>
                </c:pt>
                <c:pt idx="627">
                  <c:v>0.215</c:v>
                </c:pt>
                <c:pt idx="628">
                  <c:v>0.219</c:v>
                </c:pt>
                <c:pt idx="629">
                  <c:v>0.216</c:v>
                </c:pt>
                <c:pt idx="630">
                  <c:v>0.23</c:v>
                </c:pt>
                <c:pt idx="631">
                  <c:v>0.247</c:v>
                </c:pt>
                <c:pt idx="632">
                  <c:v>0.247</c:v>
                </c:pt>
                <c:pt idx="633">
                  <c:v>0.245</c:v>
                </c:pt>
                <c:pt idx="634">
                  <c:v>0.252</c:v>
                </c:pt>
                <c:pt idx="635">
                  <c:v>0.26300000000000001</c:v>
                </c:pt>
                <c:pt idx="636">
                  <c:v>0.26800000000000002</c:v>
                </c:pt>
                <c:pt idx="637">
                  <c:v>0.251</c:v>
                </c:pt>
                <c:pt idx="638">
                  <c:v>0.25700000000000001</c:v>
                </c:pt>
                <c:pt idx="639">
                  <c:v>0.26600000000000001</c:v>
                </c:pt>
                <c:pt idx="640">
                  <c:v>0.28100000000000003</c:v>
                </c:pt>
                <c:pt idx="641">
                  <c:v>0.27</c:v>
                </c:pt>
                <c:pt idx="642">
                  <c:v>0.26</c:v>
                </c:pt>
                <c:pt idx="643">
                  <c:v>0.26700000000000002</c:v>
                </c:pt>
                <c:pt idx="644">
                  <c:v>0.26300000000000001</c:v>
                </c:pt>
                <c:pt idx="645">
                  <c:v>0.26600000000000001</c:v>
                </c:pt>
                <c:pt idx="646">
                  <c:v>0.26800000000000002</c:v>
                </c:pt>
                <c:pt idx="647">
                  <c:v>0.26900000000000002</c:v>
                </c:pt>
                <c:pt idx="648">
                  <c:v>0.27300000000000002</c:v>
                </c:pt>
                <c:pt idx="649">
                  <c:v>0.28199999999999997</c:v>
                </c:pt>
                <c:pt idx="650">
                  <c:v>0.28399999999999997</c:v>
                </c:pt>
                <c:pt idx="651">
                  <c:v>0.27300000000000002</c:v>
                </c:pt>
                <c:pt idx="652">
                  <c:v>0.26500000000000001</c:v>
                </c:pt>
                <c:pt idx="653">
                  <c:v>0.255</c:v>
                </c:pt>
                <c:pt idx="654">
                  <c:v>0.253</c:v>
                </c:pt>
                <c:pt idx="655">
                  <c:v>0.249</c:v>
                </c:pt>
                <c:pt idx="656">
                  <c:v>0.23400000000000001</c:v>
                </c:pt>
                <c:pt idx="657">
                  <c:v>0.214</c:v>
                </c:pt>
                <c:pt idx="658">
                  <c:v>0.22700000000000001</c:v>
                </c:pt>
                <c:pt idx="659">
                  <c:v>0.24199999999999999</c:v>
                </c:pt>
                <c:pt idx="660">
                  <c:v>0.253</c:v>
                </c:pt>
                <c:pt idx="661">
                  <c:v>0.26300000000000001</c:v>
                </c:pt>
                <c:pt idx="662">
                  <c:v>0.27</c:v>
                </c:pt>
                <c:pt idx="663">
                  <c:v>0.29299999999999998</c:v>
                </c:pt>
                <c:pt idx="664">
                  <c:v>0.32500000000000001</c:v>
                </c:pt>
                <c:pt idx="665">
                  <c:v>0.27700000000000002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F0-CB44-ABE3-5A82EAEC146F}"/>
            </c:ext>
          </c:extLst>
        </c:ser>
        <c:ser>
          <c:idx val="1"/>
          <c:order val="1"/>
          <c:tx>
            <c:strRef>
              <c:f>Sheet1!$AD$1</c:f>
              <c:strCache>
                <c:ptCount val="1"/>
                <c:pt idx="0">
                  <c:v>Mid Inc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Sheet1!$AD$2:$AD$667</c:f>
              <c:numCache>
                <c:formatCode>General</c:formatCode>
                <c:ptCount val="666"/>
                <c:pt idx="0">
                  <c:v>-5.1599999999999997E-3</c:v>
                </c:pt>
                <c:pt idx="1">
                  <c:v>-3.3600000000000001E-3</c:v>
                </c:pt>
                <c:pt idx="2">
                  <c:v>1.35E-2</c:v>
                </c:pt>
                <c:pt idx="3">
                  <c:v>2.2100000000000002E-2</c:v>
                </c:pt>
                <c:pt idx="4">
                  <c:v>-5.2999999999999998E-4</c:v>
                </c:pt>
                <c:pt idx="5">
                  <c:v>-1.32E-3</c:v>
                </c:pt>
                <c:pt idx="6">
                  <c:v>8.6899999999999998E-3</c:v>
                </c:pt>
                <c:pt idx="7">
                  <c:v>2.3099999999999999E-2</c:v>
                </c:pt>
                <c:pt idx="8">
                  <c:v>9.3699999999999999E-3</c:v>
                </c:pt>
                <c:pt idx="9">
                  <c:v>-2.9299999999999999E-3</c:v>
                </c:pt>
                <c:pt idx="10">
                  <c:v>-1.3899999999999999E-2</c:v>
                </c:pt>
                <c:pt idx="11">
                  <c:v>9.8799999999999999E-3</c:v>
                </c:pt>
                <c:pt idx="12">
                  <c:v>1.89E-2</c:v>
                </c:pt>
                <c:pt idx="13">
                  <c:v>5.6800000000000002E-3</c:v>
                </c:pt>
                <c:pt idx="14">
                  <c:v>-8.0300000000000007E-3</c:v>
                </c:pt>
                <c:pt idx="15">
                  <c:v>-1.0200000000000001E-2</c:v>
                </c:pt>
                <c:pt idx="16">
                  <c:v>-5.4999999999999997E-3</c:v>
                </c:pt>
                <c:pt idx="17">
                  <c:v>8.0999999999999996E-3</c:v>
                </c:pt>
                <c:pt idx="18">
                  <c:v>1.21E-2</c:v>
                </c:pt>
                <c:pt idx="19">
                  <c:v>1.91E-3</c:v>
                </c:pt>
                <c:pt idx="20">
                  <c:v>-1.0800000000000001E-2</c:v>
                </c:pt>
                <c:pt idx="21">
                  <c:v>-5.6499999999999996E-3</c:v>
                </c:pt>
                <c:pt idx="22">
                  <c:v>2.99E-3</c:v>
                </c:pt>
                <c:pt idx="23">
                  <c:v>4.7699999999999999E-4</c:v>
                </c:pt>
                <c:pt idx="24">
                  <c:v>-1.18E-2</c:v>
                </c:pt>
                <c:pt idx="25">
                  <c:v>-1.29E-2</c:v>
                </c:pt>
                <c:pt idx="26">
                  <c:v>-5.4500000000000002E-4</c:v>
                </c:pt>
                <c:pt idx="27">
                  <c:v>8.8800000000000007E-3</c:v>
                </c:pt>
                <c:pt idx="28">
                  <c:v>2.3999999999999998E-3</c:v>
                </c:pt>
                <c:pt idx="29">
                  <c:v>-4.3899999999999998E-3</c:v>
                </c:pt>
                <c:pt idx="30">
                  <c:v>4.2300000000000003E-3</c:v>
                </c:pt>
                <c:pt idx="31">
                  <c:v>7.4000000000000003E-3</c:v>
                </c:pt>
                <c:pt idx="32">
                  <c:v>3.0100000000000001E-3</c:v>
                </c:pt>
                <c:pt idx="33">
                  <c:v>-3.2000000000000002E-3</c:v>
                </c:pt>
                <c:pt idx="34">
                  <c:v>-7.1699999999999995E-5</c:v>
                </c:pt>
                <c:pt idx="35">
                  <c:v>6.7799999999999996E-3</c:v>
                </c:pt>
                <c:pt idx="36">
                  <c:v>-4.7699999999999999E-4</c:v>
                </c:pt>
                <c:pt idx="37">
                  <c:v>-2.8600000000000001E-3</c:v>
                </c:pt>
                <c:pt idx="38">
                  <c:v>5.31E-4</c:v>
                </c:pt>
                <c:pt idx="39">
                  <c:v>1.2199999999999999E-3</c:v>
                </c:pt>
                <c:pt idx="40">
                  <c:v>-2.2699999999999999E-3</c:v>
                </c:pt>
                <c:pt idx="41">
                  <c:v>-1.3799999999999999E-3</c:v>
                </c:pt>
                <c:pt idx="42">
                  <c:v>-5.5300000000000002E-3</c:v>
                </c:pt>
                <c:pt idx="43">
                  <c:v>-1.03E-2</c:v>
                </c:pt>
                <c:pt idx="44">
                  <c:v>-1.09E-2</c:v>
                </c:pt>
                <c:pt idx="45">
                  <c:v>-1.6899999999999998E-2</c:v>
                </c:pt>
                <c:pt idx="46">
                  <c:v>-3.0200000000000001E-2</c:v>
                </c:pt>
                <c:pt idx="47">
                  <c:v>-1.43E-2</c:v>
                </c:pt>
                <c:pt idx="48">
                  <c:v>-2.8299999999999999E-2</c:v>
                </c:pt>
                <c:pt idx="49">
                  <c:v>-1.6899999999999998E-2</c:v>
                </c:pt>
                <c:pt idx="50">
                  <c:v>-1.29E-2</c:v>
                </c:pt>
                <c:pt idx="51">
                  <c:v>-1.89E-2</c:v>
                </c:pt>
                <c:pt idx="52">
                  <c:v>-2.23E-2</c:v>
                </c:pt>
                <c:pt idx="53">
                  <c:v>-2.0299999999999999E-2</c:v>
                </c:pt>
                <c:pt idx="54">
                  <c:v>-8.4799999999999997E-3</c:v>
                </c:pt>
                <c:pt idx="55">
                  <c:v>7.0600000000000003E-3</c:v>
                </c:pt>
                <c:pt idx="56">
                  <c:v>-4.1200000000000004E-3</c:v>
                </c:pt>
                <c:pt idx="57">
                  <c:v>-9.7900000000000001E-3</c:v>
                </c:pt>
                <c:pt idx="58">
                  <c:v>-1.09E-2</c:v>
                </c:pt>
                <c:pt idx="59">
                  <c:v>5.3300000000000005E-4</c:v>
                </c:pt>
                <c:pt idx="60">
                  <c:v>1.26E-2</c:v>
                </c:pt>
                <c:pt idx="61">
                  <c:v>3.6600000000000001E-3</c:v>
                </c:pt>
                <c:pt idx="62">
                  <c:v>-1.46E-2</c:v>
                </c:pt>
                <c:pt idx="63">
                  <c:v>-8.3300000000000006E-3</c:v>
                </c:pt>
                <c:pt idx="64">
                  <c:v>-1.5299999999999999E-2</c:v>
                </c:pt>
                <c:pt idx="65">
                  <c:v>-3.3700000000000001E-2</c:v>
                </c:pt>
                <c:pt idx="66">
                  <c:v>-6.1699999999999998E-2</c:v>
                </c:pt>
                <c:pt idx="67">
                  <c:v>-9.64E-2</c:v>
                </c:pt>
                <c:pt idx="68">
                  <c:v>-0.128</c:v>
                </c:pt>
                <c:pt idx="69">
                  <c:v>-0.14699999999999999</c:v>
                </c:pt>
                <c:pt idx="70">
                  <c:v>-0.186</c:v>
                </c:pt>
                <c:pt idx="71">
                  <c:v>-0.21299999999999999</c:v>
                </c:pt>
                <c:pt idx="72">
                  <c:v>-0.23300000000000001</c:v>
                </c:pt>
                <c:pt idx="73">
                  <c:v>-0.253</c:v>
                </c:pt>
                <c:pt idx="74">
                  <c:v>-0.27900000000000003</c:v>
                </c:pt>
                <c:pt idx="75">
                  <c:v>-0.29899999999999999</c:v>
                </c:pt>
                <c:pt idx="76">
                  <c:v>-0.313</c:v>
                </c:pt>
                <c:pt idx="77">
                  <c:v>-0.313</c:v>
                </c:pt>
                <c:pt idx="78">
                  <c:v>-0.29899999999999999</c:v>
                </c:pt>
                <c:pt idx="79">
                  <c:v>-0.29099999999999998</c:v>
                </c:pt>
                <c:pt idx="80">
                  <c:v>-0.28899999999999998</c:v>
                </c:pt>
                <c:pt idx="81">
                  <c:v>-0.28699999999999998</c:v>
                </c:pt>
                <c:pt idx="82">
                  <c:v>-0.28399999999999997</c:v>
                </c:pt>
                <c:pt idx="83">
                  <c:v>-0.27800000000000002</c:v>
                </c:pt>
                <c:pt idx="84">
                  <c:v>-0.27400000000000002</c:v>
                </c:pt>
                <c:pt idx="85">
                  <c:v>-0.28299999999999997</c:v>
                </c:pt>
                <c:pt idx="86">
                  <c:v>-0.28999999999999998</c:v>
                </c:pt>
                <c:pt idx="87">
                  <c:v>-0.28899999999999998</c:v>
                </c:pt>
                <c:pt idx="88">
                  <c:v>-0.28799999999999998</c:v>
                </c:pt>
                <c:pt idx="89">
                  <c:v>-0.28399999999999997</c:v>
                </c:pt>
                <c:pt idx="90">
                  <c:v>-0.30599999999999999</c:v>
                </c:pt>
                <c:pt idx="91">
                  <c:v>-0.313</c:v>
                </c:pt>
                <c:pt idx="92">
                  <c:v>-0.27100000000000002</c:v>
                </c:pt>
                <c:pt idx="93">
                  <c:v>-0.251</c:v>
                </c:pt>
                <c:pt idx="94">
                  <c:v>-0.23899999999999999</c:v>
                </c:pt>
                <c:pt idx="95">
                  <c:v>-0.23499999999999999</c:v>
                </c:pt>
                <c:pt idx="96">
                  <c:v>-0.23200000000000001</c:v>
                </c:pt>
                <c:pt idx="97">
                  <c:v>-0.20399999999999999</c:v>
                </c:pt>
                <c:pt idx="98">
                  <c:v>-0.19</c:v>
                </c:pt>
                <c:pt idx="99">
                  <c:v>-0.19</c:v>
                </c:pt>
                <c:pt idx="100">
                  <c:v>-0.19900000000000001</c:v>
                </c:pt>
                <c:pt idx="101">
                  <c:v>-0.223</c:v>
                </c:pt>
                <c:pt idx="102">
                  <c:v>-0.218</c:v>
                </c:pt>
                <c:pt idx="103">
                  <c:v>-0.21199999999999999</c:v>
                </c:pt>
                <c:pt idx="104">
                  <c:v>-0.20799999999999999</c:v>
                </c:pt>
                <c:pt idx="105">
                  <c:v>-0.20300000000000001</c:v>
                </c:pt>
                <c:pt idx="106">
                  <c:v>-0.222</c:v>
                </c:pt>
                <c:pt idx="107">
                  <c:v>-0.214</c:v>
                </c:pt>
                <c:pt idx="108">
                  <c:v>-0.186</c:v>
                </c:pt>
                <c:pt idx="109">
                  <c:v>-0.17699999999999999</c:v>
                </c:pt>
                <c:pt idx="110">
                  <c:v>-0.17299999999999999</c:v>
                </c:pt>
                <c:pt idx="111">
                  <c:v>-0.16700000000000001</c:v>
                </c:pt>
                <c:pt idx="112">
                  <c:v>-0.156</c:v>
                </c:pt>
                <c:pt idx="113">
                  <c:v>-0.151</c:v>
                </c:pt>
                <c:pt idx="114">
                  <c:v>-0.15</c:v>
                </c:pt>
                <c:pt idx="115">
                  <c:v>-0.14499999999999999</c:v>
                </c:pt>
                <c:pt idx="116">
                  <c:v>-0.14199999999999999</c:v>
                </c:pt>
                <c:pt idx="117">
                  <c:v>-0.13100000000000001</c:v>
                </c:pt>
                <c:pt idx="118">
                  <c:v>-0.13900000000000001</c:v>
                </c:pt>
                <c:pt idx="119">
                  <c:v>-0.156</c:v>
                </c:pt>
                <c:pt idx="120">
                  <c:v>-0.16</c:v>
                </c:pt>
                <c:pt idx="121">
                  <c:v>-0.153</c:v>
                </c:pt>
                <c:pt idx="122">
                  <c:v>-0.15</c:v>
                </c:pt>
                <c:pt idx="123">
                  <c:v>-0.151</c:v>
                </c:pt>
                <c:pt idx="124">
                  <c:v>-0.153</c:v>
                </c:pt>
                <c:pt idx="125">
                  <c:v>-0.14199999999999999</c:v>
                </c:pt>
                <c:pt idx="126">
                  <c:v>-0.124</c:v>
                </c:pt>
                <c:pt idx="127">
                  <c:v>-0.12</c:v>
                </c:pt>
                <c:pt idx="128">
                  <c:v>-0.12</c:v>
                </c:pt>
                <c:pt idx="129">
                  <c:v>-0.115</c:v>
                </c:pt>
                <c:pt idx="130">
                  <c:v>-0.108</c:v>
                </c:pt>
                <c:pt idx="131">
                  <c:v>-0.109</c:v>
                </c:pt>
                <c:pt idx="132">
                  <c:v>-0.114</c:v>
                </c:pt>
                <c:pt idx="133">
                  <c:v>-0.12</c:v>
                </c:pt>
                <c:pt idx="134">
                  <c:v>-0.123</c:v>
                </c:pt>
                <c:pt idx="135">
                  <c:v>-0.11</c:v>
                </c:pt>
                <c:pt idx="136">
                  <c:v>-0.113</c:v>
                </c:pt>
                <c:pt idx="137">
                  <c:v>-0.129</c:v>
                </c:pt>
                <c:pt idx="138">
                  <c:v>-0.13</c:v>
                </c:pt>
                <c:pt idx="139">
                  <c:v>-0.13400000000000001</c:v>
                </c:pt>
                <c:pt idx="140">
                  <c:v>-0.115</c:v>
                </c:pt>
                <c:pt idx="141">
                  <c:v>-0.10299999999999999</c:v>
                </c:pt>
                <c:pt idx="142">
                  <c:v>-0.123</c:v>
                </c:pt>
                <c:pt idx="143">
                  <c:v>-0.12</c:v>
                </c:pt>
                <c:pt idx="144">
                  <c:v>-0.10100000000000001</c:v>
                </c:pt>
                <c:pt idx="145">
                  <c:v>-9.2100000000000001E-2</c:v>
                </c:pt>
                <c:pt idx="146">
                  <c:v>-7.8600000000000003E-2</c:v>
                </c:pt>
                <c:pt idx="147">
                  <c:v>-8.2400000000000001E-2</c:v>
                </c:pt>
                <c:pt idx="148">
                  <c:v>-9.0300000000000005E-2</c:v>
                </c:pt>
                <c:pt idx="149">
                  <c:v>-8.3599999999999994E-2</c:v>
                </c:pt>
                <c:pt idx="150">
                  <c:v>-8.1500000000000003E-2</c:v>
                </c:pt>
                <c:pt idx="151">
                  <c:v>-8.3199999999999996E-2</c:v>
                </c:pt>
                <c:pt idx="152">
                  <c:v>-8.5599999999999996E-2</c:v>
                </c:pt>
                <c:pt idx="153">
                  <c:v>-0.09</c:v>
                </c:pt>
                <c:pt idx="154">
                  <c:v>-9.1700000000000004E-2</c:v>
                </c:pt>
                <c:pt idx="155">
                  <c:v>-7.9000000000000001E-2</c:v>
                </c:pt>
                <c:pt idx="156">
                  <c:v>-7.0699999999999999E-2</c:v>
                </c:pt>
                <c:pt idx="157">
                  <c:v>-6.3399999999999998E-2</c:v>
                </c:pt>
                <c:pt idx="158">
                  <c:v>-5.5800000000000002E-2</c:v>
                </c:pt>
                <c:pt idx="159">
                  <c:v>-4.6399999999999997E-2</c:v>
                </c:pt>
                <c:pt idx="160">
                  <c:v>-4.2200000000000001E-2</c:v>
                </c:pt>
                <c:pt idx="161">
                  <c:v>-4.4299999999999999E-2</c:v>
                </c:pt>
                <c:pt idx="162">
                  <c:v>-5.5E-2</c:v>
                </c:pt>
                <c:pt idx="163">
                  <c:v>-6.6100000000000006E-2</c:v>
                </c:pt>
                <c:pt idx="164">
                  <c:v>-7.9799999999999996E-2</c:v>
                </c:pt>
                <c:pt idx="165">
                  <c:v>-8.9399999999999993E-2</c:v>
                </c:pt>
                <c:pt idx="166">
                  <c:v>-9.8599999999999993E-2</c:v>
                </c:pt>
                <c:pt idx="167">
                  <c:v>-0.105</c:v>
                </c:pt>
                <c:pt idx="168">
                  <c:v>-0.1</c:v>
                </c:pt>
                <c:pt idx="169">
                  <c:v>-8.8300000000000003E-2</c:v>
                </c:pt>
                <c:pt idx="170">
                  <c:v>-8.0500000000000002E-2</c:v>
                </c:pt>
                <c:pt idx="171">
                  <c:v>-6.9199999999999998E-2</c:v>
                </c:pt>
                <c:pt idx="172">
                  <c:v>-8.3799999999999999E-2</c:v>
                </c:pt>
                <c:pt idx="173">
                  <c:v>-5.57E-2</c:v>
                </c:pt>
                <c:pt idx="174">
                  <c:v>-4.7399999999999998E-2</c:v>
                </c:pt>
                <c:pt idx="175">
                  <c:v>-4.65E-2</c:v>
                </c:pt>
                <c:pt idx="176">
                  <c:v>-4.7199999999999999E-2</c:v>
                </c:pt>
                <c:pt idx="177">
                  <c:v>-5.7799999999999997E-2</c:v>
                </c:pt>
                <c:pt idx="178">
                  <c:v>-6.5500000000000003E-2</c:v>
                </c:pt>
                <c:pt idx="179">
                  <c:v>-6.6400000000000001E-2</c:v>
                </c:pt>
                <c:pt idx="180">
                  <c:v>-6.8199999999999997E-2</c:v>
                </c:pt>
                <c:pt idx="181">
                  <c:v>-6.1400000000000003E-2</c:v>
                </c:pt>
                <c:pt idx="182">
                  <c:v>-7.0999999999999994E-2</c:v>
                </c:pt>
                <c:pt idx="183">
                  <c:v>-7.4899999999999994E-2</c:v>
                </c:pt>
                <c:pt idx="184">
                  <c:v>-6.4100000000000004E-2</c:v>
                </c:pt>
                <c:pt idx="185">
                  <c:v>-6.0499999999999998E-2</c:v>
                </c:pt>
                <c:pt idx="186">
                  <c:v>-6.08E-2</c:v>
                </c:pt>
                <c:pt idx="187">
                  <c:v>-6.2700000000000006E-2</c:v>
                </c:pt>
                <c:pt idx="188">
                  <c:v>-6.2600000000000003E-2</c:v>
                </c:pt>
                <c:pt idx="189">
                  <c:v>-6.3200000000000006E-2</c:v>
                </c:pt>
                <c:pt idx="190">
                  <c:v>-6.8500000000000005E-2</c:v>
                </c:pt>
                <c:pt idx="191">
                  <c:v>-7.0300000000000001E-2</c:v>
                </c:pt>
                <c:pt idx="192">
                  <c:v>-6.59E-2</c:v>
                </c:pt>
                <c:pt idx="193">
                  <c:v>-5.8799999999999998E-2</c:v>
                </c:pt>
                <c:pt idx="194">
                  <c:v>-5.7500000000000002E-2</c:v>
                </c:pt>
                <c:pt idx="195">
                  <c:v>-5.8299999999999998E-2</c:v>
                </c:pt>
                <c:pt idx="196">
                  <c:v>-6.08E-2</c:v>
                </c:pt>
                <c:pt idx="197">
                  <c:v>-6.2300000000000001E-2</c:v>
                </c:pt>
                <c:pt idx="198">
                  <c:v>-6.3600000000000004E-2</c:v>
                </c:pt>
                <c:pt idx="199">
                  <c:v>-6.9199999999999998E-2</c:v>
                </c:pt>
                <c:pt idx="200">
                  <c:v>-7.0699999999999999E-2</c:v>
                </c:pt>
                <c:pt idx="201">
                  <c:v>-7.2800000000000004E-2</c:v>
                </c:pt>
                <c:pt idx="202">
                  <c:v>-7.8200000000000006E-2</c:v>
                </c:pt>
                <c:pt idx="203">
                  <c:v>-7.0400000000000004E-2</c:v>
                </c:pt>
                <c:pt idx="204">
                  <c:v>-6.6500000000000004E-2</c:v>
                </c:pt>
                <c:pt idx="205">
                  <c:v>-6.7699999999999996E-2</c:v>
                </c:pt>
                <c:pt idx="206">
                  <c:v>-6.2399999999999997E-2</c:v>
                </c:pt>
                <c:pt idx="207">
                  <c:v>-5.9499999999999997E-2</c:v>
                </c:pt>
                <c:pt idx="208">
                  <c:v>-5.0099999999999999E-2</c:v>
                </c:pt>
                <c:pt idx="209">
                  <c:v>-3.85E-2</c:v>
                </c:pt>
                <c:pt idx="210">
                  <c:v>-4.3099999999999999E-2</c:v>
                </c:pt>
                <c:pt idx="211">
                  <c:v>-4.4400000000000002E-2</c:v>
                </c:pt>
                <c:pt idx="212">
                  <c:v>-4.0500000000000001E-2</c:v>
                </c:pt>
                <c:pt idx="213">
                  <c:v>-4.1500000000000002E-2</c:v>
                </c:pt>
                <c:pt idx="214">
                  <c:v>-4.19E-2</c:v>
                </c:pt>
                <c:pt idx="215">
                  <c:v>-4.5400000000000003E-2</c:v>
                </c:pt>
                <c:pt idx="216">
                  <c:v>-4.8800000000000003E-2</c:v>
                </c:pt>
                <c:pt idx="217">
                  <c:v>-4.5900000000000003E-2</c:v>
                </c:pt>
                <c:pt idx="218">
                  <c:v>-4.5400000000000003E-2</c:v>
                </c:pt>
                <c:pt idx="219">
                  <c:v>-4.2900000000000001E-2</c:v>
                </c:pt>
                <c:pt idx="220">
                  <c:v>-3.9899999999999998E-2</c:v>
                </c:pt>
                <c:pt idx="221">
                  <c:v>-3.7400000000000003E-2</c:v>
                </c:pt>
                <c:pt idx="222">
                  <c:v>-3.0700000000000002E-2</c:v>
                </c:pt>
                <c:pt idx="223">
                  <c:v>-2.64E-2</c:v>
                </c:pt>
                <c:pt idx="224">
                  <c:v>-2.9399999999999999E-2</c:v>
                </c:pt>
                <c:pt idx="225">
                  <c:v>-2.81E-2</c:v>
                </c:pt>
                <c:pt idx="226">
                  <c:v>-2.3E-2</c:v>
                </c:pt>
                <c:pt idx="227">
                  <c:v>-1.7600000000000001E-2</c:v>
                </c:pt>
                <c:pt idx="228">
                  <c:v>-2.0299999999999999E-2</c:v>
                </c:pt>
                <c:pt idx="229">
                  <c:v>-2.52E-2</c:v>
                </c:pt>
                <c:pt idx="230">
                  <c:v>-3.5299999999999998E-2</c:v>
                </c:pt>
                <c:pt idx="231">
                  <c:v>-3.2899999999999999E-2</c:v>
                </c:pt>
                <c:pt idx="232">
                  <c:v>-1.77E-2</c:v>
                </c:pt>
                <c:pt idx="233">
                  <c:v>-1.1299999999999999E-2</c:v>
                </c:pt>
                <c:pt idx="234">
                  <c:v>-7.5900000000000004E-3</c:v>
                </c:pt>
                <c:pt idx="235">
                  <c:v>-1.7500000000000002E-2</c:v>
                </c:pt>
                <c:pt idx="236">
                  <c:v>-1.09E-2</c:v>
                </c:pt>
                <c:pt idx="237">
                  <c:v>-8.4499999999999992E-3</c:v>
                </c:pt>
                <c:pt idx="238">
                  <c:v>-3.27E-2</c:v>
                </c:pt>
                <c:pt idx="239">
                  <c:v>-6.0100000000000001E-2</c:v>
                </c:pt>
                <c:pt idx="240">
                  <c:v>-2.0500000000000001E-2</c:v>
                </c:pt>
                <c:pt idx="241">
                  <c:v>-2.52E-2</c:v>
                </c:pt>
                <c:pt idx="242">
                  <c:v>-2.8299999999999999E-2</c:v>
                </c:pt>
                <c:pt idx="243">
                  <c:v>-3.4799999999999998E-2</c:v>
                </c:pt>
                <c:pt idx="244">
                  <c:v>-4.6300000000000001E-2</c:v>
                </c:pt>
                <c:pt idx="245">
                  <c:v>-5.3900000000000003E-2</c:v>
                </c:pt>
                <c:pt idx="246">
                  <c:v>-4.53E-2</c:v>
                </c:pt>
                <c:pt idx="247">
                  <c:v>-5.79E-2</c:v>
                </c:pt>
                <c:pt idx="248">
                  <c:v>-5.2299999999999999E-2</c:v>
                </c:pt>
                <c:pt idx="249">
                  <c:v>-4.0500000000000001E-2</c:v>
                </c:pt>
                <c:pt idx="250">
                  <c:v>-2.9700000000000001E-2</c:v>
                </c:pt>
                <c:pt idx="251">
                  <c:v>-2.3400000000000001E-2</c:v>
                </c:pt>
                <c:pt idx="252">
                  <c:v>-2.3199999999999998E-2</c:v>
                </c:pt>
                <c:pt idx="253">
                  <c:v>-3.0200000000000001E-2</c:v>
                </c:pt>
                <c:pt idx="254">
                  <c:v>-2.2100000000000002E-2</c:v>
                </c:pt>
                <c:pt idx="255">
                  <c:v>-2.0799999999999999E-2</c:v>
                </c:pt>
                <c:pt idx="256">
                  <c:v>-2.4299999999999999E-2</c:v>
                </c:pt>
                <c:pt idx="257">
                  <c:v>-2.6499999999999999E-2</c:v>
                </c:pt>
                <c:pt idx="258">
                  <c:v>-2.7199999999999998E-2</c:v>
                </c:pt>
                <c:pt idx="259">
                  <c:v>-2.9899999999999999E-2</c:v>
                </c:pt>
                <c:pt idx="260">
                  <c:v>-2.87E-2</c:v>
                </c:pt>
                <c:pt idx="261">
                  <c:v>-3.2099999999999997E-2</c:v>
                </c:pt>
                <c:pt idx="262">
                  <c:v>-3.4000000000000002E-2</c:v>
                </c:pt>
                <c:pt idx="263">
                  <c:v>-3.2800000000000003E-2</c:v>
                </c:pt>
                <c:pt idx="264">
                  <c:v>-3.2800000000000003E-2</c:v>
                </c:pt>
                <c:pt idx="265">
                  <c:v>-2.9399999999999999E-2</c:v>
                </c:pt>
                <c:pt idx="266">
                  <c:v>-2.23E-2</c:v>
                </c:pt>
                <c:pt idx="267">
                  <c:v>-2.1000000000000001E-2</c:v>
                </c:pt>
                <c:pt idx="268">
                  <c:v>-2.2700000000000001E-2</c:v>
                </c:pt>
                <c:pt idx="269">
                  <c:v>-1.8800000000000001E-2</c:v>
                </c:pt>
                <c:pt idx="270">
                  <c:v>-1.15E-2</c:v>
                </c:pt>
                <c:pt idx="271">
                  <c:v>-1.37E-2</c:v>
                </c:pt>
                <c:pt idx="272">
                  <c:v>-1.7600000000000001E-2</c:v>
                </c:pt>
                <c:pt idx="273">
                  <c:v>-2.2200000000000001E-2</c:v>
                </c:pt>
                <c:pt idx="274">
                  <c:v>-1.52E-2</c:v>
                </c:pt>
                <c:pt idx="275">
                  <c:v>-1.3100000000000001E-2</c:v>
                </c:pt>
                <c:pt idx="276">
                  <c:v>-6.2899999999999996E-3</c:v>
                </c:pt>
                <c:pt idx="277">
                  <c:v>-1.6400000000000001E-2</c:v>
                </c:pt>
                <c:pt idx="278">
                  <c:v>-1.44E-2</c:v>
                </c:pt>
                <c:pt idx="279">
                  <c:v>-1.04E-2</c:v>
                </c:pt>
                <c:pt idx="280">
                  <c:v>-1.55E-2</c:v>
                </c:pt>
                <c:pt idx="281">
                  <c:v>-1.8499999999999999E-2</c:v>
                </c:pt>
                <c:pt idx="282">
                  <c:v>-2.5000000000000001E-2</c:v>
                </c:pt>
                <c:pt idx="283">
                  <c:v>-2.2800000000000001E-2</c:v>
                </c:pt>
                <c:pt idx="284">
                  <c:v>-1.8700000000000001E-2</c:v>
                </c:pt>
                <c:pt idx="285">
                  <c:v>-1.47E-2</c:v>
                </c:pt>
                <c:pt idx="286">
                  <c:v>-1.5800000000000002E-2</c:v>
                </c:pt>
                <c:pt idx="287">
                  <c:v>-2.1000000000000001E-2</c:v>
                </c:pt>
                <c:pt idx="288">
                  <c:v>-2.12E-2</c:v>
                </c:pt>
                <c:pt idx="289">
                  <c:v>-2.3699999999999999E-2</c:v>
                </c:pt>
                <c:pt idx="290">
                  <c:v>-2.4799999999999999E-2</c:v>
                </c:pt>
                <c:pt idx="291">
                  <c:v>-1.9599999999999999E-2</c:v>
                </c:pt>
                <c:pt idx="292">
                  <c:v>-2.5000000000000001E-2</c:v>
                </c:pt>
                <c:pt idx="293">
                  <c:v>-3.7600000000000001E-2</c:v>
                </c:pt>
                <c:pt idx="294">
                  <c:v>-2.69E-2</c:v>
                </c:pt>
                <c:pt idx="295">
                  <c:v>-2.9600000000000001E-2</c:v>
                </c:pt>
                <c:pt idx="296">
                  <c:v>-3.6600000000000001E-2</c:v>
                </c:pt>
                <c:pt idx="297">
                  <c:v>-4.0500000000000001E-2</c:v>
                </c:pt>
                <c:pt idx="298">
                  <c:v>-4.24E-2</c:v>
                </c:pt>
                <c:pt idx="299">
                  <c:v>-3.5200000000000002E-2</c:v>
                </c:pt>
                <c:pt idx="300">
                  <c:v>-2.23E-2</c:v>
                </c:pt>
                <c:pt idx="301">
                  <c:v>-3.2599999999999997E-2</c:v>
                </c:pt>
                <c:pt idx="302">
                  <c:v>-2.7900000000000001E-2</c:v>
                </c:pt>
                <c:pt idx="303">
                  <c:v>-7.9299999999999995E-3</c:v>
                </c:pt>
                <c:pt idx="304">
                  <c:v>-1.26E-2</c:v>
                </c:pt>
                <c:pt idx="305">
                  <c:v>-6.6600000000000001E-3</c:v>
                </c:pt>
                <c:pt idx="306">
                  <c:v>-2.2000000000000001E-3</c:v>
                </c:pt>
                <c:pt idx="307">
                  <c:v>-3.0200000000000001E-3</c:v>
                </c:pt>
                <c:pt idx="308">
                  <c:v>-1.41E-3</c:v>
                </c:pt>
                <c:pt idx="309">
                  <c:v>-2.7899999999999999E-3</c:v>
                </c:pt>
                <c:pt idx="310">
                  <c:v>8.9300000000000004E-3</c:v>
                </c:pt>
                <c:pt idx="311">
                  <c:v>2.4299999999999999E-3</c:v>
                </c:pt>
                <c:pt idx="312">
                  <c:v>5.1699999999999999E-4</c:v>
                </c:pt>
                <c:pt idx="313">
                  <c:v>-1.73E-3</c:v>
                </c:pt>
                <c:pt idx="314">
                  <c:v>3.4299999999999999E-3</c:v>
                </c:pt>
                <c:pt idx="315">
                  <c:v>-3.9899999999999996E-3</c:v>
                </c:pt>
                <c:pt idx="316">
                  <c:v>-7.1700000000000002E-3</c:v>
                </c:pt>
                <c:pt idx="317">
                  <c:v>-6.0900000000000003E-2</c:v>
                </c:pt>
                <c:pt idx="318">
                  <c:v>-0.104</c:v>
                </c:pt>
                <c:pt idx="319">
                  <c:v>-0.124</c:v>
                </c:pt>
                <c:pt idx="320">
                  <c:v>-8.5800000000000001E-2</c:v>
                </c:pt>
                <c:pt idx="321">
                  <c:v>-9.3799999999999994E-2</c:v>
                </c:pt>
                <c:pt idx="322">
                  <c:v>-0.14199999999999999</c:v>
                </c:pt>
                <c:pt idx="323">
                  <c:v>-6.4000000000000001E-2</c:v>
                </c:pt>
                <c:pt idx="324">
                  <c:v>-4.1000000000000002E-2</c:v>
                </c:pt>
                <c:pt idx="325">
                  <c:v>-2.1600000000000001E-2</c:v>
                </c:pt>
                <c:pt idx="326">
                  <c:v>-1.4E-2</c:v>
                </c:pt>
                <c:pt idx="327">
                  <c:v>-5.57E-2</c:v>
                </c:pt>
                <c:pt idx="328">
                  <c:v>-1.29E-2</c:v>
                </c:pt>
                <c:pt idx="329">
                  <c:v>-9.2700000000000005E-3</c:v>
                </c:pt>
                <c:pt idx="330">
                  <c:v>-4.1300000000000003E-2</c:v>
                </c:pt>
                <c:pt idx="331">
                  <c:v>-4.58E-2</c:v>
                </c:pt>
                <c:pt idx="332">
                  <c:v>-2.8500000000000001E-2</c:v>
                </c:pt>
                <c:pt idx="333">
                  <c:v>-2.87E-2</c:v>
                </c:pt>
                <c:pt idx="334">
                  <c:v>-3.2800000000000003E-2</c:v>
                </c:pt>
                <c:pt idx="335">
                  <c:v>-4.02E-2</c:v>
                </c:pt>
                <c:pt idx="336">
                  <c:v>-4.7399999999999998E-2</c:v>
                </c:pt>
                <c:pt idx="337">
                  <c:v>-3.9699999999999999E-2</c:v>
                </c:pt>
                <c:pt idx="338">
                  <c:v>-4.6800000000000001E-2</c:v>
                </c:pt>
                <c:pt idx="339">
                  <c:v>-5.9799999999999999E-2</c:v>
                </c:pt>
                <c:pt idx="340">
                  <c:v>-6.5500000000000003E-2</c:v>
                </c:pt>
                <c:pt idx="341">
                  <c:v>-6.6400000000000001E-2</c:v>
                </c:pt>
                <c:pt idx="342">
                  <c:v>-7.4499999999999997E-2</c:v>
                </c:pt>
                <c:pt idx="343">
                  <c:v>-0.05</c:v>
                </c:pt>
                <c:pt idx="344">
                  <c:v>-2.8500000000000001E-2</c:v>
                </c:pt>
                <c:pt idx="345">
                  <c:v>-1.4500000000000001E-2</c:v>
                </c:pt>
                <c:pt idx="346">
                  <c:v>1.04E-2</c:v>
                </c:pt>
                <c:pt idx="347">
                  <c:v>1.0500000000000001E-2</c:v>
                </c:pt>
                <c:pt idx="348">
                  <c:v>2.1999999999999999E-2</c:v>
                </c:pt>
                <c:pt idx="349">
                  <c:v>-6.3999999999999997E-5</c:v>
                </c:pt>
                <c:pt idx="350">
                  <c:v>6.4000000000000003E-3</c:v>
                </c:pt>
                <c:pt idx="351">
                  <c:v>1.2999999999999999E-3</c:v>
                </c:pt>
                <c:pt idx="352">
                  <c:v>-1.12E-2</c:v>
                </c:pt>
                <c:pt idx="353">
                  <c:v>-1.14E-2</c:v>
                </c:pt>
                <c:pt idx="354">
                  <c:v>-4.3099999999999999E-2</c:v>
                </c:pt>
                <c:pt idx="355">
                  <c:v>-5.3699999999999998E-2</c:v>
                </c:pt>
                <c:pt idx="356">
                  <c:v>-6.9800000000000001E-3</c:v>
                </c:pt>
                <c:pt idx="357">
                  <c:v>-1.6199999999999999E-2</c:v>
                </c:pt>
                <c:pt idx="358">
                  <c:v>-3.7999999999999999E-2</c:v>
                </c:pt>
                <c:pt idx="359">
                  <c:v>1.2699999999999999E-2</c:v>
                </c:pt>
                <c:pt idx="360">
                  <c:v>4.1300000000000003E-2</c:v>
                </c:pt>
                <c:pt idx="361">
                  <c:v>3.9800000000000002E-2</c:v>
                </c:pt>
                <c:pt idx="362">
                  <c:v>7.7399999999999997E-2</c:v>
                </c:pt>
                <c:pt idx="363">
                  <c:v>0.106</c:v>
                </c:pt>
                <c:pt idx="364">
                  <c:v>8.3500000000000005E-2</c:v>
                </c:pt>
                <c:pt idx="365">
                  <c:v>6.8400000000000002E-2</c:v>
                </c:pt>
                <c:pt idx="366">
                  <c:v>7.3599999999999999E-2</c:v>
                </c:pt>
                <c:pt idx="367">
                  <c:v>8.2500000000000004E-2</c:v>
                </c:pt>
                <c:pt idx="368">
                  <c:v>9.5500000000000002E-2</c:v>
                </c:pt>
                <c:pt idx="369">
                  <c:v>9.9699999999999997E-2</c:v>
                </c:pt>
                <c:pt idx="370">
                  <c:v>7.9299999999999995E-2</c:v>
                </c:pt>
                <c:pt idx="371">
                  <c:v>6.4399999999999999E-2</c:v>
                </c:pt>
                <c:pt idx="372">
                  <c:v>7.4899999999999994E-2</c:v>
                </c:pt>
                <c:pt idx="373">
                  <c:v>7.6899999999999996E-2</c:v>
                </c:pt>
                <c:pt idx="374">
                  <c:v>8.6099999999999996E-2</c:v>
                </c:pt>
                <c:pt idx="375">
                  <c:v>5.4100000000000002E-2</c:v>
                </c:pt>
                <c:pt idx="376">
                  <c:v>4.19E-2</c:v>
                </c:pt>
                <c:pt idx="377">
                  <c:v>6.0299999999999999E-2</c:v>
                </c:pt>
                <c:pt idx="378">
                  <c:v>5.0700000000000002E-2</c:v>
                </c:pt>
                <c:pt idx="379">
                  <c:v>2.58E-2</c:v>
                </c:pt>
                <c:pt idx="380">
                  <c:v>6.3600000000000002E-3</c:v>
                </c:pt>
                <c:pt idx="381">
                  <c:v>7.43E-3</c:v>
                </c:pt>
                <c:pt idx="382">
                  <c:v>1.95E-2</c:v>
                </c:pt>
                <c:pt idx="383">
                  <c:v>3.44E-2</c:v>
                </c:pt>
                <c:pt idx="384">
                  <c:v>2.2100000000000002E-2</c:v>
                </c:pt>
                <c:pt idx="385">
                  <c:v>2.0799999999999999E-2</c:v>
                </c:pt>
                <c:pt idx="386">
                  <c:v>3.32E-2</c:v>
                </c:pt>
                <c:pt idx="387">
                  <c:v>5.8400000000000001E-2</c:v>
                </c:pt>
                <c:pt idx="388">
                  <c:v>7.9899999999999999E-2</c:v>
                </c:pt>
                <c:pt idx="389">
                  <c:v>8.9700000000000002E-2</c:v>
                </c:pt>
                <c:pt idx="390">
                  <c:v>9.7799999999999998E-2</c:v>
                </c:pt>
                <c:pt idx="391">
                  <c:v>0.11700000000000001</c:v>
                </c:pt>
                <c:pt idx="392">
                  <c:v>0.11899999999999999</c:v>
                </c:pt>
                <c:pt idx="393">
                  <c:v>0.115</c:v>
                </c:pt>
                <c:pt idx="394">
                  <c:v>9.74E-2</c:v>
                </c:pt>
                <c:pt idx="395">
                  <c:v>7.51E-2</c:v>
                </c:pt>
                <c:pt idx="396">
                  <c:v>6.8900000000000003E-2</c:v>
                </c:pt>
                <c:pt idx="397">
                  <c:v>4.9000000000000002E-2</c:v>
                </c:pt>
                <c:pt idx="398">
                  <c:v>2.5499999999999998E-2</c:v>
                </c:pt>
                <c:pt idx="399">
                  <c:v>1.0500000000000001E-2</c:v>
                </c:pt>
                <c:pt idx="400">
                  <c:v>3.8300000000000001E-3</c:v>
                </c:pt>
                <c:pt idx="401">
                  <c:v>1.8400000000000001E-3</c:v>
                </c:pt>
                <c:pt idx="402">
                  <c:v>3.6700000000000001E-3</c:v>
                </c:pt>
                <c:pt idx="403">
                  <c:v>-7.4900000000000001E-3</c:v>
                </c:pt>
                <c:pt idx="404">
                  <c:v>3.2000000000000002E-3</c:v>
                </c:pt>
                <c:pt idx="405">
                  <c:v>2.1600000000000001E-2</c:v>
                </c:pt>
                <c:pt idx="406">
                  <c:v>2.23E-2</c:v>
                </c:pt>
                <c:pt idx="407">
                  <c:v>3.1399999999999997E-2</c:v>
                </c:pt>
                <c:pt idx="408">
                  <c:v>3.3399999999999999E-2</c:v>
                </c:pt>
                <c:pt idx="409">
                  <c:v>3.6600000000000001E-2</c:v>
                </c:pt>
                <c:pt idx="410">
                  <c:v>3.1E-2</c:v>
                </c:pt>
                <c:pt idx="411">
                  <c:v>1.2500000000000001E-2</c:v>
                </c:pt>
                <c:pt idx="412">
                  <c:v>-8.2500000000000004E-3</c:v>
                </c:pt>
                <c:pt idx="413">
                  <c:v>1.54E-2</c:v>
                </c:pt>
                <c:pt idx="414">
                  <c:v>3.3700000000000001E-2</c:v>
                </c:pt>
                <c:pt idx="415">
                  <c:v>4.99E-2</c:v>
                </c:pt>
                <c:pt idx="416">
                  <c:v>6.5199999999999994E-2</c:v>
                </c:pt>
                <c:pt idx="417">
                  <c:v>8.0699999999999994E-2</c:v>
                </c:pt>
                <c:pt idx="418">
                  <c:v>0.10299999999999999</c:v>
                </c:pt>
                <c:pt idx="419">
                  <c:v>0.13400000000000001</c:v>
                </c:pt>
                <c:pt idx="420">
                  <c:v>0.125</c:v>
                </c:pt>
                <c:pt idx="421">
                  <c:v>0.111</c:v>
                </c:pt>
                <c:pt idx="422">
                  <c:v>0.10100000000000001</c:v>
                </c:pt>
                <c:pt idx="423">
                  <c:v>8.9800000000000005E-2</c:v>
                </c:pt>
                <c:pt idx="424">
                  <c:v>8.5999999999999993E-2</c:v>
                </c:pt>
                <c:pt idx="425">
                  <c:v>8.2900000000000001E-2</c:v>
                </c:pt>
                <c:pt idx="426">
                  <c:v>7.1099999999999997E-2</c:v>
                </c:pt>
                <c:pt idx="427">
                  <c:v>7.9600000000000004E-2</c:v>
                </c:pt>
                <c:pt idx="428">
                  <c:v>0.10299999999999999</c:v>
                </c:pt>
                <c:pt idx="429">
                  <c:v>0.13300000000000001</c:v>
                </c:pt>
                <c:pt idx="430">
                  <c:v>0.158</c:v>
                </c:pt>
                <c:pt idx="431">
                  <c:v>0.17499999999999999</c:v>
                </c:pt>
                <c:pt idx="432">
                  <c:v>0.183</c:v>
                </c:pt>
                <c:pt idx="433">
                  <c:v>0.19800000000000001</c:v>
                </c:pt>
                <c:pt idx="434">
                  <c:v>0.20300000000000001</c:v>
                </c:pt>
                <c:pt idx="435">
                  <c:v>0.19</c:v>
                </c:pt>
                <c:pt idx="436">
                  <c:v>0.16600000000000001</c:v>
                </c:pt>
                <c:pt idx="437">
                  <c:v>0.151</c:v>
                </c:pt>
                <c:pt idx="438">
                  <c:v>0.14299999999999999</c:v>
                </c:pt>
                <c:pt idx="439">
                  <c:v>0.13500000000000001</c:v>
                </c:pt>
                <c:pt idx="440">
                  <c:v>0.127</c:v>
                </c:pt>
                <c:pt idx="441">
                  <c:v>0.12</c:v>
                </c:pt>
                <c:pt idx="442">
                  <c:v>0.122</c:v>
                </c:pt>
                <c:pt idx="443">
                  <c:v>0.13</c:v>
                </c:pt>
                <c:pt idx="444">
                  <c:v>0.13500000000000001</c:v>
                </c:pt>
                <c:pt idx="445">
                  <c:v>0.13700000000000001</c:v>
                </c:pt>
                <c:pt idx="446">
                  <c:v>0.13900000000000001</c:v>
                </c:pt>
                <c:pt idx="447">
                  <c:v>0.106</c:v>
                </c:pt>
                <c:pt idx="448">
                  <c:v>0.11</c:v>
                </c:pt>
                <c:pt idx="449">
                  <c:v>0.13300000000000001</c:v>
                </c:pt>
                <c:pt idx="450">
                  <c:v>0.124</c:v>
                </c:pt>
                <c:pt idx="451">
                  <c:v>0.11600000000000001</c:v>
                </c:pt>
                <c:pt idx="452">
                  <c:v>0.108</c:v>
                </c:pt>
                <c:pt idx="453">
                  <c:v>0.1</c:v>
                </c:pt>
                <c:pt idx="454">
                  <c:v>0.13200000000000001</c:v>
                </c:pt>
                <c:pt idx="455">
                  <c:v>0.13900000000000001</c:v>
                </c:pt>
                <c:pt idx="456">
                  <c:v>0.112</c:v>
                </c:pt>
                <c:pt idx="457">
                  <c:v>0.115</c:v>
                </c:pt>
                <c:pt idx="458">
                  <c:v>0.112</c:v>
                </c:pt>
                <c:pt idx="459">
                  <c:v>0.111</c:v>
                </c:pt>
                <c:pt idx="460">
                  <c:v>0.11899999999999999</c:v>
                </c:pt>
                <c:pt idx="461">
                  <c:v>0.123</c:v>
                </c:pt>
                <c:pt idx="462">
                  <c:v>0.113</c:v>
                </c:pt>
                <c:pt idx="463">
                  <c:v>0.112</c:v>
                </c:pt>
                <c:pt idx="464">
                  <c:v>0.14499999999999999</c:v>
                </c:pt>
                <c:pt idx="465">
                  <c:v>0.151</c:v>
                </c:pt>
                <c:pt idx="466">
                  <c:v>0.126</c:v>
                </c:pt>
                <c:pt idx="467">
                  <c:v>0.11899999999999999</c:v>
                </c:pt>
                <c:pt idx="468">
                  <c:v>0.115</c:v>
                </c:pt>
                <c:pt idx="469">
                  <c:v>0.11700000000000001</c:v>
                </c:pt>
                <c:pt idx="470">
                  <c:v>0.11700000000000001</c:v>
                </c:pt>
                <c:pt idx="471">
                  <c:v>8.3299999999999999E-2</c:v>
                </c:pt>
                <c:pt idx="472">
                  <c:v>8.4599999999999995E-2</c:v>
                </c:pt>
                <c:pt idx="473">
                  <c:v>0.112</c:v>
                </c:pt>
                <c:pt idx="474">
                  <c:v>0.107</c:v>
                </c:pt>
                <c:pt idx="475">
                  <c:v>0.10299999999999999</c:v>
                </c:pt>
                <c:pt idx="476">
                  <c:v>0.115</c:v>
                </c:pt>
                <c:pt idx="477">
                  <c:v>0.127</c:v>
                </c:pt>
                <c:pt idx="478">
                  <c:v>0.13300000000000001</c:v>
                </c:pt>
                <c:pt idx="479">
                  <c:v>0.13400000000000001</c:v>
                </c:pt>
                <c:pt idx="480">
                  <c:v>0.14099999999999999</c:v>
                </c:pt>
                <c:pt idx="481">
                  <c:v>0.16</c:v>
                </c:pt>
                <c:pt idx="482">
                  <c:v>0.16300000000000001</c:v>
                </c:pt>
                <c:pt idx="483">
                  <c:v>0.14799999999999999</c:v>
                </c:pt>
                <c:pt idx="484">
                  <c:v>0.13800000000000001</c:v>
                </c:pt>
                <c:pt idx="485">
                  <c:v>0.14099999999999999</c:v>
                </c:pt>
                <c:pt idx="486">
                  <c:v>0.151</c:v>
                </c:pt>
                <c:pt idx="487">
                  <c:v>0.154</c:v>
                </c:pt>
                <c:pt idx="488">
                  <c:v>0.13900000000000001</c:v>
                </c:pt>
                <c:pt idx="489">
                  <c:v>0.14399999999999999</c:v>
                </c:pt>
                <c:pt idx="490">
                  <c:v>0.16</c:v>
                </c:pt>
                <c:pt idx="491">
                  <c:v>0.16900000000000001</c:v>
                </c:pt>
                <c:pt idx="492">
                  <c:v>0.16600000000000001</c:v>
                </c:pt>
                <c:pt idx="493">
                  <c:v>0.159</c:v>
                </c:pt>
                <c:pt idx="494">
                  <c:v>0.152</c:v>
                </c:pt>
                <c:pt idx="495">
                  <c:v>0.154</c:v>
                </c:pt>
                <c:pt idx="496">
                  <c:v>0.15</c:v>
                </c:pt>
                <c:pt idx="497">
                  <c:v>0.13700000000000001</c:v>
                </c:pt>
                <c:pt idx="498">
                  <c:v>0.13700000000000001</c:v>
                </c:pt>
                <c:pt idx="499">
                  <c:v>0.14699999999999999</c:v>
                </c:pt>
                <c:pt idx="500">
                  <c:v>0.19700000000000001</c:v>
                </c:pt>
                <c:pt idx="501">
                  <c:v>0.16200000000000001</c:v>
                </c:pt>
                <c:pt idx="502">
                  <c:v>0.152</c:v>
                </c:pt>
                <c:pt idx="503">
                  <c:v>0.151</c:v>
                </c:pt>
                <c:pt idx="504">
                  <c:v>0.111</c:v>
                </c:pt>
                <c:pt idx="505">
                  <c:v>0.16200000000000001</c:v>
                </c:pt>
                <c:pt idx="506">
                  <c:v>0.17899999999999999</c:v>
                </c:pt>
                <c:pt idx="507">
                  <c:v>0.16700000000000001</c:v>
                </c:pt>
                <c:pt idx="508">
                  <c:v>0.155</c:v>
                </c:pt>
                <c:pt idx="509">
                  <c:v>0.16400000000000001</c:v>
                </c:pt>
                <c:pt idx="510">
                  <c:v>0.16700000000000001</c:v>
                </c:pt>
                <c:pt idx="511">
                  <c:v>0.17499999999999999</c:v>
                </c:pt>
                <c:pt idx="512">
                  <c:v>0.161</c:v>
                </c:pt>
                <c:pt idx="513">
                  <c:v>0.13400000000000001</c:v>
                </c:pt>
                <c:pt idx="514">
                  <c:v>0.13600000000000001</c:v>
                </c:pt>
                <c:pt idx="515">
                  <c:v>0.13300000000000001</c:v>
                </c:pt>
                <c:pt idx="516">
                  <c:v>0.128</c:v>
                </c:pt>
                <c:pt idx="517">
                  <c:v>0.122</c:v>
                </c:pt>
                <c:pt idx="518">
                  <c:v>0.122</c:v>
                </c:pt>
                <c:pt idx="519">
                  <c:v>0.126</c:v>
                </c:pt>
                <c:pt idx="520">
                  <c:v>0.13900000000000001</c:v>
                </c:pt>
                <c:pt idx="521">
                  <c:v>0.14699999999999999</c:v>
                </c:pt>
                <c:pt idx="522">
                  <c:v>0.159</c:v>
                </c:pt>
                <c:pt idx="523">
                  <c:v>0.17199999999999999</c:v>
                </c:pt>
                <c:pt idx="524">
                  <c:v>0.17599999999999999</c:v>
                </c:pt>
                <c:pt idx="525">
                  <c:v>0.17399999999999999</c:v>
                </c:pt>
                <c:pt idx="526">
                  <c:v>0.17299999999999999</c:v>
                </c:pt>
                <c:pt idx="527">
                  <c:v>0.16400000000000001</c:v>
                </c:pt>
                <c:pt idx="528">
                  <c:v>0.156</c:v>
                </c:pt>
                <c:pt idx="529">
                  <c:v>0.14399999999999999</c:v>
                </c:pt>
                <c:pt idx="530">
                  <c:v>0.13200000000000001</c:v>
                </c:pt>
                <c:pt idx="531">
                  <c:v>0.125</c:v>
                </c:pt>
                <c:pt idx="532">
                  <c:v>0.125</c:v>
                </c:pt>
                <c:pt idx="533">
                  <c:v>0.125</c:v>
                </c:pt>
                <c:pt idx="534">
                  <c:v>0.13500000000000001</c:v>
                </c:pt>
                <c:pt idx="535">
                  <c:v>0.14299999999999999</c:v>
                </c:pt>
                <c:pt idx="536">
                  <c:v>0.14799999999999999</c:v>
                </c:pt>
                <c:pt idx="537">
                  <c:v>0.13800000000000001</c:v>
                </c:pt>
                <c:pt idx="538">
                  <c:v>0.19500000000000001</c:v>
                </c:pt>
                <c:pt idx="539">
                  <c:v>0.157</c:v>
                </c:pt>
                <c:pt idx="540">
                  <c:v>0.13400000000000001</c:v>
                </c:pt>
                <c:pt idx="541">
                  <c:v>0.13500000000000001</c:v>
                </c:pt>
                <c:pt idx="542">
                  <c:v>0.12</c:v>
                </c:pt>
                <c:pt idx="543">
                  <c:v>0.112</c:v>
                </c:pt>
                <c:pt idx="544">
                  <c:v>0.106</c:v>
                </c:pt>
                <c:pt idx="545">
                  <c:v>0.104</c:v>
                </c:pt>
                <c:pt idx="546">
                  <c:v>0.14399999999999999</c:v>
                </c:pt>
                <c:pt idx="547">
                  <c:v>0.13700000000000001</c:v>
                </c:pt>
                <c:pt idx="548">
                  <c:v>0.124</c:v>
                </c:pt>
                <c:pt idx="549">
                  <c:v>0.129</c:v>
                </c:pt>
                <c:pt idx="550">
                  <c:v>0.129</c:v>
                </c:pt>
                <c:pt idx="551">
                  <c:v>0.128</c:v>
                </c:pt>
                <c:pt idx="552">
                  <c:v>0.128</c:v>
                </c:pt>
                <c:pt idx="553">
                  <c:v>0.128</c:v>
                </c:pt>
                <c:pt idx="554">
                  <c:v>0.129</c:v>
                </c:pt>
                <c:pt idx="555">
                  <c:v>0.129</c:v>
                </c:pt>
                <c:pt idx="556">
                  <c:v>0.13200000000000001</c:v>
                </c:pt>
                <c:pt idx="557">
                  <c:v>0.14000000000000001</c:v>
                </c:pt>
                <c:pt idx="558">
                  <c:v>0.14799999999999999</c:v>
                </c:pt>
                <c:pt idx="559">
                  <c:v>0.14899999999999999</c:v>
                </c:pt>
                <c:pt idx="560">
                  <c:v>0.14399999999999999</c:v>
                </c:pt>
                <c:pt idx="561">
                  <c:v>0.13800000000000001</c:v>
                </c:pt>
                <c:pt idx="562">
                  <c:v>0.13300000000000001</c:v>
                </c:pt>
                <c:pt idx="563">
                  <c:v>0.13</c:v>
                </c:pt>
                <c:pt idx="564">
                  <c:v>0.125</c:v>
                </c:pt>
                <c:pt idx="565">
                  <c:v>0.11700000000000001</c:v>
                </c:pt>
                <c:pt idx="566">
                  <c:v>0.108</c:v>
                </c:pt>
                <c:pt idx="567">
                  <c:v>0.11899999999999999</c:v>
                </c:pt>
                <c:pt idx="568">
                  <c:v>0.128</c:v>
                </c:pt>
                <c:pt idx="569">
                  <c:v>0.13700000000000001</c:v>
                </c:pt>
                <c:pt idx="570">
                  <c:v>0.14099999999999999</c:v>
                </c:pt>
                <c:pt idx="571">
                  <c:v>0.14599999999999999</c:v>
                </c:pt>
                <c:pt idx="572">
                  <c:v>0.156</c:v>
                </c:pt>
                <c:pt idx="573">
                  <c:v>0.17399999999999999</c:v>
                </c:pt>
                <c:pt idx="574">
                  <c:v>0.16900000000000001</c:v>
                </c:pt>
                <c:pt idx="575">
                  <c:v>0.16500000000000001</c:v>
                </c:pt>
                <c:pt idx="576">
                  <c:v>0.159</c:v>
                </c:pt>
                <c:pt idx="577">
                  <c:v>0.158</c:v>
                </c:pt>
                <c:pt idx="578">
                  <c:v>0.157</c:v>
                </c:pt>
                <c:pt idx="579">
                  <c:v>0.155</c:v>
                </c:pt>
                <c:pt idx="580">
                  <c:v>0.14499999999999999</c:v>
                </c:pt>
                <c:pt idx="581">
                  <c:v>0.14599999999999999</c:v>
                </c:pt>
                <c:pt idx="582">
                  <c:v>0.14599999999999999</c:v>
                </c:pt>
                <c:pt idx="583">
                  <c:v>0.14499999999999999</c:v>
                </c:pt>
                <c:pt idx="584">
                  <c:v>0.14899999999999999</c:v>
                </c:pt>
                <c:pt idx="585">
                  <c:v>0.15</c:v>
                </c:pt>
                <c:pt idx="586">
                  <c:v>0.154</c:v>
                </c:pt>
                <c:pt idx="587">
                  <c:v>0.161</c:v>
                </c:pt>
                <c:pt idx="588">
                  <c:v>0.159</c:v>
                </c:pt>
                <c:pt idx="589">
                  <c:v>0.158</c:v>
                </c:pt>
                <c:pt idx="590">
                  <c:v>0.16</c:v>
                </c:pt>
                <c:pt idx="591">
                  <c:v>0.16</c:v>
                </c:pt>
                <c:pt idx="592">
                  <c:v>0.16400000000000001</c:v>
                </c:pt>
                <c:pt idx="593">
                  <c:v>0.159</c:v>
                </c:pt>
                <c:pt idx="594">
                  <c:v>0.14599999999999999</c:v>
                </c:pt>
                <c:pt idx="595">
                  <c:v>0.13300000000000001</c:v>
                </c:pt>
                <c:pt idx="596">
                  <c:v>0.13900000000000001</c:v>
                </c:pt>
                <c:pt idx="597">
                  <c:v>0.159</c:v>
                </c:pt>
                <c:pt idx="598">
                  <c:v>0.2</c:v>
                </c:pt>
                <c:pt idx="599">
                  <c:v>0.17399999999999999</c:v>
                </c:pt>
                <c:pt idx="600">
                  <c:v>0.17</c:v>
                </c:pt>
                <c:pt idx="601">
                  <c:v>0.184</c:v>
                </c:pt>
                <c:pt idx="602">
                  <c:v>0.16</c:v>
                </c:pt>
                <c:pt idx="603">
                  <c:v>0.191</c:v>
                </c:pt>
                <c:pt idx="604">
                  <c:v>0.182</c:v>
                </c:pt>
                <c:pt idx="605">
                  <c:v>0.16500000000000001</c:v>
                </c:pt>
                <c:pt idx="606">
                  <c:v>0.154</c:v>
                </c:pt>
                <c:pt idx="607">
                  <c:v>0.156</c:v>
                </c:pt>
                <c:pt idx="608">
                  <c:v>0.14899999999999999</c:v>
                </c:pt>
                <c:pt idx="609">
                  <c:v>0.151</c:v>
                </c:pt>
                <c:pt idx="610">
                  <c:v>0.14599999999999999</c:v>
                </c:pt>
                <c:pt idx="611">
                  <c:v>0.14599999999999999</c:v>
                </c:pt>
                <c:pt idx="612">
                  <c:v>0.153</c:v>
                </c:pt>
                <c:pt idx="613">
                  <c:v>0.16400000000000001</c:v>
                </c:pt>
                <c:pt idx="614">
                  <c:v>0.17699999999999999</c:v>
                </c:pt>
                <c:pt idx="615">
                  <c:v>0.187</c:v>
                </c:pt>
                <c:pt idx="616">
                  <c:v>0.186</c:v>
                </c:pt>
                <c:pt idx="617">
                  <c:v>0.188</c:v>
                </c:pt>
                <c:pt idx="618">
                  <c:v>0.17899999999999999</c:v>
                </c:pt>
                <c:pt idx="619">
                  <c:v>0.189</c:v>
                </c:pt>
                <c:pt idx="620">
                  <c:v>0.19</c:v>
                </c:pt>
                <c:pt idx="621">
                  <c:v>0.187</c:v>
                </c:pt>
                <c:pt idx="622">
                  <c:v>0.186</c:v>
                </c:pt>
                <c:pt idx="623">
                  <c:v>0.187</c:v>
                </c:pt>
                <c:pt idx="624">
                  <c:v>0.185</c:v>
                </c:pt>
                <c:pt idx="625">
                  <c:v>0.186</c:v>
                </c:pt>
                <c:pt idx="626">
                  <c:v>0.185</c:v>
                </c:pt>
                <c:pt idx="627">
                  <c:v>0.187</c:v>
                </c:pt>
                <c:pt idx="628">
                  <c:v>0.19</c:v>
                </c:pt>
                <c:pt idx="629">
                  <c:v>0.192</c:v>
                </c:pt>
                <c:pt idx="630">
                  <c:v>0.20100000000000001</c:v>
                </c:pt>
                <c:pt idx="631">
                  <c:v>0.21099999999999999</c:v>
                </c:pt>
                <c:pt idx="632">
                  <c:v>0.21299999999999999</c:v>
                </c:pt>
                <c:pt idx="633">
                  <c:v>0.21099999999999999</c:v>
                </c:pt>
                <c:pt idx="634">
                  <c:v>0.221</c:v>
                </c:pt>
                <c:pt idx="635">
                  <c:v>0.23200000000000001</c:v>
                </c:pt>
                <c:pt idx="636">
                  <c:v>0.23300000000000001</c:v>
                </c:pt>
                <c:pt idx="637">
                  <c:v>0.22</c:v>
                </c:pt>
                <c:pt idx="638">
                  <c:v>0.22500000000000001</c:v>
                </c:pt>
                <c:pt idx="639">
                  <c:v>0.23</c:v>
                </c:pt>
                <c:pt idx="640">
                  <c:v>0.23899999999999999</c:v>
                </c:pt>
                <c:pt idx="641">
                  <c:v>0.22600000000000001</c:v>
                </c:pt>
                <c:pt idx="642">
                  <c:v>0.217</c:v>
                </c:pt>
                <c:pt idx="643">
                  <c:v>0.221</c:v>
                </c:pt>
                <c:pt idx="644">
                  <c:v>0.224</c:v>
                </c:pt>
                <c:pt idx="645">
                  <c:v>0.22900000000000001</c:v>
                </c:pt>
                <c:pt idx="646">
                  <c:v>0.23100000000000001</c:v>
                </c:pt>
                <c:pt idx="647">
                  <c:v>0.23300000000000001</c:v>
                </c:pt>
                <c:pt idx="648">
                  <c:v>0.23899999999999999</c:v>
                </c:pt>
                <c:pt idx="649">
                  <c:v>0.246</c:v>
                </c:pt>
                <c:pt idx="650">
                  <c:v>0.248</c:v>
                </c:pt>
                <c:pt idx="651">
                  <c:v>0.23799999999999999</c:v>
                </c:pt>
                <c:pt idx="652">
                  <c:v>0.23</c:v>
                </c:pt>
                <c:pt idx="653">
                  <c:v>0.22500000000000001</c:v>
                </c:pt>
                <c:pt idx="654">
                  <c:v>0.221</c:v>
                </c:pt>
                <c:pt idx="655">
                  <c:v>0.217</c:v>
                </c:pt>
                <c:pt idx="656">
                  <c:v>0.20499999999999999</c:v>
                </c:pt>
                <c:pt idx="657">
                  <c:v>0.192</c:v>
                </c:pt>
                <c:pt idx="658">
                  <c:v>0.20599999999999999</c:v>
                </c:pt>
                <c:pt idx="659">
                  <c:v>0.22</c:v>
                </c:pt>
                <c:pt idx="660">
                  <c:v>0.224</c:v>
                </c:pt>
                <c:pt idx="661">
                  <c:v>0.23200000000000001</c:v>
                </c:pt>
                <c:pt idx="662">
                  <c:v>0.23899999999999999</c:v>
                </c:pt>
                <c:pt idx="663">
                  <c:v>0.25600000000000001</c:v>
                </c:pt>
                <c:pt idx="664">
                  <c:v>0.27800000000000002</c:v>
                </c:pt>
                <c:pt idx="665">
                  <c:v>0.23899999999999999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F0-CB44-ABE3-5A82EAEC146F}"/>
            </c:ext>
          </c:extLst>
        </c:ser>
        <c:ser>
          <c:idx val="2"/>
          <c:order val="2"/>
          <c:tx>
            <c:strRef>
              <c:f>Sheet1!$AE$1</c:f>
              <c:strCache>
                <c:ptCount val="1"/>
                <c:pt idx="0">
                  <c:v>High Inc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Sheet1!$AB$2:$AB$667</c:f>
              <c:numCache>
                <c:formatCode>m/d/yy</c:formatCode>
                <c:ptCount val="666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44514</c:v>
                </c:pt>
              </c:numCache>
            </c:numRef>
          </c:cat>
          <c:val>
            <c:numRef>
              <c:f>Sheet1!$AE$2:$AE$667</c:f>
              <c:numCache>
                <c:formatCode>General</c:formatCode>
                <c:ptCount val="666"/>
                <c:pt idx="0">
                  <c:v>-8.6000000000000003E-5</c:v>
                </c:pt>
                <c:pt idx="1">
                  <c:v>1.8699999999999999E-3</c:v>
                </c:pt>
                <c:pt idx="2">
                  <c:v>1.7600000000000001E-2</c:v>
                </c:pt>
                <c:pt idx="3">
                  <c:v>2.2499999999999999E-2</c:v>
                </c:pt>
                <c:pt idx="4">
                  <c:v>6.1999999999999998E-3</c:v>
                </c:pt>
                <c:pt idx="5">
                  <c:v>5.8700000000000002E-3</c:v>
                </c:pt>
                <c:pt idx="6">
                  <c:v>1.11E-2</c:v>
                </c:pt>
                <c:pt idx="7">
                  <c:v>2.3900000000000001E-2</c:v>
                </c:pt>
                <c:pt idx="8">
                  <c:v>1.26E-2</c:v>
                </c:pt>
                <c:pt idx="9">
                  <c:v>-1.3500000000000001E-3</c:v>
                </c:pt>
                <c:pt idx="10">
                  <c:v>-1.0999999999999999E-2</c:v>
                </c:pt>
                <c:pt idx="11">
                  <c:v>6.7499999999999999E-3</c:v>
                </c:pt>
                <c:pt idx="12">
                  <c:v>1.26E-2</c:v>
                </c:pt>
                <c:pt idx="13">
                  <c:v>6.3600000000000002E-3</c:v>
                </c:pt>
                <c:pt idx="14">
                  <c:v>-6.8199999999999997E-3</c:v>
                </c:pt>
                <c:pt idx="15">
                  <c:v>-1.0500000000000001E-2</c:v>
                </c:pt>
                <c:pt idx="16">
                  <c:v>-1.14E-2</c:v>
                </c:pt>
                <c:pt idx="17">
                  <c:v>-1.24E-3</c:v>
                </c:pt>
                <c:pt idx="18">
                  <c:v>3.14E-3</c:v>
                </c:pt>
                <c:pt idx="19">
                  <c:v>-3.48E-3</c:v>
                </c:pt>
                <c:pt idx="20">
                  <c:v>-1.61E-2</c:v>
                </c:pt>
                <c:pt idx="21">
                  <c:v>-7.5599999999999999E-3</c:v>
                </c:pt>
                <c:pt idx="22">
                  <c:v>3.88E-4</c:v>
                </c:pt>
                <c:pt idx="23">
                  <c:v>3.3300000000000001E-3</c:v>
                </c:pt>
                <c:pt idx="24">
                  <c:v>-2.64E-3</c:v>
                </c:pt>
                <c:pt idx="25">
                  <c:v>-1.89E-3</c:v>
                </c:pt>
                <c:pt idx="26">
                  <c:v>8.9499999999999996E-3</c:v>
                </c:pt>
                <c:pt idx="27">
                  <c:v>1.8200000000000001E-2</c:v>
                </c:pt>
                <c:pt idx="28">
                  <c:v>5.5100000000000001E-3</c:v>
                </c:pt>
                <c:pt idx="29">
                  <c:v>-1.41E-3</c:v>
                </c:pt>
                <c:pt idx="30">
                  <c:v>5.2500000000000003E-3</c:v>
                </c:pt>
                <c:pt idx="31">
                  <c:v>7.8200000000000006E-3</c:v>
                </c:pt>
                <c:pt idx="32">
                  <c:v>2.5100000000000001E-3</c:v>
                </c:pt>
                <c:pt idx="33">
                  <c:v>-3.5799999999999998E-3</c:v>
                </c:pt>
                <c:pt idx="34">
                  <c:v>3.6000000000000002E-4</c:v>
                </c:pt>
                <c:pt idx="35">
                  <c:v>1.11E-2</c:v>
                </c:pt>
                <c:pt idx="36">
                  <c:v>6.2500000000000003E-3</c:v>
                </c:pt>
                <c:pt idx="37">
                  <c:v>4.7299999999999998E-3</c:v>
                </c:pt>
                <c:pt idx="38">
                  <c:v>8.2699999999999996E-3</c:v>
                </c:pt>
                <c:pt idx="39">
                  <c:v>1.06E-2</c:v>
                </c:pt>
                <c:pt idx="40">
                  <c:v>1.1599999999999999E-2</c:v>
                </c:pt>
                <c:pt idx="41">
                  <c:v>1.35E-2</c:v>
                </c:pt>
                <c:pt idx="42">
                  <c:v>9.7800000000000005E-3</c:v>
                </c:pt>
                <c:pt idx="43">
                  <c:v>1.6100000000000001E-3</c:v>
                </c:pt>
                <c:pt idx="44">
                  <c:v>-5.3E-3</c:v>
                </c:pt>
                <c:pt idx="45">
                  <c:v>-1.2500000000000001E-2</c:v>
                </c:pt>
                <c:pt idx="46">
                  <c:v>-2.6599999999999999E-2</c:v>
                </c:pt>
                <c:pt idx="47">
                  <c:v>-1.29E-2</c:v>
                </c:pt>
                <c:pt idx="48">
                  <c:v>-3.15E-2</c:v>
                </c:pt>
                <c:pt idx="49">
                  <c:v>-1.54E-2</c:v>
                </c:pt>
                <c:pt idx="50">
                  <c:v>-1.2800000000000001E-2</c:v>
                </c:pt>
                <c:pt idx="51">
                  <c:v>-1.4E-2</c:v>
                </c:pt>
                <c:pt idx="52">
                  <c:v>-9.7900000000000001E-3</c:v>
                </c:pt>
                <c:pt idx="53">
                  <c:v>-1.14E-2</c:v>
                </c:pt>
                <c:pt idx="54">
                  <c:v>-4.3099999999999996E-3</c:v>
                </c:pt>
                <c:pt idx="55">
                  <c:v>7.4700000000000001E-3</c:v>
                </c:pt>
                <c:pt idx="56">
                  <c:v>-1.14E-2</c:v>
                </c:pt>
                <c:pt idx="57">
                  <c:v>-1.7399999999999999E-2</c:v>
                </c:pt>
                <c:pt idx="58">
                  <c:v>-1.7999999999999999E-2</c:v>
                </c:pt>
                <c:pt idx="59">
                  <c:v>-7.7600000000000004E-3</c:v>
                </c:pt>
                <c:pt idx="60">
                  <c:v>3.47E-3</c:v>
                </c:pt>
                <c:pt idx="61">
                  <c:v>-7.6699999999999997E-3</c:v>
                </c:pt>
                <c:pt idx="62">
                  <c:v>-2.7799999999999998E-2</c:v>
                </c:pt>
                <c:pt idx="63">
                  <c:v>-2.1999999999999999E-2</c:v>
                </c:pt>
                <c:pt idx="64">
                  <c:v>-3.44E-2</c:v>
                </c:pt>
                <c:pt idx="65">
                  <c:v>-5.9299999999999999E-2</c:v>
                </c:pt>
                <c:pt idx="66">
                  <c:v>-9.5600000000000004E-2</c:v>
                </c:pt>
                <c:pt idx="67">
                  <c:v>-0.13800000000000001</c:v>
                </c:pt>
                <c:pt idx="68">
                  <c:v>-0.17299999999999999</c:v>
                </c:pt>
                <c:pt idx="69">
                  <c:v>-0.19700000000000001</c:v>
                </c:pt>
                <c:pt idx="70">
                  <c:v>-0.24199999999999999</c:v>
                </c:pt>
                <c:pt idx="71">
                  <c:v>-0.26700000000000002</c:v>
                </c:pt>
                <c:pt idx="72">
                  <c:v>-0.28399999999999997</c:v>
                </c:pt>
                <c:pt idx="73">
                  <c:v>-0.30299999999999999</c:v>
                </c:pt>
                <c:pt idx="74">
                  <c:v>-0.32800000000000001</c:v>
                </c:pt>
                <c:pt idx="75">
                  <c:v>-0.34799999999999998</c:v>
                </c:pt>
                <c:pt idx="76">
                  <c:v>-0.36099999999999999</c:v>
                </c:pt>
                <c:pt idx="77">
                  <c:v>-0.35799999999999998</c:v>
                </c:pt>
                <c:pt idx="78">
                  <c:v>-0.34799999999999998</c:v>
                </c:pt>
                <c:pt idx="79">
                  <c:v>-0.34399999999999997</c:v>
                </c:pt>
                <c:pt idx="80">
                  <c:v>-0.34399999999999997</c:v>
                </c:pt>
                <c:pt idx="81">
                  <c:v>-0.34100000000000003</c:v>
                </c:pt>
                <c:pt idx="82">
                  <c:v>-0.33600000000000002</c:v>
                </c:pt>
                <c:pt idx="83">
                  <c:v>-0.33100000000000002</c:v>
                </c:pt>
                <c:pt idx="84">
                  <c:v>-0.33100000000000002</c:v>
                </c:pt>
                <c:pt idx="85">
                  <c:v>-0.33800000000000002</c:v>
                </c:pt>
                <c:pt idx="86">
                  <c:v>-0.34200000000000003</c:v>
                </c:pt>
                <c:pt idx="87">
                  <c:v>-0.34</c:v>
                </c:pt>
                <c:pt idx="88">
                  <c:v>-0.33800000000000002</c:v>
                </c:pt>
                <c:pt idx="89">
                  <c:v>-0.33400000000000002</c:v>
                </c:pt>
                <c:pt idx="90">
                  <c:v>-0.35399999999999998</c:v>
                </c:pt>
                <c:pt idx="91">
                  <c:v>-0.36499999999999999</c:v>
                </c:pt>
                <c:pt idx="92">
                  <c:v>-0.34200000000000003</c:v>
                </c:pt>
                <c:pt idx="93">
                  <c:v>-0.33600000000000002</c:v>
                </c:pt>
                <c:pt idx="94">
                  <c:v>-0.33500000000000002</c:v>
                </c:pt>
                <c:pt idx="95">
                  <c:v>-0.33600000000000002</c:v>
                </c:pt>
                <c:pt idx="96">
                  <c:v>-0.33600000000000002</c:v>
                </c:pt>
                <c:pt idx="97">
                  <c:v>-0.313</c:v>
                </c:pt>
                <c:pt idx="98">
                  <c:v>-0.29899999999999999</c:v>
                </c:pt>
                <c:pt idx="99">
                  <c:v>-0.28999999999999998</c:v>
                </c:pt>
                <c:pt idx="100">
                  <c:v>-0.28799999999999998</c:v>
                </c:pt>
                <c:pt idx="101">
                  <c:v>-0.30099999999999999</c:v>
                </c:pt>
                <c:pt idx="102">
                  <c:v>-0.29699999999999999</c:v>
                </c:pt>
                <c:pt idx="103">
                  <c:v>-0.29299999999999998</c:v>
                </c:pt>
                <c:pt idx="104">
                  <c:v>-0.28899999999999998</c:v>
                </c:pt>
                <c:pt idx="105">
                  <c:v>-0.28499999999999998</c:v>
                </c:pt>
                <c:pt idx="106">
                  <c:v>-0.30099999999999999</c:v>
                </c:pt>
                <c:pt idx="107">
                  <c:v>-0.29399999999999998</c:v>
                </c:pt>
                <c:pt idx="108">
                  <c:v>-0.27200000000000002</c:v>
                </c:pt>
                <c:pt idx="109">
                  <c:v>-0.26400000000000001</c:v>
                </c:pt>
                <c:pt idx="110">
                  <c:v>-0.25900000000000001</c:v>
                </c:pt>
                <c:pt idx="111">
                  <c:v>-0.251</c:v>
                </c:pt>
                <c:pt idx="112">
                  <c:v>-0.23899999999999999</c:v>
                </c:pt>
                <c:pt idx="113">
                  <c:v>-0.23699999999999999</c:v>
                </c:pt>
                <c:pt idx="114">
                  <c:v>-0.23499999999999999</c:v>
                </c:pt>
                <c:pt idx="115">
                  <c:v>-0.22800000000000001</c:v>
                </c:pt>
                <c:pt idx="116">
                  <c:v>-0.223</c:v>
                </c:pt>
                <c:pt idx="117">
                  <c:v>-0.21299999999999999</c:v>
                </c:pt>
                <c:pt idx="118">
                  <c:v>-0.22</c:v>
                </c:pt>
                <c:pt idx="119">
                  <c:v>-0.23699999999999999</c:v>
                </c:pt>
                <c:pt idx="120">
                  <c:v>-0.23799999999999999</c:v>
                </c:pt>
                <c:pt idx="121">
                  <c:v>-0.23</c:v>
                </c:pt>
                <c:pt idx="122">
                  <c:v>-0.22900000000000001</c:v>
                </c:pt>
                <c:pt idx="123">
                  <c:v>-0.22500000000000001</c:v>
                </c:pt>
                <c:pt idx="124">
                  <c:v>-0.22600000000000001</c:v>
                </c:pt>
                <c:pt idx="125">
                  <c:v>-0.216</c:v>
                </c:pt>
                <c:pt idx="126">
                  <c:v>-0.19700000000000001</c:v>
                </c:pt>
                <c:pt idx="127">
                  <c:v>-0.193</c:v>
                </c:pt>
                <c:pt idx="128">
                  <c:v>-0.192</c:v>
                </c:pt>
                <c:pt idx="129">
                  <c:v>-0.187</c:v>
                </c:pt>
                <c:pt idx="130">
                  <c:v>-0.18099999999999999</c:v>
                </c:pt>
                <c:pt idx="131">
                  <c:v>-0.183</c:v>
                </c:pt>
                <c:pt idx="132">
                  <c:v>-0.187</c:v>
                </c:pt>
                <c:pt idx="133">
                  <c:v>-0.19600000000000001</c:v>
                </c:pt>
                <c:pt idx="134">
                  <c:v>-0.19400000000000001</c:v>
                </c:pt>
                <c:pt idx="135">
                  <c:v>-0.185</c:v>
                </c:pt>
                <c:pt idx="136">
                  <c:v>-0.189</c:v>
                </c:pt>
                <c:pt idx="137">
                  <c:v>-0.20499999999999999</c:v>
                </c:pt>
                <c:pt idx="138">
                  <c:v>-0.20399999999999999</c:v>
                </c:pt>
                <c:pt idx="139">
                  <c:v>-0.20499999999999999</c:v>
                </c:pt>
                <c:pt idx="140">
                  <c:v>-0.183</c:v>
                </c:pt>
                <c:pt idx="141">
                  <c:v>-0.17199999999999999</c:v>
                </c:pt>
                <c:pt idx="142">
                  <c:v>-0.188</c:v>
                </c:pt>
                <c:pt idx="143">
                  <c:v>-0.183</c:v>
                </c:pt>
                <c:pt idx="144">
                  <c:v>-0.16800000000000001</c:v>
                </c:pt>
                <c:pt idx="145">
                  <c:v>-0.16</c:v>
                </c:pt>
                <c:pt idx="146">
                  <c:v>-0.14899999999999999</c:v>
                </c:pt>
                <c:pt idx="147">
                  <c:v>-0.154</c:v>
                </c:pt>
                <c:pt idx="148">
                  <c:v>-0.161</c:v>
                </c:pt>
                <c:pt idx="149">
                  <c:v>-0.154</c:v>
                </c:pt>
                <c:pt idx="150">
                  <c:v>-0.14799999999999999</c:v>
                </c:pt>
                <c:pt idx="151">
                  <c:v>-0.14499999999999999</c:v>
                </c:pt>
                <c:pt idx="152">
                  <c:v>-0.14399999999999999</c:v>
                </c:pt>
                <c:pt idx="153">
                  <c:v>-0.14799999999999999</c:v>
                </c:pt>
                <c:pt idx="154">
                  <c:v>-0.14699999999999999</c:v>
                </c:pt>
                <c:pt idx="155">
                  <c:v>-0.13400000000000001</c:v>
                </c:pt>
                <c:pt idx="156">
                  <c:v>-0.126</c:v>
                </c:pt>
                <c:pt idx="157">
                  <c:v>-0.12</c:v>
                </c:pt>
                <c:pt idx="158">
                  <c:v>-0.111</c:v>
                </c:pt>
                <c:pt idx="159">
                  <c:v>-0.104</c:v>
                </c:pt>
                <c:pt idx="160">
                  <c:v>-9.9699999999999997E-2</c:v>
                </c:pt>
                <c:pt idx="161">
                  <c:v>-0.10100000000000001</c:v>
                </c:pt>
                <c:pt idx="162">
                  <c:v>-0.111</c:v>
                </c:pt>
                <c:pt idx="163">
                  <c:v>-0.12</c:v>
                </c:pt>
                <c:pt idx="164">
                  <c:v>-0.13300000000000001</c:v>
                </c:pt>
                <c:pt idx="165">
                  <c:v>-0.14099999999999999</c:v>
                </c:pt>
                <c:pt idx="166">
                  <c:v>-0.14599999999999999</c:v>
                </c:pt>
                <c:pt idx="167">
                  <c:v>-0.14899999999999999</c:v>
                </c:pt>
                <c:pt idx="168">
                  <c:v>-0.14599999999999999</c:v>
                </c:pt>
                <c:pt idx="169">
                  <c:v>-0.13300000000000001</c:v>
                </c:pt>
                <c:pt idx="170">
                  <c:v>-0.125</c:v>
                </c:pt>
                <c:pt idx="171">
                  <c:v>-0.113</c:v>
                </c:pt>
                <c:pt idx="172">
                  <c:v>-0.123</c:v>
                </c:pt>
                <c:pt idx="173">
                  <c:v>-9.8500000000000004E-2</c:v>
                </c:pt>
                <c:pt idx="174">
                  <c:v>-9.3200000000000005E-2</c:v>
                </c:pt>
                <c:pt idx="175">
                  <c:v>-8.77E-2</c:v>
                </c:pt>
                <c:pt idx="176">
                  <c:v>-9.06E-2</c:v>
                </c:pt>
                <c:pt idx="177">
                  <c:v>-9.8100000000000007E-2</c:v>
                </c:pt>
                <c:pt idx="178">
                  <c:v>-0.10299999999999999</c:v>
                </c:pt>
                <c:pt idx="179">
                  <c:v>-0.104</c:v>
                </c:pt>
                <c:pt idx="180">
                  <c:v>-0.105</c:v>
                </c:pt>
                <c:pt idx="181">
                  <c:v>-0.1</c:v>
                </c:pt>
                <c:pt idx="182">
                  <c:v>-0.107</c:v>
                </c:pt>
                <c:pt idx="183">
                  <c:v>-0.11</c:v>
                </c:pt>
                <c:pt idx="184">
                  <c:v>-9.7199999999999995E-2</c:v>
                </c:pt>
                <c:pt idx="185">
                  <c:v>-9.3200000000000005E-2</c:v>
                </c:pt>
                <c:pt idx="186">
                  <c:v>-9.4100000000000003E-2</c:v>
                </c:pt>
                <c:pt idx="187">
                  <c:v>-9.8900000000000002E-2</c:v>
                </c:pt>
                <c:pt idx="188">
                  <c:v>-0.1</c:v>
                </c:pt>
                <c:pt idx="189">
                  <c:v>-9.9599999999999994E-2</c:v>
                </c:pt>
                <c:pt idx="190">
                  <c:v>-0.104</c:v>
                </c:pt>
                <c:pt idx="191">
                  <c:v>-0.113</c:v>
                </c:pt>
                <c:pt idx="192">
                  <c:v>-0.113</c:v>
                </c:pt>
                <c:pt idx="193">
                  <c:v>-0.105</c:v>
                </c:pt>
                <c:pt idx="194">
                  <c:v>-0.10199999999999999</c:v>
                </c:pt>
                <c:pt idx="195">
                  <c:v>-0.1</c:v>
                </c:pt>
                <c:pt idx="196">
                  <c:v>-0.10299999999999999</c:v>
                </c:pt>
                <c:pt idx="197">
                  <c:v>-0.106</c:v>
                </c:pt>
                <c:pt idx="198">
                  <c:v>-0.104</c:v>
                </c:pt>
                <c:pt idx="199">
                  <c:v>-0.107</c:v>
                </c:pt>
                <c:pt idx="200">
                  <c:v>-0.106</c:v>
                </c:pt>
                <c:pt idx="201">
                  <c:v>-0.112</c:v>
                </c:pt>
                <c:pt idx="202">
                  <c:v>-0.11600000000000001</c:v>
                </c:pt>
                <c:pt idx="203">
                  <c:v>-0.106</c:v>
                </c:pt>
                <c:pt idx="204">
                  <c:v>-0.104</c:v>
                </c:pt>
                <c:pt idx="205">
                  <c:v>-0.105</c:v>
                </c:pt>
                <c:pt idx="206">
                  <c:v>-9.8000000000000004E-2</c:v>
                </c:pt>
                <c:pt idx="207">
                  <c:v>-9.8199999999999996E-2</c:v>
                </c:pt>
                <c:pt idx="208">
                  <c:v>-8.8700000000000001E-2</c:v>
                </c:pt>
                <c:pt idx="209">
                  <c:v>-7.8700000000000006E-2</c:v>
                </c:pt>
                <c:pt idx="210">
                  <c:v>-8.4500000000000006E-2</c:v>
                </c:pt>
                <c:pt idx="211">
                  <c:v>-8.1900000000000001E-2</c:v>
                </c:pt>
                <c:pt idx="212">
                  <c:v>-7.85E-2</c:v>
                </c:pt>
                <c:pt idx="213">
                  <c:v>-7.9799999999999996E-2</c:v>
                </c:pt>
                <c:pt idx="214">
                  <c:v>-8.0399999999999999E-2</c:v>
                </c:pt>
                <c:pt idx="215">
                  <c:v>-8.2600000000000007E-2</c:v>
                </c:pt>
                <c:pt idx="216">
                  <c:v>-8.4900000000000003E-2</c:v>
                </c:pt>
                <c:pt idx="217">
                  <c:v>-8.3099999999999993E-2</c:v>
                </c:pt>
                <c:pt idx="218">
                  <c:v>-8.3199999999999996E-2</c:v>
                </c:pt>
                <c:pt idx="219">
                  <c:v>-8.1900000000000001E-2</c:v>
                </c:pt>
                <c:pt idx="220">
                  <c:v>-8.1100000000000005E-2</c:v>
                </c:pt>
                <c:pt idx="221">
                  <c:v>-7.7600000000000002E-2</c:v>
                </c:pt>
                <c:pt idx="222">
                  <c:v>-7.0499999999999993E-2</c:v>
                </c:pt>
                <c:pt idx="223">
                  <c:v>-6.8099999999999994E-2</c:v>
                </c:pt>
                <c:pt idx="224">
                  <c:v>-7.46E-2</c:v>
                </c:pt>
                <c:pt idx="225">
                  <c:v>-7.5700000000000003E-2</c:v>
                </c:pt>
                <c:pt idx="226">
                  <c:v>-6.9400000000000003E-2</c:v>
                </c:pt>
                <c:pt idx="227">
                  <c:v>-6.4799999999999996E-2</c:v>
                </c:pt>
                <c:pt idx="228">
                  <c:v>-6.7599999999999993E-2</c:v>
                </c:pt>
                <c:pt idx="229">
                  <c:v>-7.0199999999999999E-2</c:v>
                </c:pt>
                <c:pt idx="230">
                  <c:v>-7.5700000000000003E-2</c:v>
                </c:pt>
                <c:pt idx="231">
                  <c:v>-6.5199999999999994E-2</c:v>
                </c:pt>
                <c:pt idx="232">
                  <c:v>-5.0200000000000002E-2</c:v>
                </c:pt>
                <c:pt idx="233">
                  <c:v>-4.1500000000000002E-2</c:v>
                </c:pt>
                <c:pt idx="234">
                  <c:v>-3.6600000000000001E-2</c:v>
                </c:pt>
                <c:pt idx="235">
                  <c:v>-5.1200000000000002E-2</c:v>
                </c:pt>
                <c:pt idx="236">
                  <c:v>-4.7600000000000003E-2</c:v>
                </c:pt>
                <c:pt idx="237">
                  <c:v>-3.0499999999999999E-2</c:v>
                </c:pt>
                <c:pt idx="238">
                  <c:v>-6.2700000000000006E-2</c:v>
                </c:pt>
                <c:pt idx="239">
                  <c:v>-9.6500000000000002E-2</c:v>
                </c:pt>
                <c:pt idx="240">
                  <c:v>-7.4800000000000005E-2</c:v>
                </c:pt>
                <c:pt idx="241">
                  <c:v>-7.8200000000000006E-2</c:v>
                </c:pt>
                <c:pt idx="242">
                  <c:v>-8.2199999999999995E-2</c:v>
                </c:pt>
                <c:pt idx="243">
                  <c:v>-8.5999999999999993E-2</c:v>
                </c:pt>
                <c:pt idx="244">
                  <c:v>-9.5799999999999996E-2</c:v>
                </c:pt>
                <c:pt idx="245">
                  <c:v>-0.10199999999999999</c:v>
                </c:pt>
                <c:pt idx="246">
                  <c:v>-9.0399999999999994E-2</c:v>
                </c:pt>
                <c:pt idx="247">
                  <c:v>-9.6799999999999997E-2</c:v>
                </c:pt>
                <c:pt idx="248">
                  <c:v>-8.77E-2</c:v>
                </c:pt>
                <c:pt idx="249">
                  <c:v>-7.1599999999999997E-2</c:v>
                </c:pt>
                <c:pt idx="250">
                  <c:v>-5.8700000000000002E-2</c:v>
                </c:pt>
                <c:pt idx="251">
                  <c:v>-5.0200000000000002E-2</c:v>
                </c:pt>
                <c:pt idx="252">
                  <c:v>-5.04E-2</c:v>
                </c:pt>
                <c:pt idx="253">
                  <c:v>-5.79E-2</c:v>
                </c:pt>
                <c:pt idx="254">
                  <c:v>-5.1700000000000003E-2</c:v>
                </c:pt>
                <c:pt idx="255">
                  <c:v>-5.0200000000000002E-2</c:v>
                </c:pt>
                <c:pt idx="256">
                  <c:v>-5.5300000000000002E-2</c:v>
                </c:pt>
                <c:pt idx="257">
                  <c:v>-5.91E-2</c:v>
                </c:pt>
                <c:pt idx="258">
                  <c:v>-5.9400000000000001E-2</c:v>
                </c:pt>
                <c:pt idx="259">
                  <c:v>-5.9499999999999997E-2</c:v>
                </c:pt>
                <c:pt idx="260">
                  <c:v>-5.9400000000000001E-2</c:v>
                </c:pt>
                <c:pt idx="261">
                  <c:v>-6.5100000000000005E-2</c:v>
                </c:pt>
                <c:pt idx="262">
                  <c:v>-6.7900000000000002E-2</c:v>
                </c:pt>
                <c:pt idx="263">
                  <c:v>-6.6900000000000001E-2</c:v>
                </c:pt>
                <c:pt idx="264">
                  <c:v>-6.6500000000000004E-2</c:v>
                </c:pt>
                <c:pt idx="265">
                  <c:v>-6.6199999999999995E-2</c:v>
                </c:pt>
                <c:pt idx="266">
                  <c:v>-6.1400000000000003E-2</c:v>
                </c:pt>
                <c:pt idx="267">
                  <c:v>-5.91E-2</c:v>
                </c:pt>
                <c:pt idx="268">
                  <c:v>-5.9400000000000001E-2</c:v>
                </c:pt>
                <c:pt idx="269">
                  <c:v>-5.45E-2</c:v>
                </c:pt>
                <c:pt idx="270">
                  <c:v>-4.7199999999999999E-2</c:v>
                </c:pt>
                <c:pt idx="271">
                  <c:v>-4.7199999999999999E-2</c:v>
                </c:pt>
                <c:pt idx="272">
                  <c:v>-4.65E-2</c:v>
                </c:pt>
                <c:pt idx="273">
                  <c:v>-5.1200000000000002E-2</c:v>
                </c:pt>
                <c:pt idx="274">
                  <c:v>-4.3299999999999998E-2</c:v>
                </c:pt>
                <c:pt idx="275">
                  <c:v>-4.2900000000000001E-2</c:v>
                </c:pt>
                <c:pt idx="276">
                  <c:v>-3.5999999999999997E-2</c:v>
                </c:pt>
                <c:pt idx="277">
                  <c:v>-4.3999999999999997E-2</c:v>
                </c:pt>
                <c:pt idx="278">
                  <c:v>-4.4600000000000001E-2</c:v>
                </c:pt>
                <c:pt idx="279">
                  <c:v>-4.2500000000000003E-2</c:v>
                </c:pt>
                <c:pt idx="280">
                  <c:v>-4.5600000000000002E-2</c:v>
                </c:pt>
                <c:pt idx="281">
                  <c:v>-4.8399999999999999E-2</c:v>
                </c:pt>
                <c:pt idx="282">
                  <c:v>-5.33E-2</c:v>
                </c:pt>
                <c:pt idx="283">
                  <c:v>-4.9599999999999998E-2</c:v>
                </c:pt>
                <c:pt idx="284">
                  <c:v>-4.5900000000000003E-2</c:v>
                </c:pt>
                <c:pt idx="285">
                  <c:v>-4.0800000000000003E-2</c:v>
                </c:pt>
                <c:pt idx="286">
                  <c:v>-3.9100000000000003E-2</c:v>
                </c:pt>
                <c:pt idx="287">
                  <c:v>-4.5100000000000001E-2</c:v>
                </c:pt>
                <c:pt idx="288">
                  <c:v>-4.5499999999999999E-2</c:v>
                </c:pt>
                <c:pt idx="289">
                  <c:v>-4.6699999999999998E-2</c:v>
                </c:pt>
                <c:pt idx="290">
                  <c:v>-4.7E-2</c:v>
                </c:pt>
                <c:pt idx="291">
                  <c:v>-4.3400000000000001E-2</c:v>
                </c:pt>
                <c:pt idx="292">
                  <c:v>-4.9599999999999998E-2</c:v>
                </c:pt>
                <c:pt idx="293">
                  <c:v>-6.4799999999999996E-2</c:v>
                </c:pt>
                <c:pt idx="294">
                  <c:v>-4.7300000000000002E-2</c:v>
                </c:pt>
                <c:pt idx="295">
                  <c:v>-4.9799999999999997E-2</c:v>
                </c:pt>
                <c:pt idx="296">
                  <c:v>-5.9799999999999999E-2</c:v>
                </c:pt>
                <c:pt idx="297">
                  <c:v>-6.6199999999999995E-2</c:v>
                </c:pt>
                <c:pt idx="298">
                  <c:v>-6.7599999999999993E-2</c:v>
                </c:pt>
                <c:pt idx="299">
                  <c:v>-6.3100000000000003E-2</c:v>
                </c:pt>
                <c:pt idx="300">
                  <c:v>-5.04E-2</c:v>
                </c:pt>
                <c:pt idx="301">
                  <c:v>-6.2700000000000006E-2</c:v>
                </c:pt>
                <c:pt idx="302">
                  <c:v>-5.8200000000000002E-2</c:v>
                </c:pt>
                <c:pt idx="303">
                  <c:v>-3.5099999999999999E-2</c:v>
                </c:pt>
                <c:pt idx="304">
                  <c:v>-4.2999999999999997E-2</c:v>
                </c:pt>
                <c:pt idx="305">
                  <c:v>-3.78E-2</c:v>
                </c:pt>
                <c:pt idx="306">
                  <c:v>-3.0700000000000002E-2</c:v>
                </c:pt>
                <c:pt idx="307">
                  <c:v>-3.0599999999999999E-2</c:v>
                </c:pt>
                <c:pt idx="308">
                  <c:v>-3.0499999999999999E-2</c:v>
                </c:pt>
                <c:pt idx="309">
                  <c:v>-3.15E-2</c:v>
                </c:pt>
                <c:pt idx="310">
                  <c:v>-1.66E-2</c:v>
                </c:pt>
                <c:pt idx="311">
                  <c:v>-2.0899999999999998E-2</c:v>
                </c:pt>
                <c:pt idx="312">
                  <c:v>-2.1100000000000001E-2</c:v>
                </c:pt>
                <c:pt idx="313">
                  <c:v>-2.3E-2</c:v>
                </c:pt>
                <c:pt idx="314">
                  <c:v>-1.7999999999999999E-2</c:v>
                </c:pt>
                <c:pt idx="315">
                  <c:v>-2.3699999999999999E-2</c:v>
                </c:pt>
                <c:pt idx="316">
                  <c:v>-2.3900000000000001E-2</c:v>
                </c:pt>
                <c:pt idx="317">
                  <c:v>-7.3499999999999996E-2</c:v>
                </c:pt>
                <c:pt idx="318">
                  <c:v>-0.10299999999999999</c:v>
                </c:pt>
                <c:pt idx="319">
                  <c:v>-0.128</c:v>
                </c:pt>
                <c:pt idx="320">
                  <c:v>-0.10299999999999999</c:v>
                </c:pt>
                <c:pt idx="321">
                  <c:v>-0.107</c:v>
                </c:pt>
                <c:pt idx="322">
                  <c:v>-0.16600000000000001</c:v>
                </c:pt>
                <c:pt idx="323">
                  <c:v>-7.8299999999999995E-2</c:v>
                </c:pt>
                <c:pt idx="324">
                  <c:v>-5.6000000000000001E-2</c:v>
                </c:pt>
                <c:pt idx="325">
                  <c:v>-3.7999999999999999E-2</c:v>
                </c:pt>
                <c:pt idx="326">
                  <c:v>-3.3300000000000003E-2</c:v>
                </c:pt>
                <c:pt idx="327">
                  <c:v>-6.4000000000000001E-2</c:v>
                </c:pt>
                <c:pt idx="328">
                  <c:v>-3.1E-2</c:v>
                </c:pt>
                <c:pt idx="329">
                  <c:v>-2.6800000000000001E-2</c:v>
                </c:pt>
                <c:pt idx="330">
                  <c:v>-5.4899999999999997E-2</c:v>
                </c:pt>
                <c:pt idx="331">
                  <c:v>-6.1899999999999997E-2</c:v>
                </c:pt>
                <c:pt idx="332">
                  <c:v>-4.6800000000000001E-2</c:v>
                </c:pt>
                <c:pt idx="333">
                  <c:v>-4.87E-2</c:v>
                </c:pt>
                <c:pt idx="334">
                  <c:v>-5.1299999999999998E-2</c:v>
                </c:pt>
                <c:pt idx="335">
                  <c:v>-5.8799999999999998E-2</c:v>
                </c:pt>
                <c:pt idx="336">
                  <c:v>-6.5199999999999994E-2</c:v>
                </c:pt>
                <c:pt idx="337">
                  <c:v>-5.8299999999999998E-2</c:v>
                </c:pt>
                <c:pt idx="338">
                  <c:v>-6.6900000000000001E-2</c:v>
                </c:pt>
                <c:pt idx="339">
                  <c:v>-8.1799999999999998E-2</c:v>
                </c:pt>
                <c:pt idx="340">
                  <c:v>-8.72E-2</c:v>
                </c:pt>
                <c:pt idx="341">
                  <c:v>-8.9700000000000002E-2</c:v>
                </c:pt>
                <c:pt idx="342">
                  <c:v>-9.9299999999999999E-2</c:v>
                </c:pt>
                <c:pt idx="343">
                  <c:v>-8.0500000000000002E-2</c:v>
                </c:pt>
                <c:pt idx="344">
                  <c:v>-6.4000000000000001E-2</c:v>
                </c:pt>
                <c:pt idx="345">
                  <c:v>-5.4300000000000001E-2</c:v>
                </c:pt>
                <c:pt idx="346">
                  <c:v>-3.1800000000000002E-2</c:v>
                </c:pt>
                <c:pt idx="347">
                  <c:v>-3.1699999999999999E-2</c:v>
                </c:pt>
                <c:pt idx="348">
                  <c:v>-2.4799999999999999E-2</c:v>
                </c:pt>
                <c:pt idx="349">
                  <c:v>-0.03</c:v>
                </c:pt>
                <c:pt idx="350">
                  <c:v>-2.3699999999999999E-2</c:v>
                </c:pt>
                <c:pt idx="351">
                  <c:v>-2.5499999999999998E-2</c:v>
                </c:pt>
                <c:pt idx="352">
                  <c:v>-3.2800000000000003E-2</c:v>
                </c:pt>
                <c:pt idx="353">
                  <c:v>-2.0299999999999999E-2</c:v>
                </c:pt>
                <c:pt idx="354">
                  <c:v>-5.6000000000000001E-2</c:v>
                </c:pt>
                <c:pt idx="355">
                  <c:v>-6.88E-2</c:v>
                </c:pt>
                <c:pt idx="356">
                  <c:v>-4.5199999999999997E-2</c:v>
                </c:pt>
                <c:pt idx="357">
                  <c:v>-6.1600000000000002E-2</c:v>
                </c:pt>
                <c:pt idx="358">
                  <c:v>-8.8400000000000006E-2</c:v>
                </c:pt>
                <c:pt idx="359">
                  <c:v>-5.4300000000000001E-2</c:v>
                </c:pt>
                <c:pt idx="360">
                  <c:v>-3.6400000000000002E-2</c:v>
                </c:pt>
                <c:pt idx="361">
                  <c:v>-4.0300000000000002E-2</c:v>
                </c:pt>
                <c:pt idx="362">
                  <c:v>-5.8100000000000001E-3</c:v>
                </c:pt>
                <c:pt idx="363">
                  <c:v>1.06E-2</c:v>
                </c:pt>
                <c:pt idx="364">
                  <c:v>-7.1199999999999996E-3</c:v>
                </c:pt>
                <c:pt idx="365">
                  <c:v>-1.9599999999999999E-2</c:v>
                </c:pt>
                <c:pt idx="366">
                  <c:v>-1.49E-2</c:v>
                </c:pt>
                <c:pt idx="367">
                  <c:v>-6.3400000000000001E-3</c:v>
                </c:pt>
                <c:pt idx="368">
                  <c:v>5.3499999999999997E-3</c:v>
                </c:pt>
                <c:pt idx="369">
                  <c:v>8.8199999999999997E-3</c:v>
                </c:pt>
                <c:pt idx="370">
                  <c:v>-3.2200000000000002E-3</c:v>
                </c:pt>
                <c:pt idx="371">
                  <c:v>-1.0500000000000001E-2</c:v>
                </c:pt>
                <c:pt idx="372">
                  <c:v>-6.28E-3</c:v>
                </c:pt>
                <c:pt idx="373">
                  <c:v>-4.0899999999999999E-3</c:v>
                </c:pt>
                <c:pt idx="374">
                  <c:v>6.3299999999999997E-3</c:v>
                </c:pt>
                <c:pt idx="375">
                  <c:v>-1.9599999999999999E-2</c:v>
                </c:pt>
                <c:pt idx="376">
                  <c:v>-2.5999999999999999E-2</c:v>
                </c:pt>
                <c:pt idx="377">
                  <c:v>-1.09E-2</c:v>
                </c:pt>
                <c:pt idx="378">
                  <c:v>-1.7399999999999999E-2</c:v>
                </c:pt>
                <c:pt idx="379">
                  <c:v>-3.4200000000000001E-2</c:v>
                </c:pt>
                <c:pt idx="380">
                  <c:v>-5.3499999999999999E-2</c:v>
                </c:pt>
                <c:pt idx="381">
                  <c:v>-5.4699999999999999E-2</c:v>
                </c:pt>
                <c:pt idx="382">
                  <c:v>-5.04E-2</c:v>
                </c:pt>
                <c:pt idx="383">
                  <c:v>-4.1099999999999998E-2</c:v>
                </c:pt>
                <c:pt idx="384">
                  <c:v>-5.0200000000000002E-2</c:v>
                </c:pt>
                <c:pt idx="385">
                  <c:v>-5.33E-2</c:v>
                </c:pt>
                <c:pt idx="386">
                  <c:v>-4.4999999999999998E-2</c:v>
                </c:pt>
                <c:pt idx="387">
                  <c:v>-1.8800000000000001E-2</c:v>
                </c:pt>
                <c:pt idx="388">
                  <c:v>4.1700000000000001E-3</c:v>
                </c:pt>
                <c:pt idx="389">
                  <c:v>1.9900000000000001E-2</c:v>
                </c:pt>
                <c:pt idx="390">
                  <c:v>3.56E-2</c:v>
                </c:pt>
                <c:pt idx="391">
                  <c:v>4.9700000000000001E-2</c:v>
                </c:pt>
                <c:pt idx="392">
                  <c:v>5.6500000000000002E-2</c:v>
                </c:pt>
                <c:pt idx="393">
                  <c:v>5.8700000000000002E-2</c:v>
                </c:pt>
                <c:pt idx="394">
                  <c:v>4.19E-2</c:v>
                </c:pt>
                <c:pt idx="395">
                  <c:v>2.3199999999999998E-2</c:v>
                </c:pt>
                <c:pt idx="396">
                  <c:v>1.9E-2</c:v>
                </c:pt>
                <c:pt idx="397">
                  <c:v>-2.98E-3</c:v>
                </c:pt>
                <c:pt idx="398">
                  <c:v>-2.06E-2</c:v>
                </c:pt>
                <c:pt idx="399">
                  <c:v>-2.8899999999999999E-2</c:v>
                </c:pt>
                <c:pt idx="400">
                  <c:v>-3.2599999999999997E-2</c:v>
                </c:pt>
                <c:pt idx="401">
                  <c:v>-3.3099999999999997E-2</c:v>
                </c:pt>
                <c:pt idx="402">
                  <c:v>-3.9399999999999998E-2</c:v>
                </c:pt>
                <c:pt idx="403">
                  <c:v>-5.6599999999999998E-2</c:v>
                </c:pt>
                <c:pt idx="404">
                  <c:v>-4.2500000000000003E-2</c:v>
                </c:pt>
                <c:pt idx="405">
                  <c:v>-2.1299999999999999E-2</c:v>
                </c:pt>
                <c:pt idx="406">
                  <c:v>-1.9900000000000001E-2</c:v>
                </c:pt>
                <c:pt idx="407">
                  <c:v>-1.7600000000000001E-2</c:v>
                </c:pt>
                <c:pt idx="408">
                  <c:v>-1.84E-2</c:v>
                </c:pt>
                <c:pt idx="409">
                  <c:v>-8.5500000000000003E-3</c:v>
                </c:pt>
                <c:pt idx="410">
                  <c:v>-8.1399999999999997E-3</c:v>
                </c:pt>
                <c:pt idx="411">
                  <c:v>-2.3599999999999999E-2</c:v>
                </c:pt>
                <c:pt idx="412">
                  <c:v>-4.0399999999999998E-2</c:v>
                </c:pt>
                <c:pt idx="413">
                  <c:v>-1.9900000000000001E-2</c:v>
                </c:pt>
                <c:pt idx="414">
                  <c:v>2.6800000000000001E-3</c:v>
                </c:pt>
                <c:pt idx="415">
                  <c:v>1.8800000000000001E-2</c:v>
                </c:pt>
                <c:pt idx="416">
                  <c:v>3.2899999999999999E-2</c:v>
                </c:pt>
                <c:pt idx="417">
                  <c:v>5.2999999999999999E-2</c:v>
                </c:pt>
                <c:pt idx="418">
                  <c:v>7.2800000000000004E-2</c:v>
                </c:pt>
                <c:pt idx="419">
                  <c:v>9.5600000000000004E-2</c:v>
                </c:pt>
                <c:pt idx="420">
                  <c:v>8.3599999999999994E-2</c:v>
                </c:pt>
                <c:pt idx="421">
                  <c:v>6.6699999999999995E-2</c:v>
                </c:pt>
                <c:pt idx="422">
                  <c:v>5.7700000000000001E-2</c:v>
                </c:pt>
                <c:pt idx="423">
                  <c:v>4.9799999999999997E-2</c:v>
                </c:pt>
                <c:pt idx="424">
                  <c:v>4.0599999999999997E-2</c:v>
                </c:pt>
                <c:pt idx="425">
                  <c:v>3.0700000000000002E-2</c:v>
                </c:pt>
                <c:pt idx="426">
                  <c:v>1.7899999999999999E-2</c:v>
                </c:pt>
                <c:pt idx="427">
                  <c:v>2.12E-2</c:v>
                </c:pt>
                <c:pt idx="428">
                  <c:v>3.04E-2</c:v>
                </c:pt>
                <c:pt idx="429">
                  <c:v>4.0599999999999997E-2</c:v>
                </c:pt>
                <c:pt idx="430">
                  <c:v>4.87E-2</c:v>
                </c:pt>
                <c:pt idx="431">
                  <c:v>5.9900000000000002E-2</c:v>
                </c:pt>
                <c:pt idx="432">
                  <c:v>6.5500000000000003E-2</c:v>
                </c:pt>
                <c:pt idx="433">
                  <c:v>7.7499999999999999E-2</c:v>
                </c:pt>
                <c:pt idx="434">
                  <c:v>8.3699999999999997E-2</c:v>
                </c:pt>
                <c:pt idx="435">
                  <c:v>7.7499999999999999E-2</c:v>
                </c:pt>
                <c:pt idx="436">
                  <c:v>6.7100000000000007E-2</c:v>
                </c:pt>
                <c:pt idx="437">
                  <c:v>6.5799999999999997E-2</c:v>
                </c:pt>
                <c:pt idx="438">
                  <c:v>6.2300000000000001E-2</c:v>
                </c:pt>
                <c:pt idx="439">
                  <c:v>5.67E-2</c:v>
                </c:pt>
                <c:pt idx="440">
                  <c:v>4.5900000000000003E-2</c:v>
                </c:pt>
                <c:pt idx="441">
                  <c:v>3.9899999999999998E-2</c:v>
                </c:pt>
                <c:pt idx="442">
                  <c:v>4.8599999999999997E-2</c:v>
                </c:pt>
                <c:pt idx="443">
                  <c:v>6.2199999999999998E-2</c:v>
                </c:pt>
                <c:pt idx="444">
                  <c:v>6.5199999999999994E-2</c:v>
                </c:pt>
                <c:pt idx="445">
                  <c:v>6.6199999999999995E-2</c:v>
                </c:pt>
                <c:pt idx="446">
                  <c:v>7.1400000000000005E-2</c:v>
                </c:pt>
                <c:pt idx="447">
                  <c:v>4.3900000000000002E-2</c:v>
                </c:pt>
                <c:pt idx="448">
                  <c:v>4.5699999999999998E-2</c:v>
                </c:pt>
                <c:pt idx="449">
                  <c:v>5.9900000000000002E-2</c:v>
                </c:pt>
                <c:pt idx="450">
                  <c:v>4.82E-2</c:v>
                </c:pt>
                <c:pt idx="451">
                  <c:v>4.1099999999999998E-2</c:v>
                </c:pt>
                <c:pt idx="452">
                  <c:v>3.56E-2</c:v>
                </c:pt>
                <c:pt idx="453">
                  <c:v>2.75E-2</c:v>
                </c:pt>
                <c:pt idx="454">
                  <c:v>5.9700000000000003E-2</c:v>
                </c:pt>
                <c:pt idx="455">
                  <c:v>6.8599999999999994E-2</c:v>
                </c:pt>
                <c:pt idx="456">
                  <c:v>4.9500000000000002E-2</c:v>
                </c:pt>
                <c:pt idx="457">
                  <c:v>5.2600000000000001E-2</c:v>
                </c:pt>
                <c:pt idx="458">
                  <c:v>5.0999999999999997E-2</c:v>
                </c:pt>
                <c:pt idx="459">
                  <c:v>5.1299999999999998E-2</c:v>
                </c:pt>
                <c:pt idx="460">
                  <c:v>6.0600000000000001E-2</c:v>
                </c:pt>
                <c:pt idx="461">
                  <c:v>6.5500000000000003E-2</c:v>
                </c:pt>
                <c:pt idx="462">
                  <c:v>5.5899999999999998E-2</c:v>
                </c:pt>
                <c:pt idx="463">
                  <c:v>5.7299999999999997E-2</c:v>
                </c:pt>
                <c:pt idx="464">
                  <c:v>9.0399999999999994E-2</c:v>
                </c:pt>
                <c:pt idx="465">
                  <c:v>9.74E-2</c:v>
                </c:pt>
                <c:pt idx="466">
                  <c:v>7.6799999999999993E-2</c:v>
                </c:pt>
                <c:pt idx="467">
                  <c:v>6.9000000000000006E-2</c:v>
                </c:pt>
                <c:pt idx="468">
                  <c:v>6.59E-2</c:v>
                </c:pt>
                <c:pt idx="469">
                  <c:v>7.4499999999999997E-2</c:v>
                </c:pt>
                <c:pt idx="470">
                  <c:v>7.4499999999999997E-2</c:v>
                </c:pt>
                <c:pt idx="471">
                  <c:v>4.1399999999999999E-2</c:v>
                </c:pt>
                <c:pt idx="472">
                  <c:v>4.4299999999999999E-2</c:v>
                </c:pt>
                <c:pt idx="473">
                  <c:v>6.8500000000000005E-2</c:v>
                </c:pt>
                <c:pt idx="474">
                  <c:v>6.0400000000000002E-2</c:v>
                </c:pt>
                <c:pt idx="475">
                  <c:v>5.9700000000000003E-2</c:v>
                </c:pt>
                <c:pt idx="476">
                  <c:v>7.1800000000000003E-2</c:v>
                </c:pt>
                <c:pt idx="477">
                  <c:v>8.5999999999999993E-2</c:v>
                </c:pt>
                <c:pt idx="478">
                  <c:v>9.4500000000000001E-2</c:v>
                </c:pt>
                <c:pt idx="479">
                  <c:v>9.6299999999999997E-2</c:v>
                </c:pt>
                <c:pt idx="480">
                  <c:v>0.106</c:v>
                </c:pt>
                <c:pt idx="481">
                  <c:v>0.129</c:v>
                </c:pt>
                <c:pt idx="482">
                  <c:v>0.129</c:v>
                </c:pt>
                <c:pt idx="483">
                  <c:v>0.114</c:v>
                </c:pt>
                <c:pt idx="484">
                  <c:v>0.10100000000000001</c:v>
                </c:pt>
                <c:pt idx="485">
                  <c:v>0.106</c:v>
                </c:pt>
                <c:pt idx="486">
                  <c:v>0.11600000000000001</c:v>
                </c:pt>
                <c:pt idx="487">
                  <c:v>0.11700000000000001</c:v>
                </c:pt>
                <c:pt idx="488">
                  <c:v>0.107</c:v>
                </c:pt>
                <c:pt idx="489">
                  <c:v>0.115</c:v>
                </c:pt>
                <c:pt idx="490">
                  <c:v>0.13600000000000001</c:v>
                </c:pt>
                <c:pt idx="491">
                  <c:v>0.151</c:v>
                </c:pt>
                <c:pt idx="492">
                  <c:v>0.14699999999999999</c:v>
                </c:pt>
                <c:pt idx="493">
                  <c:v>0.14000000000000001</c:v>
                </c:pt>
                <c:pt idx="494">
                  <c:v>0.13500000000000001</c:v>
                </c:pt>
                <c:pt idx="495">
                  <c:v>0.13700000000000001</c:v>
                </c:pt>
                <c:pt idx="496">
                  <c:v>0.13100000000000001</c:v>
                </c:pt>
                <c:pt idx="497">
                  <c:v>0.114</c:v>
                </c:pt>
                <c:pt idx="498">
                  <c:v>0.111</c:v>
                </c:pt>
                <c:pt idx="499">
                  <c:v>0.12</c:v>
                </c:pt>
                <c:pt idx="500">
                  <c:v>0.16400000000000001</c:v>
                </c:pt>
                <c:pt idx="501">
                  <c:v>0.127</c:v>
                </c:pt>
                <c:pt idx="502">
                  <c:v>0.11700000000000001</c:v>
                </c:pt>
                <c:pt idx="503">
                  <c:v>0.11799999999999999</c:v>
                </c:pt>
                <c:pt idx="504">
                  <c:v>8.6199999999999999E-2</c:v>
                </c:pt>
                <c:pt idx="505">
                  <c:v>0.13400000000000001</c:v>
                </c:pt>
                <c:pt idx="506">
                  <c:v>0.14799999999999999</c:v>
                </c:pt>
                <c:pt idx="507">
                  <c:v>0.13800000000000001</c:v>
                </c:pt>
                <c:pt idx="508">
                  <c:v>0.13200000000000001</c:v>
                </c:pt>
                <c:pt idx="509">
                  <c:v>0.13900000000000001</c:v>
                </c:pt>
                <c:pt idx="510">
                  <c:v>0.14000000000000001</c:v>
                </c:pt>
                <c:pt idx="511">
                  <c:v>0.14399999999999999</c:v>
                </c:pt>
                <c:pt idx="512">
                  <c:v>0.126</c:v>
                </c:pt>
                <c:pt idx="513">
                  <c:v>0.10299999999999999</c:v>
                </c:pt>
                <c:pt idx="514">
                  <c:v>0.105</c:v>
                </c:pt>
                <c:pt idx="515">
                  <c:v>0.10199999999999999</c:v>
                </c:pt>
                <c:pt idx="516">
                  <c:v>9.7299999999999998E-2</c:v>
                </c:pt>
                <c:pt idx="517">
                  <c:v>9.3200000000000005E-2</c:v>
                </c:pt>
                <c:pt idx="518">
                  <c:v>9.5299999999999996E-2</c:v>
                </c:pt>
                <c:pt idx="519">
                  <c:v>0.10299999999999999</c:v>
                </c:pt>
                <c:pt idx="520">
                  <c:v>0.114</c:v>
                </c:pt>
                <c:pt idx="521">
                  <c:v>0.11899999999999999</c:v>
                </c:pt>
                <c:pt idx="522">
                  <c:v>0.13100000000000001</c:v>
                </c:pt>
                <c:pt idx="523">
                  <c:v>0.14399999999999999</c:v>
                </c:pt>
                <c:pt idx="524">
                  <c:v>0.14399999999999999</c:v>
                </c:pt>
                <c:pt idx="525">
                  <c:v>0.14099999999999999</c:v>
                </c:pt>
                <c:pt idx="526">
                  <c:v>0.14099999999999999</c:v>
                </c:pt>
                <c:pt idx="527">
                  <c:v>0.13500000000000001</c:v>
                </c:pt>
                <c:pt idx="528">
                  <c:v>0.13</c:v>
                </c:pt>
                <c:pt idx="529">
                  <c:v>0.12</c:v>
                </c:pt>
                <c:pt idx="530">
                  <c:v>0.107</c:v>
                </c:pt>
                <c:pt idx="531">
                  <c:v>0.105</c:v>
                </c:pt>
                <c:pt idx="532">
                  <c:v>0.108</c:v>
                </c:pt>
                <c:pt idx="533">
                  <c:v>0.105</c:v>
                </c:pt>
                <c:pt idx="534">
                  <c:v>0.115</c:v>
                </c:pt>
                <c:pt idx="535">
                  <c:v>0.121</c:v>
                </c:pt>
                <c:pt idx="536">
                  <c:v>0.124</c:v>
                </c:pt>
                <c:pt idx="537">
                  <c:v>0.11899999999999999</c:v>
                </c:pt>
                <c:pt idx="538">
                  <c:v>0.17100000000000001</c:v>
                </c:pt>
                <c:pt idx="539">
                  <c:v>0.129</c:v>
                </c:pt>
                <c:pt idx="540">
                  <c:v>0.113</c:v>
                </c:pt>
                <c:pt idx="541">
                  <c:v>0.112</c:v>
                </c:pt>
                <c:pt idx="542">
                  <c:v>0.10199999999999999</c:v>
                </c:pt>
                <c:pt idx="543">
                  <c:v>9.7600000000000006E-2</c:v>
                </c:pt>
                <c:pt idx="544">
                  <c:v>9.4E-2</c:v>
                </c:pt>
                <c:pt idx="545">
                  <c:v>9.1700000000000004E-2</c:v>
                </c:pt>
                <c:pt idx="546">
                  <c:v>0.13</c:v>
                </c:pt>
                <c:pt idx="547">
                  <c:v>0.122</c:v>
                </c:pt>
                <c:pt idx="548">
                  <c:v>0.111</c:v>
                </c:pt>
                <c:pt idx="549">
                  <c:v>0.112</c:v>
                </c:pt>
                <c:pt idx="550">
                  <c:v>0.109</c:v>
                </c:pt>
                <c:pt idx="551">
                  <c:v>0.105</c:v>
                </c:pt>
                <c:pt idx="552">
                  <c:v>0.104</c:v>
                </c:pt>
                <c:pt idx="553">
                  <c:v>0.10299999999999999</c:v>
                </c:pt>
                <c:pt idx="554">
                  <c:v>0.105</c:v>
                </c:pt>
                <c:pt idx="555">
                  <c:v>0.106</c:v>
                </c:pt>
                <c:pt idx="556">
                  <c:v>0.108</c:v>
                </c:pt>
                <c:pt idx="557">
                  <c:v>0.114</c:v>
                </c:pt>
                <c:pt idx="558">
                  <c:v>0.123</c:v>
                </c:pt>
                <c:pt idx="559">
                  <c:v>0.125</c:v>
                </c:pt>
                <c:pt idx="560">
                  <c:v>0.123</c:v>
                </c:pt>
                <c:pt idx="561">
                  <c:v>0.11700000000000001</c:v>
                </c:pt>
                <c:pt idx="562">
                  <c:v>0.114</c:v>
                </c:pt>
                <c:pt idx="563">
                  <c:v>0.113</c:v>
                </c:pt>
                <c:pt idx="564">
                  <c:v>0.108</c:v>
                </c:pt>
                <c:pt idx="565">
                  <c:v>0.10199999999999999</c:v>
                </c:pt>
                <c:pt idx="566">
                  <c:v>8.8599999999999998E-2</c:v>
                </c:pt>
                <c:pt idx="567">
                  <c:v>9.9299999999999999E-2</c:v>
                </c:pt>
                <c:pt idx="568">
                  <c:v>0.111</c:v>
                </c:pt>
                <c:pt idx="569">
                  <c:v>0.11899999999999999</c:v>
                </c:pt>
                <c:pt idx="570">
                  <c:v>0.125</c:v>
                </c:pt>
                <c:pt idx="571">
                  <c:v>0.13600000000000001</c:v>
                </c:pt>
                <c:pt idx="572">
                  <c:v>0.14199999999999999</c:v>
                </c:pt>
                <c:pt idx="573">
                  <c:v>0.158</c:v>
                </c:pt>
                <c:pt idx="574">
                  <c:v>0.152</c:v>
                </c:pt>
                <c:pt idx="575">
                  <c:v>0.14799999999999999</c:v>
                </c:pt>
                <c:pt idx="576">
                  <c:v>0.14199999999999999</c:v>
                </c:pt>
                <c:pt idx="577">
                  <c:v>0.13900000000000001</c:v>
                </c:pt>
                <c:pt idx="578">
                  <c:v>0.13200000000000001</c:v>
                </c:pt>
                <c:pt idx="579">
                  <c:v>0.13</c:v>
                </c:pt>
                <c:pt idx="580">
                  <c:v>0.123</c:v>
                </c:pt>
                <c:pt idx="581">
                  <c:v>0.126</c:v>
                </c:pt>
                <c:pt idx="582">
                  <c:v>0.125</c:v>
                </c:pt>
                <c:pt idx="583">
                  <c:v>0.123</c:v>
                </c:pt>
                <c:pt idx="584">
                  <c:v>0.125</c:v>
                </c:pt>
                <c:pt idx="585">
                  <c:v>0.13</c:v>
                </c:pt>
                <c:pt idx="586">
                  <c:v>0.13500000000000001</c:v>
                </c:pt>
                <c:pt idx="587">
                  <c:v>0.14199999999999999</c:v>
                </c:pt>
                <c:pt idx="588">
                  <c:v>0.13600000000000001</c:v>
                </c:pt>
                <c:pt idx="589">
                  <c:v>0.13200000000000001</c:v>
                </c:pt>
                <c:pt idx="590">
                  <c:v>0.13400000000000001</c:v>
                </c:pt>
                <c:pt idx="591">
                  <c:v>0.13700000000000001</c:v>
                </c:pt>
                <c:pt idx="592">
                  <c:v>0.13900000000000001</c:v>
                </c:pt>
                <c:pt idx="593">
                  <c:v>0.13500000000000001</c:v>
                </c:pt>
                <c:pt idx="594">
                  <c:v>0.126</c:v>
                </c:pt>
                <c:pt idx="595">
                  <c:v>0.126</c:v>
                </c:pt>
                <c:pt idx="596">
                  <c:v>0.14000000000000001</c:v>
                </c:pt>
                <c:pt idx="597">
                  <c:v>0.16</c:v>
                </c:pt>
                <c:pt idx="598">
                  <c:v>0.19800000000000001</c:v>
                </c:pt>
                <c:pt idx="599">
                  <c:v>0.17499999999999999</c:v>
                </c:pt>
                <c:pt idx="600">
                  <c:v>0.17</c:v>
                </c:pt>
                <c:pt idx="601">
                  <c:v>0.182</c:v>
                </c:pt>
                <c:pt idx="602">
                  <c:v>0.14699999999999999</c:v>
                </c:pt>
                <c:pt idx="603">
                  <c:v>0.16500000000000001</c:v>
                </c:pt>
                <c:pt idx="604">
                  <c:v>0.152</c:v>
                </c:pt>
                <c:pt idx="605">
                  <c:v>0.13300000000000001</c:v>
                </c:pt>
                <c:pt idx="606">
                  <c:v>0.123</c:v>
                </c:pt>
                <c:pt idx="607">
                  <c:v>0.125</c:v>
                </c:pt>
                <c:pt idx="608">
                  <c:v>0.11700000000000001</c:v>
                </c:pt>
                <c:pt idx="609">
                  <c:v>0.124</c:v>
                </c:pt>
                <c:pt idx="610">
                  <c:v>0.124</c:v>
                </c:pt>
                <c:pt idx="611">
                  <c:v>0.127</c:v>
                </c:pt>
                <c:pt idx="612">
                  <c:v>0.13500000000000001</c:v>
                </c:pt>
                <c:pt idx="613">
                  <c:v>0.14799999999999999</c:v>
                </c:pt>
                <c:pt idx="614">
                  <c:v>0.16200000000000001</c:v>
                </c:pt>
                <c:pt idx="615">
                  <c:v>0.17199999999999999</c:v>
                </c:pt>
                <c:pt idx="616">
                  <c:v>0.17299999999999999</c:v>
                </c:pt>
                <c:pt idx="617">
                  <c:v>0.17799999999999999</c:v>
                </c:pt>
                <c:pt idx="618">
                  <c:v>0.17299999999999999</c:v>
                </c:pt>
                <c:pt idx="619">
                  <c:v>0.18099999999999999</c:v>
                </c:pt>
                <c:pt idx="620">
                  <c:v>0.184</c:v>
                </c:pt>
                <c:pt idx="621">
                  <c:v>0.18099999999999999</c:v>
                </c:pt>
                <c:pt idx="622">
                  <c:v>0.18099999999999999</c:v>
                </c:pt>
                <c:pt idx="623">
                  <c:v>0.18099999999999999</c:v>
                </c:pt>
                <c:pt idx="624">
                  <c:v>0.17899999999999999</c:v>
                </c:pt>
                <c:pt idx="625">
                  <c:v>0.17899999999999999</c:v>
                </c:pt>
                <c:pt idx="626">
                  <c:v>0.17899999999999999</c:v>
                </c:pt>
                <c:pt idx="627">
                  <c:v>0.17599999999999999</c:v>
                </c:pt>
                <c:pt idx="628">
                  <c:v>0.18</c:v>
                </c:pt>
                <c:pt idx="629">
                  <c:v>0.183</c:v>
                </c:pt>
                <c:pt idx="630">
                  <c:v>0.191</c:v>
                </c:pt>
                <c:pt idx="631">
                  <c:v>0.19900000000000001</c:v>
                </c:pt>
                <c:pt idx="632">
                  <c:v>0.20399999999999999</c:v>
                </c:pt>
                <c:pt idx="633">
                  <c:v>0.20200000000000001</c:v>
                </c:pt>
                <c:pt idx="634">
                  <c:v>0.215</c:v>
                </c:pt>
                <c:pt idx="635">
                  <c:v>0.22600000000000001</c:v>
                </c:pt>
                <c:pt idx="636">
                  <c:v>0.22800000000000001</c:v>
                </c:pt>
                <c:pt idx="637">
                  <c:v>0.223</c:v>
                </c:pt>
                <c:pt idx="638">
                  <c:v>0.224</c:v>
                </c:pt>
                <c:pt idx="639">
                  <c:v>0.22600000000000001</c:v>
                </c:pt>
                <c:pt idx="640">
                  <c:v>0.23100000000000001</c:v>
                </c:pt>
                <c:pt idx="641">
                  <c:v>0.216</c:v>
                </c:pt>
                <c:pt idx="642">
                  <c:v>0.20799999999999999</c:v>
                </c:pt>
                <c:pt idx="643">
                  <c:v>0.21</c:v>
                </c:pt>
                <c:pt idx="644">
                  <c:v>0.21199999999999999</c:v>
                </c:pt>
                <c:pt idx="645">
                  <c:v>0.216</c:v>
                </c:pt>
                <c:pt idx="646">
                  <c:v>0.218</c:v>
                </c:pt>
                <c:pt idx="647">
                  <c:v>0.223</c:v>
                </c:pt>
                <c:pt idx="648">
                  <c:v>0.23499999999999999</c:v>
                </c:pt>
                <c:pt idx="649">
                  <c:v>0.24399999999999999</c:v>
                </c:pt>
                <c:pt idx="650">
                  <c:v>0.245</c:v>
                </c:pt>
                <c:pt idx="651">
                  <c:v>0.23499999999999999</c:v>
                </c:pt>
                <c:pt idx="652">
                  <c:v>0.22700000000000001</c:v>
                </c:pt>
                <c:pt idx="653">
                  <c:v>0.223</c:v>
                </c:pt>
                <c:pt idx="654">
                  <c:v>0.221</c:v>
                </c:pt>
                <c:pt idx="655">
                  <c:v>0.21299999999999999</c:v>
                </c:pt>
                <c:pt idx="656">
                  <c:v>0.19900000000000001</c:v>
                </c:pt>
                <c:pt idx="657">
                  <c:v>0.184</c:v>
                </c:pt>
                <c:pt idx="658">
                  <c:v>0.19800000000000001</c:v>
                </c:pt>
                <c:pt idx="659">
                  <c:v>0.217</c:v>
                </c:pt>
                <c:pt idx="660">
                  <c:v>0.221</c:v>
                </c:pt>
                <c:pt idx="661">
                  <c:v>0.22600000000000001</c:v>
                </c:pt>
                <c:pt idx="662">
                  <c:v>0.23599999999999999</c:v>
                </c:pt>
                <c:pt idx="663">
                  <c:v>0.25700000000000001</c:v>
                </c:pt>
                <c:pt idx="664">
                  <c:v>0.28199999999999997</c:v>
                </c:pt>
                <c:pt idx="665">
                  <c:v>0.24199999999999999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F0-CB44-ABE3-5A82EAEC1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8482799"/>
        <c:axId val="1748488479"/>
      </c:lineChart>
      <c:dateAx>
        <c:axId val="174848279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8479"/>
        <c:crosses val="autoZero"/>
        <c:auto val="1"/>
        <c:lblOffset val="100"/>
        <c:baseTimeUnit val="days"/>
      </c:dateAx>
      <c:valAx>
        <c:axId val="174848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8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0.86728</cdr:x>
      <cdr:y>0</cdr:y>
    </cdr:from>
    <cdr:to>
      <cdr:x>1</cdr:x>
      <cdr:y>0.80648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7B88F037-25D3-0C4B-981F-24AD3C61B8FB}"/>
            </a:ext>
          </a:extLst>
        </cdr:cNvPr>
        <cdr:cNvSpPr/>
      </cdr:nvSpPr>
      <cdr:spPr>
        <a:xfrm xmlns:a="http://schemas.openxmlformats.org/drawingml/2006/main">
          <a:off x="9697849" y="0"/>
          <a:ext cx="1484026" cy="39723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0.86728</cdr:x>
      <cdr:y>0</cdr:y>
    </cdr:from>
    <cdr:to>
      <cdr:x>1</cdr:x>
      <cdr:y>0.80648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7B88F037-25D3-0C4B-981F-24AD3C61B8FB}"/>
            </a:ext>
          </a:extLst>
        </cdr:cNvPr>
        <cdr:cNvSpPr/>
      </cdr:nvSpPr>
      <cdr:spPr>
        <a:xfrm xmlns:a="http://schemas.openxmlformats.org/drawingml/2006/main">
          <a:off x="9697849" y="0"/>
          <a:ext cx="1484026" cy="39723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insights/worlds-top-economies/#countries-by-gdp" TargetMode="External"/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90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4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Unemployment rises during recessions and falls during economic expansions.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peaked at the end of the 2009 recession.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The Fed worked to reduce the effects of the recession. Near the end of 2008, the FOMC reduced the federal funds rate to nearly zero and worked to reduce longer-term interest rates via large-scale asset purchase programs (late 2008 – 10/2014).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is currently below the natural rate of unemployment. This is traditionally accompanied by economic growth and rising price levels. It’s also a major reason for FOMC’s decision to increase the federal funds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9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9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2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3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6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0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</a:t>
            </a:r>
            <a:r>
              <a:rPr lang="en-US" baseline="0" dirty="0"/>
              <a:t> FOMC waited for labor market conditions to improve before raising the fed funds rate in late 2015.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FOMC currently working to normalize monetary policy by raising interest rates and reducing assets on its balance sheet</a:t>
            </a:r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r>
              <a:rPr lang="en-US" baseline="0" dirty="0" err="1"/>
              <a:t>FedFunds_recent.png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6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1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1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CV_DJSP_6mo.png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57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https://www.investopedia.com/insights/worlds-top-economies/#countries-by-gdp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86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09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68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28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12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6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59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3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41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145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72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Unemployment rises during recessions and falls during economic expansions.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peaked at the end of the 2009 recession.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The Fed worked to reduce the effects of the recession. Near the end of 2008, the FOMC reduced the federal funds rate to nearly zero and worked to reduce longer-term interest rates via large-scale asset purchase programs (late 2008 – 10/2014).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is currently below the natural rate of unemployment. This is traditionally accompanied by economic growth and rising price levels. It’s also a major reason for FOMC’s decision to increase the federal funds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8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48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70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97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35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366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03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048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511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</a:t>
            </a:r>
            <a:r>
              <a:rPr lang="en-US" baseline="0" dirty="0"/>
              <a:t> FOMC waited for labor market conditions to improve before raising the fed funds rate in late 2015.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FOMC currently working to normalize monetary policy by raising interest rates and reducing assets on its balance sheet</a:t>
            </a:r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r>
              <a:rPr lang="en-US" baseline="0" dirty="0" err="1"/>
              <a:t>FedFunds_recent.png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47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05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622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87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CV_DJSP_6mo.png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4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2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recent.png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Annual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emp_gender_pandemic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RATE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Counts_Pandemic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recent.png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.png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Assets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Monetary/treas.png" TargetMode="External"/><Relationship Id="rId5" Type="http://schemas.openxmlformats.org/officeDocument/2006/relationships/image" Target="../media/image51.png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Stocks/CV_DJSP_6mo.png" TargetMode="External"/><Relationship Id="rId5" Type="http://schemas.openxmlformats.org/officeDocument/2006/relationships/image" Target="../media/image52.png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RetailSales_Detail_cum.p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hange_in_private_inventories.png" TargetMode="Externa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lowwag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1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4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8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2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_recen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1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57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hyperlink" Target="mailto:sbaier@g.clemson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recent.png" TargetMode="Externa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Annual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emp_gender_pandemic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RATE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Counts_Pandemic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recent.png" TargetMode="Externa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.png" TargetMode="Externa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Assets.png" TargetMode="Externa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Monetary/treas.png" TargetMode="External"/><Relationship Id="rId5" Type="http://schemas.openxmlformats.org/officeDocument/2006/relationships/image" Target="../media/image51.png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Stocks/CV_DJSP_6mo.png" TargetMode="External"/><Relationship Id="rId5" Type="http://schemas.openxmlformats.org/officeDocument/2006/relationships/image" Target="../media/image52.png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RetailSales_Detail_cum.p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hange_in_private_inventories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hyperlink" Target="https://tracktherecovery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lowwag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2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_recen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mailto:sbaier@g.clemson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Clemson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January-February,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99344313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BE61-852E-F446-B70C-4436202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An</a:t>
            </a:r>
            <a:r>
              <a:rPr lang="en-US" dirty="0"/>
              <a:t>nual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992F-2CAB-AC43-AC7C-83BDB3D0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101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9BE08B0-53A0-E24F-B0B9-B249540BB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36501" y="996557"/>
            <a:ext cx="10467338" cy="5233669"/>
          </a:xfrm>
        </p:spPr>
      </p:pic>
    </p:spTree>
    <p:extLst>
      <p:ext uri="{BB962C8B-B14F-4D97-AF65-F5344CB8AC3E}">
        <p14:creationId xmlns:p14="http://schemas.microsoft.com/office/powerpoint/2010/main" val="21723273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042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F1E92F-F2A0-D04B-8433-930513B06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30783" y="1323339"/>
            <a:ext cx="9700886" cy="4850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31" y="-2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/>
              <a:t>ther Measure: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103</a:t>
            </a:fld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DE209EB-EE5C-4EEE-B92B-CD7428D072C7}"/>
              </a:ext>
            </a:extLst>
          </p:cNvPr>
          <p:cNvSpPr/>
          <p:nvPr/>
        </p:nvSpPr>
        <p:spPr>
          <a:xfrm>
            <a:off x="7292670" y="1872229"/>
            <a:ext cx="1491686" cy="1055181"/>
          </a:xfrm>
          <a:prstGeom prst="borderCallout1">
            <a:avLst>
              <a:gd name="adj1" fmla="val 31417"/>
              <a:gd name="adj2" fmla="val 112008"/>
              <a:gd name="adj3" fmla="val -2156"/>
              <a:gd name="adj4" fmla="val 150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Peak: 22.9%</a:t>
            </a:r>
            <a:br>
              <a:rPr lang="en-US" dirty="0"/>
            </a:br>
            <a:r>
              <a:rPr lang="en-US" dirty="0"/>
              <a:t>(April, 2019)</a:t>
            </a:r>
          </a:p>
        </p:txBody>
      </p:sp>
    </p:spTree>
    <p:extLst>
      <p:ext uri="{BB962C8B-B14F-4D97-AF65-F5344CB8AC3E}">
        <p14:creationId xmlns:p14="http://schemas.microsoft.com/office/powerpoint/2010/main" val="29991811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0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160789561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spending matter?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106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46807-EF1E-D741-8C1B-E5A2E0A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769180" y="1151814"/>
            <a:ext cx="8653639" cy="50784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91D55-E3CF-3B40-A207-0ABD8E1171FD}"/>
              </a:ext>
            </a:extLst>
          </p:cNvPr>
          <p:cNvSpPr txBox="1"/>
          <p:nvPr/>
        </p:nvSpPr>
        <p:spPr>
          <a:xfrm>
            <a:off x="8519179" y="3187669"/>
            <a:ext cx="1510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Spending:</a:t>
            </a:r>
          </a:p>
          <a:p>
            <a:r>
              <a:rPr lang="en-US" dirty="0"/>
              <a:t>Goods	20%</a:t>
            </a:r>
          </a:p>
          <a:p>
            <a:r>
              <a:rPr lang="en-US" dirty="0"/>
              <a:t>Services	44%</a:t>
            </a:r>
          </a:p>
          <a:p>
            <a:endParaRPr lang="en-US" b="1" i="1" dirty="0"/>
          </a:p>
          <a:p>
            <a:r>
              <a:rPr lang="en-US" b="1" i="1" dirty="0"/>
              <a:t>Total	64%</a:t>
            </a:r>
          </a:p>
        </p:txBody>
      </p:sp>
    </p:spTree>
    <p:extLst>
      <p:ext uri="{BB962C8B-B14F-4D97-AF65-F5344CB8AC3E}">
        <p14:creationId xmlns:p14="http://schemas.microsoft.com/office/powerpoint/2010/main" val="7260688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72A38-20C0-8B4D-8160-716E79C26F14}"/>
              </a:ext>
            </a:extLst>
          </p:cNvPr>
          <p:cNvSpPr txBox="1"/>
          <p:nvPr/>
        </p:nvSpPr>
        <p:spPr>
          <a:xfrm>
            <a:off x="6897756" y="3935896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term implications for women?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FBB4F-2D06-6041-B644-BBFE5474DDD2}"/>
              </a:ext>
            </a:extLst>
          </p:cNvPr>
          <p:cNvSpPr txBox="1"/>
          <p:nvPr/>
        </p:nvSpPr>
        <p:spPr>
          <a:xfrm>
            <a:off x="10130117" y="2017266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09533-8C18-C846-941A-A8F02B59C359}"/>
              </a:ext>
            </a:extLst>
          </p:cNvPr>
          <p:cNvSpPr txBox="1"/>
          <p:nvPr/>
        </p:nvSpPr>
        <p:spPr>
          <a:xfrm>
            <a:off x="10100011" y="173992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28930444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8A14-8449-B742-901E-8BB97CA1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Women More Than 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370B-5E09-204C-8D2E-98141D13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Women are disproportionately represented in low-wage and face-to-face jobs.</a:t>
            </a:r>
          </a:p>
          <a:p>
            <a:pPr>
              <a:spcAft>
                <a:spcPts val="1000"/>
              </a:spcAft>
            </a:pPr>
            <a:r>
              <a:rPr lang="en-US" dirty="0"/>
              <a:t>Our childcare and school systems don’t meet the needs of working mothers.</a:t>
            </a:r>
          </a:p>
          <a:p>
            <a:pPr>
              <a:spcAft>
                <a:spcPts val="1000"/>
              </a:spcAft>
            </a:pPr>
            <a:r>
              <a:rPr lang="en-US" dirty="0"/>
              <a:t>COVID-19 has upended the labor market, with disastrous consequences for working women and their families.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Many women continued working in high risk jobs.</a:t>
            </a:r>
          </a:p>
          <a:p>
            <a:pPr>
              <a:spcAft>
                <a:spcPts val="1000"/>
              </a:spcAft>
            </a:pPr>
            <a:r>
              <a:rPr lang="en-US" dirty="0"/>
              <a:t>The difference in impact is waning.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8E29B-FCEC-EA40-BE47-B8521C2C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03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ecting Black Workers More than White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C0C79-BD23-B549-BE84-D6E6A78FF63C}"/>
              </a:ext>
            </a:extLst>
          </p:cNvPr>
          <p:cNvSpPr txBox="1"/>
          <p:nvPr/>
        </p:nvSpPr>
        <p:spPr>
          <a:xfrm>
            <a:off x="10229770" y="298827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EDFF8-B899-AF42-BD2A-12483B541C5A}"/>
              </a:ext>
            </a:extLst>
          </p:cNvPr>
          <p:cNvSpPr txBox="1"/>
          <p:nvPr/>
        </p:nvSpPr>
        <p:spPr>
          <a:xfrm>
            <a:off x="10229770" y="2470391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401576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138915F-F5F0-7448-803D-3BD8E4453391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Scott Baier,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Clemson University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94170896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4366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07E9-9A25-0148-AC73-E3B6175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8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</a:t>
            </a:r>
            <a:r>
              <a:rPr lang="en-US"/>
              <a:t>: Critical </a:t>
            </a:r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5084-21D5-9B4F-80A7-5ADEBE20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Inequities</a:t>
            </a:r>
          </a:p>
          <a:p>
            <a:pPr lvl="1"/>
            <a:r>
              <a:rPr lang="en-US" dirty="0"/>
              <a:t>Price changes vary wildly across goods.</a:t>
            </a:r>
          </a:p>
          <a:p>
            <a:pPr lvl="1"/>
            <a:r>
              <a:rPr lang="en-US" dirty="0"/>
              <a:t>How inflation hits you depends on what you buy and your level of income.</a:t>
            </a:r>
          </a:p>
          <a:p>
            <a:pPr lvl="2"/>
            <a:r>
              <a:rPr lang="en-US" dirty="0"/>
              <a:t>Some evidence that lower income individuals face higher inflation.</a:t>
            </a:r>
          </a:p>
          <a:p>
            <a:pPr lvl="1"/>
            <a:endParaRPr lang="en-US" dirty="0"/>
          </a:p>
          <a:p>
            <a:r>
              <a:rPr lang="en-US" dirty="0"/>
              <a:t>Online inflation is much lower than the CPI</a:t>
            </a:r>
          </a:p>
          <a:p>
            <a:pPr lvl="1"/>
            <a:r>
              <a:rPr lang="en-US" dirty="0"/>
              <a:t>Estimates suggest about 2% lower.</a:t>
            </a:r>
          </a:p>
          <a:p>
            <a:pPr lvl="1"/>
            <a:endParaRPr lang="en-US" dirty="0"/>
          </a:p>
          <a:p>
            <a:r>
              <a:rPr lang="en-US" dirty="0"/>
              <a:t>Both have implications for the policy response.</a:t>
            </a:r>
          </a:p>
          <a:p>
            <a:pPr lvl="1"/>
            <a:r>
              <a:rPr lang="en-US" dirty="0"/>
              <a:t>Safety net? Antitrust action?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A9028-CD39-9B45-8BE2-BA751D1F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344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586588" y="1467745"/>
            <a:ext cx="7927442" cy="4614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669890" y="1027322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0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012D4-E1B1-3A4E-8612-26D251012F23}"/>
              </a:ext>
            </a:extLst>
          </p:cNvPr>
          <p:cNvSpPr/>
          <p:nvPr/>
        </p:nvSpPr>
        <p:spPr>
          <a:xfrm>
            <a:off x="8905773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7053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208-60F1-469C-A300-0E7F69D0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“</a:t>
            </a:r>
            <a:r>
              <a:rPr lang="en-US" dirty="0"/>
              <a:t>K-shaped”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8EEB-24DE-45BC-9662-5A6ACC6B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756842"/>
            <a:ext cx="10677939" cy="365594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Executive Summary</a:t>
            </a:r>
          </a:p>
          <a:p>
            <a:r>
              <a:rPr lang="en-US" b="0" dirty="0"/>
              <a:t>Those with financial wealth/residential real estate have seen its value grow in excess of inflation.</a:t>
            </a:r>
          </a:p>
          <a:p>
            <a:r>
              <a:rPr lang="en-US" b="0" dirty="0"/>
              <a:t>High income earners (&gt;60k/</a:t>
            </a:r>
            <a:r>
              <a:rPr lang="en-US" b="0" dirty="0" err="1"/>
              <a:t>yr</a:t>
            </a:r>
            <a:r>
              <a:rPr lang="en-US" b="0" dirty="0"/>
              <a:t>) have largely kept their jobs; </a:t>
            </a:r>
          </a:p>
          <a:p>
            <a:pPr lvl="1"/>
            <a:r>
              <a:rPr lang="en-US" b="0" dirty="0"/>
              <a:t>middle and low income earners have depressed employment rates</a:t>
            </a:r>
          </a:p>
          <a:p>
            <a:r>
              <a:rPr lang="en-US" b="0" dirty="0"/>
              <a:t>Women are disproportionately exiting labor force.</a:t>
            </a:r>
          </a:p>
          <a:p>
            <a:r>
              <a:rPr lang="en-US" b="0" dirty="0"/>
              <a:t>Food insecurity has been very high.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ECB3-D69C-46BC-BA3A-376FD27A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97015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57B-F50E-BB4B-911C-53C2C92D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onavirus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8232-A58D-E046-ADF5-9EFC15E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115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141880-DA95-3340-81C1-AC6AA344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15" y="1602225"/>
            <a:ext cx="6054969" cy="4351338"/>
          </a:xfrm>
        </p:spPr>
        <p:txBody>
          <a:bodyPr/>
          <a:lstStyle/>
          <a:p>
            <a:r>
              <a:rPr lang="en-US" dirty="0"/>
              <a:t>Resources to weather the storm.</a:t>
            </a:r>
          </a:p>
          <a:p>
            <a:r>
              <a:rPr lang="en-US" dirty="0"/>
              <a:t>Racial inequities.</a:t>
            </a:r>
          </a:p>
          <a:p>
            <a:r>
              <a:rPr lang="en-US" dirty="0"/>
              <a:t>Educational inequities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Low wage jobs are at risk.</a:t>
            </a:r>
          </a:p>
        </p:txBody>
      </p:sp>
    </p:spTree>
    <p:extLst>
      <p:ext uri="{BB962C8B-B14F-4D97-AF65-F5344CB8AC3E}">
        <p14:creationId xmlns:p14="http://schemas.microsoft.com/office/powerpoint/2010/main" val="12360425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3DF-7FD6-0546-BA5F-E699348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Policy: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E164-282E-6949-B019-8F6AB355E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goal is to keep interest rates low, to facilitate continued borrowing.</a:t>
            </a:r>
          </a:p>
          <a:p>
            <a:pPr lvl="1"/>
            <a:r>
              <a:rPr lang="en-US" dirty="0"/>
              <a:t>Federal Funds Rate – rate at which banks lend to each other, usually overnight.</a:t>
            </a:r>
          </a:p>
          <a:p>
            <a:pPr lvl="1"/>
            <a:r>
              <a:rPr lang="en-US" dirty="0"/>
              <a:t>Purchases of U.S. Treasury securities – keep money flowing to the government at low rates of interest.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A2C85-9749-104A-A400-9C61D26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741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Last 5 Years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90190-B6C7-BF4C-917A-9A49694C4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4151650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97351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046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Reserve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39200" y="1073426"/>
            <a:ext cx="10313600" cy="515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1D658-E8DA-3D44-B9C5-B9E19754C068}"/>
              </a:ext>
            </a:extLst>
          </p:cNvPr>
          <p:cNvSpPr txBox="1"/>
          <p:nvPr/>
        </p:nvSpPr>
        <p:spPr>
          <a:xfrm>
            <a:off x="10644351" y="14113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3CC72-F871-0740-95C5-B9AE9DAD33B6}"/>
              </a:ext>
            </a:extLst>
          </p:cNvPr>
          <p:cNvSpPr txBox="1"/>
          <p:nvPr/>
        </p:nvSpPr>
        <p:spPr>
          <a:xfrm>
            <a:off x="9633873" y="3467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2F7F2-FFA1-654D-971B-EE423A4F5027}"/>
              </a:ext>
            </a:extLst>
          </p:cNvPr>
          <p:cNvSpPr txBox="1"/>
          <p:nvPr/>
        </p:nvSpPr>
        <p:spPr>
          <a:xfrm>
            <a:off x="4548351" y="44544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078C6-F3A4-3D4E-953F-3876F7BE2DD5}"/>
              </a:ext>
            </a:extLst>
          </p:cNvPr>
          <p:cNvSpPr txBox="1"/>
          <p:nvPr/>
        </p:nvSpPr>
        <p:spPr>
          <a:xfrm>
            <a:off x="4385538" y="1712343"/>
            <a:ext cx="45886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Largely Treasury Securities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E281F-5545-CF4D-A821-0E00C2F437CE}"/>
              </a:ext>
            </a:extLst>
          </p:cNvPr>
          <p:cNvSpPr txBox="1"/>
          <p:nvPr/>
        </p:nvSpPr>
        <p:spPr>
          <a:xfrm>
            <a:off x="4238368" y="3218794"/>
            <a:ext cx="1553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3E04D-6DD5-CF44-B9B9-AE8BF77F5365}"/>
              </a:ext>
            </a:extLst>
          </p:cNvPr>
          <p:cNvSpPr txBox="1"/>
          <p:nvPr/>
        </p:nvSpPr>
        <p:spPr>
          <a:xfrm>
            <a:off x="8974230" y="2561115"/>
            <a:ext cx="110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198860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 – Low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A9ABC-EAC4-B04A-873A-87B600515E7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rkets Respond To Fed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A9ABC-EAC4-B04A-873A-87B600515E7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38739F-7CF6-1F46-827A-32053DE95225}"/>
              </a:ext>
            </a:extLst>
          </p:cNvPr>
          <p:cNvSpPr txBox="1"/>
          <p:nvPr/>
        </p:nvSpPr>
        <p:spPr>
          <a:xfrm>
            <a:off x="6912472" y="4032718"/>
            <a:ext cx="364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…and COVID and Russia and Inflation</a:t>
            </a:r>
          </a:p>
        </p:txBody>
      </p:sp>
    </p:spTree>
    <p:extLst>
      <p:ext uri="{BB962C8B-B14F-4D97-AF65-F5344CB8AC3E}">
        <p14:creationId xmlns:p14="http://schemas.microsoft.com/office/powerpoint/2010/main" val="9867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5A98-72EC-9046-B213-F2D33070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Are Slowing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786E1197-218E-0548-AE0F-9F0C0611E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75360" y="1109586"/>
            <a:ext cx="10241280" cy="51206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5B47A-EF19-4F47-BD73-00AF1576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9C420-79FA-D841-BAFE-B00347326F29}"/>
              </a:ext>
            </a:extLst>
          </p:cNvPr>
          <p:cNvSpPr txBox="1"/>
          <p:nvPr/>
        </p:nvSpPr>
        <p:spPr>
          <a:xfrm>
            <a:off x="8291945" y="1325563"/>
            <a:ext cx="2708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be X-mas shopping </a:t>
            </a:r>
          </a:p>
          <a:p>
            <a:r>
              <a:rPr lang="en-US" dirty="0"/>
              <a:t>all happened in November.</a:t>
            </a:r>
          </a:p>
          <a:p>
            <a:r>
              <a:rPr lang="en-US" dirty="0"/>
              <a:t>(Supply chain awareness?)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C63D4-930E-2A41-9481-39C16F6DD58D}"/>
              </a:ext>
            </a:extLst>
          </p:cNvPr>
          <p:cNvSpPr/>
          <p:nvPr/>
        </p:nvSpPr>
        <p:spPr>
          <a:xfrm>
            <a:off x="4499264" y="1427018"/>
            <a:ext cx="841663" cy="2216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Clemson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January-February,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45600123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4103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649+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541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7991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607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(1/31):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(2/7): 	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(2/14): 	Trade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(1/21): 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1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Government policy</a:t>
            </a:r>
          </a:p>
          <a:p>
            <a:pPr lvl="1"/>
            <a:r>
              <a:rPr lang="en-US" dirty="0"/>
              <a:t>Debt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netary Policy Is About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the Interest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130</a:t>
            </a:fld>
            <a:endParaRPr lang="en-GB" dirty="0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90F2189D-0F31-4CEA-AD23-D8E634685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4" y="1602226"/>
            <a:ext cx="8534400" cy="435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FOMC does not set an exact number for the Federal funds rate.  Instead, it sets an upper (green line) and lower (blue) range.</a:t>
            </a:r>
          </a:p>
          <a:p>
            <a:r>
              <a:rPr lang="en-US" sz="2000" dirty="0"/>
              <a:t>“The Committee decided to keep the target range for the federal funds rate at 0 to 1/4 percent…” (4/28/2021)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041FC-CD7B-41F5-9B4D-2CAF49B3A1FF}"/>
              </a:ext>
            </a:extLst>
          </p:cNvPr>
          <p:cNvSpPr txBox="1"/>
          <p:nvPr/>
        </p:nvSpPr>
        <p:spPr>
          <a:xfrm>
            <a:off x="4309534" y="2200701"/>
            <a:ext cx="234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Grey bars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238762213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902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9333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4169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138915F-F5F0-7448-803D-3BD8E4453391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Scott Baier,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Clemson University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32957713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80763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Government policy</a:t>
            </a:r>
          </a:p>
          <a:p>
            <a:pPr lvl="1"/>
            <a:r>
              <a:rPr lang="en-US" dirty="0"/>
              <a:t>Debt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49978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2775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42123" y="1492697"/>
            <a:ext cx="12107754" cy="3914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</p:spTree>
    <p:extLst>
      <p:ext uri="{BB962C8B-B14F-4D97-AF65-F5344CB8AC3E}">
        <p14:creationId xmlns:p14="http://schemas.microsoft.com/office/powerpoint/2010/main" val="29107842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014C-CAA9-1548-996E-95DC78FA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Om</a:t>
            </a:r>
            <a:r>
              <a:rPr lang="en-US" dirty="0"/>
              <a:t>icron is Making Things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AA5E-6853-784F-9DFB-71381935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0" dirty="0" err="1"/>
              <a:t>Covid</a:t>
            </a:r>
            <a:r>
              <a:rPr lang="en-US" b="0" dirty="0"/>
              <a:t>-related absences: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Are creating headaches for businesses that were struggling to hire workers even before Omicron. 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Restaurants and retail stores have cut back hours.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Broadway shows called off performances. 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Airlines canceled thousands of flights over the holidays because so many crew members called in sick; 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on one day last month, nearly a third of United Airlines Workers at Newark Liberty International Airport, a major hub, called in sick.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099A7-A682-9148-9880-492C068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53B23-F68A-EA4D-8E0C-4B5B46F066EF}"/>
              </a:ext>
            </a:extLst>
          </p:cNvPr>
          <p:cNvSpPr txBox="1"/>
          <p:nvPr/>
        </p:nvSpPr>
        <p:spPr>
          <a:xfrm>
            <a:off x="9272751" y="6439173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5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Ari</a:t>
            </a:r>
            <a:r>
              <a:rPr lang="en-US" dirty="0"/>
              <a:t>zona Cases Are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4058" y="1633981"/>
            <a:ext cx="11383882" cy="36320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913730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0117C-732A-EC48-8B9B-5E3F08FF22E9}"/>
              </a:ext>
            </a:extLst>
          </p:cNvPr>
          <p:cNvSpPr txBox="1"/>
          <p:nvPr/>
        </p:nvSpPr>
        <p:spPr>
          <a:xfrm>
            <a:off x="3929063" y="2134680"/>
            <a:ext cx="153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S. Carolina</a:t>
            </a:r>
          </a:p>
        </p:txBody>
      </p:sp>
    </p:spTree>
    <p:extLst>
      <p:ext uri="{BB962C8B-B14F-4D97-AF65-F5344CB8AC3E}">
        <p14:creationId xmlns:p14="http://schemas.microsoft.com/office/powerpoint/2010/main" val="16571213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111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A9A-3C36-4643-A6DF-0C6CABDC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Basic Statistics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F32882-32CA-7F48-B318-EB2AC54163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2327" y="1096963"/>
          <a:ext cx="7839858" cy="446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331.9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162.3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149.0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686314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$23.9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r>
                        <a:rPr lang="en-US" sz="2400" dirty="0"/>
                        <a:t>Income per Capita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$63,002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538101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$31.31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0105-51EA-004E-ACC2-10F4529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7601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306-E787-8C4F-BBB6-C58FB563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</a:t>
            </a:r>
            <a:r>
              <a:rPr lang="en-US" dirty="0"/>
              <a:t> Economy in Global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DC48F-C405-BA42-B876-B4DBBD17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BB2E5-5518-F949-B9FE-33D8AFCB324E}"/>
              </a:ext>
            </a:extLst>
          </p:cNvPr>
          <p:cNvSpPr txBox="1"/>
          <p:nvPr/>
        </p:nvSpPr>
        <p:spPr>
          <a:xfrm>
            <a:off x="909066" y="1453274"/>
            <a:ext cx="4164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U.S. Real GDP: 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19.202 trillion</a:t>
            </a:r>
            <a:r>
              <a:rPr lang="en-US" sz="2800" b="1" dirty="0"/>
              <a:t> in 2019-Q4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17.258 trillion </a:t>
            </a:r>
            <a:r>
              <a:rPr lang="en-US" sz="2800" b="1" dirty="0"/>
              <a:t>in 2020-Q2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19.806 trillion </a:t>
            </a:r>
            <a:r>
              <a:rPr lang="en-US" sz="2800" b="1"/>
              <a:t>in 2021-Q4</a:t>
            </a:r>
            <a:endParaRPr lang="en-US" sz="28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5A3588-7189-5A44-87E1-48F71AEFE0CC}"/>
              </a:ext>
            </a:extLst>
          </p:cNvPr>
          <p:cNvGrpSpPr/>
          <p:nvPr/>
        </p:nvGrpSpPr>
        <p:grpSpPr>
          <a:xfrm>
            <a:off x="632568" y="907379"/>
            <a:ext cx="11082666" cy="5458015"/>
            <a:chOff x="632568" y="907379"/>
            <a:chExt cx="11082666" cy="54580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5E5678-4AC1-334D-A543-C44C30048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519088" y="907379"/>
              <a:ext cx="6196146" cy="5458015"/>
            </a:xfrm>
            <a:prstGeom prst="rect">
              <a:avLst/>
            </a:prstGeom>
          </p:spPr>
        </p:pic>
        <p:pic>
          <p:nvPicPr>
            <p:cNvPr id="8" name="Picture 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1D47F4E6-D576-014D-8D3D-AB355C455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68" y="4236121"/>
              <a:ext cx="5590761" cy="17145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0D4B8E3-2E9D-2D44-9A5C-B356C235199F}"/>
              </a:ext>
            </a:extLst>
          </p:cNvPr>
          <p:cNvSpPr/>
          <p:nvPr/>
        </p:nvSpPr>
        <p:spPr>
          <a:xfrm>
            <a:off x="476766" y="5404726"/>
            <a:ext cx="5795447" cy="54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741-D15D-9A4A-BF56-9B002E85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of the U.S. Economy: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374-7042-A740-9080-038689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144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BCCB2A-2B87-0745-A2AE-BAB435681D3D}"/>
              </a:ext>
            </a:extLst>
          </p:cNvPr>
          <p:cNvGraphicFramePr>
            <a:graphicFrameLocks noGrp="1"/>
          </p:cNvGraphicFramePr>
          <p:nvPr/>
        </p:nvGraphicFramePr>
        <p:xfrm>
          <a:off x="1104901" y="1036280"/>
          <a:ext cx="10039350" cy="524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B60458-99CF-8D46-94D5-70AAA0CB914D}"/>
              </a:ext>
            </a:extLst>
          </p:cNvPr>
          <p:cNvSpPr txBox="1"/>
          <p:nvPr/>
        </p:nvSpPr>
        <p:spPr>
          <a:xfrm rot="16200000">
            <a:off x="-465881" y="2507576"/>
            <a:ext cx="19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 of Total GDP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4EEBB1-7B97-F044-8569-687AEAF6AA62}"/>
              </a:ext>
            </a:extLst>
          </p:cNvPr>
          <p:cNvSpPr/>
          <p:nvPr/>
        </p:nvSpPr>
        <p:spPr>
          <a:xfrm>
            <a:off x="1308101" y="1070769"/>
            <a:ext cx="1333500" cy="5414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0B5CCA-B2F7-F046-9B7B-14A4453DB382}"/>
              </a:ext>
            </a:extLst>
          </p:cNvPr>
          <p:cNvSpPr/>
          <p:nvPr/>
        </p:nvSpPr>
        <p:spPr>
          <a:xfrm>
            <a:off x="9852899" y="1096963"/>
            <a:ext cx="1333500" cy="5414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F7733D-8A2C-3049-B52A-F9A33397E1BD}"/>
              </a:ext>
            </a:extLst>
          </p:cNvPr>
          <p:cNvSpPr/>
          <p:nvPr/>
        </p:nvSpPr>
        <p:spPr>
          <a:xfrm>
            <a:off x="7678549" y="685444"/>
            <a:ext cx="4095750" cy="6237287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A4A3D-C93E-984D-8331-121CE92E62CF}"/>
              </a:ext>
            </a:extLst>
          </p:cNvPr>
          <p:cNvSpPr txBox="1"/>
          <p:nvPr/>
        </p:nvSpPr>
        <p:spPr>
          <a:xfrm>
            <a:off x="3221749" y="6420785"/>
            <a:ext cx="2755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1079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erson County GSP: Manufacturing!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145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C21944-10AF-C14D-8D42-AFD976340B39}"/>
              </a:ext>
            </a:extLst>
          </p:cNvPr>
          <p:cNvGraphicFramePr>
            <a:graphicFrameLocks noGrp="1"/>
          </p:cNvGraphicFramePr>
          <p:nvPr/>
        </p:nvGraphicFramePr>
        <p:xfrm>
          <a:off x="729297" y="1154551"/>
          <a:ext cx="10733408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3236E1-2D72-4F4E-88CF-1C8E17AE6638}"/>
              </a:ext>
            </a:extLst>
          </p:cNvPr>
          <p:cNvSpPr txBox="1"/>
          <p:nvPr/>
        </p:nvSpPr>
        <p:spPr>
          <a:xfrm rot="16200000">
            <a:off x="-304800" y="3593228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7F44C-2C0C-A846-84A7-8273A333F90D}"/>
              </a:ext>
            </a:extLst>
          </p:cNvPr>
          <p:cNvSpPr txBox="1"/>
          <p:nvPr/>
        </p:nvSpPr>
        <p:spPr>
          <a:xfrm>
            <a:off x="3306578" y="6487440"/>
            <a:ext cx="6098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U.S.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50004789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erson </a:t>
            </a:r>
            <a:r>
              <a:rPr lang="en-US"/>
              <a:t>County Employment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146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0A0FAD-80C7-7B4C-8737-E5AE391B3509}"/>
              </a:ext>
            </a:extLst>
          </p:cNvPr>
          <p:cNvGraphicFramePr>
            <a:graphicFrameLocks noGrp="1"/>
          </p:cNvGraphicFramePr>
          <p:nvPr/>
        </p:nvGraphicFramePr>
        <p:xfrm>
          <a:off x="938217" y="1032752"/>
          <a:ext cx="10872784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EB37A0-7E7F-A443-AF27-C4FDC4FDD3A6}"/>
              </a:ext>
            </a:extLst>
          </p:cNvPr>
          <p:cNvSpPr txBox="1"/>
          <p:nvPr/>
        </p:nvSpPr>
        <p:spPr>
          <a:xfrm rot="16200000">
            <a:off x="-819302" y="3244334"/>
            <a:ext cx="271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 of Total Employment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E41CA-F7C1-AC4C-BC17-BA20713C697E}"/>
              </a:ext>
            </a:extLst>
          </p:cNvPr>
          <p:cNvSpPr txBox="1"/>
          <p:nvPr/>
        </p:nvSpPr>
        <p:spPr>
          <a:xfrm>
            <a:off x="3306578" y="6487440"/>
            <a:ext cx="6098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U.S.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42117987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0032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148</a:t>
            </a:fld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081DF6-AA67-DF40-9762-2A0A3F4CD3C2}"/>
              </a:ext>
            </a:extLst>
          </p:cNvPr>
          <p:cNvGraphicFramePr>
            <a:graphicFrameLocks noGrp="1"/>
          </p:cNvGraphicFramePr>
          <p:nvPr/>
        </p:nvGraphicFramePr>
        <p:xfrm>
          <a:off x="448236" y="1183340"/>
          <a:ext cx="10515600" cy="52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41273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Great Recession Slowdown!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149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AF7AA6-6267-354C-88EA-0545CBC38E09}"/>
              </a:ext>
            </a:extLst>
          </p:cNvPr>
          <p:cNvGraphicFramePr>
            <a:graphicFrameLocks noGrp="1"/>
          </p:cNvGraphicFramePr>
          <p:nvPr/>
        </p:nvGraphicFramePr>
        <p:xfrm>
          <a:off x="506019" y="1129553"/>
          <a:ext cx="10641594" cy="572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DE33CD-DD2C-FA48-AAF2-B6EB428FFE7C}"/>
              </a:ext>
            </a:extLst>
          </p:cNvPr>
          <p:cNvCxnSpPr>
            <a:cxnSpLocks/>
          </p:cNvCxnSpPr>
          <p:nvPr/>
        </p:nvCxnSpPr>
        <p:spPr>
          <a:xfrm flipV="1">
            <a:off x="11013931" y="2098350"/>
            <a:ext cx="0" cy="783669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C99823-EC66-2E49-B87D-3FE58160F57B}"/>
              </a:ext>
            </a:extLst>
          </p:cNvPr>
          <p:cNvSpPr txBox="1"/>
          <p:nvPr/>
        </p:nvSpPr>
        <p:spPr>
          <a:xfrm>
            <a:off x="10732292" y="1557363"/>
            <a:ext cx="124301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11% Gap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743F9-BD21-4A4F-81AC-7461B17796D0}"/>
              </a:ext>
            </a:extLst>
          </p:cNvPr>
          <p:cNvSpPr txBox="1"/>
          <p:nvPr/>
        </p:nvSpPr>
        <p:spPr>
          <a:xfrm>
            <a:off x="10065802" y="3438100"/>
            <a:ext cx="1951688" cy="92333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Income per person</a:t>
            </a:r>
          </a:p>
          <a:p>
            <a:r>
              <a:rPr lang="en-US" dirty="0">
                <a:solidFill>
                  <a:schemeClr val="bg1"/>
                </a:solidFill>
              </a:rPr>
              <a:t>would be about</a:t>
            </a:r>
          </a:p>
          <a:p>
            <a:r>
              <a:rPr lang="en-US" dirty="0">
                <a:solidFill>
                  <a:schemeClr val="bg1"/>
                </a:solidFill>
              </a:rPr>
              <a:t>$5,000 higher.</a:t>
            </a:r>
          </a:p>
        </p:txBody>
      </p:sp>
    </p:spTree>
    <p:extLst>
      <p:ext uri="{BB962C8B-B14F-4D97-AF65-F5344CB8AC3E}">
        <p14:creationId xmlns:p14="http://schemas.microsoft.com/office/powerpoint/2010/main" val="39957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42123" y="1492697"/>
            <a:ext cx="12107754" cy="3914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</p:spTree>
    <p:extLst>
      <p:ext uri="{BB962C8B-B14F-4D97-AF65-F5344CB8AC3E}">
        <p14:creationId xmlns:p14="http://schemas.microsoft.com/office/powerpoint/2010/main" val="336465557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Growth: 1990. - 2019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150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7D7C79E-4940-3E45-B635-8A2F33ED50E2}"/>
              </a:ext>
            </a:extLst>
          </p:cNvPr>
          <p:cNvGraphicFramePr>
            <a:graphicFrameLocks noGrp="1"/>
          </p:cNvGraphicFramePr>
          <p:nvPr/>
        </p:nvGraphicFramePr>
        <p:xfrm>
          <a:off x="618565" y="983277"/>
          <a:ext cx="10851776" cy="5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95771F-25A8-2246-9D42-558D9C6AD882}"/>
              </a:ext>
            </a:extLst>
          </p:cNvPr>
          <p:cNvCxnSpPr>
            <a:cxnSpLocks/>
          </p:cNvCxnSpPr>
          <p:nvPr/>
        </p:nvCxnSpPr>
        <p:spPr>
          <a:xfrm>
            <a:off x="838200" y="2877670"/>
            <a:ext cx="105156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Growth: 1990 - 2019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151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0D01FE-852A-D041-AE3F-78F1D6B5ECE7}"/>
              </a:ext>
            </a:extLst>
          </p:cNvPr>
          <p:cNvGraphicFramePr>
            <a:graphicFrameLocks noGrp="1"/>
          </p:cNvGraphicFramePr>
          <p:nvPr/>
        </p:nvGraphicFramePr>
        <p:xfrm>
          <a:off x="443753" y="900953"/>
          <a:ext cx="10910047" cy="567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257131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Growth: Mostly Inventories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94955004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9070428" y="2530386"/>
            <a:ext cx="1261948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8923493" y="2151030"/>
            <a:ext cx="9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Q3 - Flat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7AD645A-E3B4-4A42-BD9C-060A79C7E5B2}"/>
              </a:ext>
            </a:extLst>
          </p:cNvPr>
          <p:cNvGraphicFramePr>
            <a:graphicFrameLocks noGrp="1"/>
          </p:cNvGraphicFramePr>
          <p:nvPr/>
        </p:nvGraphicFramePr>
        <p:xfrm>
          <a:off x="484094" y="1102659"/>
          <a:ext cx="10943276" cy="547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EC209B-C48A-5F43-9163-D23B9E73F7FB}"/>
              </a:ext>
            </a:extLst>
          </p:cNvPr>
          <p:cNvSpPr txBox="1"/>
          <p:nvPr/>
        </p:nvSpPr>
        <p:spPr>
          <a:xfrm>
            <a:off x="11300337" y="196636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24.7%</a:t>
            </a:r>
          </a:p>
        </p:txBody>
      </p:sp>
    </p:spTree>
    <p:extLst>
      <p:ext uri="{BB962C8B-B14F-4D97-AF65-F5344CB8AC3E}">
        <p14:creationId xmlns:p14="http://schemas.microsoft.com/office/powerpoint/2010/main" val="5600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Patterns: Income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9154C4-D48B-0F45-9F05-9A42BF2AA7E4}"/>
              </a:ext>
            </a:extLst>
          </p:cNvPr>
          <p:cNvGraphicFramePr>
            <a:graphicFrameLocks noGrp="1"/>
          </p:cNvGraphicFramePr>
          <p:nvPr/>
        </p:nvGraphicFramePr>
        <p:xfrm>
          <a:off x="632534" y="975201"/>
          <a:ext cx="10515600" cy="490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081163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D0F94-DA5A-B24C-8D39-1A253909E0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435" y="1096269"/>
            <a:ext cx="10267910" cy="5133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But</a:t>
            </a:r>
            <a:r>
              <a:rPr lang="en-US"/>
              <a:t> Not All Industries Were Equally Harmed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5611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49021" y="102347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884D8E-2C76-2145-BC3F-A52CD908A95C}"/>
              </a:ext>
            </a:extLst>
          </p:cNvPr>
          <p:cNvGraphicFramePr>
            <a:graphicFrameLocks noGrp="1"/>
          </p:cNvGraphicFramePr>
          <p:nvPr/>
        </p:nvGraphicFramePr>
        <p:xfrm>
          <a:off x="724106" y="1152978"/>
          <a:ext cx="10703264" cy="52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6FD1272-273D-064A-BFFC-1C5A5D6A4DD1}"/>
              </a:ext>
            </a:extLst>
          </p:cNvPr>
          <p:cNvSpPr txBox="1"/>
          <p:nvPr/>
        </p:nvSpPr>
        <p:spPr>
          <a:xfrm>
            <a:off x="7306740" y="4343400"/>
            <a:ext cx="16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Arts &amp; Entertain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85109-57E6-E644-BF35-AF271B22C849}"/>
              </a:ext>
            </a:extLst>
          </p:cNvPr>
          <p:cNvSpPr txBox="1"/>
          <p:nvPr/>
        </p:nvSpPr>
        <p:spPr>
          <a:xfrm>
            <a:off x="4356847" y="3777894"/>
            <a:ext cx="154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Food &amp; Accom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866A8-69EA-DE45-AF0A-3A9762C8B146}"/>
              </a:ext>
            </a:extLst>
          </p:cNvPr>
          <p:cNvSpPr txBox="1"/>
          <p:nvPr/>
        </p:nvSpPr>
        <p:spPr>
          <a:xfrm>
            <a:off x="3751729" y="27035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64223496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157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900358-EA04-8946-8CAD-FB47F1E489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0658" y="1021976"/>
          <a:ext cx="11510683" cy="52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70299B-DEA8-904C-8F3A-0ED9CD93026E}"/>
              </a:ext>
            </a:extLst>
          </p:cNvPr>
          <p:cNvSpPr txBox="1"/>
          <p:nvPr/>
        </p:nvSpPr>
        <p:spPr>
          <a:xfrm>
            <a:off x="2070954" y="5714475"/>
            <a:ext cx="8050089" cy="369332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1990 -2007, average gain in employment each month averaged about 131,000</a:t>
            </a:r>
          </a:p>
        </p:txBody>
      </p:sp>
    </p:spTree>
    <p:extLst>
      <p:ext uri="{BB962C8B-B14F-4D97-AF65-F5344CB8AC3E}">
        <p14:creationId xmlns:p14="http://schemas.microsoft.com/office/powerpoint/2010/main" val="14400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Employment: Hires and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158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E8EA3F-C4D1-B94D-B91B-ECAAE3B18813}"/>
              </a:ext>
            </a:extLst>
          </p:cNvPr>
          <p:cNvGraphicFramePr>
            <a:graphicFrameLocks noGrp="1"/>
          </p:cNvGraphicFramePr>
          <p:nvPr/>
        </p:nvGraphicFramePr>
        <p:xfrm>
          <a:off x="1109272" y="1049666"/>
          <a:ext cx="10244528" cy="5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ED454C-D1CC-434A-9575-5041C3C74B9D}"/>
              </a:ext>
            </a:extLst>
          </p:cNvPr>
          <p:cNvSpPr txBox="1"/>
          <p:nvPr/>
        </p:nvSpPr>
        <p:spPr>
          <a:xfrm>
            <a:off x="3567659" y="2005897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Hires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2338C-9127-9841-85F5-FF137D1B7502}"/>
              </a:ext>
            </a:extLst>
          </p:cNvPr>
          <p:cNvSpPr txBox="1"/>
          <p:nvPr/>
        </p:nvSpPr>
        <p:spPr>
          <a:xfrm>
            <a:off x="8454452" y="3244334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Separations</a:t>
            </a:r>
          </a:p>
        </p:txBody>
      </p:sp>
    </p:spTree>
    <p:extLst>
      <p:ext uri="{BB962C8B-B14F-4D97-AF65-F5344CB8AC3E}">
        <p14:creationId xmlns:p14="http://schemas.microsoft.com/office/powerpoint/2010/main" val="267953083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159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6BFDF3-8E36-EE49-A1DF-EC76A78F9A84}"/>
              </a:ext>
            </a:extLst>
          </p:cNvPr>
          <p:cNvGraphicFramePr>
            <a:graphicFrameLocks noGrp="1"/>
          </p:cNvGraphicFramePr>
          <p:nvPr/>
        </p:nvGraphicFramePr>
        <p:xfrm>
          <a:off x="577121" y="1019331"/>
          <a:ext cx="10515600" cy="55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60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014C-CAA9-1548-996E-95DC78FA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Om</a:t>
            </a:r>
            <a:r>
              <a:rPr lang="en-US" dirty="0"/>
              <a:t>icron is Making Things Difficult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AA5E-6853-784F-9DFB-71381935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b="0" dirty="0" err="1"/>
              <a:t>Covid</a:t>
            </a:r>
            <a:r>
              <a:rPr lang="en-US" b="0" dirty="0"/>
              <a:t>-related absences: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Are creating headaches for businesses that were struggling to hire workers even before Omicron. 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Restaurants and retail stores have cut back hours.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Broadway shows called off performances. 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Airlines canceled thousands of flights over the holidays because so many crew members called in sick; </a:t>
            </a:r>
          </a:p>
          <a:p>
            <a:pPr lvl="1">
              <a:spcAft>
                <a:spcPts val="1000"/>
              </a:spcAft>
            </a:pPr>
            <a:r>
              <a:rPr lang="en-US" b="0" dirty="0">
                <a:solidFill>
                  <a:schemeClr val="tx1"/>
                </a:solidFill>
              </a:rPr>
              <a:t>on one day last month, nearly a third of United Airlines Workers at Newark Liberty International Airport, a major hub, called in sick.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099A7-A682-9148-9880-492C068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53B23-F68A-EA4D-8E0C-4B5B46F066EF}"/>
              </a:ext>
            </a:extLst>
          </p:cNvPr>
          <p:cNvSpPr txBox="1"/>
          <p:nvPr/>
        </p:nvSpPr>
        <p:spPr>
          <a:xfrm>
            <a:off x="9272751" y="6439173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3259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Employment: Hires and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160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09690B-37CF-E44C-A1C0-8A120C88F23A}"/>
              </a:ext>
            </a:extLst>
          </p:cNvPr>
          <p:cNvGraphicFramePr>
            <a:graphicFrameLocks noGrp="1"/>
          </p:cNvGraphicFramePr>
          <p:nvPr/>
        </p:nvGraphicFramePr>
        <p:xfrm>
          <a:off x="1206570" y="959370"/>
          <a:ext cx="9751240" cy="54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98103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161</a:t>
            </a:fld>
            <a:endParaRPr lang="en-GB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486E9C4-8DF5-6A49-87E8-CCED1D4952B4}"/>
              </a:ext>
            </a:extLst>
          </p:cNvPr>
          <p:cNvGraphicFramePr>
            <a:graphicFrameLocks noGrp="1"/>
          </p:cNvGraphicFramePr>
          <p:nvPr/>
        </p:nvGraphicFramePr>
        <p:xfrm>
          <a:off x="4430778" y="974362"/>
          <a:ext cx="7088287" cy="53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945429F-97B8-FD4C-BBA0-19808A1B5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041" y="1139252"/>
            <a:ext cx="3405188" cy="517842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In March and April of 2020, the US economy lost more than 22 million jobs.</a:t>
            </a:r>
          </a:p>
          <a:p>
            <a:r>
              <a:rPr lang="en-US" dirty="0"/>
              <a:t>Since that time, the economy has recovered about 18.8 million jobs.</a:t>
            </a:r>
          </a:p>
          <a:p>
            <a:r>
              <a:rPr lang="en-US" dirty="0"/>
              <a:t>Still roughly 3.5 million jobs below where we were in 2/2020</a:t>
            </a:r>
          </a:p>
          <a:p>
            <a:r>
              <a:rPr lang="en-US" dirty="0"/>
              <a:t>If you consider the normal addition of 131 k jobs per month, we about 6.5 million below where we should be.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uiExpand="1" build="p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162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AD40E1-009A-2544-98D0-59BC27DF4231}"/>
              </a:ext>
            </a:extLst>
          </p:cNvPr>
          <p:cNvGraphicFramePr>
            <a:graphicFrameLocks noGrp="1"/>
          </p:cNvGraphicFramePr>
          <p:nvPr/>
        </p:nvGraphicFramePr>
        <p:xfrm>
          <a:off x="587651" y="1419730"/>
          <a:ext cx="10639982" cy="481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EA71CBB-CC6E-294A-B560-4DD5F7B216C4}"/>
              </a:ext>
            </a:extLst>
          </p:cNvPr>
          <p:cNvSpPr/>
          <p:nvPr/>
        </p:nvSpPr>
        <p:spPr>
          <a:xfrm>
            <a:off x="6820524" y="935352"/>
            <a:ext cx="3046635" cy="54774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163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24DA0C-D32D-414C-AB27-CA4C2AA2A2E8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030111"/>
          <a:ext cx="10360231" cy="535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000774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153E-F27E-7645-A3CA-6E58A03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ED0A-4441-C64E-9BD5-14896B5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164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509D86-A2BA-E34F-88B0-2C305CE4B62C}"/>
              </a:ext>
            </a:extLst>
          </p:cNvPr>
          <p:cNvGraphicFramePr>
            <a:graphicFrameLocks noGrp="1"/>
          </p:cNvGraphicFramePr>
          <p:nvPr/>
        </p:nvGraphicFramePr>
        <p:xfrm>
          <a:off x="738186" y="1165880"/>
          <a:ext cx="10515600" cy="506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430985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165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3E7C60-673D-4949-9D47-FA2D4D5C63BA}"/>
              </a:ext>
            </a:extLst>
          </p:cNvPr>
          <p:cNvGraphicFramePr>
            <a:graphicFrameLocks noGrp="1"/>
          </p:cNvGraphicFramePr>
          <p:nvPr/>
        </p:nvGraphicFramePr>
        <p:xfrm>
          <a:off x="614597" y="1042170"/>
          <a:ext cx="10312648" cy="55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13516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166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6F43275-32D3-2940-B683-CA634C23416A}"/>
              </a:ext>
            </a:extLst>
          </p:cNvPr>
          <p:cNvGraphicFramePr>
            <a:graphicFrameLocks noGrp="1"/>
          </p:cNvGraphicFramePr>
          <p:nvPr/>
        </p:nvGraphicFramePr>
        <p:xfrm>
          <a:off x="887896" y="1004341"/>
          <a:ext cx="10279776" cy="556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4F1612-EC83-EB4C-B4AA-8D960829C548}"/>
              </a:ext>
            </a:extLst>
          </p:cNvPr>
          <p:cNvCxnSpPr/>
          <p:nvPr/>
        </p:nvCxnSpPr>
        <p:spPr>
          <a:xfrm>
            <a:off x="1289154" y="1903751"/>
            <a:ext cx="10014951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D441B6-7F66-F841-9E27-A0D4AB37CF85}"/>
              </a:ext>
            </a:extLst>
          </p:cNvPr>
          <p:cNvCxnSpPr/>
          <p:nvPr/>
        </p:nvCxnSpPr>
        <p:spPr>
          <a:xfrm>
            <a:off x="11259134" y="1944974"/>
            <a:ext cx="0" cy="2398426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D5F0A4-0914-4744-8D80-BDBEC1B5B8BF}"/>
              </a:ext>
            </a:extLst>
          </p:cNvPr>
          <p:cNvSpPr txBox="1"/>
          <p:nvPr/>
        </p:nvSpPr>
        <p:spPr>
          <a:xfrm>
            <a:off x="11304104" y="32443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216408294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A02008-F3F9-664C-9CFC-E70214A5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560" y="1324665"/>
            <a:ext cx="5931602" cy="4313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4D1B3B-BD8D-6B4F-B16F-754FE3B958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84345" y="1324665"/>
            <a:ext cx="5931604" cy="4313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Anderson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6080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Economic Recovery and Government policy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Great resignation</a:t>
            </a:r>
          </a:p>
          <a:p>
            <a:r>
              <a:rPr lang="en-US" dirty="0"/>
              <a:t>Housing markets</a:t>
            </a:r>
          </a:p>
          <a:p>
            <a:r>
              <a:rPr lang="en-US" dirty="0"/>
              <a:t>Structural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7987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9E82-F47E-0048-972A-09E1A900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20C2-4F59-BB4B-A15A-62D27085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169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AAFD4A-CD9B-324E-9AC1-D938B6B5DE4A}"/>
              </a:ext>
            </a:extLst>
          </p:cNvPr>
          <p:cNvGraphicFramePr>
            <a:graphicFrameLocks noGrp="1"/>
          </p:cNvGraphicFramePr>
          <p:nvPr/>
        </p:nvGraphicFramePr>
        <p:xfrm>
          <a:off x="429888" y="1019332"/>
          <a:ext cx="11232460" cy="526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4AB233-A825-0642-9C24-BF304BE41DFB}"/>
              </a:ext>
            </a:extLst>
          </p:cNvPr>
          <p:cNvCxnSpPr>
            <a:cxnSpLocks/>
          </p:cNvCxnSpPr>
          <p:nvPr/>
        </p:nvCxnSpPr>
        <p:spPr>
          <a:xfrm flipV="1">
            <a:off x="1094282" y="1918741"/>
            <a:ext cx="10259518" cy="249623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D9C5CC-8B42-064B-91B2-6D62165DA8D6}"/>
              </a:ext>
            </a:extLst>
          </p:cNvPr>
          <p:cNvSpPr txBox="1"/>
          <p:nvPr/>
        </p:nvSpPr>
        <p:spPr>
          <a:xfrm rot="20754972">
            <a:off x="2233536" y="3469375"/>
            <a:ext cx="223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Trend from2010-2019</a:t>
            </a:r>
          </a:p>
        </p:txBody>
      </p:sp>
    </p:spTree>
    <p:extLst>
      <p:ext uri="{BB962C8B-B14F-4D97-AF65-F5344CB8AC3E}">
        <p14:creationId xmlns:p14="http://schemas.microsoft.com/office/powerpoint/2010/main" val="15672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uth Carolina Cases Are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4058" y="1633981"/>
            <a:ext cx="11383882" cy="36320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913730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0117C-732A-EC48-8B9B-5E3F08FF22E9}"/>
              </a:ext>
            </a:extLst>
          </p:cNvPr>
          <p:cNvSpPr txBox="1"/>
          <p:nvPr/>
        </p:nvSpPr>
        <p:spPr>
          <a:xfrm>
            <a:off x="3929063" y="2134680"/>
            <a:ext cx="153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S. Carolina</a:t>
            </a:r>
          </a:p>
        </p:txBody>
      </p:sp>
    </p:spTree>
    <p:extLst>
      <p:ext uri="{BB962C8B-B14F-4D97-AF65-F5344CB8AC3E}">
        <p14:creationId xmlns:p14="http://schemas.microsoft.com/office/powerpoint/2010/main" val="77497732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2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9E82-F47E-0048-972A-09E1A900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Disposable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20C2-4F59-BB4B-A15A-62D27085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171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9D1B6BF-5327-3E45-A370-1E76C380EED3}"/>
              </a:ext>
            </a:extLst>
          </p:cNvPr>
          <p:cNvGraphicFramePr>
            <a:graphicFrameLocks noGrp="1"/>
          </p:cNvGraphicFramePr>
          <p:nvPr/>
        </p:nvGraphicFramePr>
        <p:xfrm>
          <a:off x="495462" y="929391"/>
          <a:ext cx="11181875" cy="492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1894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Pers</a:t>
            </a:r>
            <a:r>
              <a:rPr lang="en-US" sz="3600" dirty="0"/>
              <a:t>onal Savings as a Fraction of Disposable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172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BD624ED-1A2E-F842-A4D7-B2B9A9FFA779}"/>
              </a:ext>
            </a:extLst>
          </p:cNvPr>
          <p:cNvGraphicFramePr>
            <a:graphicFrameLocks noGrp="1"/>
          </p:cNvGraphicFramePr>
          <p:nvPr/>
        </p:nvGraphicFramePr>
        <p:xfrm>
          <a:off x="632535" y="1167847"/>
          <a:ext cx="10961789" cy="494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05565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97F0-8938-F94E-8458-1916D89A8FF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Sales: Retail Trade and Food 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DF1375-F927-734E-A428-FF40903A559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325563"/>
          <a:ext cx="10515600" cy="515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3ED45E-7A34-C44B-B6AF-43118E893E4E}"/>
              </a:ext>
            </a:extLst>
          </p:cNvPr>
          <p:cNvSpPr txBox="1"/>
          <p:nvPr/>
        </p:nvSpPr>
        <p:spPr>
          <a:xfrm>
            <a:off x="7858125" y="1779071"/>
            <a:ext cx="3680879" cy="369332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Retail Sales is about 11% above trend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17B1A-7C94-114E-816B-79831EDB8332}"/>
              </a:ext>
            </a:extLst>
          </p:cNvPr>
          <p:cNvSpPr txBox="1"/>
          <p:nvPr/>
        </p:nvSpPr>
        <p:spPr>
          <a:xfrm>
            <a:off x="404734" y="6387846"/>
            <a:ext cx="7804188" cy="369332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represents a shift to more goods consumption and less service consumption</a:t>
            </a:r>
          </a:p>
        </p:txBody>
      </p:sp>
    </p:spTree>
    <p:extLst>
      <p:ext uri="{BB962C8B-B14F-4D97-AF65-F5344CB8AC3E}">
        <p14:creationId xmlns:p14="http://schemas.microsoft.com/office/powerpoint/2010/main" val="29106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Patterns: Income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9154C4-D48B-0F45-9F05-9A42BF2AA7E4}"/>
              </a:ext>
            </a:extLst>
          </p:cNvPr>
          <p:cNvGraphicFramePr>
            <a:graphicFrameLocks noGrp="1"/>
          </p:cNvGraphicFramePr>
          <p:nvPr/>
        </p:nvGraphicFramePr>
        <p:xfrm>
          <a:off x="632534" y="975201"/>
          <a:ext cx="10515600" cy="490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3A6FF7-804B-4E4B-BD1E-EC837361BB78}"/>
              </a:ext>
            </a:extLst>
          </p:cNvPr>
          <p:cNvCxnSpPr/>
          <p:nvPr/>
        </p:nvCxnSpPr>
        <p:spPr>
          <a:xfrm>
            <a:off x="2366682" y="1167848"/>
            <a:ext cx="0" cy="48295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520B16-E3DD-1741-84B2-7C409C02A162}"/>
              </a:ext>
            </a:extLst>
          </p:cNvPr>
          <p:cNvCxnSpPr/>
          <p:nvPr/>
        </p:nvCxnSpPr>
        <p:spPr>
          <a:xfrm>
            <a:off x="7131423" y="1053258"/>
            <a:ext cx="0" cy="48295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B1F551-85DC-9E4A-B85D-2F20D0FFFE9F}"/>
              </a:ext>
            </a:extLst>
          </p:cNvPr>
          <p:cNvCxnSpPr/>
          <p:nvPr/>
        </p:nvCxnSpPr>
        <p:spPr>
          <a:xfrm>
            <a:off x="6230470" y="1053258"/>
            <a:ext cx="0" cy="48295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2D3631-C44F-AC42-BEC2-155A53593762}"/>
              </a:ext>
            </a:extLst>
          </p:cNvPr>
          <p:cNvSpPr txBox="1"/>
          <p:nvPr/>
        </p:nvSpPr>
        <p:spPr>
          <a:xfrm>
            <a:off x="1010652" y="6308209"/>
            <a:ext cx="1462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Opportunity Insights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01E5C4-90E0-A948-9704-584CD465BE4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337399"/>
          <a:ext cx="10343148" cy="510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9F8D39-A2E7-C543-ACD4-F827DEBDEC35}"/>
              </a:ext>
            </a:extLst>
          </p:cNvPr>
          <p:cNvCxnSpPr/>
          <p:nvPr/>
        </p:nvCxnSpPr>
        <p:spPr>
          <a:xfrm>
            <a:off x="2590862" y="1650484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2D12C0-CF08-6A4A-8136-ED346E1C869D}"/>
              </a:ext>
            </a:extLst>
          </p:cNvPr>
          <p:cNvCxnSpPr/>
          <p:nvPr/>
        </p:nvCxnSpPr>
        <p:spPr>
          <a:xfrm>
            <a:off x="5902099" y="1650484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E886ED-858C-2E43-85EA-9528DFE4A167}"/>
              </a:ext>
            </a:extLst>
          </p:cNvPr>
          <p:cNvCxnSpPr/>
          <p:nvPr/>
        </p:nvCxnSpPr>
        <p:spPr>
          <a:xfrm>
            <a:off x="7218281" y="1650484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267134-E856-D34E-9858-E5E70559EDD9}"/>
              </a:ext>
            </a:extLst>
          </p:cNvPr>
          <p:cNvSpPr txBox="1"/>
          <p:nvPr/>
        </p:nvSpPr>
        <p:spPr>
          <a:xfrm>
            <a:off x="10949290" y="19238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31.4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40081B-C620-F947-8588-5BE14216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 Spending</a:t>
            </a:r>
          </a:p>
        </p:txBody>
      </p:sp>
    </p:spTree>
    <p:extLst>
      <p:ext uri="{BB962C8B-B14F-4D97-AF65-F5344CB8AC3E}">
        <p14:creationId xmlns:p14="http://schemas.microsoft.com/office/powerpoint/2010/main" val="4618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292-4A72-C441-8535-30513D4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Dur</a:t>
            </a:r>
            <a:r>
              <a:rPr lang="en-US" dirty="0"/>
              <a:t>able Goods and Service Consumption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126FAD-9D1B-EE42-9FBC-E8BE382A41A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002398"/>
          <a:ext cx="10989039" cy="524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C01EA8-55BF-4940-8338-C3ADD44E4B17}"/>
              </a:ext>
            </a:extLst>
          </p:cNvPr>
          <p:cNvSpPr txBox="1"/>
          <p:nvPr/>
        </p:nvSpPr>
        <p:spPr>
          <a:xfrm>
            <a:off x="2646589" y="1002397"/>
            <a:ext cx="7684155" cy="646331"/>
          </a:xfrm>
          <a:prstGeom prst="rect">
            <a:avLst/>
          </a:prstGeom>
          <a:solidFill>
            <a:srgbClr val="0C4C8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Consumption of durable goods is about 35% higher than its pre-pandemic levels</a:t>
            </a:r>
          </a:p>
          <a:p>
            <a:r>
              <a:rPr lang="en-US" dirty="0">
                <a:solidFill>
                  <a:schemeClr val="bg1"/>
                </a:solidFill>
              </a:rPr>
              <a:t>Consumption of services is almost back to pre-pandemic levels.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CB43C-B5E7-7B47-88F0-9D83B9AE2625}"/>
              </a:ext>
            </a:extLst>
          </p:cNvPr>
          <p:cNvSpPr txBox="1"/>
          <p:nvPr/>
        </p:nvSpPr>
        <p:spPr>
          <a:xfrm>
            <a:off x="2646589" y="6488668"/>
            <a:ext cx="903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PC Expenditures Services are nearly 6.5 times greater than PC expenditures on Durables</a:t>
            </a:r>
          </a:p>
        </p:txBody>
      </p:sp>
    </p:spTree>
    <p:extLst>
      <p:ext uri="{BB962C8B-B14F-4D97-AF65-F5344CB8AC3E}">
        <p14:creationId xmlns:p14="http://schemas.microsoft.com/office/powerpoint/2010/main" val="6932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018334" y="1016999"/>
            <a:ext cx="8155542" cy="521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8855277" y="92410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387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17" y="136525"/>
            <a:ext cx="3605572" cy="16766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Lo</a:t>
            </a:r>
            <a:r>
              <a:rPr lang="en-US" dirty="0"/>
              <a:t>w Income Troubles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178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4359369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5677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71E087-825D-CB42-B403-64A4E28C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26"/>
            <a:ext cx="10515600" cy="910222"/>
          </a:xfrm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 Away:  Consumption and the Recovery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18B2B-3566-BA40-9FA3-736C87A0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410"/>
            <a:ext cx="10515600" cy="5277553"/>
          </a:xfrm>
        </p:spPr>
        <p:txBody>
          <a:bodyPr/>
          <a:lstStyle/>
          <a:p>
            <a:r>
              <a:rPr lang="en-US" dirty="0"/>
              <a:t>Consumption has rebounded rapidly coming out of the recession. </a:t>
            </a:r>
          </a:p>
          <a:p>
            <a:endParaRPr lang="en-US" dirty="0"/>
          </a:p>
          <a:p>
            <a:r>
              <a:rPr lang="en-US" dirty="0"/>
              <a:t>The rebound in consumption was supported by the stimulus packages that were passed by the Trump and Biden Administration.</a:t>
            </a:r>
          </a:p>
          <a:p>
            <a:endParaRPr lang="en-US" dirty="0"/>
          </a:p>
          <a:p>
            <a:r>
              <a:rPr lang="en-US" dirty="0"/>
              <a:t>Compared to before the pandemic consumption has shifted more toward the consumption of goods and away from services.  </a:t>
            </a:r>
          </a:p>
          <a:p>
            <a:pPr lvl="1"/>
            <a:r>
              <a:rPr lang="en-US" dirty="0"/>
              <a:t>This a demand effect that is causing some of the supply chain disruptions</a:t>
            </a:r>
          </a:p>
        </p:txBody>
      </p:sp>
    </p:spTree>
    <p:extLst>
      <p:ext uri="{BB962C8B-B14F-4D97-AF65-F5344CB8AC3E}">
        <p14:creationId xmlns:p14="http://schemas.microsoft.com/office/powerpoint/2010/main" val="99378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9726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ED9983-04E4-454F-83FC-B225F765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  <a:ln w="31750">
            <a:noFill/>
          </a:ln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Inf</a:t>
            </a:r>
            <a:r>
              <a:rPr lang="en-US" sz="4400" dirty="0"/>
              <a:t>lation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FA793C-C69E-E348-B8F9-764DE4C1E26E}"/>
              </a:ext>
            </a:extLst>
          </p:cNvPr>
          <p:cNvGraphicFramePr>
            <a:graphicFrameLocks noGrp="1"/>
          </p:cNvGraphicFramePr>
          <p:nvPr/>
        </p:nvGraphicFramePr>
        <p:xfrm>
          <a:off x="838196" y="1274164"/>
          <a:ext cx="10515600" cy="529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968371-7C4F-2B4A-93FD-5EFA67F6DE6C}"/>
              </a:ext>
            </a:extLst>
          </p:cNvPr>
          <p:cNvCxnSpPr/>
          <p:nvPr/>
        </p:nvCxnSpPr>
        <p:spPr>
          <a:xfrm>
            <a:off x="3755913" y="1457696"/>
            <a:ext cx="0" cy="39426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2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0E30-F819-694F-9C47-4B95BA222E6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Inflation?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0CB0-392B-6342-9402-7374B05F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093268"/>
          </a:xfrm>
          <a:ln w="1905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Profiteering / Greed:  President Biden and Senator Elizabeth Warren.</a:t>
            </a:r>
          </a:p>
          <a:p>
            <a:endParaRPr lang="en-US" dirty="0"/>
          </a:p>
          <a:p>
            <a:r>
              <a:rPr lang="en-US" dirty="0"/>
              <a:t>Supply Chains Disruptions:  </a:t>
            </a:r>
          </a:p>
          <a:p>
            <a:pPr lvl="1"/>
            <a:r>
              <a:rPr lang="en-US" dirty="0"/>
              <a:t>the pandemic has impacted the ability to get parts and supplies. </a:t>
            </a:r>
          </a:p>
          <a:p>
            <a:pPr lvl="1"/>
            <a:r>
              <a:rPr lang="en-US" dirty="0"/>
              <a:t>Labor shortages and rising wages have raised costs and help push up prices.</a:t>
            </a:r>
          </a:p>
          <a:p>
            <a:endParaRPr lang="en-US" dirty="0"/>
          </a:p>
          <a:p>
            <a:r>
              <a:rPr lang="en-US" dirty="0"/>
              <a:t>Increased Demand: </a:t>
            </a:r>
          </a:p>
          <a:p>
            <a:pPr lvl="1"/>
            <a:r>
              <a:rPr lang="en-US" dirty="0"/>
              <a:t>During the pandemic there has been an increase in demand for goods. For many of these goods, it is not easy to ramp up production.</a:t>
            </a:r>
          </a:p>
          <a:p>
            <a:pPr lvl="1"/>
            <a:r>
              <a:rPr lang="en-US" dirty="0"/>
              <a:t>The fiscal and monetary authorities have provided lots of stimulus.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6A3F-4C8B-B440-9E2A-D732CF38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fits: Profit Margins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FC557-25AA-2948-807C-6133D80A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183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9AB729-81D3-0B46-8286-3AB112024801}"/>
              </a:ext>
            </a:extLst>
          </p:cNvPr>
          <p:cNvGraphicFramePr>
            <a:graphicFrameLocks noGrp="1"/>
          </p:cNvGraphicFramePr>
          <p:nvPr/>
        </p:nvGraphicFramePr>
        <p:xfrm>
          <a:off x="726701" y="1325563"/>
          <a:ext cx="4638675" cy="45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4B2135-4D7C-AA4C-9710-2794B7F6CFC1}"/>
              </a:ext>
            </a:extLst>
          </p:cNvPr>
          <p:cNvSpPr txBox="1"/>
          <p:nvPr/>
        </p:nvSpPr>
        <p:spPr>
          <a:xfrm>
            <a:off x="968188" y="5771154"/>
            <a:ext cx="24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After-Tax Profit Margins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AED26D-22AC-694F-9A2D-3B867AA89E81}"/>
              </a:ext>
            </a:extLst>
          </p:cNvPr>
          <p:cNvGraphicFramePr>
            <a:graphicFrameLocks noGrp="1"/>
          </p:cNvGraphicFramePr>
          <p:nvPr/>
        </p:nvGraphicFramePr>
        <p:xfrm>
          <a:off x="5365376" y="1325563"/>
          <a:ext cx="5988424" cy="45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6A2F188-B3B9-7B45-84B6-2F288D423E95}"/>
              </a:ext>
            </a:extLst>
          </p:cNvPr>
          <p:cNvSpPr txBox="1"/>
          <p:nvPr/>
        </p:nvSpPr>
        <p:spPr>
          <a:xfrm>
            <a:off x="6096000" y="5870824"/>
            <a:ext cx="383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After-Tax and Before Tax Profit Margins</a:t>
            </a:r>
          </a:p>
        </p:txBody>
      </p:sp>
    </p:spTree>
    <p:extLst>
      <p:ext uri="{BB962C8B-B14F-4D97-AF65-F5344CB8AC3E}">
        <p14:creationId xmlns:p14="http://schemas.microsoft.com/office/powerpoint/2010/main" val="79634261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FC04-7D8E-3348-B17D-8218C427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 Delays: ISM Delivery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1D78C-2AE9-B147-A3D4-70A57A2D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03FB3-D23F-4A4D-A327-A2E1D90D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4" y="1407257"/>
            <a:ext cx="10762938" cy="48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770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FC04-7D8E-3348-B17D-8218C427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</a:t>
            </a:r>
            <a:r>
              <a:rPr lang="en-US" sz="3600" dirty="0"/>
              <a:t>ply Chain Delays: It is Not All Supply Shortages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1D78C-2AE9-B147-A3D4-70A57A2D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185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23675B-0671-D649-B341-0C290AC3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1" y="1079291"/>
            <a:ext cx="9673652" cy="49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365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ney Growth:  M2 (Transactions Money)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BF8677-58CC-0445-B799-B2D9A1081EE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88957"/>
          <a:ext cx="10515600" cy="498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7C1A2E-EAAC-AA4E-81FF-32CD114487A2}"/>
              </a:ext>
            </a:extLst>
          </p:cNvPr>
          <p:cNvCxnSpPr>
            <a:cxnSpLocks/>
          </p:cNvCxnSpPr>
          <p:nvPr/>
        </p:nvCxnSpPr>
        <p:spPr>
          <a:xfrm flipV="1">
            <a:off x="1469036" y="3432409"/>
            <a:ext cx="8214610" cy="19337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594F04-2A70-ED4E-B432-A267BB9066A1}"/>
              </a:ext>
            </a:extLst>
          </p:cNvPr>
          <p:cNvSpPr txBox="1"/>
          <p:nvPr/>
        </p:nvSpPr>
        <p:spPr>
          <a:xfrm>
            <a:off x="2863121" y="439927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12955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/>
              <a:t>Annualized Money Growth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DADCE3-C9DA-CE40-8C9F-881E0A1337DF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48840"/>
          <a:ext cx="8127999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217661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54909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8593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Growth Rate of Money Stock (percent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Beginning of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 of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January 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39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46.3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April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June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1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July </a:t>
                      </a:r>
                      <a:r>
                        <a:rPr lang="en-US" sz="2400" dirty="0"/>
                        <a:t>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November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43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90743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748B-E1ED-5842-B062-0CB83173BE4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Personal Disposable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CBC7BA-C1E8-394A-9A88-9035531636B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63476"/>
          <a:ext cx="10148888" cy="452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B68651-2793-E44E-BA15-842D2160A782}"/>
              </a:ext>
            </a:extLst>
          </p:cNvPr>
          <p:cNvCxnSpPr/>
          <p:nvPr/>
        </p:nvCxnSpPr>
        <p:spPr>
          <a:xfrm flipV="1">
            <a:off x="1495424" y="4557712"/>
            <a:ext cx="4600575" cy="814387"/>
          </a:xfrm>
          <a:prstGeom prst="line">
            <a:avLst/>
          </a:prstGeom>
          <a:ln w="412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384FAA-0C0A-B24B-B217-5FC5A3E22E31}"/>
              </a:ext>
            </a:extLst>
          </p:cNvPr>
          <p:cNvSpPr txBox="1"/>
          <p:nvPr/>
        </p:nvSpPr>
        <p:spPr>
          <a:xfrm>
            <a:off x="2300288" y="47802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2.5%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8A5EB6-4CFB-164D-A3B7-527F17E2A704}"/>
              </a:ext>
            </a:extLst>
          </p:cNvPr>
          <p:cNvCxnSpPr>
            <a:cxnSpLocks/>
          </p:cNvCxnSpPr>
          <p:nvPr/>
        </p:nvCxnSpPr>
        <p:spPr>
          <a:xfrm flipV="1">
            <a:off x="6241257" y="3557588"/>
            <a:ext cx="4588668" cy="1126108"/>
          </a:xfrm>
          <a:prstGeom prst="line">
            <a:avLst/>
          </a:prstGeom>
          <a:ln w="412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7B0679-DA72-9545-8177-9469CFE71E3E}"/>
              </a:ext>
            </a:extLst>
          </p:cNvPr>
          <p:cNvSpPr txBox="1"/>
          <p:nvPr/>
        </p:nvSpPr>
        <p:spPr>
          <a:xfrm>
            <a:off x="6753225" y="468369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2.8%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E87D3C-29A8-1747-95B2-60ED32B33959}"/>
              </a:ext>
            </a:extLst>
          </p:cNvPr>
          <p:cNvSpPr/>
          <p:nvPr/>
        </p:nvSpPr>
        <p:spPr>
          <a:xfrm>
            <a:off x="9402367" y="2116923"/>
            <a:ext cx="1657350" cy="262415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758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E2BC-FFBC-C94F-A65D-A649328ABC8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Pers</a:t>
            </a:r>
            <a:r>
              <a:rPr lang="en-US" sz="3500" dirty="0"/>
              <a:t>onal Savings as a Fraction of Disposable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76E4FC-E7CA-8045-AA6C-188F0F749681}"/>
              </a:ext>
            </a:extLst>
          </p:cNvPr>
          <p:cNvGraphicFramePr>
            <a:graphicFrameLocks noGrp="1"/>
          </p:cNvGraphicFramePr>
          <p:nvPr/>
        </p:nvGraphicFramePr>
        <p:xfrm>
          <a:off x="613347" y="1325563"/>
          <a:ext cx="10515599" cy="462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78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A9A-3C36-4643-A6DF-0C6CABDC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Basic Statistics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F32882-32CA-7F48-B318-EB2AC5416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773411"/>
              </p:ext>
            </p:extLst>
          </p:nvPr>
        </p:nvGraphicFramePr>
        <p:xfrm>
          <a:off x="2342327" y="1096963"/>
          <a:ext cx="7839858" cy="446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331.9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162.3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149.0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686314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$23.9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r>
                        <a:rPr lang="en-US" sz="2400" dirty="0"/>
                        <a:t>Income per Capita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$63,002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538101"/>
                  </a:ext>
                </a:extLst>
              </a:tr>
              <a:tr h="632887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$31.31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0105-51EA-004E-ACC2-10F4529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98AF5F-DF58-0241-B3DC-63FBB4948B58}"/>
              </a:ext>
            </a:extLst>
          </p:cNvPr>
          <p:cNvSpPr/>
          <p:nvPr/>
        </p:nvSpPr>
        <p:spPr>
          <a:xfrm>
            <a:off x="1184222" y="3467745"/>
            <a:ext cx="9953470" cy="24284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881E36-FA85-D645-A30E-CE4848FC4742}"/>
              </a:ext>
            </a:extLst>
          </p:cNvPr>
          <p:cNvSpPr/>
          <p:nvPr/>
        </p:nvSpPr>
        <p:spPr>
          <a:xfrm>
            <a:off x="1004456" y="2062578"/>
            <a:ext cx="9953470" cy="1715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292-4A72-C441-8535-30513D4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Dur</a:t>
            </a:r>
            <a:r>
              <a:rPr lang="en-US" dirty="0"/>
              <a:t>able Goods and Service Consumption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126FAD-9D1B-EE42-9FBC-E8BE382A41A1}"/>
              </a:ext>
            </a:extLst>
          </p:cNvPr>
          <p:cNvGraphicFramePr>
            <a:graphicFrameLocks noGrp="1"/>
          </p:cNvGraphicFramePr>
          <p:nvPr/>
        </p:nvGraphicFramePr>
        <p:xfrm>
          <a:off x="1081655" y="1582263"/>
          <a:ext cx="10406063" cy="498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C01EA8-55BF-4940-8338-C3ADD44E4B17}"/>
              </a:ext>
            </a:extLst>
          </p:cNvPr>
          <p:cNvSpPr txBox="1"/>
          <p:nvPr/>
        </p:nvSpPr>
        <p:spPr>
          <a:xfrm>
            <a:off x="2571751" y="935932"/>
            <a:ext cx="7684155" cy="646331"/>
          </a:xfrm>
          <a:prstGeom prst="rect">
            <a:avLst/>
          </a:prstGeom>
          <a:solidFill>
            <a:srgbClr val="0C4C8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Consumption of durable goods is about 35% higher than its pre-pandemic levels</a:t>
            </a:r>
          </a:p>
          <a:p>
            <a:r>
              <a:rPr lang="en-US" dirty="0">
                <a:solidFill>
                  <a:schemeClr val="bg1"/>
                </a:solidFill>
              </a:rPr>
              <a:t>Consumption of services is almost back to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328842131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292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DD94-A77B-734E-A86C-ABCA0398ED5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Or is it More Broad Based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3A88BE-BDC0-9941-963B-D1DFDB3DE325}"/>
              </a:ext>
            </a:extLst>
          </p:cNvPr>
          <p:cNvGraphicFramePr>
            <a:graphicFrameLocks noGrp="1"/>
          </p:cNvGraphicFramePr>
          <p:nvPr/>
        </p:nvGraphicFramePr>
        <p:xfrm>
          <a:off x="892968" y="1325563"/>
          <a:ext cx="10406063" cy="468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3BAEE66F-B731-B147-BF00-56372715D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071687"/>
            <a:ext cx="9415462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3346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In</a:t>
            </a:r>
            <a:r>
              <a:rPr lang="en-US" dirty="0"/>
              <a:t>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Omicron:</a:t>
            </a:r>
          </a:p>
          <a:p>
            <a:pPr lvl="1"/>
            <a:r>
              <a:rPr lang="en-US" dirty="0"/>
              <a:t>Lessen inflation in the short term.</a:t>
            </a:r>
          </a:p>
          <a:p>
            <a:pPr lvl="1"/>
            <a:r>
              <a:rPr lang="en-US" dirty="0"/>
              <a:t>Increase it in the long term by increasing supply chain issues.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  <a:p>
            <a:pPr lvl="1"/>
            <a:r>
              <a:rPr lang="en-US" dirty="0"/>
              <a:t>Uncertainty hurts both workers and businesses – hard to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6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0744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Employment: Hires and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195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E8EA3F-C4D1-B94D-B91B-ECAAE3B18813}"/>
              </a:ext>
            </a:extLst>
          </p:cNvPr>
          <p:cNvGraphicFramePr>
            <a:graphicFrameLocks noGrp="1"/>
          </p:cNvGraphicFramePr>
          <p:nvPr/>
        </p:nvGraphicFramePr>
        <p:xfrm>
          <a:off x="1109272" y="1049666"/>
          <a:ext cx="10244528" cy="5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ED454C-D1CC-434A-9575-5041C3C74B9D}"/>
              </a:ext>
            </a:extLst>
          </p:cNvPr>
          <p:cNvSpPr txBox="1"/>
          <p:nvPr/>
        </p:nvSpPr>
        <p:spPr>
          <a:xfrm>
            <a:off x="3567659" y="2005897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Hires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2338C-9127-9841-85F5-FF137D1B7502}"/>
              </a:ext>
            </a:extLst>
          </p:cNvPr>
          <p:cNvSpPr txBox="1"/>
          <p:nvPr/>
        </p:nvSpPr>
        <p:spPr>
          <a:xfrm>
            <a:off x="8454452" y="3244334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Separations</a:t>
            </a:r>
          </a:p>
        </p:txBody>
      </p:sp>
    </p:spTree>
    <p:extLst>
      <p:ext uri="{BB962C8B-B14F-4D97-AF65-F5344CB8AC3E}">
        <p14:creationId xmlns:p14="http://schemas.microsoft.com/office/powerpoint/2010/main" val="306958095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B3C7-5C5F-7541-BAEE-F06BE08A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  <a:ln w="3175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Dynamics: Separations and Hires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3E4201-B14E-5F47-9432-69E57A2EF21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28763"/>
          <a:ext cx="10620375" cy="504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008647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42D0-5ECF-1E4B-A782-937C4C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Dynamics: Quits and Layoffs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EE3A1F-E847-BD49-915B-8288AE712C43}"/>
              </a:ext>
            </a:extLst>
          </p:cNvPr>
          <p:cNvGraphicFramePr>
            <a:graphicFrameLocks noGrp="1"/>
          </p:cNvGraphicFramePr>
          <p:nvPr/>
        </p:nvGraphicFramePr>
        <p:xfrm>
          <a:off x="944380" y="1394085"/>
          <a:ext cx="10409420" cy="517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8E389-6DBF-BE4D-9EC4-FBCB07963AB9}"/>
              </a:ext>
            </a:extLst>
          </p:cNvPr>
          <p:cNvCxnSpPr/>
          <p:nvPr/>
        </p:nvCxnSpPr>
        <p:spPr>
          <a:xfrm flipV="1">
            <a:off x="10628026" y="3717561"/>
            <a:ext cx="524656" cy="629587"/>
          </a:xfrm>
          <a:prstGeom prst="straightConnector1">
            <a:avLst/>
          </a:prstGeom>
          <a:ln w="28575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EEC4DD-3DA3-5B49-BD12-3BCAE2B975BF}"/>
              </a:ext>
            </a:extLst>
          </p:cNvPr>
          <p:cNvCxnSpPr>
            <a:cxnSpLocks/>
          </p:cNvCxnSpPr>
          <p:nvPr/>
        </p:nvCxnSpPr>
        <p:spPr>
          <a:xfrm flipV="1">
            <a:off x="7482590" y="4347148"/>
            <a:ext cx="2650761" cy="269823"/>
          </a:xfrm>
          <a:prstGeom prst="straightConnector1">
            <a:avLst/>
          </a:prstGeom>
          <a:ln w="28575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35C5BE-2EEA-E347-80F8-24AEDA5E93CF}"/>
              </a:ext>
            </a:extLst>
          </p:cNvPr>
          <p:cNvSpPr txBox="1"/>
          <p:nvPr/>
        </p:nvSpPr>
        <p:spPr>
          <a:xfrm>
            <a:off x="8045774" y="4112727"/>
            <a:ext cx="76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A81FF"/>
                </a:solidFill>
              </a:rPr>
              <a:t>QUITS</a:t>
            </a:r>
          </a:p>
        </p:txBody>
      </p:sp>
    </p:spTree>
    <p:extLst>
      <p:ext uri="{BB962C8B-B14F-4D97-AF65-F5344CB8AC3E}">
        <p14:creationId xmlns:p14="http://schemas.microsoft.com/office/powerpoint/2010/main" val="38124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5165-3CAC-9240-8CF0-0F119054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254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Employment 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A0D9A-E518-DF49-8930-B2347ECBE695}"/>
              </a:ext>
            </a:extLst>
          </p:cNvPr>
          <p:cNvSpPr txBox="1"/>
          <p:nvPr/>
        </p:nvSpPr>
        <p:spPr>
          <a:xfrm>
            <a:off x="9632233" y="195522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 Openings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B16B0-D12E-4C4D-A929-D42866E8600B}"/>
              </a:ext>
            </a:extLst>
          </p:cNvPr>
          <p:cNvSpPr txBox="1"/>
          <p:nvPr/>
        </p:nvSpPr>
        <p:spPr>
          <a:xfrm>
            <a:off x="4523874" y="3676945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Job Hires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161077-CC7F-144F-AB5F-6FE861FD57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20042"/>
          <a:ext cx="10515600" cy="505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8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7FF9-9C02-0C43-8214-788FD476C4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-COVID Quit Rates by Industry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8472603-60DF-1649-9518-268964EFA65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8799"/>
          <a:ext cx="10515600" cy="473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511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741-D15D-9A4A-BF56-9B002E85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of the U.S. Economy: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374-7042-A740-9080-038689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BCCB2A-2B87-0745-A2AE-BAB435681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47888"/>
              </p:ext>
            </p:extLst>
          </p:nvPr>
        </p:nvGraphicFramePr>
        <p:xfrm>
          <a:off x="1104901" y="1036280"/>
          <a:ext cx="10039350" cy="524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B60458-99CF-8D46-94D5-70AAA0CB914D}"/>
              </a:ext>
            </a:extLst>
          </p:cNvPr>
          <p:cNvSpPr txBox="1"/>
          <p:nvPr/>
        </p:nvSpPr>
        <p:spPr>
          <a:xfrm rot="16200000">
            <a:off x="-465881" y="2507576"/>
            <a:ext cx="19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 of Total GDP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4EEBB1-7B97-F044-8569-687AEAF6AA62}"/>
              </a:ext>
            </a:extLst>
          </p:cNvPr>
          <p:cNvSpPr/>
          <p:nvPr/>
        </p:nvSpPr>
        <p:spPr>
          <a:xfrm>
            <a:off x="1308101" y="1070769"/>
            <a:ext cx="1333500" cy="5414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0B5CCA-B2F7-F046-9B7B-14A4453DB382}"/>
              </a:ext>
            </a:extLst>
          </p:cNvPr>
          <p:cNvSpPr/>
          <p:nvPr/>
        </p:nvSpPr>
        <p:spPr>
          <a:xfrm>
            <a:off x="9852899" y="1096963"/>
            <a:ext cx="1333500" cy="5414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F7733D-8A2C-3049-B52A-F9A33397E1BD}"/>
              </a:ext>
            </a:extLst>
          </p:cNvPr>
          <p:cNvSpPr/>
          <p:nvPr/>
        </p:nvSpPr>
        <p:spPr>
          <a:xfrm>
            <a:off x="7678549" y="685444"/>
            <a:ext cx="4095750" cy="6237287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CA4A3D-C93E-984D-8331-121CE92E62CF}"/>
              </a:ext>
            </a:extLst>
          </p:cNvPr>
          <p:cNvSpPr txBox="1"/>
          <p:nvPr/>
        </p:nvSpPr>
        <p:spPr>
          <a:xfrm>
            <a:off x="3221749" y="6420785"/>
            <a:ext cx="2755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6094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7FF9-9C02-0C43-8214-788FD476C4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 &amp; Post COVID Quit Rates by Industry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1A0554-20AB-1F46-870C-591767381E1E}"/>
              </a:ext>
            </a:extLst>
          </p:cNvPr>
          <p:cNvGraphicFramePr>
            <a:graphicFrameLocks noGrp="1"/>
          </p:cNvGraphicFramePr>
          <p:nvPr/>
        </p:nvGraphicFramePr>
        <p:xfrm>
          <a:off x="709612" y="1847850"/>
          <a:ext cx="10515599" cy="487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973984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116105" y="1886660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22695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202</a:t>
            </a:fld>
            <a:endParaRPr lang="en-GB"/>
          </a:p>
        </p:txBody>
      </p:sp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201830" y="1325563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606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BCC4-769E-4945-86D0-53BA337D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717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</a:t>
            </a:r>
            <a:r>
              <a:rPr lang="en-US" dirty="0"/>
              <a:t>at Resignation: Employment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D295-468F-F34B-8F7A-205E05FC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  <a:ln w="1905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Employment is still on the rebound rebound</a:t>
            </a:r>
          </a:p>
          <a:p>
            <a:r>
              <a:rPr lang="en-US" dirty="0"/>
              <a:t>The real challenge has been for employers to fill vacancies.</a:t>
            </a:r>
          </a:p>
          <a:p>
            <a:r>
              <a:rPr lang="en-US" dirty="0"/>
              <a:t>What gives?</a:t>
            </a:r>
          </a:p>
          <a:p>
            <a:pPr lvl="1"/>
            <a:r>
              <a:rPr lang="en-US" dirty="0"/>
              <a:t>Extended (or expected continuation) unemployment benefits and other stimulus payments</a:t>
            </a:r>
          </a:p>
          <a:p>
            <a:pPr lvl="1"/>
            <a:r>
              <a:rPr lang="en-US" dirty="0"/>
              <a:t>Parents with young children at home.</a:t>
            </a:r>
          </a:p>
          <a:p>
            <a:pPr lvl="1"/>
            <a:r>
              <a:rPr lang="en-US" dirty="0"/>
              <a:t>Workers reluctant to work in certain industries and occupations</a:t>
            </a:r>
          </a:p>
          <a:p>
            <a:pPr lvl="1"/>
            <a:r>
              <a:rPr lang="en-US" dirty="0"/>
              <a:t>Workers looking for different career opportunities.</a:t>
            </a:r>
          </a:p>
          <a:p>
            <a:pPr lvl="1"/>
            <a:r>
              <a:rPr lang="en-US" dirty="0"/>
              <a:t>Workers looking for better employment opportunities withing their industry/occupation – non-pecuniary benefits</a:t>
            </a:r>
          </a:p>
          <a:p>
            <a:pPr lvl="2"/>
            <a:r>
              <a:rPr lang="en-US" dirty="0"/>
              <a:t>Increased desire to have the option to work from home.</a:t>
            </a:r>
          </a:p>
          <a:p>
            <a:pPr lvl="2"/>
            <a:r>
              <a:rPr lang="en-US" dirty="0"/>
              <a:t>Better working conditions</a:t>
            </a:r>
          </a:p>
          <a:p>
            <a:pPr lvl="2"/>
            <a:r>
              <a:rPr lang="en-US" dirty="0"/>
              <a:t>Recognition of accomplishments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and Deficit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21682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07438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7384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115537332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29146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erson County GSP: Manufacturing!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C21944-10AF-C14D-8D42-AFD976340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2070"/>
              </p:ext>
            </p:extLst>
          </p:nvPr>
        </p:nvGraphicFramePr>
        <p:xfrm>
          <a:off x="729297" y="1154551"/>
          <a:ext cx="10733408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3236E1-2D72-4F4E-88CF-1C8E17AE6638}"/>
              </a:ext>
            </a:extLst>
          </p:cNvPr>
          <p:cNvSpPr txBox="1"/>
          <p:nvPr/>
        </p:nvSpPr>
        <p:spPr>
          <a:xfrm rot="16200000">
            <a:off x="-304800" y="3593228"/>
            <a:ext cx="142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7F44C-2C0C-A846-84A7-8273A333F90D}"/>
              </a:ext>
            </a:extLst>
          </p:cNvPr>
          <p:cNvSpPr txBox="1"/>
          <p:nvPr/>
        </p:nvSpPr>
        <p:spPr>
          <a:xfrm>
            <a:off x="3306578" y="6487440"/>
            <a:ext cx="6098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U.S.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59345413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4893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0863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486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8CB-97A3-534A-A040-9C0BE037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Historical Perspective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714BEC-6276-B44C-875A-76795BB8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-119136" y="1012767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4C20-4968-F842-A254-F50F29B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0086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94642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1257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616C-C70A-2B42-82F2-602E5DC4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13D57-BC99-0E4A-AF9C-6040C2BE4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AD2B5-628C-4549-AAF9-F5DE173E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1458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218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356990018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219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39314-58FC-4542-8A9F-156638FB91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91208" y="841438"/>
            <a:ext cx="7409582" cy="53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3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/>
              <a:t>erson </a:t>
            </a:r>
            <a:r>
              <a:rPr lang="en-US"/>
              <a:t>County Employment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0A0FAD-80C7-7B4C-8737-E5AE391B3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02182"/>
              </p:ext>
            </p:extLst>
          </p:nvPr>
        </p:nvGraphicFramePr>
        <p:xfrm>
          <a:off x="938217" y="1032752"/>
          <a:ext cx="10872784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EB37A0-7E7F-A443-AF27-C4FDC4FDD3A6}"/>
              </a:ext>
            </a:extLst>
          </p:cNvPr>
          <p:cNvSpPr txBox="1"/>
          <p:nvPr/>
        </p:nvSpPr>
        <p:spPr>
          <a:xfrm rot="16200000">
            <a:off x="-819302" y="3244334"/>
            <a:ext cx="271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 of Total Employment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E41CA-F7C1-AC4C-BC17-BA20713C697E}"/>
              </a:ext>
            </a:extLst>
          </p:cNvPr>
          <p:cNvSpPr txBox="1"/>
          <p:nvPr/>
        </p:nvSpPr>
        <p:spPr>
          <a:xfrm>
            <a:off x="3306578" y="6487440"/>
            <a:ext cx="6098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U.S.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2255497490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220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0588D-4CCB-1847-A5DB-81B1621A22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49803" y="1325563"/>
            <a:ext cx="5934456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7002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8.4 million jobs relative to forecast.  (3.5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1390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expanded 5.7% percent in 2021, likely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4150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no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04411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netary Policy – Geoffrey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Woglom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224</a:t>
            </a:fld>
            <a:endParaRPr lang="en-GB" dirty="0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90F2189D-0F31-4CEA-AD23-D8E634685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4" y="1602226"/>
            <a:ext cx="8534400" cy="435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FOMC does not set an exact number for the Federal funds rate.  Instead, it sets an upper (green line) and lower (blue) range.</a:t>
            </a:r>
          </a:p>
          <a:p>
            <a:r>
              <a:rPr lang="en-US" sz="2000" dirty="0"/>
              <a:t>“The Committee decided to keep the target range for the federal funds rate at 0 to 1/4 percent…” (4/28/2021)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041FC-CD7B-41F5-9B4D-2CAF49B3A1FF}"/>
              </a:ext>
            </a:extLst>
          </p:cNvPr>
          <p:cNvSpPr txBox="1"/>
          <p:nvPr/>
        </p:nvSpPr>
        <p:spPr>
          <a:xfrm>
            <a:off x="4309534" y="2200701"/>
            <a:ext cx="234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Grey bars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30660956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Scott Baier,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sbaier@g.clemson.edu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29071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226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40104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sumption: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402860378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20493848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BE61-852E-F446-B70C-4436202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An</a:t>
            </a:r>
            <a:r>
              <a:rPr lang="en-US" dirty="0"/>
              <a:t>nual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992F-2CAB-AC43-AC7C-83BDB3D0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229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9BE08B0-53A0-E24F-B0B9-B249540BB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36501" y="996557"/>
            <a:ext cx="10467338" cy="5233669"/>
          </a:xfrm>
        </p:spPr>
      </p:pic>
    </p:spTree>
    <p:extLst>
      <p:ext uri="{BB962C8B-B14F-4D97-AF65-F5344CB8AC3E}">
        <p14:creationId xmlns:p14="http://schemas.microsoft.com/office/powerpoint/2010/main" val="1097192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5643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F1E92F-F2A0-D04B-8433-930513B06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30783" y="1323339"/>
            <a:ext cx="9700886" cy="4850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31" y="-2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/>
              <a:t>ther Measure: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231</a:t>
            </a:fld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DE209EB-EE5C-4EEE-B92B-CD7428D072C7}"/>
              </a:ext>
            </a:extLst>
          </p:cNvPr>
          <p:cNvSpPr/>
          <p:nvPr/>
        </p:nvSpPr>
        <p:spPr>
          <a:xfrm>
            <a:off x="7292670" y="1872229"/>
            <a:ext cx="1491686" cy="1055181"/>
          </a:xfrm>
          <a:prstGeom prst="borderCallout1">
            <a:avLst>
              <a:gd name="adj1" fmla="val 31417"/>
              <a:gd name="adj2" fmla="val 112008"/>
              <a:gd name="adj3" fmla="val -2156"/>
              <a:gd name="adj4" fmla="val 150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Peak: 22.9%</a:t>
            </a:r>
            <a:br>
              <a:rPr lang="en-US" dirty="0"/>
            </a:br>
            <a:r>
              <a:rPr lang="en-US" dirty="0"/>
              <a:t>(April, 2019)</a:t>
            </a:r>
          </a:p>
        </p:txBody>
      </p:sp>
    </p:spTree>
    <p:extLst>
      <p:ext uri="{BB962C8B-B14F-4D97-AF65-F5344CB8AC3E}">
        <p14:creationId xmlns:p14="http://schemas.microsoft.com/office/powerpoint/2010/main" val="294098335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0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273145193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spending matter?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234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46807-EF1E-D741-8C1B-E5A2E0A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769180" y="1151814"/>
            <a:ext cx="8653639" cy="50784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91D55-E3CF-3B40-A207-0ABD8E1171FD}"/>
              </a:ext>
            </a:extLst>
          </p:cNvPr>
          <p:cNvSpPr txBox="1"/>
          <p:nvPr/>
        </p:nvSpPr>
        <p:spPr>
          <a:xfrm>
            <a:off x="8519179" y="3187669"/>
            <a:ext cx="1510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Spending:</a:t>
            </a:r>
          </a:p>
          <a:p>
            <a:r>
              <a:rPr lang="en-US" dirty="0"/>
              <a:t>Goods	20%</a:t>
            </a:r>
          </a:p>
          <a:p>
            <a:r>
              <a:rPr lang="en-US" dirty="0"/>
              <a:t>Services	44%</a:t>
            </a:r>
          </a:p>
          <a:p>
            <a:endParaRPr lang="en-US" b="1" i="1" dirty="0"/>
          </a:p>
          <a:p>
            <a:r>
              <a:rPr lang="en-US" b="1" i="1" dirty="0"/>
              <a:t>Total	64%</a:t>
            </a:r>
          </a:p>
        </p:txBody>
      </p:sp>
    </p:spTree>
    <p:extLst>
      <p:ext uri="{BB962C8B-B14F-4D97-AF65-F5344CB8AC3E}">
        <p14:creationId xmlns:p14="http://schemas.microsoft.com/office/powerpoint/2010/main" val="219054278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72A38-20C0-8B4D-8160-716E79C26F14}"/>
              </a:ext>
            </a:extLst>
          </p:cNvPr>
          <p:cNvSpPr txBox="1"/>
          <p:nvPr/>
        </p:nvSpPr>
        <p:spPr>
          <a:xfrm>
            <a:off x="6897756" y="3935896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term implications for women?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FBB4F-2D06-6041-B644-BBFE5474DDD2}"/>
              </a:ext>
            </a:extLst>
          </p:cNvPr>
          <p:cNvSpPr txBox="1"/>
          <p:nvPr/>
        </p:nvSpPr>
        <p:spPr>
          <a:xfrm>
            <a:off x="10130117" y="2017266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09533-8C18-C846-941A-A8F02B59C359}"/>
              </a:ext>
            </a:extLst>
          </p:cNvPr>
          <p:cNvSpPr txBox="1"/>
          <p:nvPr/>
        </p:nvSpPr>
        <p:spPr>
          <a:xfrm>
            <a:off x="10100011" y="173992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149455318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8A14-8449-B742-901E-8BB97CA1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Women More Than 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370B-5E09-204C-8D2E-98141D13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Women are disproportionately represented in low-wage and face-to-face jobs.</a:t>
            </a:r>
          </a:p>
          <a:p>
            <a:pPr>
              <a:spcAft>
                <a:spcPts val="1000"/>
              </a:spcAft>
            </a:pPr>
            <a:r>
              <a:rPr lang="en-US" dirty="0"/>
              <a:t>Our childcare and school systems don’t meet the needs of working mothers.</a:t>
            </a:r>
          </a:p>
          <a:p>
            <a:pPr>
              <a:spcAft>
                <a:spcPts val="1000"/>
              </a:spcAft>
            </a:pPr>
            <a:r>
              <a:rPr lang="en-US" dirty="0"/>
              <a:t>COVID-19 has upended the labor market, with disastrous consequences for working women and their families.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Many women continued working in high risk jobs.</a:t>
            </a:r>
          </a:p>
          <a:p>
            <a:pPr>
              <a:spcAft>
                <a:spcPts val="1000"/>
              </a:spcAft>
            </a:pPr>
            <a:r>
              <a:rPr lang="en-US" dirty="0"/>
              <a:t>The difference in impact is waning.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8E29B-FCEC-EA40-BE47-B8521C2C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98219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ecting Black Workers More than White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C0C79-BD23-B549-BE84-D6E6A78FF63C}"/>
              </a:ext>
            </a:extLst>
          </p:cNvPr>
          <p:cNvSpPr txBox="1"/>
          <p:nvPr/>
        </p:nvSpPr>
        <p:spPr>
          <a:xfrm>
            <a:off x="10229770" y="298827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EDFF8-B899-AF42-BD2A-12483B541C5A}"/>
              </a:ext>
            </a:extLst>
          </p:cNvPr>
          <p:cNvSpPr txBox="1"/>
          <p:nvPr/>
        </p:nvSpPr>
        <p:spPr>
          <a:xfrm>
            <a:off x="10229770" y="2470391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446589962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3915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07E9-9A25-0148-AC73-E3B6175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8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</a:t>
            </a:r>
            <a:r>
              <a:rPr lang="en-US"/>
              <a:t>: Critical </a:t>
            </a:r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5084-21D5-9B4F-80A7-5ADEBE20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Inequities</a:t>
            </a:r>
          </a:p>
          <a:p>
            <a:pPr lvl="1"/>
            <a:r>
              <a:rPr lang="en-US" dirty="0"/>
              <a:t>Price changes vary wildly across goods.</a:t>
            </a:r>
          </a:p>
          <a:p>
            <a:pPr lvl="1"/>
            <a:r>
              <a:rPr lang="en-US" dirty="0"/>
              <a:t>How inflation hits you depends on what you buy and your level of income.</a:t>
            </a:r>
          </a:p>
          <a:p>
            <a:pPr lvl="2"/>
            <a:r>
              <a:rPr lang="en-US" dirty="0"/>
              <a:t>Some evidence that lower income individuals face higher inflation.</a:t>
            </a:r>
          </a:p>
          <a:p>
            <a:pPr lvl="1"/>
            <a:endParaRPr lang="en-US" dirty="0"/>
          </a:p>
          <a:p>
            <a:r>
              <a:rPr lang="en-US" dirty="0"/>
              <a:t>Online inflation is much lower than the CPI</a:t>
            </a:r>
          </a:p>
          <a:p>
            <a:pPr lvl="1"/>
            <a:r>
              <a:rPr lang="en-US" dirty="0"/>
              <a:t>Estimates suggest about 2% lower.</a:t>
            </a:r>
          </a:p>
          <a:p>
            <a:pPr lvl="1"/>
            <a:endParaRPr lang="en-US" dirty="0"/>
          </a:p>
          <a:p>
            <a:r>
              <a:rPr lang="en-US" dirty="0"/>
              <a:t>Both have implications for the policy response.</a:t>
            </a:r>
          </a:p>
          <a:p>
            <a:pPr lvl="1"/>
            <a:r>
              <a:rPr lang="en-US" dirty="0"/>
              <a:t>Safety net? Antitrust action?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A9028-CD39-9B45-8BE2-BA751D1F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9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081DF6-AA67-DF40-9762-2A0A3F4CD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89432"/>
              </p:ext>
            </p:extLst>
          </p:nvPr>
        </p:nvGraphicFramePr>
        <p:xfrm>
          <a:off x="448236" y="1183340"/>
          <a:ext cx="10515600" cy="52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11749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586588" y="1467745"/>
            <a:ext cx="7927442" cy="4614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669890" y="1027322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84088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012D4-E1B1-3A4E-8612-26D251012F23}"/>
              </a:ext>
            </a:extLst>
          </p:cNvPr>
          <p:cNvSpPr/>
          <p:nvPr/>
        </p:nvSpPr>
        <p:spPr>
          <a:xfrm>
            <a:off x="8905773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2806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208-60F1-469C-A300-0E7F69D0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“</a:t>
            </a:r>
            <a:r>
              <a:rPr lang="en-US" dirty="0"/>
              <a:t>K-shaped”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8EEB-24DE-45BC-9662-5A6ACC6B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756842"/>
            <a:ext cx="10677939" cy="365594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Executive Summary</a:t>
            </a:r>
          </a:p>
          <a:p>
            <a:r>
              <a:rPr lang="en-US" b="0" dirty="0"/>
              <a:t>Those with financial wealth/residential real estate have seen its value grow in excess of inflation.</a:t>
            </a:r>
          </a:p>
          <a:p>
            <a:r>
              <a:rPr lang="en-US" b="0" dirty="0"/>
              <a:t>High income earners (&gt;60k/</a:t>
            </a:r>
            <a:r>
              <a:rPr lang="en-US" b="0" dirty="0" err="1"/>
              <a:t>yr</a:t>
            </a:r>
            <a:r>
              <a:rPr lang="en-US" b="0" dirty="0"/>
              <a:t>) have largely kept their jobs; </a:t>
            </a:r>
          </a:p>
          <a:p>
            <a:pPr lvl="1"/>
            <a:r>
              <a:rPr lang="en-US" b="0" dirty="0"/>
              <a:t>middle and low income earners have depressed employment rates</a:t>
            </a:r>
          </a:p>
          <a:p>
            <a:r>
              <a:rPr lang="en-US" b="0" dirty="0"/>
              <a:t>Women are disproportionately exiting labor force.</a:t>
            </a:r>
          </a:p>
          <a:p>
            <a:r>
              <a:rPr lang="en-US" b="0" dirty="0"/>
              <a:t>Food insecurity has been very high.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ECB3-D69C-46BC-BA3A-376FD27A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07469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57B-F50E-BB4B-911C-53C2C92D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onavirus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8232-A58D-E046-ADF5-9EFC15E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243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141880-DA95-3340-81C1-AC6AA344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15" y="1602225"/>
            <a:ext cx="6054969" cy="4351338"/>
          </a:xfrm>
        </p:spPr>
        <p:txBody>
          <a:bodyPr/>
          <a:lstStyle/>
          <a:p>
            <a:r>
              <a:rPr lang="en-US" dirty="0"/>
              <a:t>Resources to weather the storm.</a:t>
            </a:r>
          </a:p>
          <a:p>
            <a:r>
              <a:rPr lang="en-US" dirty="0"/>
              <a:t>Racial inequities.</a:t>
            </a:r>
          </a:p>
          <a:p>
            <a:r>
              <a:rPr lang="en-US" dirty="0"/>
              <a:t>Educational inequities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Low wage jobs are at risk.</a:t>
            </a:r>
          </a:p>
        </p:txBody>
      </p:sp>
    </p:spTree>
    <p:extLst>
      <p:ext uri="{BB962C8B-B14F-4D97-AF65-F5344CB8AC3E}">
        <p14:creationId xmlns:p14="http://schemas.microsoft.com/office/powerpoint/2010/main" val="64927327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3DF-7FD6-0546-BA5F-E699348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Policy: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E164-282E-6949-B019-8F6AB355E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goal is to keep interest rates low, to facilitate continued borrowing.</a:t>
            </a:r>
          </a:p>
          <a:p>
            <a:pPr lvl="1"/>
            <a:r>
              <a:rPr lang="en-US" dirty="0"/>
              <a:t>Federal Funds Rate – rate at which banks lend to each other, usually overnight.</a:t>
            </a:r>
          </a:p>
          <a:p>
            <a:pPr lvl="1"/>
            <a:r>
              <a:rPr lang="en-US" dirty="0"/>
              <a:t>Purchases of U.S. Treasury securities – keep money flowing to the government at low rates of interest.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A2C85-9749-104A-A400-9C61D26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4350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Last 5 Years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90190-B6C7-BF4C-917A-9A49694C4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02644035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97351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58244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Reserve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39200" y="1073426"/>
            <a:ext cx="10313600" cy="515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1D658-E8DA-3D44-B9C5-B9E19754C068}"/>
              </a:ext>
            </a:extLst>
          </p:cNvPr>
          <p:cNvSpPr txBox="1"/>
          <p:nvPr/>
        </p:nvSpPr>
        <p:spPr>
          <a:xfrm>
            <a:off x="10644351" y="14113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3CC72-F871-0740-95C5-B9AE9DAD33B6}"/>
              </a:ext>
            </a:extLst>
          </p:cNvPr>
          <p:cNvSpPr txBox="1"/>
          <p:nvPr/>
        </p:nvSpPr>
        <p:spPr>
          <a:xfrm>
            <a:off x="9633873" y="3467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2F7F2-FFA1-654D-971B-EE423A4F5027}"/>
              </a:ext>
            </a:extLst>
          </p:cNvPr>
          <p:cNvSpPr txBox="1"/>
          <p:nvPr/>
        </p:nvSpPr>
        <p:spPr>
          <a:xfrm>
            <a:off x="4548351" y="44544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078C6-F3A4-3D4E-953F-3876F7BE2DD5}"/>
              </a:ext>
            </a:extLst>
          </p:cNvPr>
          <p:cNvSpPr txBox="1"/>
          <p:nvPr/>
        </p:nvSpPr>
        <p:spPr>
          <a:xfrm>
            <a:off x="4385538" y="1712343"/>
            <a:ext cx="45886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Largely Treasury Securities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E281F-5545-CF4D-A821-0E00C2F437CE}"/>
              </a:ext>
            </a:extLst>
          </p:cNvPr>
          <p:cNvSpPr txBox="1"/>
          <p:nvPr/>
        </p:nvSpPr>
        <p:spPr>
          <a:xfrm>
            <a:off x="4238368" y="3218794"/>
            <a:ext cx="1553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3E04D-6DD5-CF44-B9B9-AE8BF77F5365}"/>
              </a:ext>
            </a:extLst>
          </p:cNvPr>
          <p:cNvSpPr txBox="1"/>
          <p:nvPr/>
        </p:nvSpPr>
        <p:spPr>
          <a:xfrm>
            <a:off x="8974230" y="2561115"/>
            <a:ext cx="110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301145333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 – Low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A9ABC-EAC4-B04A-873A-87B600515E7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rkets Respond To Fed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A9ABC-EAC4-B04A-873A-87B600515E7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38739F-7CF6-1F46-827A-32053DE95225}"/>
              </a:ext>
            </a:extLst>
          </p:cNvPr>
          <p:cNvSpPr txBox="1"/>
          <p:nvPr/>
        </p:nvSpPr>
        <p:spPr>
          <a:xfrm>
            <a:off x="6912472" y="4032718"/>
            <a:ext cx="364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…and COVID and Russia and Inflation</a:t>
            </a:r>
          </a:p>
        </p:txBody>
      </p:sp>
    </p:spTree>
    <p:extLst>
      <p:ext uri="{BB962C8B-B14F-4D97-AF65-F5344CB8AC3E}">
        <p14:creationId xmlns:p14="http://schemas.microsoft.com/office/powerpoint/2010/main" val="8122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Great Recession Slowdown!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AF7AA6-6267-354C-88EA-0545CBC38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0128"/>
              </p:ext>
            </p:extLst>
          </p:nvPr>
        </p:nvGraphicFramePr>
        <p:xfrm>
          <a:off x="506019" y="1129553"/>
          <a:ext cx="10641594" cy="572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DE33CD-DD2C-FA48-AAF2-B6EB428FFE7C}"/>
              </a:ext>
            </a:extLst>
          </p:cNvPr>
          <p:cNvCxnSpPr>
            <a:cxnSpLocks/>
          </p:cNvCxnSpPr>
          <p:nvPr/>
        </p:nvCxnSpPr>
        <p:spPr>
          <a:xfrm flipV="1">
            <a:off x="11013931" y="2098350"/>
            <a:ext cx="0" cy="783669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C99823-EC66-2E49-B87D-3FE58160F57B}"/>
              </a:ext>
            </a:extLst>
          </p:cNvPr>
          <p:cNvSpPr txBox="1"/>
          <p:nvPr/>
        </p:nvSpPr>
        <p:spPr>
          <a:xfrm>
            <a:off x="10732292" y="1557363"/>
            <a:ext cx="124301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11% Gap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743F9-BD21-4A4F-81AC-7461B17796D0}"/>
              </a:ext>
            </a:extLst>
          </p:cNvPr>
          <p:cNvSpPr txBox="1"/>
          <p:nvPr/>
        </p:nvSpPr>
        <p:spPr>
          <a:xfrm>
            <a:off x="10065802" y="3438100"/>
            <a:ext cx="1951688" cy="923330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Income per person</a:t>
            </a:r>
          </a:p>
          <a:p>
            <a:r>
              <a:rPr lang="en-US" dirty="0">
                <a:solidFill>
                  <a:schemeClr val="bg1"/>
                </a:solidFill>
              </a:rPr>
              <a:t>would be about</a:t>
            </a:r>
          </a:p>
          <a:p>
            <a:r>
              <a:rPr lang="en-US" dirty="0">
                <a:solidFill>
                  <a:schemeClr val="bg1"/>
                </a:solidFill>
              </a:rPr>
              <a:t>$5,000 higher.</a:t>
            </a:r>
          </a:p>
        </p:txBody>
      </p:sp>
    </p:spTree>
    <p:extLst>
      <p:ext uri="{BB962C8B-B14F-4D97-AF65-F5344CB8AC3E}">
        <p14:creationId xmlns:p14="http://schemas.microsoft.com/office/powerpoint/2010/main" val="25503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5A98-72EC-9046-B213-F2D33070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Are Slowing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786E1197-218E-0548-AE0F-9F0C0611E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75360" y="1109586"/>
            <a:ext cx="10241280" cy="51206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5B47A-EF19-4F47-BD73-00AF1576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9C420-79FA-D841-BAFE-B00347326F29}"/>
              </a:ext>
            </a:extLst>
          </p:cNvPr>
          <p:cNvSpPr txBox="1"/>
          <p:nvPr/>
        </p:nvSpPr>
        <p:spPr>
          <a:xfrm>
            <a:off x="8291945" y="1325563"/>
            <a:ext cx="2708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be X-mas shopping </a:t>
            </a:r>
          </a:p>
          <a:p>
            <a:r>
              <a:rPr lang="en-US" dirty="0"/>
              <a:t>all happened in November.</a:t>
            </a:r>
          </a:p>
          <a:p>
            <a:r>
              <a:rPr lang="en-US" dirty="0"/>
              <a:t>(Supply chain awareness?)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1C63D4-930E-2A41-9481-39C16F6DD58D}"/>
              </a:ext>
            </a:extLst>
          </p:cNvPr>
          <p:cNvSpPr/>
          <p:nvPr/>
        </p:nvSpPr>
        <p:spPr>
          <a:xfrm>
            <a:off x="4499264" y="1427018"/>
            <a:ext cx="841663" cy="2216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2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Growth: 1990. - 2019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7D7C79E-4940-3E45-B635-8A2F33ED5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73206"/>
              </p:ext>
            </p:extLst>
          </p:nvPr>
        </p:nvGraphicFramePr>
        <p:xfrm>
          <a:off x="618565" y="983277"/>
          <a:ext cx="10851776" cy="5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95771F-25A8-2246-9D42-558D9C6AD882}"/>
              </a:ext>
            </a:extLst>
          </p:cNvPr>
          <p:cNvCxnSpPr>
            <a:cxnSpLocks/>
          </p:cNvCxnSpPr>
          <p:nvPr/>
        </p:nvCxnSpPr>
        <p:spPr>
          <a:xfrm>
            <a:off x="838200" y="2877670"/>
            <a:ext cx="105156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Growth: 1990 - 2019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0D01FE-852A-D041-AE3F-78F1D6B5E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59122"/>
              </p:ext>
            </p:extLst>
          </p:nvPr>
        </p:nvGraphicFramePr>
        <p:xfrm>
          <a:off x="443753" y="900953"/>
          <a:ext cx="10910047" cy="567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6790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Growth: Mostly Inventories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11543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9070428" y="2530386"/>
            <a:ext cx="1261948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8923493" y="2151030"/>
            <a:ext cx="9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Q3 - Flat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7AD645A-E3B4-4A42-BD9C-060A79C7E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23733"/>
              </p:ext>
            </p:extLst>
          </p:nvPr>
        </p:nvGraphicFramePr>
        <p:xfrm>
          <a:off x="484094" y="1102659"/>
          <a:ext cx="10943276" cy="547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EC209B-C48A-5F43-9163-D23B9E73F7FB}"/>
              </a:ext>
            </a:extLst>
          </p:cNvPr>
          <p:cNvSpPr txBox="1"/>
          <p:nvPr/>
        </p:nvSpPr>
        <p:spPr>
          <a:xfrm>
            <a:off x="11300337" y="196636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24.7%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649+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Patterns: Income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9154C4-D48B-0F45-9F05-9A42BF2AA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1276"/>
              </p:ext>
            </p:extLst>
          </p:nvPr>
        </p:nvGraphicFramePr>
        <p:xfrm>
          <a:off x="632534" y="975201"/>
          <a:ext cx="10515600" cy="490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39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D0F94-DA5A-B24C-8D39-1A253909E0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7435" y="1096269"/>
            <a:ext cx="10267910" cy="5133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But</a:t>
            </a:r>
            <a:r>
              <a:rPr lang="en-US"/>
              <a:t> Not All Industries Were Equally Harmed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49021" y="102347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884D8E-2C76-2145-BC3F-A52CD908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21544"/>
              </p:ext>
            </p:extLst>
          </p:nvPr>
        </p:nvGraphicFramePr>
        <p:xfrm>
          <a:off x="724106" y="1152978"/>
          <a:ext cx="10703264" cy="524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6FD1272-273D-064A-BFFC-1C5A5D6A4DD1}"/>
              </a:ext>
            </a:extLst>
          </p:cNvPr>
          <p:cNvSpPr txBox="1"/>
          <p:nvPr/>
        </p:nvSpPr>
        <p:spPr>
          <a:xfrm>
            <a:off x="7306740" y="4343400"/>
            <a:ext cx="16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Arts &amp; Entertain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85109-57E6-E644-BF35-AF271B22C849}"/>
              </a:ext>
            </a:extLst>
          </p:cNvPr>
          <p:cNvSpPr txBox="1"/>
          <p:nvPr/>
        </p:nvSpPr>
        <p:spPr>
          <a:xfrm>
            <a:off x="4356847" y="3777894"/>
            <a:ext cx="154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Food &amp; Accom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866A8-69EA-DE45-AF0A-3A9762C8B146}"/>
              </a:ext>
            </a:extLst>
          </p:cNvPr>
          <p:cNvSpPr txBox="1"/>
          <p:nvPr/>
        </p:nvSpPr>
        <p:spPr>
          <a:xfrm>
            <a:off x="3751729" y="270358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935941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900358-EA04-8946-8CAD-FB47F1E48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31601"/>
              </p:ext>
            </p:extLst>
          </p:nvPr>
        </p:nvGraphicFramePr>
        <p:xfrm>
          <a:off x="340658" y="1021976"/>
          <a:ext cx="11510683" cy="52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70299B-DEA8-904C-8F3A-0ED9CD93026E}"/>
              </a:ext>
            </a:extLst>
          </p:cNvPr>
          <p:cNvSpPr txBox="1"/>
          <p:nvPr/>
        </p:nvSpPr>
        <p:spPr>
          <a:xfrm>
            <a:off x="2070954" y="5714475"/>
            <a:ext cx="8050089" cy="369332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1990 -2007, average gain in employment each month averaged about 131,000</a:t>
            </a:r>
          </a:p>
        </p:txBody>
      </p:sp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Employment: Hires and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E8EA3F-C4D1-B94D-B91B-ECAAE3B18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66012"/>
              </p:ext>
            </p:extLst>
          </p:nvPr>
        </p:nvGraphicFramePr>
        <p:xfrm>
          <a:off x="1109272" y="1049666"/>
          <a:ext cx="10244528" cy="5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ED454C-D1CC-434A-9575-5041C3C74B9D}"/>
              </a:ext>
            </a:extLst>
          </p:cNvPr>
          <p:cNvSpPr txBox="1"/>
          <p:nvPr/>
        </p:nvSpPr>
        <p:spPr>
          <a:xfrm>
            <a:off x="3567659" y="2005897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Hires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2338C-9127-9841-85F5-FF137D1B7502}"/>
              </a:ext>
            </a:extLst>
          </p:cNvPr>
          <p:cNvSpPr txBox="1"/>
          <p:nvPr/>
        </p:nvSpPr>
        <p:spPr>
          <a:xfrm>
            <a:off x="8454452" y="3244334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Separations</a:t>
            </a:r>
          </a:p>
        </p:txBody>
      </p:sp>
    </p:spTree>
    <p:extLst>
      <p:ext uri="{BB962C8B-B14F-4D97-AF65-F5344CB8AC3E}">
        <p14:creationId xmlns:p14="http://schemas.microsoft.com/office/powerpoint/2010/main" val="1812894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6BFDF3-8E36-EE49-A1DF-EC76A78F9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62374"/>
              </p:ext>
            </p:extLst>
          </p:nvPr>
        </p:nvGraphicFramePr>
        <p:xfrm>
          <a:off x="577121" y="1019331"/>
          <a:ext cx="10515600" cy="55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7373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Employment: Hires and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09690B-37CF-E44C-A1C0-8A120C88F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43333"/>
              </p:ext>
            </p:extLst>
          </p:nvPr>
        </p:nvGraphicFramePr>
        <p:xfrm>
          <a:off x="1206570" y="959370"/>
          <a:ext cx="9751240" cy="545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578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486E9C4-8DF5-6A49-87E8-CCED1D495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86134"/>
              </p:ext>
            </p:extLst>
          </p:nvPr>
        </p:nvGraphicFramePr>
        <p:xfrm>
          <a:off x="4430778" y="974362"/>
          <a:ext cx="7088287" cy="53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945429F-97B8-FD4C-BBA0-19808A1B5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041" y="1139252"/>
            <a:ext cx="3405188" cy="517842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In March and April of 2020, the US economy lost more than 22 million jobs.</a:t>
            </a:r>
          </a:p>
          <a:p>
            <a:r>
              <a:rPr lang="en-US" dirty="0"/>
              <a:t>Since that time, the economy has recovered about 18.8 million jobs.</a:t>
            </a:r>
          </a:p>
          <a:p>
            <a:r>
              <a:rPr lang="en-US" dirty="0"/>
              <a:t>Still roughly 3.5 million jobs below where we were in 2/2020</a:t>
            </a:r>
          </a:p>
          <a:p>
            <a:r>
              <a:rPr lang="en-US" dirty="0"/>
              <a:t>If you consider the normal addition of 131 k jobs per month, we about 6.5 million below where we should be.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AD40E1-009A-2544-98D0-59BC27DF4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32990"/>
              </p:ext>
            </p:extLst>
          </p:nvPr>
        </p:nvGraphicFramePr>
        <p:xfrm>
          <a:off x="587651" y="1419730"/>
          <a:ext cx="10639982" cy="481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EA71CBB-CC6E-294A-B560-4DD5F7B216C4}"/>
              </a:ext>
            </a:extLst>
          </p:cNvPr>
          <p:cNvSpPr/>
          <p:nvPr/>
        </p:nvSpPr>
        <p:spPr>
          <a:xfrm>
            <a:off x="6820524" y="935352"/>
            <a:ext cx="3046635" cy="54774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024DA0C-D32D-414C-AB27-CA4C2AA2A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68223"/>
              </p:ext>
            </p:extLst>
          </p:nvPr>
        </p:nvGraphicFramePr>
        <p:xfrm>
          <a:off x="838199" y="1030111"/>
          <a:ext cx="10360231" cy="535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08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153E-F27E-7645-A3CA-6E58A03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ED0A-4441-C64E-9BD5-14896B5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509D86-A2BA-E34F-88B0-2C305CE4B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72637"/>
              </p:ext>
            </p:extLst>
          </p:nvPr>
        </p:nvGraphicFramePr>
        <p:xfrm>
          <a:off x="738186" y="1165880"/>
          <a:ext cx="10515600" cy="506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5802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3E7C60-673D-4949-9D47-FA2D4D5C6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88722"/>
              </p:ext>
            </p:extLst>
          </p:nvPr>
        </p:nvGraphicFramePr>
        <p:xfrm>
          <a:off x="614597" y="1042170"/>
          <a:ext cx="10312648" cy="55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6F43275-32D3-2940-B683-CA634C234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97631"/>
              </p:ext>
            </p:extLst>
          </p:nvPr>
        </p:nvGraphicFramePr>
        <p:xfrm>
          <a:off x="887896" y="1004341"/>
          <a:ext cx="10279776" cy="556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4F1612-EC83-EB4C-B4AA-8D960829C548}"/>
              </a:ext>
            </a:extLst>
          </p:cNvPr>
          <p:cNvCxnSpPr/>
          <p:nvPr/>
        </p:nvCxnSpPr>
        <p:spPr>
          <a:xfrm>
            <a:off x="1289154" y="1903751"/>
            <a:ext cx="10014951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D441B6-7F66-F841-9E27-A0D4AB37CF85}"/>
              </a:ext>
            </a:extLst>
          </p:cNvPr>
          <p:cNvCxnSpPr/>
          <p:nvPr/>
        </p:nvCxnSpPr>
        <p:spPr>
          <a:xfrm>
            <a:off x="11259134" y="1944974"/>
            <a:ext cx="0" cy="2398426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D5F0A4-0914-4744-8D80-BDBEC1B5B8BF}"/>
              </a:ext>
            </a:extLst>
          </p:cNvPr>
          <p:cNvSpPr txBox="1"/>
          <p:nvPr/>
        </p:nvSpPr>
        <p:spPr>
          <a:xfrm>
            <a:off x="11304104" y="32443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A02008-F3F9-664C-9CFC-E70214A5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560" y="1324665"/>
            <a:ext cx="5931602" cy="4313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4D1B3B-BD8D-6B4F-B16F-754FE3B958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84345" y="1324665"/>
            <a:ext cx="5931604" cy="4313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Anderson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6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Economic Recovery and Government policy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Great resignation</a:t>
            </a:r>
          </a:p>
          <a:p>
            <a:r>
              <a:rPr lang="en-US" dirty="0"/>
              <a:t>Government Deficit and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9E82-F47E-0048-972A-09E1A900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Consumption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20C2-4F59-BB4B-A15A-62D27085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AAFD4A-CD9B-324E-9AC1-D938B6B5D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65671"/>
              </p:ext>
            </p:extLst>
          </p:nvPr>
        </p:nvGraphicFramePr>
        <p:xfrm>
          <a:off x="429888" y="1019332"/>
          <a:ext cx="11232460" cy="526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4AB233-A825-0642-9C24-BF304BE41DFB}"/>
              </a:ext>
            </a:extLst>
          </p:cNvPr>
          <p:cNvCxnSpPr>
            <a:cxnSpLocks/>
          </p:cNvCxnSpPr>
          <p:nvPr/>
        </p:nvCxnSpPr>
        <p:spPr>
          <a:xfrm flipV="1">
            <a:off x="1094282" y="1918741"/>
            <a:ext cx="10259518" cy="249623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D9C5CC-8B42-064B-91B2-6D62165DA8D6}"/>
              </a:ext>
            </a:extLst>
          </p:cNvPr>
          <p:cNvSpPr txBox="1"/>
          <p:nvPr/>
        </p:nvSpPr>
        <p:spPr>
          <a:xfrm rot="20754972">
            <a:off x="2233536" y="3469375"/>
            <a:ext cx="223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Trend from2010-2019</a:t>
            </a:r>
          </a:p>
        </p:txBody>
      </p:sp>
    </p:spTree>
    <p:extLst>
      <p:ext uri="{BB962C8B-B14F-4D97-AF65-F5344CB8AC3E}">
        <p14:creationId xmlns:p14="http://schemas.microsoft.com/office/powerpoint/2010/main" val="42291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5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59E82-F47E-0048-972A-09E1A900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sonal Disposable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20C2-4F59-BB4B-A15A-62D27085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9D1B6BF-5327-3E45-A370-1E76C380E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07055"/>
              </p:ext>
            </p:extLst>
          </p:nvPr>
        </p:nvGraphicFramePr>
        <p:xfrm>
          <a:off x="495462" y="929391"/>
          <a:ext cx="11181875" cy="492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629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Pers</a:t>
            </a:r>
            <a:r>
              <a:rPr lang="en-US" sz="3600" dirty="0"/>
              <a:t>onal Savings as a Fraction of Disposable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BD624ED-1A2E-F842-A4D7-B2B9A9FFA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82546"/>
              </p:ext>
            </p:extLst>
          </p:nvPr>
        </p:nvGraphicFramePr>
        <p:xfrm>
          <a:off x="632535" y="1167847"/>
          <a:ext cx="10961789" cy="494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5795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97F0-8938-F94E-8458-1916D89A8FF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Sales: Retail Trade and Food 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DF1375-F927-734E-A428-FF40903A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47909"/>
              </p:ext>
            </p:extLst>
          </p:nvPr>
        </p:nvGraphicFramePr>
        <p:xfrm>
          <a:off x="838200" y="1325563"/>
          <a:ext cx="10515600" cy="515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3ED45E-7A34-C44B-B6AF-43118E893E4E}"/>
              </a:ext>
            </a:extLst>
          </p:cNvPr>
          <p:cNvSpPr txBox="1"/>
          <p:nvPr/>
        </p:nvSpPr>
        <p:spPr>
          <a:xfrm>
            <a:off x="7858125" y="1779071"/>
            <a:ext cx="3680879" cy="369332"/>
          </a:xfrm>
          <a:prstGeom prst="rect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Retail Sales is about 11% above trend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17B1A-7C94-114E-816B-79831EDB8332}"/>
              </a:ext>
            </a:extLst>
          </p:cNvPr>
          <p:cNvSpPr txBox="1"/>
          <p:nvPr/>
        </p:nvSpPr>
        <p:spPr>
          <a:xfrm>
            <a:off x="404734" y="6387846"/>
            <a:ext cx="7804188" cy="369332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represents a shift to more goods consumption and less service consumption</a:t>
            </a:r>
          </a:p>
        </p:txBody>
      </p:sp>
    </p:spTree>
    <p:extLst>
      <p:ext uri="{BB962C8B-B14F-4D97-AF65-F5344CB8AC3E}">
        <p14:creationId xmlns:p14="http://schemas.microsoft.com/office/powerpoint/2010/main" val="1806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Patterns: Income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9154C4-D48B-0F45-9F05-9A42BF2AA7E4}"/>
              </a:ext>
            </a:extLst>
          </p:cNvPr>
          <p:cNvGraphicFramePr>
            <a:graphicFrameLocks noGrp="1"/>
          </p:cNvGraphicFramePr>
          <p:nvPr/>
        </p:nvGraphicFramePr>
        <p:xfrm>
          <a:off x="632534" y="975201"/>
          <a:ext cx="10515600" cy="490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3A6FF7-804B-4E4B-BD1E-EC837361BB78}"/>
              </a:ext>
            </a:extLst>
          </p:cNvPr>
          <p:cNvCxnSpPr/>
          <p:nvPr/>
        </p:nvCxnSpPr>
        <p:spPr>
          <a:xfrm>
            <a:off x="2366682" y="1167848"/>
            <a:ext cx="0" cy="48295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520B16-E3DD-1741-84B2-7C409C02A162}"/>
              </a:ext>
            </a:extLst>
          </p:cNvPr>
          <p:cNvCxnSpPr/>
          <p:nvPr/>
        </p:nvCxnSpPr>
        <p:spPr>
          <a:xfrm>
            <a:off x="7131423" y="1053258"/>
            <a:ext cx="0" cy="48295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B1F551-85DC-9E4A-B85D-2F20D0FFFE9F}"/>
              </a:ext>
            </a:extLst>
          </p:cNvPr>
          <p:cNvCxnSpPr/>
          <p:nvPr/>
        </p:nvCxnSpPr>
        <p:spPr>
          <a:xfrm>
            <a:off x="6230470" y="1053258"/>
            <a:ext cx="0" cy="48295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2D3631-C44F-AC42-BEC2-155A53593762}"/>
              </a:ext>
            </a:extLst>
          </p:cNvPr>
          <p:cNvSpPr txBox="1"/>
          <p:nvPr/>
        </p:nvSpPr>
        <p:spPr>
          <a:xfrm>
            <a:off x="1010652" y="6308209"/>
            <a:ext cx="1462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Opportunity Insights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01E5C4-90E0-A948-9704-584CD465BE4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337399"/>
          <a:ext cx="10343148" cy="510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9F8D39-A2E7-C543-ACD4-F827DEBDEC35}"/>
              </a:ext>
            </a:extLst>
          </p:cNvPr>
          <p:cNvCxnSpPr/>
          <p:nvPr/>
        </p:nvCxnSpPr>
        <p:spPr>
          <a:xfrm>
            <a:off x="2590862" y="1650484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2D12C0-CF08-6A4A-8136-ED346E1C869D}"/>
              </a:ext>
            </a:extLst>
          </p:cNvPr>
          <p:cNvCxnSpPr/>
          <p:nvPr/>
        </p:nvCxnSpPr>
        <p:spPr>
          <a:xfrm>
            <a:off x="5902099" y="1650484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E886ED-858C-2E43-85EA-9528DFE4A167}"/>
              </a:ext>
            </a:extLst>
          </p:cNvPr>
          <p:cNvCxnSpPr/>
          <p:nvPr/>
        </p:nvCxnSpPr>
        <p:spPr>
          <a:xfrm>
            <a:off x="7218281" y="1650484"/>
            <a:ext cx="0" cy="465772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267134-E856-D34E-9858-E5E70559EDD9}"/>
              </a:ext>
            </a:extLst>
          </p:cNvPr>
          <p:cNvSpPr txBox="1"/>
          <p:nvPr/>
        </p:nvSpPr>
        <p:spPr>
          <a:xfrm>
            <a:off x="10949290" y="192380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31.4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40081B-C620-F947-8588-5BE14216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Carolina Spending</a:t>
            </a:r>
          </a:p>
        </p:txBody>
      </p:sp>
    </p:spTree>
    <p:extLst>
      <p:ext uri="{BB962C8B-B14F-4D97-AF65-F5344CB8AC3E}">
        <p14:creationId xmlns:p14="http://schemas.microsoft.com/office/powerpoint/2010/main" val="15736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292-4A72-C441-8535-30513D4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Dur</a:t>
            </a:r>
            <a:r>
              <a:rPr lang="en-US" dirty="0"/>
              <a:t>able Goods and Service Consumption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126FAD-9D1B-EE42-9FBC-E8BE382A4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57441"/>
              </p:ext>
            </p:extLst>
          </p:nvPr>
        </p:nvGraphicFramePr>
        <p:xfrm>
          <a:off x="838200" y="1002398"/>
          <a:ext cx="10989039" cy="524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C01EA8-55BF-4940-8338-C3ADD44E4B17}"/>
              </a:ext>
            </a:extLst>
          </p:cNvPr>
          <p:cNvSpPr txBox="1"/>
          <p:nvPr/>
        </p:nvSpPr>
        <p:spPr>
          <a:xfrm>
            <a:off x="2646589" y="1002397"/>
            <a:ext cx="7684155" cy="646331"/>
          </a:xfrm>
          <a:prstGeom prst="rect">
            <a:avLst/>
          </a:prstGeom>
          <a:solidFill>
            <a:srgbClr val="0C4C8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Consumption of durable goods is about 35% higher than its pre-pandemic levels</a:t>
            </a:r>
          </a:p>
          <a:p>
            <a:r>
              <a:rPr lang="en-US" dirty="0">
                <a:solidFill>
                  <a:schemeClr val="bg1"/>
                </a:solidFill>
              </a:rPr>
              <a:t>Consumption of services is almost back to pre-pandemic levels.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CB43C-B5E7-7B47-88F0-9D83B9AE2625}"/>
              </a:ext>
            </a:extLst>
          </p:cNvPr>
          <p:cNvSpPr txBox="1"/>
          <p:nvPr/>
        </p:nvSpPr>
        <p:spPr>
          <a:xfrm>
            <a:off x="2646589" y="6488668"/>
            <a:ext cx="903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PC Expenditures Services are nearly 6.5 times greater than PC expenditures on Durables</a:t>
            </a:r>
          </a:p>
        </p:txBody>
      </p:sp>
    </p:spTree>
    <p:extLst>
      <p:ext uri="{BB962C8B-B14F-4D97-AF65-F5344CB8AC3E}">
        <p14:creationId xmlns:p14="http://schemas.microsoft.com/office/powerpoint/2010/main" val="9728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018334" y="1016999"/>
            <a:ext cx="8155542" cy="521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8855277" y="92410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4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17" y="136525"/>
            <a:ext cx="3605572" cy="16766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Lo</a:t>
            </a:r>
            <a:r>
              <a:rPr lang="en-US" dirty="0"/>
              <a:t>w Income Troubles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54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4359369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24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71E087-825D-CB42-B403-64A4E28C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26"/>
            <a:ext cx="10515600" cy="910222"/>
          </a:xfrm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 Away:  Consumption and the Recovery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18B2B-3566-BA40-9FA3-736C87A0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9410"/>
            <a:ext cx="10515600" cy="5277553"/>
          </a:xfrm>
        </p:spPr>
        <p:txBody>
          <a:bodyPr/>
          <a:lstStyle/>
          <a:p>
            <a:r>
              <a:rPr lang="en-US" dirty="0"/>
              <a:t>Consumption has rebounded rapidly coming out of the recession. </a:t>
            </a:r>
          </a:p>
          <a:p>
            <a:endParaRPr lang="en-US" dirty="0"/>
          </a:p>
          <a:p>
            <a:r>
              <a:rPr lang="en-US" dirty="0"/>
              <a:t>The rebound in consumption was supported by the stimulus packages that were passed by the Trump and Biden Administration.</a:t>
            </a:r>
          </a:p>
          <a:p>
            <a:endParaRPr lang="en-US" dirty="0"/>
          </a:p>
          <a:p>
            <a:r>
              <a:rPr lang="en-US" dirty="0"/>
              <a:t>Compared to before the pandemic consumption has shifted more toward the consumption of goods and away from services.  </a:t>
            </a:r>
          </a:p>
          <a:p>
            <a:pPr lvl="1"/>
            <a:r>
              <a:rPr lang="en-US" dirty="0"/>
              <a:t>This a demand effect that is causing some of the supply chain disruptions</a:t>
            </a:r>
          </a:p>
        </p:txBody>
      </p:sp>
    </p:spTree>
    <p:extLst>
      <p:ext uri="{BB962C8B-B14F-4D97-AF65-F5344CB8AC3E}">
        <p14:creationId xmlns:p14="http://schemas.microsoft.com/office/powerpoint/2010/main" val="15473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065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ED9983-04E4-454F-83FC-B225F765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  <a:ln w="31750">
            <a:noFill/>
          </a:ln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Inf</a:t>
            </a:r>
            <a:r>
              <a:rPr lang="en-US" sz="4400" dirty="0"/>
              <a:t>lation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FA793C-C69E-E348-B8F9-764DE4C1E26E}"/>
              </a:ext>
            </a:extLst>
          </p:cNvPr>
          <p:cNvGraphicFramePr>
            <a:graphicFrameLocks noGrp="1"/>
          </p:cNvGraphicFramePr>
          <p:nvPr/>
        </p:nvGraphicFramePr>
        <p:xfrm>
          <a:off x="838196" y="1274164"/>
          <a:ext cx="10515600" cy="529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968371-7C4F-2B4A-93FD-5EFA67F6DE6C}"/>
              </a:ext>
            </a:extLst>
          </p:cNvPr>
          <p:cNvCxnSpPr/>
          <p:nvPr/>
        </p:nvCxnSpPr>
        <p:spPr>
          <a:xfrm>
            <a:off x="3755913" y="1457696"/>
            <a:ext cx="0" cy="394260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0E30-F819-694F-9C47-4B95BA222E6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Inflation?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80CB0-392B-6342-9402-7374B05F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093268"/>
          </a:xfrm>
          <a:ln w="1905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Profiteering / Greed:  President Biden and Senator Elizabeth Warren.</a:t>
            </a:r>
          </a:p>
          <a:p>
            <a:endParaRPr lang="en-US" dirty="0"/>
          </a:p>
          <a:p>
            <a:r>
              <a:rPr lang="en-US" dirty="0"/>
              <a:t>Supply Chains Disruptions:  </a:t>
            </a:r>
          </a:p>
          <a:p>
            <a:pPr lvl="1"/>
            <a:r>
              <a:rPr lang="en-US" dirty="0"/>
              <a:t>the pandemic has impacted the ability to get parts and supplies. </a:t>
            </a:r>
          </a:p>
          <a:p>
            <a:pPr lvl="1"/>
            <a:r>
              <a:rPr lang="en-US" dirty="0"/>
              <a:t>Labor shortages and rising wages have raised costs and help push up prices.</a:t>
            </a:r>
          </a:p>
          <a:p>
            <a:endParaRPr lang="en-US" dirty="0"/>
          </a:p>
          <a:p>
            <a:r>
              <a:rPr lang="en-US" dirty="0"/>
              <a:t>Increased Demand: </a:t>
            </a:r>
          </a:p>
          <a:p>
            <a:pPr lvl="1"/>
            <a:r>
              <a:rPr lang="en-US" dirty="0"/>
              <a:t>During the pandemic there has been an increase in demand for goods. For many of these goods, it is not easy to ramp up production.</a:t>
            </a:r>
          </a:p>
          <a:p>
            <a:pPr lvl="1"/>
            <a:r>
              <a:rPr lang="en-US" dirty="0"/>
              <a:t>The fiscal and monetary authorities have provided lots of stimulus.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6A3F-4C8B-B440-9E2A-D732CF38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fits: Profit Margins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FC557-25AA-2948-807C-6133D80A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9AB729-81D3-0B46-8286-3AB112024801}"/>
              </a:ext>
            </a:extLst>
          </p:cNvPr>
          <p:cNvGraphicFramePr>
            <a:graphicFrameLocks noGrp="1"/>
          </p:cNvGraphicFramePr>
          <p:nvPr/>
        </p:nvGraphicFramePr>
        <p:xfrm>
          <a:off x="726701" y="1325563"/>
          <a:ext cx="4638675" cy="45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4B2135-4D7C-AA4C-9710-2794B7F6CFC1}"/>
              </a:ext>
            </a:extLst>
          </p:cNvPr>
          <p:cNvSpPr txBox="1"/>
          <p:nvPr/>
        </p:nvSpPr>
        <p:spPr>
          <a:xfrm>
            <a:off x="968188" y="5771154"/>
            <a:ext cx="24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After-Tax Profit Margins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AED26D-22AC-694F-9A2D-3B867AA89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95084"/>
              </p:ext>
            </p:extLst>
          </p:nvPr>
        </p:nvGraphicFramePr>
        <p:xfrm>
          <a:off x="5365376" y="1325563"/>
          <a:ext cx="5988424" cy="450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6A2F188-B3B9-7B45-84B6-2F288D423E95}"/>
              </a:ext>
            </a:extLst>
          </p:cNvPr>
          <p:cNvSpPr txBox="1"/>
          <p:nvPr/>
        </p:nvSpPr>
        <p:spPr>
          <a:xfrm>
            <a:off x="6096000" y="5870824"/>
            <a:ext cx="383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After-Tax and Before Tax Profit Margins</a:t>
            </a:r>
          </a:p>
        </p:txBody>
      </p:sp>
    </p:spTree>
    <p:extLst>
      <p:ext uri="{BB962C8B-B14F-4D97-AF65-F5344CB8AC3E}">
        <p14:creationId xmlns:p14="http://schemas.microsoft.com/office/powerpoint/2010/main" val="338181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(1/31):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(2/7): 	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(2/14): 	Trade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(1/21): 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FC04-7D8E-3348-B17D-8218C427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 Delays: ISM Delivery 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1D78C-2AE9-B147-A3D4-70A57A2D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03FB3-D23F-4A4D-A327-A2E1D90DD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4" y="1407257"/>
            <a:ext cx="10762938" cy="48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53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FC04-7D8E-3348-B17D-8218C427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</a:t>
            </a:r>
            <a:r>
              <a:rPr lang="en-US" sz="3600" dirty="0"/>
              <a:t>ply Chain Delays: It is Not All Supply Shortages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1D78C-2AE9-B147-A3D4-70A57A2D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23675B-0671-D649-B341-0C290AC3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1" y="1079291"/>
            <a:ext cx="9673652" cy="49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89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ney Growth:  M2 (Transactions Money)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BF8677-58CC-0445-B799-B2D9A1081EE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88957"/>
          <a:ext cx="10515600" cy="498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7C1A2E-EAAC-AA4E-81FF-32CD114487A2}"/>
              </a:ext>
            </a:extLst>
          </p:cNvPr>
          <p:cNvCxnSpPr>
            <a:cxnSpLocks/>
          </p:cNvCxnSpPr>
          <p:nvPr/>
        </p:nvCxnSpPr>
        <p:spPr>
          <a:xfrm flipV="1">
            <a:off x="1469036" y="3432409"/>
            <a:ext cx="8214610" cy="19337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594F04-2A70-ED4E-B432-A267BB9066A1}"/>
              </a:ext>
            </a:extLst>
          </p:cNvPr>
          <p:cNvSpPr txBox="1"/>
          <p:nvPr/>
        </p:nvSpPr>
        <p:spPr>
          <a:xfrm>
            <a:off x="2863121" y="439927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13320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/>
              <a:t>Annualized Money Growth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DADCE3-C9DA-CE40-8C9F-881E0A1337DF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48840"/>
          <a:ext cx="8127999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217661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54909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8593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Growth Rate of Money Stock (percent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Beginning of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 of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January 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39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46.3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April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June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1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July </a:t>
                      </a:r>
                      <a:r>
                        <a:rPr lang="en-US" sz="2400" dirty="0"/>
                        <a:t>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November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43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721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748B-E1ED-5842-B062-0CB83173BE4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Personal Disposable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CBC7BA-C1E8-394A-9A88-9035531636B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63476"/>
          <a:ext cx="10148888" cy="452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B68651-2793-E44E-BA15-842D2160A782}"/>
              </a:ext>
            </a:extLst>
          </p:cNvPr>
          <p:cNvCxnSpPr/>
          <p:nvPr/>
        </p:nvCxnSpPr>
        <p:spPr>
          <a:xfrm flipV="1">
            <a:off x="1495424" y="4557712"/>
            <a:ext cx="4600575" cy="814387"/>
          </a:xfrm>
          <a:prstGeom prst="line">
            <a:avLst/>
          </a:prstGeom>
          <a:ln w="412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384FAA-0C0A-B24B-B217-5FC5A3E22E31}"/>
              </a:ext>
            </a:extLst>
          </p:cNvPr>
          <p:cNvSpPr txBox="1"/>
          <p:nvPr/>
        </p:nvSpPr>
        <p:spPr>
          <a:xfrm>
            <a:off x="2300288" y="47802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2.5%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8A5EB6-4CFB-164D-A3B7-527F17E2A704}"/>
              </a:ext>
            </a:extLst>
          </p:cNvPr>
          <p:cNvCxnSpPr>
            <a:cxnSpLocks/>
          </p:cNvCxnSpPr>
          <p:nvPr/>
        </p:nvCxnSpPr>
        <p:spPr>
          <a:xfrm flipV="1">
            <a:off x="6241257" y="3557588"/>
            <a:ext cx="4588668" cy="1126108"/>
          </a:xfrm>
          <a:prstGeom prst="line">
            <a:avLst/>
          </a:prstGeom>
          <a:ln w="412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D7B0679-DA72-9545-8177-9469CFE71E3E}"/>
              </a:ext>
            </a:extLst>
          </p:cNvPr>
          <p:cNvSpPr txBox="1"/>
          <p:nvPr/>
        </p:nvSpPr>
        <p:spPr>
          <a:xfrm>
            <a:off x="6753225" y="468369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2.8%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E87D3C-29A8-1747-95B2-60ED32B33959}"/>
              </a:ext>
            </a:extLst>
          </p:cNvPr>
          <p:cNvSpPr/>
          <p:nvPr/>
        </p:nvSpPr>
        <p:spPr>
          <a:xfrm>
            <a:off x="9402367" y="2116923"/>
            <a:ext cx="1657350" cy="262415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2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E2BC-FFBC-C94F-A65D-A649328ABC8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Pers</a:t>
            </a:r>
            <a:r>
              <a:rPr lang="en-US" sz="3500" dirty="0"/>
              <a:t>onal Savings as a Fraction of Disposable Income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76E4FC-E7CA-8045-AA6C-188F0F749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144473"/>
              </p:ext>
            </p:extLst>
          </p:nvPr>
        </p:nvGraphicFramePr>
        <p:xfrm>
          <a:off x="613347" y="1325563"/>
          <a:ext cx="10515599" cy="462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4182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292-4A72-C441-8535-30513D4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Dur</a:t>
            </a:r>
            <a:r>
              <a:rPr lang="en-US" dirty="0"/>
              <a:t>able Goods and Service Consumption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126FAD-9D1B-EE42-9FBC-E8BE382A4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71770"/>
              </p:ext>
            </p:extLst>
          </p:nvPr>
        </p:nvGraphicFramePr>
        <p:xfrm>
          <a:off x="1081655" y="1582263"/>
          <a:ext cx="10406063" cy="498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C01EA8-55BF-4940-8338-C3ADD44E4B17}"/>
              </a:ext>
            </a:extLst>
          </p:cNvPr>
          <p:cNvSpPr txBox="1"/>
          <p:nvPr/>
        </p:nvSpPr>
        <p:spPr>
          <a:xfrm>
            <a:off x="2571751" y="935932"/>
            <a:ext cx="7684155" cy="646331"/>
          </a:xfrm>
          <a:prstGeom prst="rect">
            <a:avLst/>
          </a:prstGeom>
          <a:solidFill>
            <a:srgbClr val="0C4C8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Consumption of durable goods is about 35% higher than its pre-pandemic levels</a:t>
            </a:r>
          </a:p>
          <a:p>
            <a:r>
              <a:rPr lang="en-US" dirty="0">
                <a:solidFill>
                  <a:schemeClr val="bg1"/>
                </a:solidFill>
              </a:rPr>
              <a:t>Consumption of services is almost back to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16040877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DD94-A77B-734E-A86C-ABCA0398ED5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PC</a:t>
            </a:r>
            <a:r>
              <a:rPr lang="en-US" dirty="0"/>
              <a:t>E: Inflation Goods and 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3A88BE-BDC0-9941-963B-D1DFDB3DE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11901"/>
              </p:ext>
            </p:extLst>
          </p:nvPr>
        </p:nvGraphicFramePr>
        <p:xfrm>
          <a:off x="892968" y="1325563"/>
          <a:ext cx="10406063" cy="468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9143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9100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DD94-A77B-734E-A86C-ABCA0398ED5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Or is it Broad Based?</a:t>
            </a:r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3BAEE66F-B731-B147-BF00-56372715D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801864"/>
            <a:ext cx="9415462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7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netary Policy Is About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the Interest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90F2189D-0F31-4CEA-AD23-D8E634685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4" y="1602226"/>
            <a:ext cx="8534400" cy="435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FOMC does not set an exact number for the Federal funds rate.  Instead, it sets an upper (green line) and lower (blue) range.</a:t>
            </a:r>
          </a:p>
          <a:p>
            <a:r>
              <a:rPr lang="en-US" sz="2000" dirty="0"/>
              <a:t>“The Committee decided to keep the target range for the federal funds rate at 0 to 1/4 percent…” (4/28/2021)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041FC-CD7B-41F5-9B4D-2CAF49B3A1FF}"/>
              </a:ext>
            </a:extLst>
          </p:cNvPr>
          <p:cNvSpPr txBox="1"/>
          <p:nvPr/>
        </p:nvSpPr>
        <p:spPr>
          <a:xfrm>
            <a:off x="4309534" y="2200701"/>
            <a:ext cx="234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Grey bars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21972175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In</a:t>
            </a:r>
            <a:r>
              <a:rPr lang="en-US" dirty="0"/>
              <a:t>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Omicron:</a:t>
            </a:r>
          </a:p>
          <a:p>
            <a:pPr lvl="1"/>
            <a:r>
              <a:rPr lang="en-US" dirty="0"/>
              <a:t>Lessen inflation in the short term.</a:t>
            </a:r>
          </a:p>
          <a:p>
            <a:pPr lvl="1"/>
            <a:r>
              <a:rPr lang="en-US" dirty="0"/>
              <a:t>Increase it in the long term by increasing supply chain issues.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  <a:p>
            <a:pPr lvl="1"/>
            <a:r>
              <a:rPr lang="en-US" dirty="0"/>
              <a:t>Uncertainty hurts both workers and businesses – hard to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13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Employment: Hires and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E8EA3F-C4D1-B94D-B91B-ECAAE3B18813}"/>
              </a:ext>
            </a:extLst>
          </p:cNvPr>
          <p:cNvGraphicFramePr>
            <a:graphicFrameLocks noGrp="1"/>
          </p:cNvGraphicFramePr>
          <p:nvPr/>
        </p:nvGraphicFramePr>
        <p:xfrm>
          <a:off x="1109272" y="1049666"/>
          <a:ext cx="10244528" cy="524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ED454C-D1CC-434A-9575-5041C3C74B9D}"/>
              </a:ext>
            </a:extLst>
          </p:cNvPr>
          <p:cNvSpPr txBox="1"/>
          <p:nvPr/>
        </p:nvSpPr>
        <p:spPr>
          <a:xfrm>
            <a:off x="3567659" y="2005897"/>
            <a:ext cx="6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Hires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2338C-9127-9841-85F5-FF137D1B7502}"/>
              </a:ext>
            </a:extLst>
          </p:cNvPr>
          <p:cNvSpPr txBox="1"/>
          <p:nvPr/>
        </p:nvSpPr>
        <p:spPr>
          <a:xfrm>
            <a:off x="8454452" y="3244334"/>
            <a:ext cx="128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Separations</a:t>
            </a:r>
          </a:p>
        </p:txBody>
      </p:sp>
    </p:spTree>
    <p:extLst>
      <p:ext uri="{BB962C8B-B14F-4D97-AF65-F5344CB8AC3E}">
        <p14:creationId xmlns:p14="http://schemas.microsoft.com/office/powerpoint/2010/main" val="8225959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B3C7-5C5F-7541-BAEE-F06BE08A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  <a:ln w="3175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Dynamics: Separations and Hires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3E4201-B14E-5F47-9432-69E57A2EF21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28763"/>
          <a:ext cx="10620375" cy="504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3307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42D0-5ECF-1E4B-A782-937C4C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Dynamics: Quits and Layoffs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EE3A1F-E847-BD49-915B-8288AE712C43}"/>
              </a:ext>
            </a:extLst>
          </p:cNvPr>
          <p:cNvGraphicFramePr>
            <a:graphicFrameLocks noGrp="1"/>
          </p:cNvGraphicFramePr>
          <p:nvPr/>
        </p:nvGraphicFramePr>
        <p:xfrm>
          <a:off x="944380" y="1394085"/>
          <a:ext cx="10409420" cy="517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8E389-6DBF-BE4D-9EC4-FBCB07963AB9}"/>
              </a:ext>
            </a:extLst>
          </p:cNvPr>
          <p:cNvCxnSpPr/>
          <p:nvPr/>
        </p:nvCxnSpPr>
        <p:spPr>
          <a:xfrm flipV="1">
            <a:off x="10628026" y="3717561"/>
            <a:ext cx="524656" cy="629587"/>
          </a:xfrm>
          <a:prstGeom prst="straightConnector1">
            <a:avLst/>
          </a:prstGeom>
          <a:ln w="28575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EEC4DD-3DA3-5B49-BD12-3BCAE2B975BF}"/>
              </a:ext>
            </a:extLst>
          </p:cNvPr>
          <p:cNvCxnSpPr>
            <a:cxnSpLocks/>
          </p:cNvCxnSpPr>
          <p:nvPr/>
        </p:nvCxnSpPr>
        <p:spPr>
          <a:xfrm flipV="1">
            <a:off x="7482590" y="4347148"/>
            <a:ext cx="2650761" cy="269823"/>
          </a:xfrm>
          <a:prstGeom prst="straightConnector1">
            <a:avLst/>
          </a:prstGeom>
          <a:ln w="28575">
            <a:solidFill>
              <a:srgbClr val="7A8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35C5BE-2EEA-E347-80F8-24AEDA5E93CF}"/>
              </a:ext>
            </a:extLst>
          </p:cNvPr>
          <p:cNvSpPr txBox="1"/>
          <p:nvPr/>
        </p:nvSpPr>
        <p:spPr>
          <a:xfrm>
            <a:off x="8045774" y="4112727"/>
            <a:ext cx="76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A81FF"/>
                </a:solidFill>
              </a:rPr>
              <a:t>QUITS</a:t>
            </a:r>
          </a:p>
        </p:txBody>
      </p:sp>
    </p:spTree>
    <p:extLst>
      <p:ext uri="{BB962C8B-B14F-4D97-AF65-F5344CB8AC3E}">
        <p14:creationId xmlns:p14="http://schemas.microsoft.com/office/powerpoint/2010/main" val="10669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5165-3CAC-9240-8CF0-0F119054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254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Employment 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A0D9A-E518-DF49-8930-B2347ECBE695}"/>
              </a:ext>
            </a:extLst>
          </p:cNvPr>
          <p:cNvSpPr txBox="1"/>
          <p:nvPr/>
        </p:nvSpPr>
        <p:spPr>
          <a:xfrm>
            <a:off x="9632233" y="195522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 Openings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B16B0-D12E-4C4D-A929-D42866E8600B}"/>
              </a:ext>
            </a:extLst>
          </p:cNvPr>
          <p:cNvSpPr txBox="1"/>
          <p:nvPr/>
        </p:nvSpPr>
        <p:spPr>
          <a:xfrm>
            <a:off x="4523874" y="3676945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Job Hires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161077-CC7F-144F-AB5F-6FE861FD57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20042"/>
          <a:ext cx="10515600" cy="505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0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7FF9-9C02-0C43-8214-788FD476C4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-COVID Quit Rates by Industry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8472603-60DF-1649-9518-268964EFA65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8799"/>
          <a:ext cx="10515600" cy="473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6891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7FF9-9C02-0C43-8214-788FD476C4C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 &amp; Post COVID Quit Rates by Industry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1A0554-20AB-1F46-870C-591767381E1E}"/>
              </a:ext>
            </a:extLst>
          </p:cNvPr>
          <p:cNvGraphicFramePr>
            <a:graphicFrameLocks noGrp="1"/>
          </p:cNvGraphicFramePr>
          <p:nvPr/>
        </p:nvGraphicFramePr>
        <p:xfrm>
          <a:off x="709612" y="1847850"/>
          <a:ext cx="10515599" cy="487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06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116105" y="1886660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3501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201830" y="1325563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0833-6E43-B940-B895-3B959191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551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BCC4-769E-4945-86D0-53BA337D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717"/>
          </a:xfrm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</a:t>
            </a:r>
            <a:r>
              <a:rPr lang="en-US" dirty="0"/>
              <a:t>at Resignation: Employment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D295-468F-F34B-8F7A-205E05FC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  <a:ln w="19050"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Employment is still on the rebound rebound</a:t>
            </a:r>
          </a:p>
          <a:p>
            <a:r>
              <a:rPr lang="en-US" dirty="0"/>
              <a:t>The real challenge has been for employers to fill vacancies.</a:t>
            </a:r>
          </a:p>
          <a:p>
            <a:r>
              <a:rPr lang="en-US" dirty="0"/>
              <a:t>What gives?</a:t>
            </a:r>
          </a:p>
          <a:p>
            <a:pPr lvl="1"/>
            <a:r>
              <a:rPr lang="en-US" dirty="0"/>
              <a:t>Extended (or expected continuation) unemployment benefits and other stimulus payments</a:t>
            </a:r>
          </a:p>
          <a:p>
            <a:pPr lvl="1"/>
            <a:r>
              <a:rPr lang="en-US" dirty="0"/>
              <a:t>Parents with young children at home.</a:t>
            </a:r>
          </a:p>
          <a:p>
            <a:pPr lvl="1"/>
            <a:r>
              <a:rPr lang="en-US" dirty="0"/>
              <a:t>Workers reluctant to work in certain industries and occupations</a:t>
            </a:r>
          </a:p>
          <a:p>
            <a:pPr lvl="1"/>
            <a:r>
              <a:rPr lang="en-US" dirty="0"/>
              <a:t>Workers looking for different career opportunities.</a:t>
            </a:r>
          </a:p>
          <a:p>
            <a:pPr lvl="1"/>
            <a:r>
              <a:rPr lang="en-US" dirty="0"/>
              <a:t>Workers looking for better employment opportunities withing their industry/occupation – non-pecuniary benefits</a:t>
            </a:r>
          </a:p>
          <a:p>
            <a:pPr lvl="2"/>
            <a:r>
              <a:rPr lang="en-US" dirty="0"/>
              <a:t>Increased desire to have the option to work from home.</a:t>
            </a:r>
          </a:p>
          <a:p>
            <a:pPr lvl="2"/>
            <a:r>
              <a:rPr lang="en-US" dirty="0"/>
              <a:t>Better working conditions</a:t>
            </a:r>
          </a:p>
          <a:p>
            <a:pPr lvl="2"/>
            <a:r>
              <a:rPr lang="en-US" dirty="0"/>
              <a:t>Recognition of accomplishments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and Deficit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064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339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8468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expanded 5.7% percent in 2021, likely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060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no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387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16410466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1702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31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782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97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17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8CB-97A3-534A-A040-9C0BE037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Historical Perspective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714BEC-6276-B44C-875A-76795BB8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-119136" y="1012767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4C20-4968-F842-A254-F50F29B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4882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netary Policy – Geoffrey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Woglom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 dirty="0"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90F2189D-0F31-4CEA-AD23-D8E634685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34" y="1602226"/>
            <a:ext cx="8534400" cy="435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FOMC does not set an exact number for the Federal funds rate.  Instead, it sets an upper (green line) and lower (blue) range.</a:t>
            </a:r>
          </a:p>
          <a:p>
            <a:r>
              <a:rPr lang="en-US" sz="2000" dirty="0"/>
              <a:t>“The Committee decided to keep the target range for the federal funds rate at 0 to 1/4 percent…” (4/28/2021)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041FC-CD7B-41F5-9B4D-2CAF49B3A1FF}"/>
              </a:ext>
            </a:extLst>
          </p:cNvPr>
          <p:cNvSpPr txBox="1"/>
          <p:nvPr/>
        </p:nvSpPr>
        <p:spPr>
          <a:xfrm>
            <a:off x="4309534" y="2200701"/>
            <a:ext cx="234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Grey bars are recessions</a:t>
            </a:r>
          </a:p>
        </p:txBody>
      </p:sp>
    </p:spTree>
    <p:extLst>
      <p:ext uri="{BB962C8B-B14F-4D97-AF65-F5344CB8AC3E}">
        <p14:creationId xmlns:p14="http://schemas.microsoft.com/office/powerpoint/2010/main" val="22427285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Scott Baier,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sbaier@g.clemson.edu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922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sumption: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31168732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16939</TotalTime>
  <Words>7514</Words>
  <Application>Microsoft Macintosh PowerPoint</Application>
  <PresentationFormat>Widescreen</PresentationFormat>
  <Paragraphs>1320</Paragraphs>
  <Slides>251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251</vt:i4>
      </vt:variant>
    </vt:vector>
  </HeadingPairs>
  <TitlesOfParts>
    <vt:vector size="255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Monetary Policy Is About the Interest Rate</vt:lpstr>
      <vt:lpstr>Trade: Bicycle Supply Chain</vt:lpstr>
      <vt:lpstr>Climate Change Economics</vt:lpstr>
      <vt:lpstr>Submitting Questions</vt:lpstr>
      <vt:lpstr>PowerPoint Presentation</vt:lpstr>
      <vt:lpstr>Credits and Disclaimer</vt:lpstr>
      <vt:lpstr>Outline</vt:lpstr>
      <vt:lpstr>State of the Pandemic</vt:lpstr>
      <vt:lpstr>Making Real Progress…Until Omicron</vt:lpstr>
      <vt:lpstr>Omicron is Making Things Difficult</vt:lpstr>
      <vt:lpstr>South Carolina Cases Are Falling Nicely</vt:lpstr>
      <vt:lpstr>The U.S. Economy</vt:lpstr>
      <vt:lpstr>Some Basic Statistics</vt:lpstr>
      <vt:lpstr> Composition of the U.S. Economy: GDP</vt:lpstr>
      <vt:lpstr>Anderson County GSP: Manufacturing!</vt:lpstr>
      <vt:lpstr>Anderson County Employment</vt:lpstr>
      <vt:lpstr>Evidence of Impact</vt:lpstr>
      <vt:lpstr>GDP Trajectory: Pandemic Plunge!</vt:lpstr>
      <vt:lpstr>GDP Trajectory: Great Recession Slowdown!</vt:lpstr>
      <vt:lpstr>GDP: Quarterly Growth: 1990. - 2019</vt:lpstr>
      <vt:lpstr>GDP: Quarterly Growth: 1990 - 2019</vt:lpstr>
      <vt:lpstr>GDP Growth: Mostly Inventories</vt:lpstr>
      <vt:lpstr>Spending Patterns Since First US Case</vt:lpstr>
      <vt:lpstr>Spending Patterns: Income Groups</vt:lpstr>
      <vt:lpstr>But Not All Industries Were Equally Harmed</vt:lpstr>
      <vt:lpstr>Spending Patterns – Hardest Hit Sectors</vt:lpstr>
      <vt:lpstr>Monthly Changes in Nonfarm Employment</vt:lpstr>
      <vt:lpstr>Monthly Employment: Hires and Separations</vt:lpstr>
      <vt:lpstr>Monthly Changes in Nonfarm Employment</vt:lpstr>
      <vt:lpstr>Monthly Employment: Hires and Separations</vt:lpstr>
      <vt:lpstr>Monthly Changes in Nonfarm Employment</vt:lpstr>
      <vt:lpstr>Monthly Changes in Nonfarm Employment</vt:lpstr>
      <vt:lpstr>Monthly Changes in Nonfarm Employment</vt:lpstr>
      <vt:lpstr>Unemployment Rate</vt:lpstr>
      <vt:lpstr>Trends in Labor Force Participation</vt:lpstr>
      <vt:lpstr>Labor Force is Shrinking – Drives Down UR</vt:lpstr>
      <vt:lpstr>Employment in Anderson County</vt:lpstr>
      <vt:lpstr>Hot Topics</vt:lpstr>
      <vt:lpstr>Personal Consumption Expenditures</vt:lpstr>
      <vt:lpstr>What Have Been Policy Effects?</vt:lpstr>
      <vt:lpstr>Personal Disposable Income</vt:lpstr>
      <vt:lpstr>Personal Savings as a Fraction of Disposable Income</vt:lpstr>
      <vt:lpstr>Retail Sales: Retail Trade and Food Services</vt:lpstr>
      <vt:lpstr>Spending Patterns: Income Groups</vt:lpstr>
      <vt:lpstr>South Carolina Spending</vt:lpstr>
      <vt:lpstr>Durable Goods and Service Consumption </vt:lpstr>
      <vt:lpstr>Low Wage Employment is Lagging</vt:lpstr>
      <vt:lpstr> Low Income Troubles</vt:lpstr>
      <vt:lpstr>Take Away:  Consumption and the Recovery</vt:lpstr>
      <vt:lpstr>Inflation</vt:lpstr>
      <vt:lpstr>Inflation</vt:lpstr>
      <vt:lpstr>What is Driving Inflation?</vt:lpstr>
      <vt:lpstr>Profits: Profit Margins </vt:lpstr>
      <vt:lpstr>Supply Chain Delays: ISM Delivery Days</vt:lpstr>
      <vt:lpstr>Supply Chain Delays: It is Not All Supply Shortages</vt:lpstr>
      <vt:lpstr>Money Growth:  M2 (Transactions Money)</vt:lpstr>
      <vt:lpstr>Annualized Money Growth</vt:lpstr>
      <vt:lpstr>Real Personal Disposable Income</vt:lpstr>
      <vt:lpstr>Personal Savings as a Fraction of Disposable Income</vt:lpstr>
      <vt:lpstr>Durable Goods and Service Consumption </vt:lpstr>
      <vt:lpstr>PCE: Inflation Goods and Services</vt:lpstr>
      <vt:lpstr>Inflation: Concentrated</vt:lpstr>
      <vt:lpstr>Inflation: Or is it Broad Based?</vt:lpstr>
      <vt:lpstr>Is Inflation Permanently Higher?</vt:lpstr>
      <vt:lpstr>The Great Resignation</vt:lpstr>
      <vt:lpstr>Monthly Employment: Hires and Separations</vt:lpstr>
      <vt:lpstr>Employment Dynamics: Separations and Hires</vt:lpstr>
      <vt:lpstr>Employment Dynamics: Quits and Layoffs</vt:lpstr>
      <vt:lpstr>Employment Dynamics</vt:lpstr>
      <vt:lpstr>Pre-COVID Quit Rates by Industry</vt:lpstr>
      <vt:lpstr>Pre &amp; Post COVID Quit Rates by Industry</vt:lpstr>
      <vt:lpstr>This is Happening Despite Rising Wages</vt:lpstr>
      <vt:lpstr>Inflation Adjusted Wages Are Falling</vt:lpstr>
      <vt:lpstr>Great Resignation: Employment Situation</vt:lpstr>
      <vt:lpstr>Debt and Deficit</vt:lpstr>
      <vt:lpstr>A Problem Exacerbated….Not Created</vt:lpstr>
      <vt:lpstr>Current Deficits in Perspective:</vt:lpstr>
      <vt:lpstr>The End</vt:lpstr>
      <vt:lpstr>Conclusion</vt:lpstr>
      <vt:lpstr>Best Measures of Progress</vt:lpstr>
      <vt:lpstr>PowerPoint Presentation</vt:lpstr>
      <vt:lpstr>We’re Buying Mostly … Stuff</vt:lpstr>
      <vt:lpstr>Inflation: Concentrated</vt:lpstr>
      <vt:lpstr>Corporate Profits…Adding to Inflation?</vt:lpstr>
      <vt:lpstr>Inflation – Climbing! Should we worry?</vt:lpstr>
      <vt:lpstr>Inflation in Historical Perspective</vt:lpstr>
      <vt:lpstr>Inflation – The Fed’s Metric! Should we worry?</vt:lpstr>
      <vt:lpstr>Inflation – PCE and Fed Suggest: I don’t know.</vt:lpstr>
      <vt:lpstr>Declining Resources May Change Things</vt:lpstr>
      <vt:lpstr>Monetary Policy – Geoffrey Woglom</vt:lpstr>
      <vt:lpstr> Thank you!</vt:lpstr>
      <vt:lpstr>Structural Changes?</vt:lpstr>
      <vt:lpstr>Consumption: Quarterly Growth</vt:lpstr>
      <vt:lpstr>Employment Gap</vt:lpstr>
      <vt:lpstr> Annual Changes in Nonfarm Employment</vt:lpstr>
      <vt:lpstr> Affected Women More Than Men?</vt:lpstr>
      <vt:lpstr>Another Measure: Unemployment</vt:lpstr>
      <vt:lpstr>Supply Chains Are at the Core</vt:lpstr>
      <vt:lpstr>What Are Supply Chains?</vt:lpstr>
      <vt:lpstr>Why does spending matter? </vt:lpstr>
      <vt:lpstr> Affected Women More Than Men</vt:lpstr>
      <vt:lpstr>Why Women More Than Men?</vt:lpstr>
      <vt:lpstr>Affecting Black Workers More than White</vt:lpstr>
      <vt:lpstr>What Index to Follow: CPI or PCE?</vt:lpstr>
      <vt:lpstr>Inflation: Critical Issues</vt:lpstr>
      <vt:lpstr>A Hard-Hit Sector:  Small Business</vt:lpstr>
      <vt:lpstr>Small Businesses: They Didn’t Get Enough PPP</vt:lpstr>
      <vt:lpstr>A “K-shaped” recovery?</vt:lpstr>
      <vt:lpstr>Coronavirus and Inequality</vt:lpstr>
      <vt:lpstr>Monetary Policy: Federal Reserve</vt:lpstr>
      <vt:lpstr>Federal Funds Rate – Last 5 Years </vt:lpstr>
      <vt:lpstr>Federal Funds Rate</vt:lpstr>
      <vt:lpstr>Federal Reserve Assets</vt:lpstr>
      <vt:lpstr>Treasuries – Low Interest Rates</vt:lpstr>
      <vt:lpstr>Markets Respond To Fed Policies</vt:lpstr>
      <vt:lpstr>Retail Sales Are Slowing</vt:lpstr>
      <vt:lpstr>www.NEEDelegation.org/LocalGraphs 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Monetary Policy Is About the Interest Rate</vt:lpstr>
      <vt:lpstr>Trade: Bicycle Supply Chain</vt:lpstr>
      <vt:lpstr>Climate Change Economics</vt:lpstr>
      <vt:lpstr>Submitting Questions</vt:lpstr>
      <vt:lpstr>PowerPoint Presentation</vt:lpstr>
      <vt:lpstr>Credits and Disclaimer</vt:lpstr>
      <vt:lpstr>Outline</vt:lpstr>
      <vt:lpstr>State of the Pandemic</vt:lpstr>
      <vt:lpstr>Making Real Progress…Until Omicron</vt:lpstr>
      <vt:lpstr>Omicron is Making Things Difficult</vt:lpstr>
      <vt:lpstr>Arizona Cases Are Falling Nicely</vt:lpstr>
      <vt:lpstr>The U.S. Economy</vt:lpstr>
      <vt:lpstr>Some Basic Statistics</vt:lpstr>
      <vt:lpstr>U.S. Economy in Global Perspective</vt:lpstr>
      <vt:lpstr> Composition of the U.S. Economy: GDP</vt:lpstr>
      <vt:lpstr>Anderson County GSP: Manufacturing!</vt:lpstr>
      <vt:lpstr>Anderson County Employment</vt:lpstr>
      <vt:lpstr>Evidence of Impact</vt:lpstr>
      <vt:lpstr>GDP Trajectory: Pandemic Plunge!</vt:lpstr>
      <vt:lpstr>GDP Trajectory: Great Recession Slowdown!</vt:lpstr>
      <vt:lpstr>GDP: Quarterly Growth: 1990. - 2019</vt:lpstr>
      <vt:lpstr>GDP: Quarterly Growth: 1990 - 2019</vt:lpstr>
      <vt:lpstr>GDP Growth: Mostly Inventories</vt:lpstr>
      <vt:lpstr>Spending Patterns Since First US Case</vt:lpstr>
      <vt:lpstr>Spending Patterns: Income Groups</vt:lpstr>
      <vt:lpstr>But Not All Industries Were Equally Harmed</vt:lpstr>
      <vt:lpstr>Spending Patterns – Hardest Hit Sectors</vt:lpstr>
      <vt:lpstr>Monthly Changes in Nonfarm Employment</vt:lpstr>
      <vt:lpstr>Monthly Employment: Hires and Separations</vt:lpstr>
      <vt:lpstr>Monthly Changes in Nonfarm Employment</vt:lpstr>
      <vt:lpstr>Monthly Employment: Hires and Separations</vt:lpstr>
      <vt:lpstr>Monthly Changes in Nonfarm Employment</vt:lpstr>
      <vt:lpstr>Monthly Changes in Nonfarm Employment</vt:lpstr>
      <vt:lpstr>Monthly Changes in Nonfarm Employment</vt:lpstr>
      <vt:lpstr>Unemployment Rate</vt:lpstr>
      <vt:lpstr>Trends in Labor Force Participation</vt:lpstr>
      <vt:lpstr>Labor Force is Shrinking – Drives Down UR</vt:lpstr>
      <vt:lpstr>Employment in Anderson County</vt:lpstr>
      <vt:lpstr>Hot Topics</vt:lpstr>
      <vt:lpstr>Personal Consumption Expenditures</vt:lpstr>
      <vt:lpstr>What Have Been Policy Effects?</vt:lpstr>
      <vt:lpstr>Personal Disposable Income</vt:lpstr>
      <vt:lpstr>Personal Savings as a Fraction of Disposable Income</vt:lpstr>
      <vt:lpstr>Retail Sales: Retail Trade and Food Services</vt:lpstr>
      <vt:lpstr>Spending Patterns: Income Groups</vt:lpstr>
      <vt:lpstr>South Carolina Spending</vt:lpstr>
      <vt:lpstr>Durable Goods and Service Consumption </vt:lpstr>
      <vt:lpstr>Low Wage Employment is Lagging</vt:lpstr>
      <vt:lpstr> Low Income Troubles</vt:lpstr>
      <vt:lpstr>Take Away:  Consumption and the Recovery</vt:lpstr>
      <vt:lpstr>Inflation</vt:lpstr>
      <vt:lpstr>Inflation</vt:lpstr>
      <vt:lpstr>What is Driving Inflation?</vt:lpstr>
      <vt:lpstr>Profits: Profit Margins </vt:lpstr>
      <vt:lpstr>Supply Chain Delays: ISM Delivery Days</vt:lpstr>
      <vt:lpstr>Supply Chain Delays: It is Not All Supply Shortages</vt:lpstr>
      <vt:lpstr>Money Growth:  M2 (Transactions Money)</vt:lpstr>
      <vt:lpstr>Annualized Money Growth</vt:lpstr>
      <vt:lpstr>Real Personal Disposable Income</vt:lpstr>
      <vt:lpstr>Personal Savings as a Fraction of Disposable Income</vt:lpstr>
      <vt:lpstr>Durable Goods and Service Consumption </vt:lpstr>
      <vt:lpstr>Inflation: Concentrated</vt:lpstr>
      <vt:lpstr>Inflation: Or is it More Broad Based </vt:lpstr>
      <vt:lpstr>Is Inflation Permanently Higher?</vt:lpstr>
      <vt:lpstr>The Great Resignation</vt:lpstr>
      <vt:lpstr>Monthly Employment: Hires and Separations</vt:lpstr>
      <vt:lpstr>Employment Dynamics: Separations and Hires</vt:lpstr>
      <vt:lpstr>Employment Dynamics: Quits and Layoffs</vt:lpstr>
      <vt:lpstr>Employment Dynamics</vt:lpstr>
      <vt:lpstr>Pre-COVID Quit Rates by Industry</vt:lpstr>
      <vt:lpstr>Pre &amp; Post COVID Quit Rates by Industry</vt:lpstr>
      <vt:lpstr>This is Happening Despite Rising Wages</vt:lpstr>
      <vt:lpstr>Inflation Adjusted Wages Are Falling</vt:lpstr>
      <vt:lpstr>Great Resignation: Employment Situation</vt:lpstr>
      <vt:lpstr>Debt and Deficit</vt:lpstr>
      <vt:lpstr>A Problem Exacerbated….Not Created</vt:lpstr>
      <vt:lpstr>Current Deficits in Perspective:</vt:lpstr>
      <vt:lpstr>The End</vt:lpstr>
      <vt:lpstr>PowerPoint Presentation</vt:lpstr>
      <vt:lpstr>We’re Buying Mostly … Stuff</vt:lpstr>
      <vt:lpstr>Inflation: Concentrated</vt:lpstr>
      <vt:lpstr>Corporate Profits…Adding to Inflation?</vt:lpstr>
      <vt:lpstr>Inflation – Climbing! Should we worry?</vt:lpstr>
      <vt:lpstr>Inflation in Historical Perspective</vt:lpstr>
      <vt:lpstr>Inflation – The Fed’s Metric! Should we worry?</vt:lpstr>
      <vt:lpstr>Inflation – PCE and Fed Suggest: I don’t know.</vt:lpstr>
      <vt:lpstr>Declining Resources May Change Things</vt:lpstr>
      <vt:lpstr>Real Estate</vt:lpstr>
      <vt:lpstr> Home Prices and Housing Starts</vt:lpstr>
      <vt:lpstr>Real Estate Prices</vt:lpstr>
      <vt:lpstr>RE Experiences Differ!</vt:lpstr>
      <vt:lpstr>Primary Topics Covered</vt:lpstr>
      <vt:lpstr>Conclusion</vt:lpstr>
      <vt:lpstr>Best Measures of Progress</vt:lpstr>
      <vt:lpstr>Monetary Policy – Geoffrey Woglom</vt:lpstr>
      <vt:lpstr> Thank you!</vt:lpstr>
      <vt:lpstr>Structural Changes?</vt:lpstr>
      <vt:lpstr>Consumption: Quarterly Growth</vt:lpstr>
      <vt:lpstr>Employment Gap</vt:lpstr>
      <vt:lpstr> Annual Changes in Nonfarm Employment</vt:lpstr>
      <vt:lpstr> Affected Women More Than Men?</vt:lpstr>
      <vt:lpstr>Another Measure: Unemployment</vt:lpstr>
      <vt:lpstr>Supply Chains Are at the Core</vt:lpstr>
      <vt:lpstr>What Are Supply Chains?</vt:lpstr>
      <vt:lpstr>Why does spending matter? </vt:lpstr>
      <vt:lpstr> Affected Women More Than Men</vt:lpstr>
      <vt:lpstr>Why Women More Than Men?</vt:lpstr>
      <vt:lpstr>Affecting Black Workers More than White</vt:lpstr>
      <vt:lpstr>What Index to Follow: CPI or PCE?</vt:lpstr>
      <vt:lpstr>Inflation: Critical Issues</vt:lpstr>
      <vt:lpstr>A Hard-Hit Sector:  Small Business</vt:lpstr>
      <vt:lpstr>Small Businesses: They Didn’t Get Enough PPP</vt:lpstr>
      <vt:lpstr>A “K-shaped” recovery?</vt:lpstr>
      <vt:lpstr>Coronavirus and Inequality</vt:lpstr>
      <vt:lpstr>Monetary Policy: Federal Reserve</vt:lpstr>
      <vt:lpstr>Federal Funds Rate – Last 5 Years </vt:lpstr>
      <vt:lpstr>Federal Funds Rate</vt:lpstr>
      <vt:lpstr>Federal Reserve Assets</vt:lpstr>
      <vt:lpstr>Treasuries – Low Interest Rates</vt:lpstr>
      <vt:lpstr>Markets Respond To Fed Policies</vt:lpstr>
      <vt:lpstr>Retail Sales Are Slowing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293</cp:revision>
  <cp:lastPrinted>2022-01-18T19:59:29Z</cp:lastPrinted>
  <dcterms:created xsi:type="dcterms:W3CDTF">2017-05-03T22:30:38Z</dcterms:created>
  <dcterms:modified xsi:type="dcterms:W3CDTF">2022-01-31T21:37:33Z</dcterms:modified>
</cp:coreProperties>
</file>