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2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50"/>
  </p:notesMasterIdLst>
  <p:sldIdLst>
    <p:sldId id="974" r:id="rId2"/>
    <p:sldId id="328" r:id="rId3"/>
    <p:sldId id="1190" r:id="rId4"/>
    <p:sldId id="4053" r:id="rId5"/>
    <p:sldId id="257" r:id="rId6"/>
    <p:sldId id="261" r:id="rId7"/>
    <p:sldId id="260" r:id="rId8"/>
    <p:sldId id="4054" r:id="rId9"/>
    <p:sldId id="4066" r:id="rId10"/>
    <p:sldId id="456" r:id="rId11"/>
    <p:sldId id="4055" r:id="rId12"/>
    <p:sldId id="259" r:id="rId13"/>
    <p:sldId id="4046" r:id="rId14"/>
    <p:sldId id="4031" r:id="rId15"/>
    <p:sldId id="4045" r:id="rId16"/>
    <p:sldId id="457" r:id="rId17"/>
    <p:sldId id="4056" r:id="rId18"/>
    <p:sldId id="4041" r:id="rId19"/>
    <p:sldId id="4042" r:id="rId20"/>
    <p:sldId id="4043" r:id="rId21"/>
    <p:sldId id="458" r:id="rId22"/>
    <p:sldId id="460" r:id="rId23"/>
    <p:sldId id="459" r:id="rId24"/>
    <p:sldId id="4032" r:id="rId25"/>
    <p:sldId id="4035" r:id="rId26"/>
    <p:sldId id="4044" r:id="rId27"/>
    <p:sldId id="461" r:id="rId28"/>
    <p:sldId id="462" r:id="rId29"/>
    <p:sldId id="4050" r:id="rId30"/>
    <p:sldId id="4048" r:id="rId31"/>
    <p:sldId id="4049" r:id="rId32"/>
    <p:sldId id="4052" r:id="rId33"/>
    <p:sldId id="4047" r:id="rId34"/>
    <p:sldId id="4036" r:id="rId35"/>
    <p:sldId id="4037" r:id="rId36"/>
    <p:sldId id="4039" r:id="rId37"/>
    <p:sldId id="4057" r:id="rId38"/>
    <p:sldId id="4040" r:id="rId39"/>
    <p:sldId id="4063" r:id="rId40"/>
    <p:sldId id="4064" r:id="rId41"/>
    <p:sldId id="4051" r:id="rId42"/>
    <p:sldId id="1112" r:id="rId43"/>
    <p:sldId id="4062" r:id="rId44"/>
    <p:sldId id="4061" r:id="rId45"/>
    <p:sldId id="4065" r:id="rId46"/>
    <p:sldId id="434" r:id="rId47"/>
    <p:sldId id="435" r:id="rId48"/>
    <p:sldId id="363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  <p:cmAuthor id="2" name="Allison Roehling" initials="AR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1667" autoAdjust="0"/>
    <p:restoredTop sz="95351" autoAdjust="0"/>
  </p:normalViewPr>
  <p:slideViewPr>
    <p:cSldViewPr snapToGrid="0" snapToObjects="1">
      <p:cViewPr varScale="1">
        <p:scale>
          <a:sx n="64" d="100"/>
          <a:sy n="64" d="100"/>
        </p:scale>
        <p:origin x="192" y="1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200" d="100"/>
        <a:sy n="200" d="100"/>
      </p:scale>
      <p:origin x="0" y="45632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baier/Downloads/data_table_for_daily_case_trends__the_united_states-2.csv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baier/Library/Mobile%20Documents/com~apple~CloudDocs/Presentations/State_of_the_economy_2021/Data_Files/State_of_the_Economy.xls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baier/Library/Mobile%20Documents/com~apple~CloudDocs/Presentations/State_of_the_economy_2021/Data_Files/State_of_the_Economy.xls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baier/Library/Mobile%20Documents/com~apple~CloudDocs/Presentations/State_of_the_economy_2021/Data_Files/State_of_the_Economy.xls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baier/Downloads/UNRATE-3.xls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baier/Library/Mobile%20Documents/com~apple~CloudDocs/Presentations/State_of_the_economy_2021/Data_Files/State_of_the_Economy.xls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baier/Downloads/PAYEMS.xls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baier/Library/Mobile%20Documents/com~apple~CloudDocs/Presentations/State_of_the_economy_2021/Data_Files/Labor_Industry_data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baier/Library/Mobile%20Documents/com~apple~CloudDocs/Presentations/State_of_the_economy_2021/Data_Files/Labor_Industry_data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baier/Library/Mobile%20Documents/com~apple~CloudDocs/Presentations/State_of_the_economy_2021/Data_Files/State_of_the_Economy.xls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baier/Library/Mobile%20Documents/com~apple~CloudDocs/Presentations/State_of_the_economy_2021/Data_Files/State_of_the_Economy.xls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baier/Library/Mobile%20Documents/com~apple~CloudDocs/Presentations/State_of_the_economy_2021/Data_Files/State_of_the_Economy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baier/Library/Mobile%20Documents/com~apple~CloudDocs/Presentations/State_of_the_economy_2021/Data_Files/State_of_the_Economy.xls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Book8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baier/Library/Mobile%20Documents/com~apple~CloudDocs/Presentations/State_of_the_economy_2021/Data_Files/State_of_the_Economy.xls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baier/Library/Mobile%20Documents/com~apple~CloudDocs/Presentations/State_of_the_economy_2021/Data_Files/State_of_the_Economy.xls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baier/Library/Mobile%20Documents/com~apple~CloudDocs/Presentations/State_of_the_economy_2021/Data_Files/State_of_the_Economy.xls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baier/Downloads/GDPC1-5.xls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baier/Library/Mobile%20Documents/com~apple~CloudDocs/Presentations/State_of_the_economy_2021/Data_Files/State_of_the_Economy.xls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baier/Library/Mobile%20Documents/com~apple~CloudDocs/Presentations/State_of_the_economy_2021/Data_Files/State_of_the_Economy.xls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baier/Library/Mobile%20Documents/com~apple~CloudDocs/Presentations/State_of_the_economy_2021/Data_Files/State_of_the_Economy.xls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Book7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baier/Downloads/RSAFS.xls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data_table_for_daily_case_trend!$C$3</c:f>
              <c:strCache>
                <c:ptCount val="1"/>
                <c:pt idx="0">
                  <c:v>New Cases</c:v>
                </c:pt>
              </c:strCache>
            </c:strRef>
          </c:tx>
          <c:spPr>
            <a:solidFill>
              <a:srgbClr val="0432FF"/>
            </a:solidFill>
            <a:ln>
              <a:solidFill>
                <a:srgbClr val="0432FF"/>
              </a:solidFill>
            </a:ln>
            <a:effectLst/>
          </c:spPr>
          <c:invertIfNegative val="0"/>
          <c:cat>
            <c:strRef>
              <c:f>data_table_for_daily_case_trend!$B$4:$B$687</c:f>
              <c:strCache>
                <c:ptCount val="684"/>
                <c:pt idx="0">
                  <c:v>Jan 23 2020</c:v>
                </c:pt>
                <c:pt idx="1">
                  <c:v>Jan 24 2020</c:v>
                </c:pt>
                <c:pt idx="2">
                  <c:v>Jan 25 2020</c:v>
                </c:pt>
                <c:pt idx="3">
                  <c:v>Jan 26 2020</c:v>
                </c:pt>
                <c:pt idx="4">
                  <c:v>Jan 27 2020</c:v>
                </c:pt>
                <c:pt idx="5">
                  <c:v>Jan 28 2020</c:v>
                </c:pt>
                <c:pt idx="6">
                  <c:v>Jan 29 2020</c:v>
                </c:pt>
                <c:pt idx="7">
                  <c:v>Jan 30 2020</c:v>
                </c:pt>
                <c:pt idx="8">
                  <c:v>Jan 31 2020</c:v>
                </c:pt>
                <c:pt idx="9">
                  <c:v>Feb  1 2020</c:v>
                </c:pt>
                <c:pt idx="10">
                  <c:v>Feb  2 2020</c:v>
                </c:pt>
                <c:pt idx="11">
                  <c:v>Feb  3 2020</c:v>
                </c:pt>
                <c:pt idx="12">
                  <c:v>Feb  4 2020</c:v>
                </c:pt>
                <c:pt idx="13">
                  <c:v>Feb  5 2020</c:v>
                </c:pt>
                <c:pt idx="14">
                  <c:v>Feb  6 2020</c:v>
                </c:pt>
                <c:pt idx="15">
                  <c:v>Feb  7 2020</c:v>
                </c:pt>
                <c:pt idx="16">
                  <c:v>Feb  8 2020</c:v>
                </c:pt>
                <c:pt idx="17">
                  <c:v>Feb  9 2020</c:v>
                </c:pt>
                <c:pt idx="18">
                  <c:v>Feb 10 2020</c:v>
                </c:pt>
                <c:pt idx="19">
                  <c:v>Feb 11 2020</c:v>
                </c:pt>
                <c:pt idx="20">
                  <c:v>Feb 12 2020</c:v>
                </c:pt>
                <c:pt idx="21">
                  <c:v>Feb 13 2020</c:v>
                </c:pt>
                <c:pt idx="22">
                  <c:v>Feb 14 2020</c:v>
                </c:pt>
                <c:pt idx="23">
                  <c:v>Feb 15 2020</c:v>
                </c:pt>
                <c:pt idx="24">
                  <c:v>Feb 16 2020</c:v>
                </c:pt>
                <c:pt idx="25">
                  <c:v>Feb 17 2020</c:v>
                </c:pt>
                <c:pt idx="26">
                  <c:v>Feb 18 2020</c:v>
                </c:pt>
                <c:pt idx="27">
                  <c:v>Feb 19 2020</c:v>
                </c:pt>
                <c:pt idx="28">
                  <c:v>Feb 20 2020</c:v>
                </c:pt>
                <c:pt idx="29">
                  <c:v>Feb 21 2020</c:v>
                </c:pt>
                <c:pt idx="30">
                  <c:v>Feb 22 2020</c:v>
                </c:pt>
                <c:pt idx="31">
                  <c:v>Feb 23 2020</c:v>
                </c:pt>
                <c:pt idx="32">
                  <c:v>Feb 24 2020</c:v>
                </c:pt>
                <c:pt idx="33">
                  <c:v>Feb 25 2020</c:v>
                </c:pt>
                <c:pt idx="34">
                  <c:v>Feb 26 2020</c:v>
                </c:pt>
                <c:pt idx="35">
                  <c:v>Feb 27 2020</c:v>
                </c:pt>
                <c:pt idx="36">
                  <c:v>Feb 28 2020</c:v>
                </c:pt>
                <c:pt idx="37">
                  <c:v>Feb 29 2020</c:v>
                </c:pt>
                <c:pt idx="38">
                  <c:v>Mar  1 2020</c:v>
                </c:pt>
                <c:pt idx="39">
                  <c:v>Mar  2 2020</c:v>
                </c:pt>
                <c:pt idx="40">
                  <c:v>Mar  3 2020</c:v>
                </c:pt>
                <c:pt idx="41">
                  <c:v>Mar  4 2020</c:v>
                </c:pt>
                <c:pt idx="42">
                  <c:v>Mar  5 2020</c:v>
                </c:pt>
                <c:pt idx="43">
                  <c:v>Mar  6 2020</c:v>
                </c:pt>
                <c:pt idx="44">
                  <c:v>Mar  7 2020</c:v>
                </c:pt>
                <c:pt idx="45">
                  <c:v>Mar  8 2020</c:v>
                </c:pt>
                <c:pt idx="46">
                  <c:v>Mar  9 2020</c:v>
                </c:pt>
                <c:pt idx="47">
                  <c:v>Mar 10 2020</c:v>
                </c:pt>
                <c:pt idx="48">
                  <c:v>Mar 11 2020</c:v>
                </c:pt>
                <c:pt idx="49">
                  <c:v>Mar 12 2020</c:v>
                </c:pt>
                <c:pt idx="50">
                  <c:v>Mar 13 2020</c:v>
                </c:pt>
                <c:pt idx="51">
                  <c:v>Mar 14 2020</c:v>
                </c:pt>
                <c:pt idx="52">
                  <c:v>Mar 15 2020</c:v>
                </c:pt>
                <c:pt idx="53">
                  <c:v>Mar 16 2020</c:v>
                </c:pt>
                <c:pt idx="54">
                  <c:v>Mar 17 2020</c:v>
                </c:pt>
                <c:pt idx="55">
                  <c:v>Mar 18 2020</c:v>
                </c:pt>
                <c:pt idx="56">
                  <c:v>Mar 19 2020</c:v>
                </c:pt>
                <c:pt idx="57">
                  <c:v>Mar 20 2020</c:v>
                </c:pt>
                <c:pt idx="58">
                  <c:v>Mar 21 2020</c:v>
                </c:pt>
                <c:pt idx="59">
                  <c:v>Mar 22 2020</c:v>
                </c:pt>
                <c:pt idx="60">
                  <c:v>Mar 23 2020</c:v>
                </c:pt>
                <c:pt idx="61">
                  <c:v>Mar 24 2020</c:v>
                </c:pt>
                <c:pt idx="62">
                  <c:v>Mar 25 2020</c:v>
                </c:pt>
                <c:pt idx="63">
                  <c:v>Mar 26 2020</c:v>
                </c:pt>
                <c:pt idx="64">
                  <c:v>Mar 27 2020</c:v>
                </c:pt>
                <c:pt idx="65">
                  <c:v>Mar 28 2020</c:v>
                </c:pt>
                <c:pt idx="66">
                  <c:v>Mar 29 2020</c:v>
                </c:pt>
                <c:pt idx="67">
                  <c:v>Mar 30 2020</c:v>
                </c:pt>
                <c:pt idx="68">
                  <c:v>Mar 31 2020</c:v>
                </c:pt>
                <c:pt idx="69">
                  <c:v>Apr  1 2020</c:v>
                </c:pt>
                <c:pt idx="70">
                  <c:v>Apr  2 2020</c:v>
                </c:pt>
                <c:pt idx="71">
                  <c:v>Apr  3 2020</c:v>
                </c:pt>
                <c:pt idx="72">
                  <c:v>Apr  4 2020</c:v>
                </c:pt>
                <c:pt idx="73">
                  <c:v>Apr  5 2020</c:v>
                </c:pt>
                <c:pt idx="74">
                  <c:v>Apr  6 2020</c:v>
                </c:pt>
                <c:pt idx="75">
                  <c:v>Apr  7 2020</c:v>
                </c:pt>
                <c:pt idx="76">
                  <c:v>Apr  8 2020</c:v>
                </c:pt>
                <c:pt idx="77">
                  <c:v>Apr  9 2020</c:v>
                </c:pt>
                <c:pt idx="78">
                  <c:v>Apr 10 2020</c:v>
                </c:pt>
                <c:pt idx="79">
                  <c:v>Apr 11 2020</c:v>
                </c:pt>
                <c:pt idx="80">
                  <c:v>Apr 12 2020</c:v>
                </c:pt>
                <c:pt idx="81">
                  <c:v>Apr 13 2020</c:v>
                </c:pt>
                <c:pt idx="82">
                  <c:v>Apr 14 2020</c:v>
                </c:pt>
                <c:pt idx="83">
                  <c:v>Apr 15 2020</c:v>
                </c:pt>
                <c:pt idx="84">
                  <c:v>Apr 16 2020</c:v>
                </c:pt>
                <c:pt idx="85">
                  <c:v>Apr 17 2020</c:v>
                </c:pt>
                <c:pt idx="86">
                  <c:v>Apr 18 2020</c:v>
                </c:pt>
                <c:pt idx="87">
                  <c:v>Apr 19 2020</c:v>
                </c:pt>
                <c:pt idx="88">
                  <c:v>Apr 20 2020</c:v>
                </c:pt>
                <c:pt idx="89">
                  <c:v>Apr 21 2020</c:v>
                </c:pt>
                <c:pt idx="90">
                  <c:v>Apr 22 2020</c:v>
                </c:pt>
                <c:pt idx="91">
                  <c:v>Apr 23 2020</c:v>
                </c:pt>
                <c:pt idx="92">
                  <c:v>Apr 24 2020</c:v>
                </c:pt>
                <c:pt idx="93">
                  <c:v>Apr 25 2020</c:v>
                </c:pt>
                <c:pt idx="94">
                  <c:v>Apr 26 2020</c:v>
                </c:pt>
                <c:pt idx="95">
                  <c:v>Apr 27 2020</c:v>
                </c:pt>
                <c:pt idx="96">
                  <c:v>Apr 28 2020</c:v>
                </c:pt>
                <c:pt idx="97">
                  <c:v>Apr 29 2020</c:v>
                </c:pt>
                <c:pt idx="98">
                  <c:v>Apr 30 2020</c:v>
                </c:pt>
                <c:pt idx="99">
                  <c:v>May  1 2020</c:v>
                </c:pt>
                <c:pt idx="100">
                  <c:v>May  2 2020</c:v>
                </c:pt>
                <c:pt idx="101">
                  <c:v>May  3 2020</c:v>
                </c:pt>
                <c:pt idx="102">
                  <c:v>May  4 2020</c:v>
                </c:pt>
                <c:pt idx="103">
                  <c:v>May  5 2020</c:v>
                </c:pt>
                <c:pt idx="104">
                  <c:v>May  6 2020</c:v>
                </c:pt>
                <c:pt idx="105">
                  <c:v>May  7 2020</c:v>
                </c:pt>
                <c:pt idx="106">
                  <c:v>May  8 2020</c:v>
                </c:pt>
                <c:pt idx="107">
                  <c:v>May  9 2020</c:v>
                </c:pt>
                <c:pt idx="108">
                  <c:v>May 10 2020</c:v>
                </c:pt>
                <c:pt idx="109">
                  <c:v>May 11 2020</c:v>
                </c:pt>
                <c:pt idx="110">
                  <c:v>May 12 2020</c:v>
                </c:pt>
                <c:pt idx="111">
                  <c:v>May 13 2020</c:v>
                </c:pt>
                <c:pt idx="112">
                  <c:v>May 14 2020</c:v>
                </c:pt>
                <c:pt idx="113">
                  <c:v>May 15 2020</c:v>
                </c:pt>
                <c:pt idx="114">
                  <c:v>May 16 2020</c:v>
                </c:pt>
                <c:pt idx="115">
                  <c:v>May 17 2020</c:v>
                </c:pt>
                <c:pt idx="116">
                  <c:v>May 18 2020</c:v>
                </c:pt>
                <c:pt idx="117">
                  <c:v>May 19 2020</c:v>
                </c:pt>
                <c:pt idx="118">
                  <c:v>May 20 2020</c:v>
                </c:pt>
                <c:pt idx="119">
                  <c:v>May 21 2020</c:v>
                </c:pt>
                <c:pt idx="120">
                  <c:v>May 22 2020</c:v>
                </c:pt>
                <c:pt idx="121">
                  <c:v>May 23 2020</c:v>
                </c:pt>
                <c:pt idx="122">
                  <c:v>May 24 2020</c:v>
                </c:pt>
                <c:pt idx="123">
                  <c:v>May 25 2020</c:v>
                </c:pt>
                <c:pt idx="124">
                  <c:v>May 26 2020</c:v>
                </c:pt>
                <c:pt idx="125">
                  <c:v>May 27 2020</c:v>
                </c:pt>
                <c:pt idx="126">
                  <c:v>May 28 2020</c:v>
                </c:pt>
                <c:pt idx="127">
                  <c:v>May 29 2020</c:v>
                </c:pt>
                <c:pt idx="128">
                  <c:v>May 30 2020</c:v>
                </c:pt>
                <c:pt idx="129">
                  <c:v>May 31 2020</c:v>
                </c:pt>
                <c:pt idx="130">
                  <c:v>Jun  1 2020</c:v>
                </c:pt>
                <c:pt idx="131">
                  <c:v>Jun  2 2020</c:v>
                </c:pt>
                <c:pt idx="132">
                  <c:v>Jun  3 2020</c:v>
                </c:pt>
                <c:pt idx="133">
                  <c:v>Jun  4 2020</c:v>
                </c:pt>
                <c:pt idx="134">
                  <c:v>Jun  5 2020</c:v>
                </c:pt>
                <c:pt idx="135">
                  <c:v>Jun  6 2020</c:v>
                </c:pt>
                <c:pt idx="136">
                  <c:v>Jun  7 2020</c:v>
                </c:pt>
                <c:pt idx="137">
                  <c:v>Jun  8 2020</c:v>
                </c:pt>
                <c:pt idx="138">
                  <c:v>Jun  9 2020</c:v>
                </c:pt>
                <c:pt idx="139">
                  <c:v>Jun 10 2020</c:v>
                </c:pt>
                <c:pt idx="140">
                  <c:v>Jun 11 2020</c:v>
                </c:pt>
                <c:pt idx="141">
                  <c:v>Jun 12 2020</c:v>
                </c:pt>
                <c:pt idx="142">
                  <c:v>Jun 13 2020</c:v>
                </c:pt>
                <c:pt idx="143">
                  <c:v>Jun 14 2020</c:v>
                </c:pt>
                <c:pt idx="144">
                  <c:v>Jun 15 2020</c:v>
                </c:pt>
                <c:pt idx="145">
                  <c:v>Jun 16 2020</c:v>
                </c:pt>
                <c:pt idx="146">
                  <c:v>Jun 17 2020</c:v>
                </c:pt>
                <c:pt idx="147">
                  <c:v>Jun 18 2020</c:v>
                </c:pt>
                <c:pt idx="148">
                  <c:v>Jun 19 2020</c:v>
                </c:pt>
                <c:pt idx="149">
                  <c:v>Jun 20 2020</c:v>
                </c:pt>
                <c:pt idx="150">
                  <c:v>Jun 21 2020</c:v>
                </c:pt>
                <c:pt idx="151">
                  <c:v>Jun 22 2020</c:v>
                </c:pt>
                <c:pt idx="152">
                  <c:v>Jun 23 2020</c:v>
                </c:pt>
                <c:pt idx="153">
                  <c:v>Jun 24 2020</c:v>
                </c:pt>
                <c:pt idx="154">
                  <c:v>Jun 25 2020</c:v>
                </c:pt>
                <c:pt idx="155">
                  <c:v>Jun 26 2020</c:v>
                </c:pt>
                <c:pt idx="156">
                  <c:v>Jun 27 2020</c:v>
                </c:pt>
                <c:pt idx="157">
                  <c:v>Jun 28 2020</c:v>
                </c:pt>
                <c:pt idx="158">
                  <c:v>Jun 29 2020</c:v>
                </c:pt>
                <c:pt idx="159">
                  <c:v>Jun 30 2020</c:v>
                </c:pt>
                <c:pt idx="160">
                  <c:v>Jul  1 2020</c:v>
                </c:pt>
                <c:pt idx="161">
                  <c:v>Jul  2 2020</c:v>
                </c:pt>
                <c:pt idx="162">
                  <c:v>Jul  3 2020</c:v>
                </c:pt>
                <c:pt idx="163">
                  <c:v>Jul  4 2020</c:v>
                </c:pt>
                <c:pt idx="164">
                  <c:v>Jul  5 2020</c:v>
                </c:pt>
                <c:pt idx="165">
                  <c:v>Jul  6 2020</c:v>
                </c:pt>
                <c:pt idx="166">
                  <c:v>Jul  7 2020</c:v>
                </c:pt>
                <c:pt idx="167">
                  <c:v>Jul  8 2020</c:v>
                </c:pt>
                <c:pt idx="168">
                  <c:v>Jul  9 2020</c:v>
                </c:pt>
                <c:pt idx="169">
                  <c:v>Jul 10 2020</c:v>
                </c:pt>
                <c:pt idx="170">
                  <c:v>Jul 11 2020</c:v>
                </c:pt>
                <c:pt idx="171">
                  <c:v>Jul 12 2020</c:v>
                </c:pt>
                <c:pt idx="172">
                  <c:v>Jul 13 2020</c:v>
                </c:pt>
                <c:pt idx="173">
                  <c:v>Jul 14 2020</c:v>
                </c:pt>
                <c:pt idx="174">
                  <c:v>Jul 15 2020</c:v>
                </c:pt>
                <c:pt idx="175">
                  <c:v>Jul 16 2020</c:v>
                </c:pt>
                <c:pt idx="176">
                  <c:v>Jul 17 2020</c:v>
                </c:pt>
                <c:pt idx="177">
                  <c:v>Jul 18 2020</c:v>
                </c:pt>
                <c:pt idx="178">
                  <c:v>Jul 19 2020</c:v>
                </c:pt>
                <c:pt idx="179">
                  <c:v>Jul 20 2020</c:v>
                </c:pt>
                <c:pt idx="180">
                  <c:v>Jul 21 2020</c:v>
                </c:pt>
                <c:pt idx="181">
                  <c:v>Jul 22 2020</c:v>
                </c:pt>
                <c:pt idx="182">
                  <c:v>Jul 23 2020</c:v>
                </c:pt>
                <c:pt idx="183">
                  <c:v>Jul 24 2020</c:v>
                </c:pt>
                <c:pt idx="184">
                  <c:v>Jul 25 2020</c:v>
                </c:pt>
                <c:pt idx="185">
                  <c:v>Jul 26 2020</c:v>
                </c:pt>
                <c:pt idx="186">
                  <c:v>Jul 27 2020</c:v>
                </c:pt>
                <c:pt idx="187">
                  <c:v>Jul 28 2020</c:v>
                </c:pt>
                <c:pt idx="188">
                  <c:v>Jul 29 2020</c:v>
                </c:pt>
                <c:pt idx="189">
                  <c:v>Jul 30 2020</c:v>
                </c:pt>
                <c:pt idx="190">
                  <c:v>Jul 31 2020</c:v>
                </c:pt>
                <c:pt idx="191">
                  <c:v>Aug  1 2020</c:v>
                </c:pt>
                <c:pt idx="192">
                  <c:v>Aug  2 2020</c:v>
                </c:pt>
                <c:pt idx="193">
                  <c:v>Aug  3 2020</c:v>
                </c:pt>
                <c:pt idx="194">
                  <c:v>Aug  4 2020</c:v>
                </c:pt>
                <c:pt idx="195">
                  <c:v>Aug  5 2020</c:v>
                </c:pt>
                <c:pt idx="196">
                  <c:v>Aug  6 2020</c:v>
                </c:pt>
                <c:pt idx="197">
                  <c:v>Aug  7 2020</c:v>
                </c:pt>
                <c:pt idx="198">
                  <c:v>Aug  8 2020</c:v>
                </c:pt>
                <c:pt idx="199">
                  <c:v>Aug  9 2020</c:v>
                </c:pt>
                <c:pt idx="200">
                  <c:v>Aug 10 2020</c:v>
                </c:pt>
                <c:pt idx="201">
                  <c:v>Aug 11 2020</c:v>
                </c:pt>
                <c:pt idx="202">
                  <c:v>Aug 12 2020</c:v>
                </c:pt>
                <c:pt idx="203">
                  <c:v>Aug 13 2020</c:v>
                </c:pt>
                <c:pt idx="204">
                  <c:v>Aug 14 2020</c:v>
                </c:pt>
                <c:pt idx="205">
                  <c:v>Aug 15 2020</c:v>
                </c:pt>
                <c:pt idx="206">
                  <c:v>Aug 16 2020</c:v>
                </c:pt>
                <c:pt idx="207">
                  <c:v>Aug 17 2020</c:v>
                </c:pt>
                <c:pt idx="208">
                  <c:v>Aug 18 2020</c:v>
                </c:pt>
                <c:pt idx="209">
                  <c:v>Aug 19 2020</c:v>
                </c:pt>
                <c:pt idx="210">
                  <c:v>Aug 20 2020</c:v>
                </c:pt>
                <c:pt idx="211">
                  <c:v>Aug 21 2020</c:v>
                </c:pt>
                <c:pt idx="212">
                  <c:v>Aug 22 2020</c:v>
                </c:pt>
                <c:pt idx="213">
                  <c:v>Aug 23 2020</c:v>
                </c:pt>
                <c:pt idx="214">
                  <c:v>Aug 24 2020</c:v>
                </c:pt>
                <c:pt idx="215">
                  <c:v>Aug 25 2020</c:v>
                </c:pt>
                <c:pt idx="216">
                  <c:v>Aug 26 2020</c:v>
                </c:pt>
                <c:pt idx="217">
                  <c:v>Aug 27 2020</c:v>
                </c:pt>
                <c:pt idx="218">
                  <c:v>Aug 28 2020</c:v>
                </c:pt>
                <c:pt idx="219">
                  <c:v>Aug 29 2020</c:v>
                </c:pt>
                <c:pt idx="220">
                  <c:v>Aug 30 2020</c:v>
                </c:pt>
                <c:pt idx="221">
                  <c:v>Aug 31 2020</c:v>
                </c:pt>
                <c:pt idx="222">
                  <c:v>Sep  1 2020</c:v>
                </c:pt>
                <c:pt idx="223">
                  <c:v>Sep  2 2020</c:v>
                </c:pt>
                <c:pt idx="224">
                  <c:v>Sep  3 2020</c:v>
                </c:pt>
                <c:pt idx="225">
                  <c:v>Sep  4 2020</c:v>
                </c:pt>
                <c:pt idx="226">
                  <c:v>Sep  5 2020</c:v>
                </c:pt>
                <c:pt idx="227">
                  <c:v>Sep  6 2020</c:v>
                </c:pt>
                <c:pt idx="228">
                  <c:v>Sep  7 2020</c:v>
                </c:pt>
                <c:pt idx="229">
                  <c:v>Sep  8 2020</c:v>
                </c:pt>
                <c:pt idx="230">
                  <c:v>Sep  9 2020</c:v>
                </c:pt>
                <c:pt idx="231">
                  <c:v>Sep 10 2020</c:v>
                </c:pt>
                <c:pt idx="232">
                  <c:v>Sep 11 2020</c:v>
                </c:pt>
                <c:pt idx="233">
                  <c:v>Sep 12 2020</c:v>
                </c:pt>
                <c:pt idx="234">
                  <c:v>Sep 13 2020</c:v>
                </c:pt>
                <c:pt idx="235">
                  <c:v>Sep 14 2020</c:v>
                </c:pt>
                <c:pt idx="236">
                  <c:v>Sep 15 2020</c:v>
                </c:pt>
                <c:pt idx="237">
                  <c:v>Sep 16 2020</c:v>
                </c:pt>
                <c:pt idx="238">
                  <c:v>Sep 17 2020</c:v>
                </c:pt>
                <c:pt idx="239">
                  <c:v>Sep 18 2020</c:v>
                </c:pt>
                <c:pt idx="240">
                  <c:v>Sep 19 2020</c:v>
                </c:pt>
                <c:pt idx="241">
                  <c:v>Sep 20 2020</c:v>
                </c:pt>
                <c:pt idx="242">
                  <c:v>Sep 21 2020</c:v>
                </c:pt>
                <c:pt idx="243">
                  <c:v>Sep 22 2020</c:v>
                </c:pt>
                <c:pt idx="244">
                  <c:v>Sep 23 2020</c:v>
                </c:pt>
                <c:pt idx="245">
                  <c:v>Sep 24 2020</c:v>
                </c:pt>
                <c:pt idx="246">
                  <c:v>Sep 25 2020</c:v>
                </c:pt>
                <c:pt idx="247">
                  <c:v>Sep 26 2020</c:v>
                </c:pt>
                <c:pt idx="248">
                  <c:v>Sep 27 2020</c:v>
                </c:pt>
                <c:pt idx="249">
                  <c:v>Sep 28 2020</c:v>
                </c:pt>
                <c:pt idx="250">
                  <c:v>Sep 29 2020</c:v>
                </c:pt>
                <c:pt idx="251">
                  <c:v>Sep 30 2020</c:v>
                </c:pt>
                <c:pt idx="252">
                  <c:v>Oct  1 2020</c:v>
                </c:pt>
                <c:pt idx="253">
                  <c:v>Oct  2 2020</c:v>
                </c:pt>
                <c:pt idx="254">
                  <c:v>Oct  3 2020</c:v>
                </c:pt>
                <c:pt idx="255">
                  <c:v>Oct  4 2020</c:v>
                </c:pt>
                <c:pt idx="256">
                  <c:v>Oct  5 2020</c:v>
                </c:pt>
                <c:pt idx="257">
                  <c:v>Oct  6 2020</c:v>
                </c:pt>
                <c:pt idx="258">
                  <c:v>Oct  7 2020</c:v>
                </c:pt>
                <c:pt idx="259">
                  <c:v>Oct  8 2020</c:v>
                </c:pt>
                <c:pt idx="260">
                  <c:v>Oct  9 2020</c:v>
                </c:pt>
                <c:pt idx="261">
                  <c:v>Oct 10 2020</c:v>
                </c:pt>
                <c:pt idx="262">
                  <c:v>Oct 11 2020</c:v>
                </c:pt>
                <c:pt idx="263">
                  <c:v>Oct 12 2020</c:v>
                </c:pt>
                <c:pt idx="264">
                  <c:v>Oct 13 2020</c:v>
                </c:pt>
                <c:pt idx="265">
                  <c:v>Oct 14 2020</c:v>
                </c:pt>
                <c:pt idx="266">
                  <c:v>Oct 15 2020</c:v>
                </c:pt>
                <c:pt idx="267">
                  <c:v>Oct 16 2020</c:v>
                </c:pt>
                <c:pt idx="268">
                  <c:v>Oct 17 2020</c:v>
                </c:pt>
                <c:pt idx="269">
                  <c:v>Oct 18 2020</c:v>
                </c:pt>
                <c:pt idx="270">
                  <c:v>Oct 19 2020</c:v>
                </c:pt>
                <c:pt idx="271">
                  <c:v>Oct 20 2020</c:v>
                </c:pt>
                <c:pt idx="272">
                  <c:v>Oct 21 2020</c:v>
                </c:pt>
                <c:pt idx="273">
                  <c:v>Oct 22 2020</c:v>
                </c:pt>
                <c:pt idx="274">
                  <c:v>Oct 23 2020</c:v>
                </c:pt>
                <c:pt idx="275">
                  <c:v>Oct 24 2020</c:v>
                </c:pt>
                <c:pt idx="276">
                  <c:v>Oct 25 2020</c:v>
                </c:pt>
                <c:pt idx="277">
                  <c:v>Oct 26 2020</c:v>
                </c:pt>
                <c:pt idx="278">
                  <c:v>Oct 27 2020</c:v>
                </c:pt>
                <c:pt idx="279">
                  <c:v>Oct 28 2020</c:v>
                </c:pt>
                <c:pt idx="280">
                  <c:v>Oct 29 2020</c:v>
                </c:pt>
                <c:pt idx="281">
                  <c:v>Oct 30 2020</c:v>
                </c:pt>
                <c:pt idx="282">
                  <c:v>Oct 31 2020</c:v>
                </c:pt>
                <c:pt idx="283">
                  <c:v>Nov  1 2020</c:v>
                </c:pt>
                <c:pt idx="284">
                  <c:v>Nov  2 2020</c:v>
                </c:pt>
                <c:pt idx="285">
                  <c:v>Nov  3 2020</c:v>
                </c:pt>
                <c:pt idx="286">
                  <c:v>Nov  4 2020</c:v>
                </c:pt>
                <c:pt idx="287">
                  <c:v>Nov  5 2020</c:v>
                </c:pt>
                <c:pt idx="288">
                  <c:v>Nov  6 2020</c:v>
                </c:pt>
                <c:pt idx="289">
                  <c:v>Nov  7 2020</c:v>
                </c:pt>
                <c:pt idx="290">
                  <c:v>Nov  8 2020</c:v>
                </c:pt>
                <c:pt idx="291">
                  <c:v>Nov  9 2020</c:v>
                </c:pt>
                <c:pt idx="292">
                  <c:v>Nov 10 2020</c:v>
                </c:pt>
                <c:pt idx="293">
                  <c:v>Nov 11 2020</c:v>
                </c:pt>
                <c:pt idx="294">
                  <c:v>Nov 12 2020</c:v>
                </c:pt>
                <c:pt idx="295">
                  <c:v>Nov 13 2020</c:v>
                </c:pt>
                <c:pt idx="296">
                  <c:v>Nov 14 2020</c:v>
                </c:pt>
                <c:pt idx="297">
                  <c:v>Nov 15 2020</c:v>
                </c:pt>
                <c:pt idx="298">
                  <c:v>Nov 16 2020</c:v>
                </c:pt>
                <c:pt idx="299">
                  <c:v>Nov 17 2020</c:v>
                </c:pt>
                <c:pt idx="300">
                  <c:v>Nov 18 2020</c:v>
                </c:pt>
                <c:pt idx="301">
                  <c:v>Nov 19 2020</c:v>
                </c:pt>
                <c:pt idx="302">
                  <c:v>Nov 20 2020</c:v>
                </c:pt>
                <c:pt idx="303">
                  <c:v>Nov 21 2020</c:v>
                </c:pt>
                <c:pt idx="304">
                  <c:v>Nov 22 2020</c:v>
                </c:pt>
                <c:pt idx="305">
                  <c:v>Nov 23 2020</c:v>
                </c:pt>
                <c:pt idx="306">
                  <c:v>Nov 24 2020</c:v>
                </c:pt>
                <c:pt idx="307">
                  <c:v>Nov 25 2020</c:v>
                </c:pt>
                <c:pt idx="308">
                  <c:v>Nov 26 2020</c:v>
                </c:pt>
                <c:pt idx="309">
                  <c:v>Nov 27 2020</c:v>
                </c:pt>
                <c:pt idx="310">
                  <c:v>Nov 28 2020</c:v>
                </c:pt>
                <c:pt idx="311">
                  <c:v>Nov 29 2020</c:v>
                </c:pt>
                <c:pt idx="312">
                  <c:v>Nov 30 2020</c:v>
                </c:pt>
                <c:pt idx="313">
                  <c:v>Dec  1 2020</c:v>
                </c:pt>
                <c:pt idx="314">
                  <c:v>Dec  2 2020</c:v>
                </c:pt>
                <c:pt idx="315">
                  <c:v>Dec  3 2020</c:v>
                </c:pt>
                <c:pt idx="316">
                  <c:v>Dec  4 2020</c:v>
                </c:pt>
                <c:pt idx="317">
                  <c:v>Dec  5 2020</c:v>
                </c:pt>
                <c:pt idx="318">
                  <c:v>Dec  6 2020</c:v>
                </c:pt>
                <c:pt idx="319">
                  <c:v>Dec  7 2020</c:v>
                </c:pt>
                <c:pt idx="320">
                  <c:v>Dec  8 2020</c:v>
                </c:pt>
                <c:pt idx="321">
                  <c:v>Dec  9 2020</c:v>
                </c:pt>
                <c:pt idx="322">
                  <c:v>Dec 10 2020</c:v>
                </c:pt>
                <c:pt idx="323">
                  <c:v>Dec 11 2020</c:v>
                </c:pt>
                <c:pt idx="324">
                  <c:v>Dec 12 2020</c:v>
                </c:pt>
                <c:pt idx="325">
                  <c:v>Dec 13 2020</c:v>
                </c:pt>
                <c:pt idx="326">
                  <c:v>Dec 14 2020</c:v>
                </c:pt>
                <c:pt idx="327">
                  <c:v>Dec 15 2020</c:v>
                </c:pt>
                <c:pt idx="328">
                  <c:v>Dec 16 2020</c:v>
                </c:pt>
                <c:pt idx="329">
                  <c:v>Dec 17 2020</c:v>
                </c:pt>
                <c:pt idx="330">
                  <c:v>Dec 18 2020</c:v>
                </c:pt>
                <c:pt idx="331">
                  <c:v>Dec 19 2020</c:v>
                </c:pt>
                <c:pt idx="332">
                  <c:v>Dec 20 2020</c:v>
                </c:pt>
                <c:pt idx="333">
                  <c:v>Dec 21 2020</c:v>
                </c:pt>
                <c:pt idx="334">
                  <c:v>Dec 22 2020</c:v>
                </c:pt>
                <c:pt idx="335">
                  <c:v>Dec 23 2020</c:v>
                </c:pt>
                <c:pt idx="336">
                  <c:v>Dec 24 2020</c:v>
                </c:pt>
                <c:pt idx="337">
                  <c:v>Dec 25 2020</c:v>
                </c:pt>
                <c:pt idx="338">
                  <c:v>Dec 26 2020</c:v>
                </c:pt>
                <c:pt idx="339">
                  <c:v>Dec 27 2020</c:v>
                </c:pt>
                <c:pt idx="340">
                  <c:v>Dec 28 2020</c:v>
                </c:pt>
                <c:pt idx="341">
                  <c:v>Dec 29 2020</c:v>
                </c:pt>
                <c:pt idx="342">
                  <c:v>Dec 30 2020</c:v>
                </c:pt>
                <c:pt idx="343">
                  <c:v>Dec 31 2020</c:v>
                </c:pt>
                <c:pt idx="344">
                  <c:v>Jan  1 2021</c:v>
                </c:pt>
                <c:pt idx="345">
                  <c:v>Jan  2 2021</c:v>
                </c:pt>
                <c:pt idx="346">
                  <c:v>Jan  3 2021</c:v>
                </c:pt>
                <c:pt idx="347">
                  <c:v>Jan  4 2021</c:v>
                </c:pt>
                <c:pt idx="348">
                  <c:v>Jan  5 2021</c:v>
                </c:pt>
                <c:pt idx="349">
                  <c:v>Jan  6 2021</c:v>
                </c:pt>
                <c:pt idx="350">
                  <c:v>Jan  7 2021</c:v>
                </c:pt>
                <c:pt idx="351">
                  <c:v>Jan  8 2021</c:v>
                </c:pt>
                <c:pt idx="352">
                  <c:v>Jan  9 2021</c:v>
                </c:pt>
                <c:pt idx="353">
                  <c:v>Jan 10 2021</c:v>
                </c:pt>
                <c:pt idx="354">
                  <c:v>Jan 11 2021</c:v>
                </c:pt>
                <c:pt idx="355">
                  <c:v>Jan 12 2021</c:v>
                </c:pt>
                <c:pt idx="356">
                  <c:v>Jan 13 2021</c:v>
                </c:pt>
                <c:pt idx="357">
                  <c:v>Jan 14 2021</c:v>
                </c:pt>
                <c:pt idx="358">
                  <c:v>Jan 15 2021</c:v>
                </c:pt>
                <c:pt idx="359">
                  <c:v>Jan 16 2021</c:v>
                </c:pt>
                <c:pt idx="360">
                  <c:v>Jan 17 2021</c:v>
                </c:pt>
                <c:pt idx="361">
                  <c:v>Jan 18 2021</c:v>
                </c:pt>
                <c:pt idx="362">
                  <c:v>Jan 19 2021</c:v>
                </c:pt>
                <c:pt idx="363">
                  <c:v>Jan 20 2021</c:v>
                </c:pt>
                <c:pt idx="364">
                  <c:v>Jan 21 2021</c:v>
                </c:pt>
                <c:pt idx="365">
                  <c:v>Jan 22 2021</c:v>
                </c:pt>
                <c:pt idx="366">
                  <c:v>Jan 23 2021</c:v>
                </c:pt>
                <c:pt idx="367">
                  <c:v>Jan 24 2021</c:v>
                </c:pt>
                <c:pt idx="368">
                  <c:v>Jan 25 2021</c:v>
                </c:pt>
                <c:pt idx="369">
                  <c:v>Jan 26 2021</c:v>
                </c:pt>
                <c:pt idx="370">
                  <c:v>Jan 27 2021</c:v>
                </c:pt>
                <c:pt idx="371">
                  <c:v>Jan 28 2021</c:v>
                </c:pt>
                <c:pt idx="372">
                  <c:v>Jan 29 2021</c:v>
                </c:pt>
                <c:pt idx="373">
                  <c:v>Jan 30 2021</c:v>
                </c:pt>
                <c:pt idx="374">
                  <c:v>Jan 31 2021</c:v>
                </c:pt>
                <c:pt idx="375">
                  <c:v>Feb  1 2021</c:v>
                </c:pt>
                <c:pt idx="376">
                  <c:v>Feb  2 2021</c:v>
                </c:pt>
                <c:pt idx="377">
                  <c:v>Feb  3 2021</c:v>
                </c:pt>
                <c:pt idx="378">
                  <c:v>Feb  4 2021</c:v>
                </c:pt>
                <c:pt idx="379">
                  <c:v>Feb  5 2021</c:v>
                </c:pt>
                <c:pt idx="380">
                  <c:v>Feb  6 2021</c:v>
                </c:pt>
                <c:pt idx="381">
                  <c:v>Feb  7 2021</c:v>
                </c:pt>
                <c:pt idx="382">
                  <c:v>Feb  8 2021</c:v>
                </c:pt>
                <c:pt idx="383">
                  <c:v>Feb  9 2021</c:v>
                </c:pt>
                <c:pt idx="384">
                  <c:v>Feb 10 2021</c:v>
                </c:pt>
                <c:pt idx="385">
                  <c:v>Feb 11 2021</c:v>
                </c:pt>
                <c:pt idx="386">
                  <c:v>Feb 12 2021</c:v>
                </c:pt>
                <c:pt idx="387">
                  <c:v>Feb 13 2021</c:v>
                </c:pt>
                <c:pt idx="388">
                  <c:v>Feb 14 2021</c:v>
                </c:pt>
                <c:pt idx="389">
                  <c:v>Feb 15 2021</c:v>
                </c:pt>
                <c:pt idx="390">
                  <c:v>Feb 16 2021</c:v>
                </c:pt>
                <c:pt idx="391">
                  <c:v>Feb 17 2021</c:v>
                </c:pt>
                <c:pt idx="392">
                  <c:v>Feb 18 2021</c:v>
                </c:pt>
                <c:pt idx="393">
                  <c:v>Feb 19 2021</c:v>
                </c:pt>
                <c:pt idx="394">
                  <c:v>Feb 20 2021</c:v>
                </c:pt>
                <c:pt idx="395">
                  <c:v>Feb 21 2021</c:v>
                </c:pt>
                <c:pt idx="396">
                  <c:v>Feb 22 2021</c:v>
                </c:pt>
                <c:pt idx="397">
                  <c:v>Feb 23 2021</c:v>
                </c:pt>
                <c:pt idx="398">
                  <c:v>Feb 24 2021</c:v>
                </c:pt>
                <c:pt idx="399">
                  <c:v>Feb 25 2021</c:v>
                </c:pt>
                <c:pt idx="400">
                  <c:v>Feb 26 2021</c:v>
                </c:pt>
                <c:pt idx="401">
                  <c:v>Feb 27 2021</c:v>
                </c:pt>
                <c:pt idx="402">
                  <c:v>Feb 28 2021</c:v>
                </c:pt>
                <c:pt idx="403">
                  <c:v>Mar  1 2021</c:v>
                </c:pt>
                <c:pt idx="404">
                  <c:v>Mar  2 2021</c:v>
                </c:pt>
                <c:pt idx="405">
                  <c:v>Mar  3 2021</c:v>
                </c:pt>
                <c:pt idx="406">
                  <c:v>Mar  4 2021</c:v>
                </c:pt>
                <c:pt idx="407">
                  <c:v>Mar  5 2021</c:v>
                </c:pt>
                <c:pt idx="408">
                  <c:v>Mar  6 2021</c:v>
                </c:pt>
                <c:pt idx="409">
                  <c:v>Mar  7 2021</c:v>
                </c:pt>
                <c:pt idx="410">
                  <c:v>Mar  8 2021</c:v>
                </c:pt>
                <c:pt idx="411">
                  <c:v>Mar  9 2021</c:v>
                </c:pt>
                <c:pt idx="412">
                  <c:v>Mar 10 2021</c:v>
                </c:pt>
                <c:pt idx="413">
                  <c:v>Mar 11 2021</c:v>
                </c:pt>
                <c:pt idx="414">
                  <c:v>Mar 12 2021</c:v>
                </c:pt>
                <c:pt idx="415">
                  <c:v>Mar 13 2021</c:v>
                </c:pt>
                <c:pt idx="416">
                  <c:v>Mar 14 2021</c:v>
                </c:pt>
                <c:pt idx="417">
                  <c:v>Mar 15 2021</c:v>
                </c:pt>
                <c:pt idx="418">
                  <c:v>Mar 16 2021</c:v>
                </c:pt>
                <c:pt idx="419">
                  <c:v>Mar 17 2021</c:v>
                </c:pt>
                <c:pt idx="420">
                  <c:v>Mar 18 2021</c:v>
                </c:pt>
                <c:pt idx="421">
                  <c:v>Mar 19 2021</c:v>
                </c:pt>
                <c:pt idx="422">
                  <c:v>Mar 20 2021</c:v>
                </c:pt>
                <c:pt idx="423">
                  <c:v>Mar 21 2021</c:v>
                </c:pt>
                <c:pt idx="424">
                  <c:v>Mar 22 2021</c:v>
                </c:pt>
                <c:pt idx="425">
                  <c:v>Mar 23 2021</c:v>
                </c:pt>
                <c:pt idx="426">
                  <c:v>Mar 24 2021</c:v>
                </c:pt>
                <c:pt idx="427">
                  <c:v>Mar 25 2021</c:v>
                </c:pt>
                <c:pt idx="428">
                  <c:v>Mar 26 2021</c:v>
                </c:pt>
                <c:pt idx="429">
                  <c:v>Mar 27 2021</c:v>
                </c:pt>
                <c:pt idx="430">
                  <c:v>Mar 28 2021</c:v>
                </c:pt>
                <c:pt idx="431">
                  <c:v>Mar 29 2021</c:v>
                </c:pt>
                <c:pt idx="432">
                  <c:v>Mar 30 2021</c:v>
                </c:pt>
                <c:pt idx="433">
                  <c:v>Mar 31 2021</c:v>
                </c:pt>
                <c:pt idx="434">
                  <c:v>Apr  1 2021</c:v>
                </c:pt>
                <c:pt idx="435">
                  <c:v>Apr  2 2021</c:v>
                </c:pt>
                <c:pt idx="436">
                  <c:v>Apr  3 2021</c:v>
                </c:pt>
                <c:pt idx="437">
                  <c:v>Apr  4 2021</c:v>
                </c:pt>
                <c:pt idx="438">
                  <c:v>Apr  5 2021</c:v>
                </c:pt>
                <c:pt idx="439">
                  <c:v>Apr  6 2021</c:v>
                </c:pt>
                <c:pt idx="440">
                  <c:v>Apr  7 2021</c:v>
                </c:pt>
                <c:pt idx="441">
                  <c:v>Apr  8 2021</c:v>
                </c:pt>
                <c:pt idx="442">
                  <c:v>Apr  9 2021</c:v>
                </c:pt>
                <c:pt idx="443">
                  <c:v>Apr 10 2021</c:v>
                </c:pt>
                <c:pt idx="444">
                  <c:v>Apr 11 2021</c:v>
                </c:pt>
                <c:pt idx="445">
                  <c:v>Apr 12 2021</c:v>
                </c:pt>
                <c:pt idx="446">
                  <c:v>Apr 13 2021</c:v>
                </c:pt>
                <c:pt idx="447">
                  <c:v>Apr 14 2021</c:v>
                </c:pt>
                <c:pt idx="448">
                  <c:v>Apr 15 2021</c:v>
                </c:pt>
                <c:pt idx="449">
                  <c:v>Apr 16 2021</c:v>
                </c:pt>
                <c:pt idx="450">
                  <c:v>Apr 17 2021</c:v>
                </c:pt>
                <c:pt idx="451">
                  <c:v>Apr 18 2021</c:v>
                </c:pt>
                <c:pt idx="452">
                  <c:v>Apr 19 2021</c:v>
                </c:pt>
                <c:pt idx="453">
                  <c:v>Apr 20 2021</c:v>
                </c:pt>
                <c:pt idx="454">
                  <c:v>Apr 21 2021</c:v>
                </c:pt>
                <c:pt idx="455">
                  <c:v>Apr 22 2021</c:v>
                </c:pt>
                <c:pt idx="456">
                  <c:v>Apr 23 2021</c:v>
                </c:pt>
                <c:pt idx="457">
                  <c:v>Apr 24 2021</c:v>
                </c:pt>
                <c:pt idx="458">
                  <c:v>Apr 25 2021</c:v>
                </c:pt>
                <c:pt idx="459">
                  <c:v>Apr 26 2021</c:v>
                </c:pt>
                <c:pt idx="460">
                  <c:v>Apr 27 2021</c:v>
                </c:pt>
                <c:pt idx="461">
                  <c:v>Apr 28 2021</c:v>
                </c:pt>
                <c:pt idx="462">
                  <c:v>Apr 29 2021</c:v>
                </c:pt>
                <c:pt idx="463">
                  <c:v>Apr 30 2021</c:v>
                </c:pt>
                <c:pt idx="464">
                  <c:v>May  1 2021</c:v>
                </c:pt>
                <c:pt idx="465">
                  <c:v>May  2 2021</c:v>
                </c:pt>
                <c:pt idx="466">
                  <c:v>May  3 2021</c:v>
                </c:pt>
                <c:pt idx="467">
                  <c:v>May  4 2021</c:v>
                </c:pt>
                <c:pt idx="468">
                  <c:v>May  5 2021</c:v>
                </c:pt>
                <c:pt idx="469">
                  <c:v>May  6 2021</c:v>
                </c:pt>
                <c:pt idx="470">
                  <c:v>May  7 2021</c:v>
                </c:pt>
                <c:pt idx="471">
                  <c:v>May  8 2021</c:v>
                </c:pt>
                <c:pt idx="472">
                  <c:v>May  9 2021</c:v>
                </c:pt>
                <c:pt idx="473">
                  <c:v>May 10 2021</c:v>
                </c:pt>
                <c:pt idx="474">
                  <c:v>May 11 2021</c:v>
                </c:pt>
                <c:pt idx="475">
                  <c:v>May 12 2021</c:v>
                </c:pt>
                <c:pt idx="476">
                  <c:v>May 13 2021</c:v>
                </c:pt>
                <c:pt idx="477">
                  <c:v>May 14 2021</c:v>
                </c:pt>
                <c:pt idx="478">
                  <c:v>May 15 2021</c:v>
                </c:pt>
                <c:pt idx="479">
                  <c:v>May 16 2021</c:v>
                </c:pt>
                <c:pt idx="480">
                  <c:v>May 17 2021</c:v>
                </c:pt>
                <c:pt idx="481">
                  <c:v>May 18 2021</c:v>
                </c:pt>
                <c:pt idx="482">
                  <c:v>May 19 2021</c:v>
                </c:pt>
                <c:pt idx="483">
                  <c:v>May 20 2021</c:v>
                </c:pt>
                <c:pt idx="484">
                  <c:v>May 21 2021</c:v>
                </c:pt>
                <c:pt idx="485">
                  <c:v>May 22 2021</c:v>
                </c:pt>
                <c:pt idx="486">
                  <c:v>May 23 2021</c:v>
                </c:pt>
                <c:pt idx="487">
                  <c:v>May 24 2021</c:v>
                </c:pt>
                <c:pt idx="488">
                  <c:v>May 25 2021</c:v>
                </c:pt>
                <c:pt idx="489">
                  <c:v>May 26 2021</c:v>
                </c:pt>
                <c:pt idx="490">
                  <c:v>May 27 2021</c:v>
                </c:pt>
                <c:pt idx="491">
                  <c:v>May 28 2021</c:v>
                </c:pt>
                <c:pt idx="492">
                  <c:v>May 29 2021</c:v>
                </c:pt>
                <c:pt idx="493">
                  <c:v>May 30 2021</c:v>
                </c:pt>
                <c:pt idx="494">
                  <c:v>May 31 2021</c:v>
                </c:pt>
                <c:pt idx="495">
                  <c:v>Jun  1 2021</c:v>
                </c:pt>
                <c:pt idx="496">
                  <c:v>Jun  2 2021</c:v>
                </c:pt>
                <c:pt idx="497">
                  <c:v>Jun  3 2021</c:v>
                </c:pt>
                <c:pt idx="498">
                  <c:v>Jun  4 2021</c:v>
                </c:pt>
                <c:pt idx="499">
                  <c:v>Jun  5 2021</c:v>
                </c:pt>
                <c:pt idx="500">
                  <c:v>Jun  6 2021</c:v>
                </c:pt>
                <c:pt idx="501">
                  <c:v>Jun  7 2021</c:v>
                </c:pt>
                <c:pt idx="502">
                  <c:v>Jun  8 2021</c:v>
                </c:pt>
                <c:pt idx="503">
                  <c:v>Jun  9 2021</c:v>
                </c:pt>
                <c:pt idx="504">
                  <c:v>Jun 10 2021</c:v>
                </c:pt>
                <c:pt idx="505">
                  <c:v>Jun 11 2021</c:v>
                </c:pt>
                <c:pt idx="506">
                  <c:v>Jun 12 2021</c:v>
                </c:pt>
                <c:pt idx="507">
                  <c:v>Jun 13 2021</c:v>
                </c:pt>
                <c:pt idx="508">
                  <c:v>Jun 14 2021</c:v>
                </c:pt>
                <c:pt idx="509">
                  <c:v>Jun 15 2021</c:v>
                </c:pt>
                <c:pt idx="510">
                  <c:v>Jun 16 2021</c:v>
                </c:pt>
                <c:pt idx="511">
                  <c:v>Jun 17 2021</c:v>
                </c:pt>
                <c:pt idx="512">
                  <c:v>Jun 18 2021</c:v>
                </c:pt>
                <c:pt idx="513">
                  <c:v>Jun 19 2021</c:v>
                </c:pt>
                <c:pt idx="514">
                  <c:v>Jun 20 2021</c:v>
                </c:pt>
                <c:pt idx="515">
                  <c:v>Jun 21 2021</c:v>
                </c:pt>
                <c:pt idx="516">
                  <c:v>Jun 22 2021</c:v>
                </c:pt>
                <c:pt idx="517">
                  <c:v>Jun 23 2021</c:v>
                </c:pt>
                <c:pt idx="518">
                  <c:v>Jun 24 2021</c:v>
                </c:pt>
                <c:pt idx="519">
                  <c:v>Jun 25 2021</c:v>
                </c:pt>
                <c:pt idx="520">
                  <c:v>Jun 26 2021</c:v>
                </c:pt>
                <c:pt idx="521">
                  <c:v>Jun 27 2021</c:v>
                </c:pt>
                <c:pt idx="522">
                  <c:v>Jun 28 2021</c:v>
                </c:pt>
                <c:pt idx="523">
                  <c:v>Jun 29 2021</c:v>
                </c:pt>
                <c:pt idx="524">
                  <c:v>Jun 30 2021</c:v>
                </c:pt>
                <c:pt idx="525">
                  <c:v>Jul  1 2021</c:v>
                </c:pt>
                <c:pt idx="526">
                  <c:v>Jul  2 2021</c:v>
                </c:pt>
                <c:pt idx="527">
                  <c:v>Jul  3 2021</c:v>
                </c:pt>
                <c:pt idx="528">
                  <c:v>Jul  4 2021</c:v>
                </c:pt>
                <c:pt idx="529">
                  <c:v>Jul  5 2021</c:v>
                </c:pt>
                <c:pt idx="530">
                  <c:v>Jul  6 2021</c:v>
                </c:pt>
                <c:pt idx="531">
                  <c:v>Jul  7 2021</c:v>
                </c:pt>
                <c:pt idx="532">
                  <c:v>Jul  8 2021</c:v>
                </c:pt>
                <c:pt idx="533">
                  <c:v>Jul  9 2021</c:v>
                </c:pt>
                <c:pt idx="534">
                  <c:v>Jul 10 2021</c:v>
                </c:pt>
                <c:pt idx="535">
                  <c:v>Jul 11 2021</c:v>
                </c:pt>
                <c:pt idx="536">
                  <c:v>Jul 12 2021</c:v>
                </c:pt>
                <c:pt idx="537">
                  <c:v>Jul 13 2021</c:v>
                </c:pt>
                <c:pt idx="538">
                  <c:v>Jul 14 2021</c:v>
                </c:pt>
                <c:pt idx="539">
                  <c:v>Jul 15 2021</c:v>
                </c:pt>
                <c:pt idx="540">
                  <c:v>Jul 16 2021</c:v>
                </c:pt>
                <c:pt idx="541">
                  <c:v>Jul 17 2021</c:v>
                </c:pt>
                <c:pt idx="542">
                  <c:v>Jul 18 2021</c:v>
                </c:pt>
                <c:pt idx="543">
                  <c:v>Jul 19 2021</c:v>
                </c:pt>
                <c:pt idx="544">
                  <c:v>Jul 20 2021</c:v>
                </c:pt>
                <c:pt idx="545">
                  <c:v>Jul 21 2021</c:v>
                </c:pt>
                <c:pt idx="546">
                  <c:v>Jul 22 2021</c:v>
                </c:pt>
                <c:pt idx="547">
                  <c:v>Jul 23 2021</c:v>
                </c:pt>
                <c:pt idx="548">
                  <c:v>Jul 24 2021</c:v>
                </c:pt>
                <c:pt idx="549">
                  <c:v>Jul 25 2021</c:v>
                </c:pt>
                <c:pt idx="550">
                  <c:v>Jul 26 2021</c:v>
                </c:pt>
                <c:pt idx="551">
                  <c:v>Jul 27 2021</c:v>
                </c:pt>
                <c:pt idx="552">
                  <c:v>Jul 28 2021</c:v>
                </c:pt>
                <c:pt idx="553">
                  <c:v>Jul 29 2021</c:v>
                </c:pt>
                <c:pt idx="554">
                  <c:v>Jul 30 2021</c:v>
                </c:pt>
                <c:pt idx="555">
                  <c:v>Jul 31 2021</c:v>
                </c:pt>
                <c:pt idx="556">
                  <c:v>Aug  1 2021</c:v>
                </c:pt>
                <c:pt idx="557">
                  <c:v>Aug  2 2021</c:v>
                </c:pt>
                <c:pt idx="558">
                  <c:v>Aug  3 2021</c:v>
                </c:pt>
                <c:pt idx="559">
                  <c:v>Aug  4 2021</c:v>
                </c:pt>
                <c:pt idx="560">
                  <c:v>Aug  5 2021</c:v>
                </c:pt>
                <c:pt idx="561">
                  <c:v>Aug  6 2021</c:v>
                </c:pt>
                <c:pt idx="562">
                  <c:v>Aug  7 2021</c:v>
                </c:pt>
                <c:pt idx="563">
                  <c:v>Aug  8 2021</c:v>
                </c:pt>
                <c:pt idx="564">
                  <c:v>Aug  9 2021</c:v>
                </c:pt>
                <c:pt idx="565">
                  <c:v>Aug 10 2021</c:v>
                </c:pt>
                <c:pt idx="566">
                  <c:v>Aug 11 2021</c:v>
                </c:pt>
                <c:pt idx="567">
                  <c:v>Aug 12 2021</c:v>
                </c:pt>
                <c:pt idx="568">
                  <c:v>Aug 13 2021</c:v>
                </c:pt>
                <c:pt idx="569">
                  <c:v>Aug 14 2021</c:v>
                </c:pt>
                <c:pt idx="570">
                  <c:v>Aug 15 2021</c:v>
                </c:pt>
                <c:pt idx="571">
                  <c:v>Aug 16 2021</c:v>
                </c:pt>
                <c:pt idx="572">
                  <c:v>Aug 17 2021</c:v>
                </c:pt>
                <c:pt idx="573">
                  <c:v>Aug 18 2021</c:v>
                </c:pt>
                <c:pt idx="574">
                  <c:v>Aug 19 2021</c:v>
                </c:pt>
                <c:pt idx="575">
                  <c:v>Aug 20 2021</c:v>
                </c:pt>
                <c:pt idx="576">
                  <c:v>Aug 21 2021</c:v>
                </c:pt>
                <c:pt idx="577">
                  <c:v>Aug 22 2021</c:v>
                </c:pt>
                <c:pt idx="578">
                  <c:v>Aug 23 2021</c:v>
                </c:pt>
                <c:pt idx="579">
                  <c:v>Aug 24 2021</c:v>
                </c:pt>
                <c:pt idx="580">
                  <c:v>Aug 25 2021</c:v>
                </c:pt>
                <c:pt idx="581">
                  <c:v>Aug 26 2021</c:v>
                </c:pt>
                <c:pt idx="582">
                  <c:v>Aug 27 2021</c:v>
                </c:pt>
                <c:pt idx="583">
                  <c:v>Aug 28 2021</c:v>
                </c:pt>
                <c:pt idx="584">
                  <c:v>Aug 29 2021</c:v>
                </c:pt>
                <c:pt idx="585">
                  <c:v>Aug 30 2021</c:v>
                </c:pt>
                <c:pt idx="586">
                  <c:v>Aug 31 2021</c:v>
                </c:pt>
                <c:pt idx="587">
                  <c:v>Sep  1 2021</c:v>
                </c:pt>
                <c:pt idx="588">
                  <c:v>Sep  2 2021</c:v>
                </c:pt>
                <c:pt idx="589">
                  <c:v>Sep  3 2021</c:v>
                </c:pt>
                <c:pt idx="590">
                  <c:v>Sep  4 2021</c:v>
                </c:pt>
                <c:pt idx="591">
                  <c:v>Sep  5 2021</c:v>
                </c:pt>
                <c:pt idx="592">
                  <c:v>Sep  6 2021</c:v>
                </c:pt>
                <c:pt idx="593">
                  <c:v>Sep  7 2021</c:v>
                </c:pt>
                <c:pt idx="594">
                  <c:v>Sep  8 2021</c:v>
                </c:pt>
                <c:pt idx="595">
                  <c:v>Sep  9 2021</c:v>
                </c:pt>
                <c:pt idx="596">
                  <c:v>Sep 10 2021</c:v>
                </c:pt>
                <c:pt idx="597">
                  <c:v>Sep 11 2021</c:v>
                </c:pt>
                <c:pt idx="598">
                  <c:v>Sep 12 2021</c:v>
                </c:pt>
                <c:pt idx="599">
                  <c:v>Sep 13 2021</c:v>
                </c:pt>
                <c:pt idx="600">
                  <c:v>Sep 14 2021</c:v>
                </c:pt>
                <c:pt idx="601">
                  <c:v>Sep 15 2021</c:v>
                </c:pt>
                <c:pt idx="602">
                  <c:v>Sep 16 2021</c:v>
                </c:pt>
                <c:pt idx="603">
                  <c:v>Sep 17 2021</c:v>
                </c:pt>
                <c:pt idx="604">
                  <c:v>Sep 18 2021</c:v>
                </c:pt>
                <c:pt idx="605">
                  <c:v>Sep 19 2021</c:v>
                </c:pt>
                <c:pt idx="606">
                  <c:v>Sep 20 2021</c:v>
                </c:pt>
                <c:pt idx="607">
                  <c:v>Sep 21 2021</c:v>
                </c:pt>
                <c:pt idx="608">
                  <c:v>Sep 22 2021</c:v>
                </c:pt>
                <c:pt idx="609">
                  <c:v>Sep 23 2021</c:v>
                </c:pt>
                <c:pt idx="610">
                  <c:v>Sep 24 2021</c:v>
                </c:pt>
                <c:pt idx="611">
                  <c:v>Sep 25 2021</c:v>
                </c:pt>
                <c:pt idx="612">
                  <c:v>Sep 26 2021</c:v>
                </c:pt>
                <c:pt idx="613">
                  <c:v>Sep 27 2021</c:v>
                </c:pt>
                <c:pt idx="614">
                  <c:v>Sep 28 2021</c:v>
                </c:pt>
                <c:pt idx="615">
                  <c:v>Sep 29 2021</c:v>
                </c:pt>
                <c:pt idx="616">
                  <c:v>Sep 30 2021</c:v>
                </c:pt>
                <c:pt idx="617">
                  <c:v>Oct  1 2021</c:v>
                </c:pt>
                <c:pt idx="618">
                  <c:v>Oct  2 2021</c:v>
                </c:pt>
                <c:pt idx="619">
                  <c:v>Oct  3 2021</c:v>
                </c:pt>
                <c:pt idx="620">
                  <c:v>Oct  4 2021</c:v>
                </c:pt>
                <c:pt idx="621">
                  <c:v>Oct  5 2021</c:v>
                </c:pt>
                <c:pt idx="622">
                  <c:v>Oct  6 2021</c:v>
                </c:pt>
                <c:pt idx="623">
                  <c:v>Oct  7 2021</c:v>
                </c:pt>
                <c:pt idx="624">
                  <c:v>Oct  8 2021</c:v>
                </c:pt>
                <c:pt idx="625">
                  <c:v>Oct  9 2021</c:v>
                </c:pt>
                <c:pt idx="626">
                  <c:v>Oct 10 2021</c:v>
                </c:pt>
                <c:pt idx="627">
                  <c:v>Oct 11 2021</c:v>
                </c:pt>
                <c:pt idx="628">
                  <c:v>Oct 12 2021</c:v>
                </c:pt>
                <c:pt idx="629">
                  <c:v>Oct 13 2021</c:v>
                </c:pt>
                <c:pt idx="630">
                  <c:v>Oct 14 2021</c:v>
                </c:pt>
                <c:pt idx="631">
                  <c:v>Oct 15 2021</c:v>
                </c:pt>
                <c:pt idx="632">
                  <c:v>Oct 16 2021</c:v>
                </c:pt>
                <c:pt idx="633">
                  <c:v>Oct 17 2021</c:v>
                </c:pt>
                <c:pt idx="634">
                  <c:v>Oct 18 2021</c:v>
                </c:pt>
                <c:pt idx="635">
                  <c:v>Oct 19 2021</c:v>
                </c:pt>
                <c:pt idx="636">
                  <c:v>Oct 20 2021</c:v>
                </c:pt>
                <c:pt idx="637">
                  <c:v>Oct 21 2021</c:v>
                </c:pt>
                <c:pt idx="638">
                  <c:v>Oct 22 2021</c:v>
                </c:pt>
                <c:pt idx="639">
                  <c:v>Oct 23 2021</c:v>
                </c:pt>
                <c:pt idx="640">
                  <c:v>Oct 24 2021</c:v>
                </c:pt>
                <c:pt idx="641">
                  <c:v>Oct 25 2021</c:v>
                </c:pt>
                <c:pt idx="642">
                  <c:v>Oct 26 2021</c:v>
                </c:pt>
                <c:pt idx="643">
                  <c:v>Oct 27 2021</c:v>
                </c:pt>
                <c:pt idx="644">
                  <c:v>Oct 28 2021</c:v>
                </c:pt>
                <c:pt idx="645">
                  <c:v>Oct 29 2021</c:v>
                </c:pt>
                <c:pt idx="646">
                  <c:v>Oct 30 2021</c:v>
                </c:pt>
                <c:pt idx="647">
                  <c:v>Oct 31 2021</c:v>
                </c:pt>
                <c:pt idx="648">
                  <c:v>Nov  1 2021</c:v>
                </c:pt>
                <c:pt idx="649">
                  <c:v>Nov  2 2021</c:v>
                </c:pt>
                <c:pt idx="650">
                  <c:v>Nov  3 2021</c:v>
                </c:pt>
                <c:pt idx="651">
                  <c:v>Nov  4 2021</c:v>
                </c:pt>
                <c:pt idx="652">
                  <c:v>Nov  5 2021</c:v>
                </c:pt>
                <c:pt idx="653">
                  <c:v>Nov  6 2021</c:v>
                </c:pt>
                <c:pt idx="654">
                  <c:v>Nov  7 2021</c:v>
                </c:pt>
                <c:pt idx="655">
                  <c:v>Nov  8 2021</c:v>
                </c:pt>
                <c:pt idx="656">
                  <c:v>Nov  9 2021</c:v>
                </c:pt>
                <c:pt idx="657">
                  <c:v>Nov 10 2021</c:v>
                </c:pt>
                <c:pt idx="658">
                  <c:v>Nov 11 2021</c:v>
                </c:pt>
                <c:pt idx="659">
                  <c:v>Nov 12 2021</c:v>
                </c:pt>
                <c:pt idx="660">
                  <c:v>Nov 13 2021</c:v>
                </c:pt>
                <c:pt idx="661">
                  <c:v>Nov 14 2021</c:v>
                </c:pt>
                <c:pt idx="662">
                  <c:v>Nov 15 2021</c:v>
                </c:pt>
                <c:pt idx="663">
                  <c:v>Nov 16 2021</c:v>
                </c:pt>
                <c:pt idx="664">
                  <c:v>Nov 17 2021</c:v>
                </c:pt>
                <c:pt idx="665">
                  <c:v>Nov 18 2021</c:v>
                </c:pt>
                <c:pt idx="666">
                  <c:v>Nov 19 2021</c:v>
                </c:pt>
                <c:pt idx="667">
                  <c:v>Nov 20 2021</c:v>
                </c:pt>
                <c:pt idx="668">
                  <c:v>Nov 21 2021</c:v>
                </c:pt>
                <c:pt idx="669">
                  <c:v>Nov 22 2021</c:v>
                </c:pt>
                <c:pt idx="670">
                  <c:v>Nov 23 2021</c:v>
                </c:pt>
                <c:pt idx="671">
                  <c:v>Nov 24 2021</c:v>
                </c:pt>
                <c:pt idx="672">
                  <c:v>Nov 25 2021</c:v>
                </c:pt>
                <c:pt idx="673">
                  <c:v>Nov 26 2021</c:v>
                </c:pt>
                <c:pt idx="674">
                  <c:v>Nov 27 2021</c:v>
                </c:pt>
                <c:pt idx="675">
                  <c:v>Nov 28 2021</c:v>
                </c:pt>
                <c:pt idx="676">
                  <c:v>Nov 29 2021</c:v>
                </c:pt>
                <c:pt idx="677">
                  <c:v>Nov 30 2021</c:v>
                </c:pt>
                <c:pt idx="678">
                  <c:v>Dec  1 2021</c:v>
                </c:pt>
                <c:pt idx="679">
                  <c:v>Dec  2 2021</c:v>
                </c:pt>
                <c:pt idx="680">
                  <c:v>Dec  3 2021</c:v>
                </c:pt>
                <c:pt idx="681">
                  <c:v>Dec  4 2021</c:v>
                </c:pt>
                <c:pt idx="682">
                  <c:v>Dec  5 2021</c:v>
                </c:pt>
                <c:pt idx="683">
                  <c:v>Dec  6 2021</c:v>
                </c:pt>
              </c:strCache>
            </c:strRef>
          </c:cat>
          <c:val>
            <c:numRef>
              <c:f>data_table_for_daily_case_trend!$C$4:$C$687</c:f>
              <c:numCache>
                <c:formatCode>General</c:formatCode>
                <c:ptCount val="684"/>
                <c:pt idx="0">
                  <c:v>1</c:v>
                </c:pt>
                <c:pt idx="1">
                  <c:v>1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1</c:v>
                </c:pt>
                <c:pt idx="10">
                  <c:v>3</c:v>
                </c:pt>
                <c:pt idx="11">
                  <c:v>3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1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1</c:v>
                </c:pt>
                <c:pt idx="21">
                  <c:v>1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2</c:v>
                </c:pt>
                <c:pt idx="26">
                  <c:v>5</c:v>
                </c:pt>
                <c:pt idx="27">
                  <c:v>3</c:v>
                </c:pt>
                <c:pt idx="28">
                  <c:v>1</c:v>
                </c:pt>
                <c:pt idx="29">
                  <c:v>5</c:v>
                </c:pt>
                <c:pt idx="30">
                  <c:v>6</c:v>
                </c:pt>
                <c:pt idx="31">
                  <c:v>0</c:v>
                </c:pt>
                <c:pt idx="32">
                  <c:v>4</c:v>
                </c:pt>
                <c:pt idx="33">
                  <c:v>4</c:v>
                </c:pt>
                <c:pt idx="34">
                  <c:v>8</c:v>
                </c:pt>
                <c:pt idx="35">
                  <c:v>5</c:v>
                </c:pt>
                <c:pt idx="36">
                  <c:v>4</c:v>
                </c:pt>
                <c:pt idx="37">
                  <c:v>9</c:v>
                </c:pt>
                <c:pt idx="38">
                  <c:v>18</c:v>
                </c:pt>
                <c:pt idx="39">
                  <c:v>36</c:v>
                </c:pt>
                <c:pt idx="40">
                  <c:v>64</c:v>
                </c:pt>
                <c:pt idx="41">
                  <c:v>67</c:v>
                </c:pt>
                <c:pt idx="42">
                  <c:v>78</c:v>
                </c:pt>
                <c:pt idx="43">
                  <c:v>121</c:v>
                </c:pt>
                <c:pt idx="44">
                  <c:v>160</c:v>
                </c:pt>
                <c:pt idx="45">
                  <c:v>209</c:v>
                </c:pt>
                <c:pt idx="46">
                  <c:v>420</c:v>
                </c:pt>
                <c:pt idx="47">
                  <c:v>493</c:v>
                </c:pt>
                <c:pt idx="48">
                  <c:v>514</c:v>
                </c:pt>
                <c:pt idx="49">
                  <c:v>748</c:v>
                </c:pt>
                <c:pt idx="50">
                  <c:v>911</c:v>
                </c:pt>
                <c:pt idx="51">
                  <c:v>1231</c:v>
                </c:pt>
                <c:pt idx="52">
                  <c:v>2202</c:v>
                </c:pt>
                <c:pt idx="53">
                  <c:v>2349</c:v>
                </c:pt>
                <c:pt idx="54">
                  <c:v>3222</c:v>
                </c:pt>
                <c:pt idx="55">
                  <c:v>4903</c:v>
                </c:pt>
                <c:pt idx="56">
                  <c:v>6174</c:v>
                </c:pt>
                <c:pt idx="57">
                  <c:v>7437</c:v>
                </c:pt>
                <c:pt idx="58">
                  <c:v>9218</c:v>
                </c:pt>
                <c:pt idx="59">
                  <c:v>10868</c:v>
                </c:pt>
                <c:pt idx="60">
                  <c:v>10728</c:v>
                </c:pt>
                <c:pt idx="61">
                  <c:v>11351</c:v>
                </c:pt>
                <c:pt idx="62">
                  <c:v>14160</c:v>
                </c:pt>
                <c:pt idx="63">
                  <c:v>18772</c:v>
                </c:pt>
                <c:pt idx="64">
                  <c:v>20039</c:v>
                </c:pt>
                <c:pt idx="65">
                  <c:v>20635</c:v>
                </c:pt>
                <c:pt idx="66">
                  <c:v>26334</c:v>
                </c:pt>
                <c:pt idx="67">
                  <c:v>15831</c:v>
                </c:pt>
                <c:pt idx="68">
                  <c:v>23297</c:v>
                </c:pt>
                <c:pt idx="69">
                  <c:v>28347</c:v>
                </c:pt>
                <c:pt idx="70">
                  <c:v>30045</c:v>
                </c:pt>
                <c:pt idx="71">
                  <c:v>31838</c:v>
                </c:pt>
                <c:pt idx="72">
                  <c:v>32492</c:v>
                </c:pt>
                <c:pt idx="73">
                  <c:v>27478</c:v>
                </c:pt>
                <c:pt idx="74">
                  <c:v>28584</c:v>
                </c:pt>
                <c:pt idx="75">
                  <c:v>30225</c:v>
                </c:pt>
                <c:pt idx="76">
                  <c:v>33682</c:v>
                </c:pt>
                <c:pt idx="77">
                  <c:v>34988</c:v>
                </c:pt>
                <c:pt idx="78">
                  <c:v>31920</c:v>
                </c:pt>
                <c:pt idx="79">
                  <c:v>32207</c:v>
                </c:pt>
                <c:pt idx="80">
                  <c:v>27798</c:v>
                </c:pt>
                <c:pt idx="81">
                  <c:v>24932</c:v>
                </c:pt>
                <c:pt idx="82">
                  <c:v>25186</c:v>
                </c:pt>
                <c:pt idx="83">
                  <c:v>25379</c:v>
                </c:pt>
                <c:pt idx="84">
                  <c:v>31820</c:v>
                </c:pt>
                <c:pt idx="85">
                  <c:v>29778</c:v>
                </c:pt>
                <c:pt idx="86">
                  <c:v>27600</c:v>
                </c:pt>
                <c:pt idx="87">
                  <c:v>27884</c:v>
                </c:pt>
                <c:pt idx="88">
                  <c:v>25811</c:v>
                </c:pt>
                <c:pt idx="89">
                  <c:v>25455</c:v>
                </c:pt>
                <c:pt idx="90">
                  <c:v>31434</c:v>
                </c:pt>
                <c:pt idx="91">
                  <c:v>32997</c:v>
                </c:pt>
                <c:pt idx="92">
                  <c:v>34130</c:v>
                </c:pt>
                <c:pt idx="93">
                  <c:v>33375</c:v>
                </c:pt>
                <c:pt idx="94">
                  <c:v>27234</c:v>
                </c:pt>
                <c:pt idx="95">
                  <c:v>24218</c:v>
                </c:pt>
                <c:pt idx="96">
                  <c:v>23487</c:v>
                </c:pt>
                <c:pt idx="97">
                  <c:v>27205</c:v>
                </c:pt>
                <c:pt idx="98">
                  <c:v>32425</c:v>
                </c:pt>
                <c:pt idx="99">
                  <c:v>30225</c:v>
                </c:pt>
                <c:pt idx="100">
                  <c:v>28396</c:v>
                </c:pt>
                <c:pt idx="101">
                  <c:v>27842</c:v>
                </c:pt>
                <c:pt idx="102">
                  <c:v>21179</c:v>
                </c:pt>
                <c:pt idx="103">
                  <c:v>23207</c:v>
                </c:pt>
                <c:pt idx="104">
                  <c:v>24303</c:v>
                </c:pt>
                <c:pt idx="105">
                  <c:v>30615</c:v>
                </c:pt>
                <c:pt idx="106">
                  <c:v>28046</c:v>
                </c:pt>
                <c:pt idx="107">
                  <c:v>25967</c:v>
                </c:pt>
                <c:pt idx="108">
                  <c:v>21651</c:v>
                </c:pt>
                <c:pt idx="109">
                  <c:v>19299</c:v>
                </c:pt>
                <c:pt idx="110">
                  <c:v>24260</c:v>
                </c:pt>
                <c:pt idx="111">
                  <c:v>17740</c:v>
                </c:pt>
                <c:pt idx="112">
                  <c:v>34532</c:v>
                </c:pt>
                <c:pt idx="113">
                  <c:v>27118</c:v>
                </c:pt>
                <c:pt idx="114">
                  <c:v>25303</c:v>
                </c:pt>
                <c:pt idx="115">
                  <c:v>19225</c:v>
                </c:pt>
                <c:pt idx="116">
                  <c:v>24690</c:v>
                </c:pt>
                <c:pt idx="117">
                  <c:v>20691</c:v>
                </c:pt>
                <c:pt idx="118">
                  <c:v>24490</c:v>
                </c:pt>
                <c:pt idx="119">
                  <c:v>25523</c:v>
                </c:pt>
                <c:pt idx="120">
                  <c:v>26029</c:v>
                </c:pt>
                <c:pt idx="121">
                  <c:v>20979</c:v>
                </c:pt>
                <c:pt idx="122">
                  <c:v>21765</c:v>
                </c:pt>
                <c:pt idx="123">
                  <c:v>19149</c:v>
                </c:pt>
                <c:pt idx="124">
                  <c:v>16954</c:v>
                </c:pt>
                <c:pt idx="125">
                  <c:v>20367</c:v>
                </c:pt>
                <c:pt idx="126">
                  <c:v>24198</c:v>
                </c:pt>
                <c:pt idx="127">
                  <c:v>23554</c:v>
                </c:pt>
                <c:pt idx="128">
                  <c:v>23710</c:v>
                </c:pt>
                <c:pt idx="129">
                  <c:v>21206</c:v>
                </c:pt>
                <c:pt idx="130">
                  <c:v>17358</c:v>
                </c:pt>
                <c:pt idx="131">
                  <c:v>20731</c:v>
                </c:pt>
                <c:pt idx="132">
                  <c:v>21109</c:v>
                </c:pt>
                <c:pt idx="133">
                  <c:v>20712</c:v>
                </c:pt>
                <c:pt idx="134">
                  <c:v>24424</c:v>
                </c:pt>
                <c:pt idx="135">
                  <c:v>23574</c:v>
                </c:pt>
                <c:pt idx="136">
                  <c:v>17780</c:v>
                </c:pt>
                <c:pt idx="137">
                  <c:v>18038</c:v>
                </c:pt>
                <c:pt idx="138">
                  <c:v>18594</c:v>
                </c:pt>
                <c:pt idx="139">
                  <c:v>22484</c:v>
                </c:pt>
                <c:pt idx="140">
                  <c:v>22688</c:v>
                </c:pt>
                <c:pt idx="141">
                  <c:v>28748</c:v>
                </c:pt>
                <c:pt idx="142">
                  <c:v>26007</c:v>
                </c:pt>
                <c:pt idx="143">
                  <c:v>20620</c:v>
                </c:pt>
                <c:pt idx="144">
                  <c:v>20588</c:v>
                </c:pt>
                <c:pt idx="145">
                  <c:v>24926</c:v>
                </c:pt>
                <c:pt idx="146">
                  <c:v>25603</c:v>
                </c:pt>
                <c:pt idx="147">
                  <c:v>28758</c:v>
                </c:pt>
                <c:pt idx="148">
                  <c:v>33308</c:v>
                </c:pt>
                <c:pt idx="149">
                  <c:v>33339</c:v>
                </c:pt>
                <c:pt idx="150">
                  <c:v>27327</c:v>
                </c:pt>
                <c:pt idx="151">
                  <c:v>28698</c:v>
                </c:pt>
                <c:pt idx="152">
                  <c:v>37921</c:v>
                </c:pt>
                <c:pt idx="153">
                  <c:v>37431</c:v>
                </c:pt>
                <c:pt idx="154">
                  <c:v>47010</c:v>
                </c:pt>
                <c:pt idx="155">
                  <c:v>46553</c:v>
                </c:pt>
                <c:pt idx="156">
                  <c:v>43618</c:v>
                </c:pt>
                <c:pt idx="157">
                  <c:v>37797</c:v>
                </c:pt>
                <c:pt idx="158">
                  <c:v>38602</c:v>
                </c:pt>
                <c:pt idx="159">
                  <c:v>46588</c:v>
                </c:pt>
                <c:pt idx="160">
                  <c:v>59741</c:v>
                </c:pt>
                <c:pt idx="161">
                  <c:v>55608</c:v>
                </c:pt>
                <c:pt idx="162">
                  <c:v>60292</c:v>
                </c:pt>
                <c:pt idx="163">
                  <c:v>49595</c:v>
                </c:pt>
                <c:pt idx="164">
                  <c:v>40419</c:v>
                </c:pt>
                <c:pt idx="165">
                  <c:v>51214</c:v>
                </c:pt>
                <c:pt idx="166">
                  <c:v>56061</c:v>
                </c:pt>
                <c:pt idx="167">
                  <c:v>65379</c:v>
                </c:pt>
                <c:pt idx="168">
                  <c:v>62315</c:v>
                </c:pt>
                <c:pt idx="169">
                  <c:v>68569</c:v>
                </c:pt>
                <c:pt idx="170">
                  <c:v>68133</c:v>
                </c:pt>
                <c:pt idx="171">
                  <c:v>59644</c:v>
                </c:pt>
                <c:pt idx="172">
                  <c:v>56542</c:v>
                </c:pt>
                <c:pt idx="173">
                  <c:v>65003</c:v>
                </c:pt>
                <c:pt idx="174">
                  <c:v>72308</c:v>
                </c:pt>
                <c:pt idx="175">
                  <c:v>70182</c:v>
                </c:pt>
                <c:pt idx="176">
                  <c:v>77085</c:v>
                </c:pt>
                <c:pt idx="177">
                  <c:v>67797</c:v>
                </c:pt>
                <c:pt idx="178">
                  <c:v>59921</c:v>
                </c:pt>
                <c:pt idx="179">
                  <c:v>59017</c:v>
                </c:pt>
                <c:pt idx="180">
                  <c:v>63329</c:v>
                </c:pt>
                <c:pt idx="181">
                  <c:v>72661</c:v>
                </c:pt>
                <c:pt idx="182">
                  <c:v>74061</c:v>
                </c:pt>
                <c:pt idx="183">
                  <c:v>73913</c:v>
                </c:pt>
                <c:pt idx="184">
                  <c:v>61083</c:v>
                </c:pt>
                <c:pt idx="185">
                  <c:v>59006</c:v>
                </c:pt>
                <c:pt idx="186">
                  <c:v>53265</c:v>
                </c:pt>
                <c:pt idx="187">
                  <c:v>59193</c:v>
                </c:pt>
                <c:pt idx="188">
                  <c:v>65130</c:v>
                </c:pt>
                <c:pt idx="189">
                  <c:v>67146</c:v>
                </c:pt>
                <c:pt idx="190">
                  <c:v>68822</c:v>
                </c:pt>
                <c:pt idx="191">
                  <c:v>56417</c:v>
                </c:pt>
                <c:pt idx="192">
                  <c:v>51460</c:v>
                </c:pt>
                <c:pt idx="193">
                  <c:v>45304</c:v>
                </c:pt>
                <c:pt idx="194">
                  <c:v>51918</c:v>
                </c:pt>
                <c:pt idx="195">
                  <c:v>56251</c:v>
                </c:pt>
                <c:pt idx="196">
                  <c:v>55160</c:v>
                </c:pt>
                <c:pt idx="197">
                  <c:v>62142</c:v>
                </c:pt>
                <c:pt idx="198">
                  <c:v>52083</c:v>
                </c:pt>
                <c:pt idx="199">
                  <c:v>46359</c:v>
                </c:pt>
                <c:pt idx="200">
                  <c:v>44149</c:v>
                </c:pt>
                <c:pt idx="201">
                  <c:v>59189</c:v>
                </c:pt>
                <c:pt idx="202">
                  <c:v>55545</c:v>
                </c:pt>
                <c:pt idx="203">
                  <c:v>52153</c:v>
                </c:pt>
                <c:pt idx="204">
                  <c:v>56242</c:v>
                </c:pt>
                <c:pt idx="205">
                  <c:v>51555</c:v>
                </c:pt>
                <c:pt idx="206">
                  <c:v>41920</c:v>
                </c:pt>
                <c:pt idx="207">
                  <c:v>41818</c:v>
                </c:pt>
                <c:pt idx="208">
                  <c:v>41715</c:v>
                </c:pt>
                <c:pt idx="209">
                  <c:v>47290</c:v>
                </c:pt>
                <c:pt idx="210">
                  <c:v>47057</c:v>
                </c:pt>
                <c:pt idx="211">
                  <c:v>47713</c:v>
                </c:pt>
                <c:pt idx="212">
                  <c:v>41842</c:v>
                </c:pt>
                <c:pt idx="213">
                  <c:v>37081</c:v>
                </c:pt>
                <c:pt idx="214">
                  <c:v>36026</c:v>
                </c:pt>
                <c:pt idx="215">
                  <c:v>40926</c:v>
                </c:pt>
                <c:pt idx="216">
                  <c:v>47495</c:v>
                </c:pt>
                <c:pt idx="217">
                  <c:v>47225</c:v>
                </c:pt>
                <c:pt idx="218">
                  <c:v>46938</c:v>
                </c:pt>
                <c:pt idx="219">
                  <c:v>41020</c:v>
                </c:pt>
                <c:pt idx="220">
                  <c:v>36631</c:v>
                </c:pt>
                <c:pt idx="221">
                  <c:v>39567</c:v>
                </c:pt>
                <c:pt idx="222">
                  <c:v>38841</c:v>
                </c:pt>
                <c:pt idx="223">
                  <c:v>42790</c:v>
                </c:pt>
                <c:pt idx="224">
                  <c:v>45576</c:v>
                </c:pt>
                <c:pt idx="225">
                  <c:v>51293</c:v>
                </c:pt>
                <c:pt idx="226">
                  <c:v>41303</c:v>
                </c:pt>
                <c:pt idx="227">
                  <c:v>33988</c:v>
                </c:pt>
                <c:pt idx="228">
                  <c:v>24589</c:v>
                </c:pt>
                <c:pt idx="229">
                  <c:v>28618</c:v>
                </c:pt>
                <c:pt idx="230">
                  <c:v>35564</c:v>
                </c:pt>
                <c:pt idx="231">
                  <c:v>39099</c:v>
                </c:pt>
                <c:pt idx="232">
                  <c:v>44600</c:v>
                </c:pt>
                <c:pt idx="233">
                  <c:v>40036</c:v>
                </c:pt>
                <c:pt idx="234">
                  <c:v>32898</c:v>
                </c:pt>
                <c:pt idx="235">
                  <c:v>34758</c:v>
                </c:pt>
                <c:pt idx="236">
                  <c:v>37229</c:v>
                </c:pt>
                <c:pt idx="237">
                  <c:v>44921</c:v>
                </c:pt>
                <c:pt idx="238">
                  <c:v>45395</c:v>
                </c:pt>
                <c:pt idx="239">
                  <c:v>48182</c:v>
                </c:pt>
                <c:pt idx="240">
                  <c:v>42380</c:v>
                </c:pt>
                <c:pt idx="241">
                  <c:v>34276</c:v>
                </c:pt>
                <c:pt idx="242">
                  <c:v>41636</c:v>
                </c:pt>
                <c:pt idx="243">
                  <c:v>50109</c:v>
                </c:pt>
                <c:pt idx="244">
                  <c:v>42949</c:v>
                </c:pt>
                <c:pt idx="245">
                  <c:v>46409</c:v>
                </c:pt>
                <c:pt idx="246">
                  <c:v>50220</c:v>
                </c:pt>
                <c:pt idx="247">
                  <c:v>42758</c:v>
                </c:pt>
                <c:pt idx="248">
                  <c:v>35369</c:v>
                </c:pt>
                <c:pt idx="249">
                  <c:v>39174</c:v>
                </c:pt>
                <c:pt idx="250">
                  <c:v>38935</c:v>
                </c:pt>
                <c:pt idx="251">
                  <c:v>46574</c:v>
                </c:pt>
                <c:pt idx="252">
                  <c:v>47483</c:v>
                </c:pt>
                <c:pt idx="253">
                  <c:v>51167</c:v>
                </c:pt>
                <c:pt idx="254">
                  <c:v>47741</c:v>
                </c:pt>
                <c:pt idx="255">
                  <c:v>35652</c:v>
                </c:pt>
                <c:pt idx="256">
                  <c:v>41616</c:v>
                </c:pt>
                <c:pt idx="257">
                  <c:v>41974</c:v>
                </c:pt>
                <c:pt idx="258">
                  <c:v>54803</c:v>
                </c:pt>
                <c:pt idx="259">
                  <c:v>55664</c:v>
                </c:pt>
                <c:pt idx="260">
                  <c:v>59092</c:v>
                </c:pt>
                <c:pt idx="261">
                  <c:v>53913</c:v>
                </c:pt>
                <c:pt idx="262">
                  <c:v>44944</c:v>
                </c:pt>
                <c:pt idx="263">
                  <c:v>49773</c:v>
                </c:pt>
                <c:pt idx="264">
                  <c:v>50814</c:v>
                </c:pt>
                <c:pt idx="265">
                  <c:v>58212</c:v>
                </c:pt>
                <c:pt idx="266">
                  <c:v>63390</c:v>
                </c:pt>
                <c:pt idx="267">
                  <c:v>69569</c:v>
                </c:pt>
                <c:pt idx="268">
                  <c:v>54324</c:v>
                </c:pt>
                <c:pt idx="269">
                  <c:v>48992</c:v>
                </c:pt>
                <c:pt idx="270">
                  <c:v>62185</c:v>
                </c:pt>
                <c:pt idx="271">
                  <c:v>58977</c:v>
                </c:pt>
                <c:pt idx="272">
                  <c:v>70563</c:v>
                </c:pt>
                <c:pt idx="273">
                  <c:v>75035</c:v>
                </c:pt>
                <c:pt idx="274">
                  <c:v>83174</c:v>
                </c:pt>
                <c:pt idx="275">
                  <c:v>76390</c:v>
                </c:pt>
                <c:pt idx="276">
                  <c:v>65932</c:v>
                </c:pt>
                <c:pt idx="277">
                  <c:v>70171</c:v>
                </c:pt>
                <c:pt idx="278">
                  <c:v>75829</c:v>
                </c:pt>
                <c:pt idx="279">
                  <c:v>85429</c:v>
                </c:pt>
                <c:pt idx="280">
                  <c:v>91704</c:v>
                </c:pt>
                <c:pt idx="281">
                  <c:v>98053</c:v>
                </c:pt>
                <c:pt idx="282">
                  <c:v>93272</c:v>
                </c:pt>
                <c:pt idx="283">
                  <c:v>74324</c:v>
                </c:pt>
                <c:pt idx="284">
                  <c:v>87234</c:v>
                </c:pt>
                <c:pt idx="285">
                  <c:v>99113</c:v>
                </c:pt>
                <c:pt idx="286">
                  <c:v>115979</c:v>
                </c:pt>
                <c:pt idx="287">
                  <c:v>123780</c:v>
                </c:pt>
                <c:pt idx="288">
                  <c:v>134553</c:v>
                </c:pt>
                <c:pt idx="289">
                  <c:v>129238</c:v>
                </c:pt>
                <c:pt idx="290">
                  <c:v>112060</c:v>
                </c:pt>
                <c:pt idx="291">
                  <c:v>125081</c:v>
                </c:pt>
                <c:pt idx="292">
                  <c:v>148096</c:v>
                </c:pt>
                <c:pt idx="293">
                  <c:v>154107</c:v>
                </c:pt>
                <c:pt idx="294">
                  <c:v>163912</c:v>
                </c:pt>
                <c:pt idx="295">
                  <c:v>178530</c:v>
                </c:pt>
                <c:pt idx="296">
                  <c:v>163785</c:v>
                </c:pt>
                <c:pt idx="297">
                  <c:v>140053</c:v>
                </c:pt>
                <c:pt idx="298">
                  <c:v>152482</c:v>
                </c:pt>
                <c:pt idx="299">
                  <c:v>167992</c:v>
                </c:pt>
                <c:pt idx="300">
                  <c:v>172828</c:v>
                </c:pt>
                <c:pt idx="301">
                  <c:v>190292</c:v>
                </c:pt>
                <c:pt idx="302">
                  <c:v>195145</c:v>
                </c:pt>
                <c:pt idx="303">
                  <c:v>173469</c:v>
                </c:pt>
                <c:pt idx="304">
                  <c:v>150923</c:v>
                </c:pt>
                <c:pt idx="305">
                  <c:v>160725</c:v>
                </c:pt>
                <c:pt idx="306">
                  <c:v>175931</c:v>
                </c:pt>
                <c:pt idx="307">
                  <c:v>195535</c:v>
                </c:pt>
                <c:pt idx="308">
                  <c:v>145038</c:v>
                </c:pt>
                <c:pt idx="309">
                  <c:v>164390</c:v>
                </c:pt>
                <c:pt idx="310">
                  <c:v>144714</c:v>
                </c:pt>
                <c:pt idx="311">
                  <c:v>141317</c:v>
                </c:pt>
                <c:pt idx="312">
                  <c:v>153876</c:v>
                </c:pt>
                <c:pt idx="313">
                  <c:v>192552</c:v>
                </c:pt>
                <c:pt idx="314">
                  <c:v>211409</c:v>
                </c:pt>
                <c:pt idx="315">
                  <c:v>218921</c:v>
                </c:pt>
                <c:pt idx="316">
                  <c:v>225472</c:v>
                </c:pt>
                <c:pt idx="317">
                  <c:v>205789</c:v>
                </c:pt>
                <c:pt idx="318">
                  <c:v>177328</c:v>
                </c:pt>
                <c:pt idx="319">
                  <c:v>186546</c:v>
                </c:pt>
                <c:pt idx="320">
                  <c:v>226572</c:v>
                </c:pt>
                <c:pt idx="321">
                  <c:v>222547</c:v>
                </c:pt>
                <c:pt idx="322">
                  <c:v>208877</c:v>
                </c:pt>
                <c:pt idx="323">
                  <c:v>248762</c:v>
                </c:pt>
                <c:pt idx="324">
                  <c:v>216117</c:v>
                </c:pt>
                <c:pt idx="325">
                  <c:v>180743</c:v>
                </c:pt>
                <c:pt idx="326">
                  <c:v>197607</c:v>
                </c:pt>
                <c:pt idx="327">
                  <c:v>200902</c:v>
                </c:pt>
                <c:pt idx="328">
                  <c:v>241941</c:v>
                </c:pt>
                <c:pt idx="329">
                  <c:v>248035</c:v>
                </c:pt>
                <c:pt idx="330">
                  <c:v>237467</c:v>
                </c:pt>
                <c:pt idx="331">
                  <c:v>201794</c:v>
                </c:pt>
                <c:pt idx="332">
                  <c:v>188042</c:v>
                </c:pt>
                <c:pt idx="333">
                  <c:v>183990</c:v>
                </c:pt>
                <c:pt idx="334">
                  <c:v>199676</c:v>
                </c:pt>
                <c:pt idx="335">
                  <c:v>228477</c:v>
                </c:pt>
                <c:pt idx="336">
                  <c:v>202356</c:v>
                </c:pt>
                <c:pt idx="337">
                  <c:v>159278</c:v>
                </c:pt>
                <c:pt idx="338">
                  <c:v>149192</c:v>
                </c:pt>
                <c:pt idx="339">
                  <c:v>154978</c:v>
                </c:pt>
                <c:pt idx="340">
                  <c:v>178993</c:v>
                </c:pt>
                <c:pt idx="341">
                  <c:v>210248</c:v>
                </c:pt>
                <c:pt idx="342">
                  <c:v>238878</c:v>
                </c:pt>
                <c:pt idx="343">
                  <c:v>231074</c:v>
                </c:pt>
                <c:pt idx="344">
                  <c:v>229376</c:v>
                </c:pt>
                <c:pt idx="345">
                  <c:v>224285</c:v>
                </c:pt>
                <c:pt idx="346">
                  <c:v>205420</c:v>
                </c:pt>
                <c:pt idx="347">
                  <c:v>174856</c:v>
                </c:pt>
                <c:pt idx="348">
                  <c:v>245060</c:v>
                </c:pt>
                <c:pt idx="349">
                  <c:v>259768</c:v>
                </c:pt>
                <c:pt idx="350">
                  <c:v>271074</c:v>
                </c:pt>
                <c:pt idx="351">
                  <c:v>294017</c:v>
                </c:pt>
                <c:pt idx="352">
                  <c:v>255182</c:v>
                </c:pt>
                <c:pt idx="353">
                  <c:v>223519</c:v>
                </c:pt>
                <c:pt idx="354">
                  <c:v>204478</c:v>
                </c:pt>
                <c:pt idx="355">
                  <c:v>218689</c:v>
                </c:pt>
                <c:pt idx="356">
                  <c:v>229435</c:v>
                </c:pt>
                <c:pt idx="357">
                  <c:v>224287</c:v>
                </c:pt>
                <c:pt idx="358">
                  <c:v>239974</c:v>
                </c:pt>
                <c:pt idx="359">
                  <c:v>212820</c:v>
                </c:pt>
                <c:pt idx="360">
                  <c:v>182569</c:v>
                </c:pt>
                <c:pt idx="361">
                  <c:v>151198</c:v>
                </c:pt>
                <c:pt idx="362">
                  <c:v>150928</c:v>
                </c:pt>
                <c:pt idx="363">
                  <c:v>189262</c:v>
                </c:pt>
                <c:pt idx="364">
                  <c:v>189662</c:v>
                </c:pt>
                <c:pt idx="365">
                  <c:v>190493</c:v>
                </c:pt>
                <c:pt idx="366">
                  <c:v>164588</c:v>
                </c:pt>
                <c:pt idx="367">
                  <c:v>143551</c:v>
                </c:pt>
                <c:pt idx="368">
                  <c:v>133859</c:v>
                </c:pt>
                <c:pt idx="369">
                  <c:v>147906</c:v>
                </c:pt>
                <c:pt idx="370">
                  <c:v>160023</c:v>
                </c:pt>
                <c:pt idx="371">
                  <c:v>156843</c:v>
                </c:pt>
                <c:pt idx="372">
                  <c:v>164178</c:v>
                </c:pt>
                <c:pt idx="373">
                  <c:v>137374</c:v>
                </c:pt>
                <c:pt idx="374">
                  <c:v>111472</c:v>
                </c:pt>
                <c:pt idx="375">
                  <c:v>128460</c:v>
                </c:pt>
                <c:pt idx="376">
                  <c:v>122565</c:v>
                </c:pt>
                <c:pt idx="377">
                  <c:v>110274</c:v>
                </c:pt>
                <c:pt idx="378">
                  <c:v>125152</c:v>
                </c:pt>
                <c:pt idx="379">
                  <c:v>125534</c:v>
                </c:pt>
                <c:pt idx="380">
                  <c:v>108096</c:v>
                </c:pt>
                <c:pt idx="381">
                  <c:v>91482</c:v>
                </c:pt>
                <c:pt idx="382">
                  <c:v>82257</c:v>
                </c:pt>
                <c:pt idx="383">
                  <c:v>91969</c:v>
                </c:pt>
                <c:pt idx="384">
                  <c:v>99469</c:v>
                </c:pt>
                <c:pt idx="385">
                  <c:v>99233</c:v>
                </c:pt>
                <c:pt idx="386">
                  <c:v>97921</c:v>
                </c:pt>
                <c:pt idx="387">
                  <c:v>84446</c:v>
                </c:pt>
                <c:pt idx="388">
                  <c:v>66668</c:v>
                </c:pt>
                <c:pt idx="389">
                  <c:v>57698</c:v>
                </c:pt>
                <c:pt idx="390">
                  <c:v>57845</c:v>
                </c:pt>
                <c:pt idx="391">
                  <c:v>64577</c:v>
                </c:pt>
                <c:pt idx="392">
                  <c:v>68756</c:v>
                </c:pt>
                <c:pt idx="393">
                  <c:v>73202</c:v>
                </c:pt>
                <c:pt idx="394">
                  <c:v>66027</c:v>
                </c:pt>
                <c:pt idx="395">
                  <c:v>55773</c:v>
                </c:pt>
                <c:pt idx="396">
                  <c:v>56241</c:v>
                </c:pt>
                <c:pt idx="397">
                  <c:v>71022</c:v>
                </c:pt>
                <c:pt idx="398">
                  <c:v>72982</c:v>
                </c:pt>
                <c:pt idx="399">
                  <c:v>72012</c:v>
                </c:pt>
                <c:pt idx="400">
                  <c:v>73626</c:v>
                </c:pt>
                <c:pt idx="401">
                  <c:v>67912</c:v>
                </c:pt>
                <c:pt idx="402">
                  <c:v>51630</c:v>
                </c:pt>
                <c:pt idx="403">
                  <c:v>50970</c:v>
                </c:pt>
                <c:pt idx="404">
                  <c:v>55229</c:v>
                </c:pt>
                <c:pt idx="405">
                  <c:v>65775</c:v>
                </c:pt>
                <c:pt idx="406">
                  <c:v>65763</c:v>
                </c:pt>
                <c:pt idx="407">
                  <c:v>64235</c:v>
                </c:pt>
                <c:pt idx="408">
                  <c:v>57316</c:v>
                </c:pt>
                <c:pt idx="409">
                  <c:v>43523</c:v>
                </c:pt>
                <c:pt idx="410">
                  <c:v>42988</c:v>
                </c:pt>
                <c:pt idx="411">
                  <c:v>53499</c:v>
                </c:pt>
                <c:pt idx="412">
                  <c:v>62226</c:v>
                </c:pt>
                <c:pt idx="413">
                  <c:v>60539</c:v>
                </c:pt>
                <c:pt idx="414">
                  <c:v>62868</c:v>
                </c:pt>
                <c:pt idx="415">
                  <c:v>53397</c:v>
                </c:pt>
                <c:pt idx="416">
                  <c:v>47259</c:v>
                </c:pt>
                <c:pt idx="417">
                  <c:v>43461</c:v>
                </c:pt>
                <c:pt idx="418">
                  <c:v>52081</c:v>
                </c:pt>
                <c:pt idx="419">
                  <c:v>62400</c:v>
                </c:pt>
                <c:pt idx="420">
                  <c:v>62867</c:v>
                </c:pt>
                <c:pt idx="421">
                  <c:v>62285</c:v>
                </c:pt>
                <c:pt idx="422">
                  <c:v>58370</c:v>
                </c:pt>
                <c:pt idx="423">
                  <c:v>44958</c:v>
                </c:pt>
                <c:pt idx="424">
                  <c:v>48559</c:v>
                </c:pt>
                <c:pt idx="425">
                  <c:v>58490</c:v>
                </c:pt>
                <c:pt idx="426">
                  <c:v>67153</c:v>
                </c:pt>
                <c:pt idx="427">
                  <c:v>66385</c:v>
                </c:pt>
                <c:pt idx="428">
                  <c:v>76683</c:v>
                </c:pt>
                <c:pt idx="429">
                  <c:v>63354</c:v>
                </c:pt>
                <c:pt idx="430">
                  <c:v>52893</c:v>
                </c:pt>
                <c:pt idx="431">
                  <c:v>57814</c:v>
                </c:pt>
                <c:pt idx="432">
                  <c:v>62358</c:v>
                </c:pt>
                <c:pt idx="433">
                  <c:v>71463</c:v>
                </c:pt>
                <c:pt idx="434">
                  <c:v>74447</c:v>
                </c:pt>
                <c:pt idx="435">
                  <c:v>69530</c:v>
                </c:pt>
                <c:pt idx="436">
                  <c:v>65489</c:v>
                </c:pt>
                <c:pt idx="437">
                  <c:v>44296</c:v>
                </c:pt>
                <c:pt idx="438">
                  <c:v>56914</c:v>
                </c:pt>
                <c:pt idx="439">
                  <c:v>63267</c:v>
                </c:pt>
                <c:pt idx="440">
                  <c:v>77910</c:v>
                </c:pt>
                <c:pt idx="441">
                  <c:v>75695</c:v>
                </c:pt>
                <c:pt idx="442">
                  <c:v>78870</c:v>
                </c:pt>
                <c:pt idx="443">
                  <c:v>68055</c:v>
                </c:pt>
                <c:pt idx="444">
                  <c:v>53492</c:v>
                </c:pt>
                <c:pt idx="445">
                  <c:v>62636</c:v>
                </c:pt>
                <c:pt idx="446">
                  <c:v>72168</c:v>
                </c:pt>
                <c:pt idx="447">
                  <c:v>72358</c:v>
                </c:pt>
                <c:pt idx="448">
                  <c:v>74987</c:v>
                </c:pt>
                <c:pt idx="449">
                  <c:v>70889</c:v>
                </c:pt>
                <c:pt idx="450">
                  <c:v>78012</c:v>
                </c:pt>
                <c:pt idx="451">
                  <c:v>49212</c:v>
                </c:pt>
                <c:pt idx="452">
                  <c:v>35961</c:v>
                </c:pt>
                <c:pt idx="453">
                  <c:v>58895</c:v>
                </c:pt>
                <c:pt idx="454">
                  <c:v>64177</c:v>
                </c:pt>
                <c:pt idx="455">
                  <c:v>61695</c:v>
                </c:pt>
                <c:pt idx="456">
                  <c:v>64610</c:v>
                </c:pt>
                <c:pt idx="457">
                  <c:v>51922</c:v>
                </c:pt>
                <c:pt idx="458">
                  <c:v>40717</c:v>
                </c:pt>
                <c:pt idx="459">
                  <c:v>39872</c:v>
                </c:pt>
                <c:pt idx="460">
                  <c:v>50935</c:v>
                </c:pt>
                <c:pt idx="461">
                  <c:v>55292</c:v>
                </c:pt>
                <c:pt idx="462">
                  <c:v>56720</c:v>
                </c:pt>
                <c:pt idx="463">
                  <c:v>55304</c:v>
                </c:pt>
                <c:pt idx="464">
                  <c:v>47984</c:v>
                </c:pt>
                <c:pt idx="465">
                  <c:v>36691</c:v>
                </c:pt>
                <c:pt idx="466">
                  <c:v>33231</c:v>
                </c:pt>
                <c:pt idx="467">
                  <c:v>43137</c:v>
                </c:pt>
                <c:pt idx="468">
                  <c:v>45280</c:v>
                </c:pt>
                <c:pt idx="469">
                  <c:v>43405</c:v>
                </c:pt>
                <c:pt idx="470">
                  <c:v>44607</c:v>
                </c:pt>
                <c:pt idx="471">
                  <c:v>36852</c:v>
                </c:pt>
                <c:pt idx="472">
                  <c:v>27198</c:v>
                </c:pt>
                <c:pt idx="473">
                  <c:v>24739</c:v>
                </c:pt>
                <c:pt idx="474">
                  <c:v>33595</c:v>
                </c:pt>
                <c:pt idx="475">
                  <c:v>35905</c:v>
                </c:pt>
                <c:pt idx="476">
                  <c:v>41007</c:v>
                </c:pt>
                <c:pt idx="477">
                  <c:v>35433</c:v>
                </c:pt>
                <c:pt idx="478">
                  <c:v>29749</c:v>
                </c:pt>
                <c:pt idx="479">
                  <c:v>20961</c:v>
                </c:pt>
                <c:pt idx="480">
                  <c:v>19499</c:v>
                </c:pt>
                <c:pt idx="481">
                  <c:v>28049</c:v>
                </c:pt>
                <c:pt idx="482">
                  <c:v>27886</c:v>
                </c:pt>
                <c:pt idx="483">
                  <c:v>27957</c:v>
                </c:pt>
                <c:pt idx="484">
                  <c:v>28259</c:v>
                </c:pt>
                <c:pt idx="485">
                  <c:v>22217</c:v>
                </c:pt>
                <c:pt idx="486">
                  <c:v>15719</c:v>
                </c:pt>
                <c:pt idx="487">
                  <c:v>16108</c:v>
                </c:pt>
                <c:pt idx="488">
                  <c:v>23795</c:v>
                </c:pt>
                <c:pt idx="489">
                  <c:v>23721</c:v>
                </c:pt>
                <c:pt idx="490">
                  <c:v>22556</c:v>
                </c:pt>
                <c:pt idx="491">
                  <c:v>24387</c:v>
                </c:pt>
                <c:pt idx="492">
                  <c:v>16157</c:v>
                </c:pt>
                <c:pt idx="493">
                  <c:v>12001</c:v>
                </c:pt>
                <c:pt idx="494">
                  <c:v>8985</c:v>
                </c:pt>
                <c:pt idx="495">
                  <c:v>8919</c:v>
                </c:pt>
                <c:pt idx="496">
                  <c:v>16243</c:v>
                </c:pt>
                <c:pt idx="497">
                  <c:v>18658</c:v>
                </c:pt>
                <c:pt idx="498">
                  <c:v>18601</c:v>
                </c:pt>
                <c:pt idx="499">
                  <c:v>14789</c:v>
                </c:pt>
                <c:pt idx="500">
                  <c:v>10980</c:v>
                </c:pt>
                <c:pt idx="501">
                  <c:v>9962</c:v>
                </c:pt>
                <c:pt idx="502">
                  <c:v>14580</c:v>
                </c:pt>
                <c:pt idx="503">
                  <c:v>19099</c:v>
                </c:pt>
                <c:pt idx="504">
                  <c:v>16062</c:v>
                </c:pt>
                <c:pt idx="505">
                  <c:v>14014</c:v>
                </c:pt>
                <c:pt idx="506">
                  <c:v>12469</c:v>
                </c:pt>
                <c:pt idx="507">
                  <c:v>8590</c:v>
                </c:pt>
                <c:pt idx="508">
                  <c:v>8282</c:v>
                </c:pt>
                <c:pt idx="509">
                  <c:v>12843</c:v>
                </c:pt>
                <c:pt idx="510">
                  <c:v>13213</c:v>
                </c:pt>
                <c:pt idx="511">
                  <c:v>13277</c:v>
                </c:pt>
                <c:pt idx="512">
                  <c:v>12026</c:v>
                </c:pt>
                <c:pt idx="513">
                  <c:v>12400</c:v>
                </c:pt>
                <c:pt idx="514">
                  <c:v>8932</c:v>
                </c:pt>
                <c:pt idx="515">
                  <c:v>8653</c:v>
                </c:pt>
                <c:pt idx="516">
                  <c:v>13477</c:v>
                </c:pt>
                <c:pt idx="517">
                  <c:v>13862</c:v>
                </c:pt>
                <c:pt idx="518">
                  <c:v>15536</c:v>
                </c:pt>
                <c:pt idx="519">
                  <c:v>15092</c:v>
                </c:pt>
                <c:pt idx="520">
                  <c:v>13180</c:v>
                </c:pt>
                <c:pt idx="521">
                  <c:v>10501</c:v>
                </c:pt>
                <c:pt idx="522">
                  <c:v>10668</c:v>
                </c:pt>
                <c:pt idx="523">
                  <c:v>15740</c:v>
                </c:pt>
                <c:pt idx="524">
                  <c:v>11611</c:v>
                </c:pt>
                <c:pt idx="525">
                  <c:v>18704</c:v>
                </c:pt>
                <c:pt idx="526">
                  <c:v>16837</c:v>
                </c:pt>
                <c:pt idx="527">
                  <c:v>13038</c:v>
                </c:pt>
                <c:pt idx="528">
                  <c:v>10374</c:v>
                </c:pt>
                <c:pt idx="529">
                  <c:v>9217</c:v>
                </c:pt>
                <c:pt idx="530">
                  <c:v>20198</c:v>
                </c:pt>
                <c:pt idx="531">
                  <c:v>22806</c:v>
                </c:pt>
                <c:pt idx="532">
                  <c:v>28127</c:v>
                </c:pt>
                <c:pt idx="533">
                  <c:v>27621</c:v>
                </c:pt>
                <c:pt idx="534">
                  <c:v>20529</c:v>
                </c:pt>
                <c:pt idx="535">
                  <c:v>16773</c:v>
                </c:pt>
                <c:pt idx="536">
                  <c:v>29346</c:v>
                </c:pt>
                <c:pt idx="537">
                  <c:v>34885</c:v>
                </c:pt>
                <c:pt idx="538">
                  <c:v>38469</c:v>
                </c:pt>
                <c:pt idx="539">
                  <c:v>40558</c:v>
                </c:pt>
                <c:pt idx="540">
                  <c:v>42356</c:v>
                </c:pt>
                <c:pt idx="541">
                  <c:v>31507</c:v>
                </c:pt>
                <c:pt idx="542">
                  <c:v>28389</c:v>
                </c:pt>
                <c:pt idx="543">
                  <c:v>45484</c:v>
                </c:pt>
                <c:pt idx="544">
                  <c:v>51000</c:v>
                </c:pt>
                <c:pt idx="545">
                  <c:v>61604</c:v>
                </c:pt>
                <c:pt idx="546">
                  <c:v>72843</c:v>
                </c:pt>
                <c:pt idx="547">
                  <c:v>68482</c:v>
                </c:pt>
                <c:pt idx="548">
                  <c:v>53314</c:v>
                </c:pt>
                <c:pt idx="549">
                  <c:v>43274</c:v>
                </c:pt>
                <c:pt idx="550">
                  <c:v>71561</c:v>
                </c:pt>
                <c:pt idx="551">
                  <c:v>86081</c:v>
                </c:pt>
                <c:pt idx="552">
                  <c:v>89514</c:v>
                </c:pt>
                <c:pt idx="553">
                  <c:v>99304</c:v>
                </c:pt>
                <c:pt idx="554">
                  <c:v>105001</c:v>
                </c:pt>
                <c:pt idx="555">
                  <c:v>81504</c:v>
                </c:pt>
                <c:pt idx="556">
                  <c:v>63024</c:v>
                </c:pt>
                <c:pt idx="557">
                  <c:v>103629</c:v>
                </c:pt>
                <c:pt idx="558">
                  <c:v>110588</c:v>
                </c:pt>
                <c:pt idx="559">
                  <c:v>124085</c:v>
                </c:pt>
                <c:pt idx="560">
                  <c:v>129141</c:v>
                </c:pt>
                <c:pt idx="561">
                  <c:v>125956</c:v>
                </c:pt>
                <c:pt idx="562">
                  <c:v>119979</c:v>
                </c:pt>
                <c:pt idx="563">
                  <c:v>97131</c:v>
                </c:pt>
                <c:pt idx="564">
                  <c:v>93963</c:v>
                </c:pt>
                <c:pt idx="565">
                  <c:v>136586</c:v>
                </c:pt>
                <c:pt idx="566">
                  <c:v>144590</c:v>
                </c:pt>
                <c:pt idx="567">
                  <c:v>151608</c:v>
                </c:pt>
                <c:pt idx="568">
                  <c:v>146592</c:v>
                </c:pt>
                <c:pt idx="569">
                  <c:v>139147</c:v>
                </c:pt>
                <c:pt idx="570">
                  <c:v>110639</c:v>
                </c:pt>
                <c:pt idx="571">
                  <c:v>110322</c:v>
                </c:pt>
                <c:pt idx="572">
                  <c:v>150819</c:v>
                </c:pt>
                <c:pt idx="573">
                  <c:v>168257</c:v>
                </c:pt>
                <c:pt idx="574">
                  <c:v>175036</c:v>
                </c:pt>
                <c:pt idx="575">
                  <c:v>166977</c:v>
                </c:pt>
                <c:pt idx="576">
                  <c:v>142905</c:v>
                </c:pt>
                <c:pt idx="577">
                  <c:v>127059</c:v>
                </c:pt>
                <c:pt idx="578">
                  <c:v>117474</c:v>
                </c:pt>
                <c:pt idx="579">
                  <c:v>163788</c:v>
                </c:pt>
                <c:pt idx="580">
                  <c:v>177883</c:v>
                </c:pt>
                <c:pt idx="581">
                  <c:v>187144</c:v>
                </c:pt>
                <c:pt idx="582">
                  <c:v>182835</c:v>
                </c:pt>
                <c:pt idx="583">
                  <c:v>151229</c:v>
                </c:pt>
                <c:pt idx="584">
                  <c:v>118272</c:v>
                </c:pt>
                <c:pt idx="585">
                  <c:v>134663</c:v>
                </c:pt>
                <c:pt idx="586">
                  <c:v>176978</c:v>
                </c:pt>
                <c:pt idx="587">
                  <c:v>198868</c:v>
                </c:pt>
                <c:pt idx="588">
                  <c:v>182276</c:v>
                </c:pt>
                <c:pt idx="589">
                  <c:v>182906</c:v>
                </c:pt>
                <c:pt idx="590">
                  <c:v>142193</c:v>
                </c:pt>
                <c:pt idx="591">
                  <c:v>124665</c:v>
                </c:pt>
                <c:pt idx="592">
                  <c:v>110302</c:v>
                </c:pt>
                <c:pt idx="593">
                  <c:v>118419</c:v>
                </c:pt>
                <c:pt idx="594">
                  <c:v>169994</c:v>
                </c:pt>
                <c:pt idx="595">
                  <c:v>186763</c:v>
                </c:pt>
                <c:pt idx="596">
                  <c:v>169365</c:v>
                </c:pt>
                <c:pt idx="597">
                  <c:v>153159</c:v>
                </c:pt>
                <c:pt idx="598">
                  <c:v>116282</c:v>
                </c:pt>
                <c:pt idx="599">
                  <c:v>113766</c:v>
                </c:pt>
                <c:pt idx="600">
                  <c:v>162143</c:v>
                </c:pt>
                <c:pt idx="601">
                  <c:v>163080</c:v>
                </c:pt>
                <c:pt idx="602">
                  <c:v>167304</c:v>
                </c:pt>
                <c:pt idx="603">
                  <c:v>157554</c:v>
                </c:pt>
                <c:pt idx="604">
                  <c:v>123058</c:v>
                </c:pt>
                <c:pt idx="605">
                  <c:v>97061</c:v>
                </c:pt>
                <c:pt idx="606">
                  <c:v>93698</c:v>
                </c:pt>
                <c:pt idx="607">
                  <c:v>135001</c:v>
                </c:pt>
                <c:pt idx="608">
                  <c:v>132371</c:v>
                </c:pt>
                <c:pt idx="609">
                  <c:v>135542</c:v>
                </c:pt>
                <c:pt idx="610">
                  <c:v>133056</c:v>
                </c:pt>
                <c:pt idx="611">
                  <c:v>95609</c:v>
                </c:pt>
                <c:pt idx="612">
                  <c:v>77067</c:v>
                </c:pt>
                <c:pt idx="613">
                  <c:v>103403</c:v>
                </c:pt>
                <c:pt idx="614">
                  <c:v>117034</c:v>
                </c:pt>
                <c:pt idx="615">
                  <c:v>116354</c:v>
                </c:pt>
                <c:pt idx="616">
                  <c:v>122503</c:v>
                </c:pt>
                <c:pt idx="617">
                  <c:v>120086</c:v>
                </c:pt>
                <c:pt idx="618">
                  <c:v>81320</c:v>
                </c:pt>
                <c:pt idx="619">
                  <c:v>68388</c:v>
                </c:pt>
                <c:pt idx="620">
                  <c:v>87545</c:v>
                </c:pt>
                <c:pt idx="621">
                  <c:v>104850</c:v>
                </c:pt>
                <c:pt idx="622">
                  <c:v>107761</c:v>
                </c:pt>
                <c:pt idx="623">
                  <c:v>111994</c:v>
                </c:pt>
                <c:pt idx="624">
                  <c:v>107752</c:v>
                </c:pt>
                <c:pt idx="625">
                  <c:v>70014</c:v>
                </c:pt>
                <c:pt idx="626">
                  <c:v>59480</c:v>
                </c:pt>
                <c:pt idx="627">
                  <c:v>75190</c:v>
                </c:pt>
                <c:pt idx="628">
                  <c:v>91082</c:v>
                </c:pt>
                <c:pt idx="629">
                  <c:v>96984</c:v>
                </c:pt>
                <c:pt idx="630">
                  <c:v>96613</c:v>
                </c:pt>
                <c:pt idx="631">
                  <c:v>90941</c:v>
                </c:pt>
                <c:pt idx="632">
                  <c:v>62160</c:v>
                </c:pt>
                <c:pt idx="633">
                  <c:v>49272</c:v>
                </c:pt>
                <c:pt idx="634">
                  <c:v>70586</c:v>
                </c:pt>
                <c:pt idx="635">
                  <c:v>81009</c:v>
                </c:pt>
                <c:pt idx="636">
                  <c:v>76384</c:v>
                </c:pt>
                <c:pt idx="637">
                  <c:v>87279</c:v>
                </c:pt>
                <c:pt idx="638">
                  <c:v>80600</c:v>
                </c:pt>
                <c:pt idx="639">
                  <c:v>29621</c:v>
                </c:pt>
                <c:pt idx="640">
                  <c:v>23600</c:v>
                </c:pt>
                <c:pt idx="641">
                  <c:v>94601</c:v>
                </c:pt>
                <c:pt idx="642">
                  <c:v>102413</c:v>
                </c:pt>
                <c:pt idx="643">
                  <c:v>83888</c:v>
                </c:pt>
                <c:pt idx="644">
                  <c:v>81962</c:v>
                </c:pt>
                <c:pt idx="645">
                  <c:v>87056</c:v>
                </c:pt>
                <c:pt idx="646">
                  <c:v>28713</c:v>
                </c:pt>
                <c:pt idx="647">
                  <c:v>20546</c:v>
                </c:pt>
                <c:pt idx="648">
                  <c:v>120256</c:v>
                </c:pt>
                <c:pt idx="649">
                  <c:v>73070</c:v>
                </c:pt>
                <c:pt idx="650">
                  <c:v>79925</c:v>
                </c:pt>
                <c:pt idx="651">
                  <c:v>88062</c:v>
                </c:pt>
                <c:pt idx="652">
                  <c:v>89530</c:v>
                </c:pt>
                <c:pt idx="653">
                  <c:v>28481</c:v>
                </c:pt>
                <c:pt idx="654">
                  <c:v>25965</c:v>
                </c:pt>
                <c:pt idx="655">
                  <c:v>128207</c:v>
                </c:pt>
                <c:pt idx="656">
                  <c:v>83033</c:v>
                </c:pt>
                <c:pt idx="657">
                  <c:v>90423</c:v>
                </c:pt>
                <c:pt idx="658">
                  <c:v>71594</c:v>
                </c:pt>
                <c:pt idx="659">
                  <c:v>123128</c:v>
                </c:pt>
                <c:pt idx="660">
                  <c:v>47448</c:v>
                </c:pt>
                <c:pt idx="661">
                  <c:v>28614</c:v>
                </c:pt>
                <c:pt idx="662">
                  <c:v>143777</c:v>
                </c:pt>
                <c:pt idx="663">
                  <c:v>96734</c:v>
                </c:pt>
                <c:pt idx="664">
                  <c:v>106161</c:v>
                </c:pt>
                <c:pt idx="665">
                  <c:v>113404</c:v>
                </c:pt>
                <c:pt idx="666">
                  <c:v>113559</c:v>
                </c:pt>
                <c:pt idx="667">
                  <c:v>38865</c:v>
                </c:pt>
                <c:pt idx="668">
                  <c:v>33989</c:v>
                </c:pt>
                <c:pt idx="669">
                  <c:v>154104</c:v>
                </c:pt>
                <c:pt idx="670">
                  <c:v>101709</c:v>
                </c:pt>
                <c:pt idx="671">
                  <c:v>105316</c:v>
                </c:pt>
                <c:pt idx="672">
                  <c:v>68366</c:v>
                </c:pt>
                <c:pt idx="673">
                  <c:v>82947</c:v>
                </c:pt>
                <c:pt idx="674">
                  <c:v>48540</c:v>
                </c:pt>
                <c:pt idx="675">
                  <c:v>52214</c:v>
                </c:pt>
                <c:pt idx="676">
                  <c:v>102772</c:v>
                </c:pt>
                <c:pt idx="677">
                  <c:v>120258</c:v>
                </c:pt>
                <c:pt idx="678">
                  <c:v>129750</c:v>
                </c:pt>
                <c:pt idx="679">
                  <c:v>140307</c:v>
                </c:pt>
                <c:pt idx="680">
                  <c:v>149465</c:v>
                </c:pt>
                <c:pt idx="681">
                  <c:v>47826</c:v>
                </c:pt>
                <c:pt idx="682">
                  <c:v>42190</c:v>
                </c:pt>
                <c:pt idx="683">
                  <c:v>190461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78-2D46-BEFF-6263EAA444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30842111"/>
        <c:axId val="1930969887"/>
      </c:barChart>
      <c:lineChart>
        <c:grouping val="standard"/>
        <c:varyColors val="0"/>
        <c:ser>
          <c:idx val="1"/>
          <c:order val="1"/>
          <c:tx>
            <c:strRef>
              <c:f>data_table_for_daily_case_trend!$D$3</c:f>
              <c:strCache>
                <c:ptCount val="1"/>
                <c:pt idx="0">
                  <c:v>7-Day Moving Avg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data_table_for_daily_case_trend!$B$4:$B$687</c:f>
              <c:strCache>
                <c:ptCount val="684"/>
                <c:pt idx="0">
                  <c:v>Jan 23 2020</c:v>
                </c:pt>
                <c:pt idx="1">
                  <c:v>Jan 24 2020</c:v>
                </c:pt>
                <c:pt idx="2">
                  <c:v>Jan 25 2020</c:v>
                </c:pt>
                <c:pt idx="3">
                  <c:v>Jan 26 2020</c:v>
                </c:pt>
                <c:pt idx="4">
                  <c:v>Jan 27 2020</c:v>
                </c:pt>
                <c:pt idx="5">
                  <c:v>Jan 28 2020</c:v>
                </c:pt>
                <c:pt idx="6">
                  <c:v>Jan 29 2020</c:v>
                </c:pt>
                <c:pt idx="7">
                  <c:v>Jan 30 2020</c:v>
                </c:pt>
                <c:pt idx="8">
                  <c:v>Jan 31 2020</c:v>
                </c:pt>
                <c:pt idx="9">
                  <c:v>Feb  1 2020</c:v>
                </c:pt>
                <c:pt idx="10">
                  <c:v>Feb  2 2020</c:v>
                </c:pt>
                <c:pt idx="11">
                  <c:v>Feb  3 2020</c:v>
                </c:pt>
                <c:pt idx="12">
                  <c:v>Feb  4 2020</c:v>
                </c:pt>
                <c:pt idx="13">
                  <c:v>Feb  5 2020</c:v>
                </c:pt>
                <c:pt idx="14">
                  <c:v>Feb  6 2020</c:v>
                </c:pt>
                <c:pt idx="15">
                  <c:v>Feb  7 2020</c:v>
                </c:pt>
                <c:pt idx="16">
                  <c:v>Feb  8 2020</c:v>
                </c:pt>
                <c:pt idx="17">
                  <c:v>Feb  9 2020</c:v>
                </c:pt>
                <c:pt idx="18">
                  <c:v>Feb 10 2020</c:v>
                </c:pt>
                <c:pt idx="19">
                  <c:v>Feb 11 2020</c:v>
                </c:pt>
                <c:pt idx="20">
                  <c:v>Feb 12 2020</c:v>
                </c:pt>
                <c:pt idx="21">
                  <c:v>Feb 13 2020</c:v>
                </c:pt>
                <c:pt idx="22">
                  <c:v>Feb 14 2020</c:v>
                </c:pt>
                <c:pt idx="23">
                  <c:v>Feb 15 2020</c:v>
                </c:pt>
                <c:pt idx="24">
                  <c:v>Feb 16 2020</c:v>
                </c:pt>
                <c:pt idx="25">
                  <c:v>Feb 17 2020</c:v>
                </c:pt>
                <c:pt idx="26">
                  <c:v>Feb 18 2020</c:v>
                </c:pt>
                <c:pt idx="27">
                  <c:v>Feb 19 2020</c:v>
                </c:pt>
                <c:pt idx="28">
                  <c:v>Feb 20 2020</c:v>
                </c:pt>
                <c:pt idx="29">
                  <c:v>Feb 21 2020</c:v>
                </c:pt>
                <c:pt idx="30">
                  <c:v>Feb 22 2020</c:v>
                </c:pt>
                <c:pt idx="31">
                  <c:v>Feb 23 2020</c:v>
                </c:pt>
                <c:pt idx="32">
                  <c:v>Feb 24 2020</c:v>
                </c:pt>
                <c:pt idx="33">
                  <c:v>Feb 25 2020</c:v>
                </c:pt>
                <c:pt idx="34">
                  <c:v>Feb 26 2020</c:v>
                </c:pt>
                <c:pt idx="35">
                  <c:v>Feb 27 2020</c:v>
                </c:pt>
                <c:pt idx="36">
                  <c:v>Feb 28 2020</c:v>
                </c:pt>
                <c:pt idx="37">
                  <c:v>Feb 29 2020</c:v>
                </c:pt>
                <c:pt idx="38">
                  <c:v>Mar  1 2020</c:v>
                </c:pt>
                <c:pt idx="39">
                  <c:v>Mar  2 2020</c:v>
                </c:pt>
                <c:pt idx="40">
                  <c:v>Mar  3 2020</c:v>
                </c:pt>
                <c:pt idx="41">
                  <c:v>Mar  4 2020</c:v>
                </c:pt>
                <c:pt idx="42">
                  <c:v>Mar  5 2020</c:v>
                </c:pt>
                <c:pt idx="43">
                  <c:v>Mar  6 2020</c:v>
                </c:pt>
                <c:pt idx="44">
                  <c:v>Mar  7 2020</c:v>
                </c:pt>
                <c:pt idx="45">
                  <c:v>Mar  8 2020</c:v>
                </c:pt>
                <c:pt idx="46">
                  <c:v>Mar  9 2020</c:v>
                </c:pt>
                <c:pt idx="47">
                  <c:v>Mar 10 2020</c:v>
                </c:pt>
                <c:pt idx="48">
                  <c:v>Mar 11 2020</c:v>
                </c:pt>
                <c:pt idx="49">
                  <c:v>Mar 12 2020</c:v>
                </c:pt>
                <c:pt idx="50">
                  <c:v>Mar 13 2020</c:v>
                </c:pt>
                <c:pt idx="51">
                  <c:v>Mar 14 2020</c:v>
                </c:pt>
                <c:pt idx="52">
                  <c:v>Mar 15 2020</c:v>
                </c:pt>
                <c:pt idx="53">
                  <c:v>Mar 16 2020</c:v>
                </c:pt>
                <c:pt idx="54">
                  <c:v>Mar 17 2020</c:v>
                </c:pt>
                <c:pt idx="55">
                  <c:v>Mar 18 2020</c:v>
                </c:pt>
                <c:pt idx="56">
                  <c:v>Mar 19 2020</c:v>
                </c:pt>
                <c:pt idx="57">
                  <c:v>Mar 20 2020</c:v>
                </c:pt>
                <c:pt idx="58">
                  <c:v>Mar 21 2020</c:v>
                </c:pt>
                <c:pt idx="59">
                  <c:v>Mar 22 2020</c:v>
                </c:pt>
                <c:pt idx="60">
                  <c:v>Mar 23 2020</c:v>
                </c:pt>
                <c:pt idx="61">
                  <c:v>Mar 24 2020</c:v>
                </c:pt>
                <c:pt idx="62">
                  <c:v>Mar 25 2020</c:v>
                </c:pt>
                <c:pt idx="63">
                  <c:v>Mar 26 2020</c:v>
                </c:pt>
                <c:pt idx="64">
                  <c:v>Mar 27 2020</c:v>
                </c:pt>
                <c:pt idx="65">
                  <c:v>Mar 28 2020</c:v>
                </c:pt>
                <c:pt idx="66">
                  <c:v>Mar 29 2020</c:v>
                </c:pt>
                <c:pt idx="67">
                  <c:v>Mar 30 2020</c:v>
                </c:pt>
                <c:pt idx="68">
                  <c:v>Mar 31 2020</c:v>
                </c:pt>
                <c:pt idx="69">
                  <c:v>Apr  1 2020</c:v>
                </c:pt>
                <c:pt idx="70">
                  <c:v>Apr  2 2020</c:v>
                </c:pt>
                <c:pt idx="71">
                  <c:v>Apr  3 2020</c:v>
                </c:pt>
                <c:pt idx="72">
                  <c:v>Apr  4 2020</c:v>
                </c:pt>
                <c:pt idx="73">
                  <c:v>Apr  5 2020</c:v>
                </c:pt>
                <c:pt idx="74">
                  <c:v>Apr  6 2020</c:v>
                </c:pt>
                <c:pt idx="75">
                  <c:v>Apr  7 2020</c:v>
                </c:pt>
                <c:pt idx="76">
                  <c:v>Apr  8 2020</c:v>
                </c:pt>
                <c:pt idx="77">
                  <c:v>Apr  9 2020</c:v>
                </c:pt>
                <c:pt idx="78">
                  <c:v>Apr 10 2020</c:v>
                </c:pt>
                <c:pt idx="79">
                  <c:v>Apr 11 2020</c:v>
                </c:pt>
                <c:pt idx="80">
                  <c:v>Apr 12 2020</c:v>
                </c:pt>
                <c:pt idx="81">
                  <c:v>Apr 13 2020</c:v>
                </c:pt>
                <c:pt idx="82">
                  <c:v>Apr 14 2020</c:v>
                </c:pt>
                <c:pt idx="83">
                  <c:v>Apr 15 2020</c:v>
                </c:pt>
                <c:pt idx="84">
                  <c:v>Apr 16 2020</c:v>
                </c:pt>
                <c:pt idx="85">
                  <c:v>Apr 17 2020</c:v>
                </c:pt>
                <c:pt idx="86">
                  <c:v>Apr 18 2020</c:v>
                </c:pt>
                <c:pt idx="87">
                  <c:v>Apr 19 2020</c:v>
                </c:pt>
                <c:pt idx="88">
                  <c:v>Apr 20 2020</c:v>
                </c:pt>
                <c:pt idx="89">
                  <c:v>Apr 21 2020</c:v>
                </c:pt>
                <c:pt idx="90">
                  <c:v>Apr 22 2020</c:v>
                </c:pt>
                <c:pt idx="91">
                  <c:v>Apr 23 2020</c:v>
                </c:pt>
                <c:pt idx="92">
                  <c:v>Apr 24 2020</c:v>
                </c:pt>
                <c:pt idx="93">
                  <c:v>Apr 25 2020</c:v>
                </c:pt>
                <c:pt idx="94">
                  <c:v>Apr 26 2020</c:v>
                </c:pt>
                <c:pt idx="95">
                  <c:v>Apr 27 2020</c:v>
                </c:pt>
                <c:pt idx="96">
                  <c:v>Apr 28 2020</c:v>
                </c:pt>
                <c:pt idx="97">
                  <c:v>Apr 29 2020</c:v>
                </c:pt>
                <c:pt idx="98">
                  <c:v>Apr 30 2020</c:v>
                </c:pt>
                <c:pt idx="99">
                  <c:v>May  1 2020</c:v>
                </c:pt>
                <c:pt idx="100">
                  <c:v>May  2 2020</c:v>
                </c:pt>
                <c:pt idx="101">
                  <c:v>May  3 2020</c:v>
                </c:pt>
                <c:pt idx="102">
                  <c:v>May  4 2020</c:v>
                </c:pt>
                <c:pt idx="103">
                  <c:v>May  5 2020</c:v>
                </c:pt>
                <c:pt idx="104">
                  <c:v>May  6 2020</c:v>
                </c:pt>
                <c:pt idx="105">
                  <c:v>May  7 2020</c:v>
                </c:pt>
                <c:pt idx="106">
                  <c:v>May  8 2020</c:v>
                </c:pt>
                <c:pt idx="107">
                  <c:v>May  9 2020</c:v>
                </c:pt>
                <c:pt idx="108">
                  <c:v>May 10 2020</c:v>
                </c:pt>
                <c:pt idx="109">
                  <c:v>May 11 2020</c:v>
                </c:pt>
                <c:pt idx="110">
                  <c:v>May 12 2020</c:v>
                </c:pt>
                <c:pt idx="111">
                  <c:v>May 13 2020</c:v>
                </c:pt>
                <c:pt idx="112">
                  <c:v>May 14 2020</c:v>
                </c:pt>
                <c:pt idx="113">
                  <c:v>May 15 2020</c:v>
                </c:pt>
                <c:pt idx="114">
                  <c:v>May 16 2020</c:v>
                </c:pt>
                <c:pt idx="115">
                  <c:v>May 17 2020</c:v>
                </c:pt>
                <c:pt idx="116">
                  <c:v>May 18 2020</c:v>
                </c:pt>
                <c:pt idx="117">
                  <c:v>May 19 2020</c:v>
                </c:pt>
                <c:pt idx="118">
                  <c:v>May 20 2020</c:v>
                </c:pt>
                <c:pt idx="119">
                  <c:v>May 21 2020</c:v>
                </c:pt>
                <c:pt idx="120">
                  <c:v>May 22 2020</c:v>
                </c:pt>
                <c:pt idx="121">
                  <c:v>May 23 2020</c:v>
                </c:pt>
                <c:pt idx="122">
                  <c:v>May 24 2020</c:v>
                </c:pt>
                <c:pt idx="123">
                  <c:v>May 25 2020</c:v>
                </c:pt>
                <c:pt idx="124">
                  <c:v>May 26 2020</c:v>
                </c:pt>
                <c:pt idx="125">
                  <c:v>May 27 2020</c:v>
                </c:pt>
                <c:pt idx="126">
                  <c:v>May 28 2020</c:v>
                </c:pt>
                <c:pt idx="127">
                  <c:v>May 29 2020</c:v>
                </c:pt>
                <c:pt idx="128">
                  <c:v>May 30 2020</c:v>
                </c:pt>
                <c:pt idx="129">
                  <c:v>May 31 2020</c:v>
                </c:pt>
                <c:pt idx="130">
                  <c:v>Jun  1 2020</c:v>
                </c:pt>
                <c:pt idx="131">
                  <c:v>Jun  2 2020</c:v>
                </c:pt>
                <c:pt idx="132">
                  <c:v>Jun  3 2020</c:v>
                </c:pt>
                <c:pt idx="133">
                  <c:v>Jun  4 2020</c:v>
                </c:pt>
                <c:pt idx="134">
                  <c:v>Jun  5 2020</c:v>
                </c:pt>
                <c:pt idx="135">
                  <c:v>Jun  6 2020</c:v>
                </c:pt>
                <c:pt idx="136">
                  <c:v>Jun  7 2020</c:v>
                </c:pt>
                <c:pt idx="137">
                  <c:v>Jun  8 2020</c:v>
                </c:pt>
                <c:pt idx="138">
                  <c:v>Jun  9 2020</c:v>
                </c:pt>
                <c:pt idx="139">
                  <c:v>Jun 10 2020</c:v>
                </c:pt>
                <c:pt idx="140">
                  <c:v>Jun 11 2020</c:v>
                </c:pt>
                <c:pt idx="141">
                  <c:v>Jun 12 2020</c:v>
                </c:pt>
                <c:pt idx="142">
                  <c:v>Jun 13 2020</c:v>
                </c:pt>
                <c:pt idx="143">
                  <c:v>Jun 14 2020</c:v>
                </c:pt>
                <c:pt idx="144">
                  <c:v>Jun 15 2020</c:v>
                </c:pt>
                <c:pt idx="145">
                  <c:v>Jun 16 2020</c:v>
                </c:pt>
                <c:pt idx="146">
                  <c:v>Jun 17 2020</c:v>
                </c:pt>
                <c:pt idx="147">
                  <c:v>Jun 18 2020</c:v>
                </c:pt>
                <c:pt idx="148">
                  <c:v>Jun 19 2020</c:v>
                </c:pt>
                <c:pt idx="149">
                  <c:v>Jun 20 2020</c:v>
                </c:pt>
                <c:pt idx="150">
                  <c:v>Jun 21 2020</c:v>
                </c:pt>
                <c:pt idx="151">
                  <c:v>Jun 22 2020</c:v>
                </c:pt>
                <c:pt idx="152">
                  <c:v>Jun 23 2020</c:v>
                </c:pt>
                <c:pt idx="153">
                  <c:v>Jun 24 2020</c:v>
                </c:pt>
                <c:pt idx="154">
                  <c:v>Jun 25 2020</c:v>
                </c:pt>
                <c:pt idx="155">
                  <c:v>Jun 26 2020</c:v>
                </c:pt>
                <c:pt idx="156">
                  <c:v>Jun 27 2020</c:v>
                </c:pt>
                <c:pt idx="157">
                  <c:v>Jun 28 2020</c:v>
                </c:pt>
                <c:pt idx="158">
                  <c:v>Jun 29 2020</c:v>
                </c:pt>
                <c:pt idx="159">
                  <c:v>Jun 30 2020</c:v>
                </c:pt>
                <c:pt idx="160">
                  <c:v>Jul  1 2020</c:v>
                </c:pt>
                <c:pt idx="161">
                  <c:v>Jul  2 2020</c:v>
                </c:pt>
                <c:pt idx="162">
                  <c:v>Jul  3 2020</c:v>
                </c:pt>
                <c:pt idx="163">
                  <c:v>Jul  4 2020</c:v>
                </c:pt>
                <c:pt idx="164">
                  <c:v>Jul  5 2020</c:v>
                </c:pt>
                <c:pt idx="165">
                  <c:v>Jul  6 2020</c:v>
                </c:pt>
                <c:pt idx="166">
                  <c:v>Jul  7 2020</c:v>
                </c:pt>
                <c:pt idx="167">
                  <c:v>Jul  8 2020</c:v>
                </c:pt>
                <c:pt idx="168">
                  <c:v>Jul  9 2020</c:v>
                </c:pt>
                <c:pt idx="169">
                  <c:v>Jul 10 2020</c:v>
                </c:pt>
                <c:pt idx="170">
                  <c:v>Jul 11 2020</c:v>
                </c:pt>
                <c:pt idx="171">
                  <c:v>Jul 12 2020</c:v>
                </c:pt>
                <c:pt idx="172">
                  <c:v>Jul 13 2020</c:v>
                </c:pt>
                <c:pt idx="173">
                  <c:v>Jul 14 2020</c:v>
                </c:pt>
                <c:pt idx="174">
                  <c:v>Jul 15 2020</c:v>
                </c:pt>
                <c:pt idx="175">
                  <c:v>Jul 16 2020</c:v>
                </c:pt>
                <c:pt idx="176">
                  <c:v>Jul 17 2020</c:v>
                </c:pt>
                <c:pt idx="177">
                  <c:v>Jul 18 2020</c:v>
                </c:pt>
                <c:pt idx="178">
                  <c:v>Jul 19 2020</c:v>
                </c:pt>
                <c:pt idx="179">
                  <c:v>Jul 20 2020</c:v>
                </c:pt>
                <c:pt idx="180">
                  <c:v>Jul 21 2020</c:v>
                </c:pt>
                <c:pt idx="181">
                  <c:v>Jul 22 2020</c:v>
                </c:pt>
                <c:pt idx="182">
                  <c:v>Jul 23 2020</c:v>
                </c:pt>
                <c:pt idx="183">
                  <c:v>Jul 24 2020</c:v>
                </c:pt>
                <c:pt idx="184">
                  <c:v>Jul 25 2020</c:v>
                </c:pt>
                <c:pt idx="185">
                  <c:v>Jul 26 2020</c:v>
                </c:pt>
                <c:pt idx="186">
                  <c:v>Jul 27 2020</c:v>
                </c:pt>
                <c:pt idx="187">
                  <c:v>Jul 28 2020</c:v>
                </c:pt>
                <c:pt idx="188">
                  <c:v>Jul 29 2020</c:v>
                </c:pt>
                <c:pt idx="189">
                  <c:v>Jul 30 2020</c:v>
                </c:pt>
                <c:pt idx="190">
                  <c:v>Jul 31 2020</c:v>
                </c:pt>
                <c:pt idx="191">
                  <c:v>Aug  1 2020</c:v>
                </c:pt>
                <c:pt idx="192">
                  <c:v>Aug  2 2020</c:v>
                </c:pt>
                <c:pt idx="193">
                  <c:v>Aug  3 2020</c:v>
                </c:pt>
                <c:pt idx="194">
                  <c:v>Aug  4 2020</c:v>
                </c:pt>
                <c:pt idx="195">
                  <c:v>Aug  5 2020</c:v>
                </c:pt>
                <c:pt idx="196">
                  <c:v>Aug  6 2020</c:v>
                </c:pt>
                <c:pt idx="197">
                  <c:v>Aug  7 2020</c:v>
                </c:pt>
                <c:pt idx="198">
                  <c:v>Aug  8 2020</c:v>
                </c:pt>
                <c:pt idx="199">
                  <c:v>Aug  9 2020</c:v>
                </c:pt>
                <c:pt idx="200">
                  <c:v>Aug 10 2020</c:v>
                </c:pt>
                <c:pt idx="201">
                  <c:v>Aug 11 2020</c:v>
                </c:pt>
                <c:pt idx="202">
                  <c:v>Aug 12 2020</c:v>
                </c:pt>
                <c:pt idx="203">
                  <c:v>Aug 13 2020</c:v>
                </c:pt>
                <c:pt idx="204">
                  <c:v>Aug 14 2020</c:v>
                </c:pt>
                <c:pt idx="205">
                  <c:v>Aug 15 2020</c:v>
                </c:pt>
                <c:pt idx="206">
                  <c:v>Aug 16 2020</c:v>
                </c:pt>
                <c:pt idx="207">
                  <c:v>Aug 17 2020</c:v>
                </c:pt>
                <c:pt idx="208">
                  <c:v>Aug 18 2020</c:v>
                </c:pt>
                <c:pt idx="209">
                  <c:v>Aug 19 2020</c:v>
                </c:pt>
                <c:pt idx="210">
                  <c:v>Aug 20 2020</c:v>
                </c:pt>
                <c:pt idx="211">
                  <c:v>Aug 21 2020</c:v>
                </c:pt>
                <c:pt idx="212">
                  <c:v>Aug 22 2020</c:v>
                </c:pt>
                <c:pt idx="213">
                  <c:v>Aug 23 2020</c:v>
                </c:pt>
                <c:pt idx="214">
                  <c:v>Aug 24 2020</c:v>
                </c:pt>
                <c:pt idx="215">
                  <c:v>Aug 25 2020</c:v>
                </c:pt>
                <c:pt idx="216">
                  <c:v>Aug 26 2020</c:v>
                </c:pt>
                <c:pt idx="217">
                  <c:v>Aug 27 2020</c:v>
                </c:pt>
                <c:pt idx="218">
                  <c:v>Aug 28 2020</c:v>
                </c:pt>
                <c:pt idx="219">
                  <c:v>Aug 29 2020</c:v>
                </c:pt>
                <c:pt idx="220">
                  <c:v>Aug 30 2020</c:v>
                </c:pt>
                <c:pt idx="221">
                  <c:v>Aug 31 2020</c:v>
                </c:pt>
                <c:pt idx="222">
                  <c:v>Sep  1 2020</c:v>
                </c:pt>
                <c:pt idx="223">
                  <c:v>Sep  2 2020</c:v>
                </c:pt>
                <c:pt idx="224">
                  <c:v>Sep  3 2020</c:v>
                </c:pt>
                <c:pt idx="225">
                  <c:v>Sep  4 2020</c:v>
                </c:pt>
                <c:pt idx="226">
                  <c:v>Sep  5 2020</c:v>
                </c:pt>
                <c:pt idx="227">
                  <c:v>Sep  6 2020</c:v>
                </c:pt>
                <c:pt idx="228">
                  <c:v>Sep  7 2020</c:v>
                </c:pt>
                <c:pt idx="229">
                  <c:v>Sep  8 2020</c:v>
                </c:pt>
                <c:pt idx="230">
                  <c:v>Sep  9 2020</c:v>
                </c:pt>
                <c:pt idx="231">
                  <c:v>Sep 10 2020</c:v>
                </c:pt>
                <c:pt idx="232">
                  <c:v>Sep 11 2020</c:v>
                </c:pt>
                <c:pt idx="233">
                  <c:v>Sep 12 2020</c:v>
                </c:pt>
                <c:pt idx="234">
                  <c:v>Sep 13 2020</c:v>
                </c:pt>
                <c:pt idx="235">
                  <c:v>Sep 14 2020</c:v>
                </c:pt>
                <c:pt idx="236">
                  <c:v>Sep 15 2020</c:v>
                </c:pt>
                <c:pt idx="237">
                  <c:v>Sep 16 2020</c:v>
                </c:pt>
                <c:pt idx="238">
                  <c:v>Sep 17 2020</c:v>
                </c:pt>
                <c:pt idx="239">
                  <c:v>Sep 18 2020</c:v>
                </c:pt>
                <c:pt idx="240">
                  <c:v>Sep 19 2020</c:v>
                </c:pt>
                <c:pt idx="241">
                  <c:v>Sep 20 2020</c:v>
                </c:pt>
                <c:pt idx="242">
                  <c:v>Sep 21 2020</c:v>
                </c:pt>
                <c:pt idx="243">
                  <c:v>Sep 22 2020</c:v>
                </c:pt>
                <c:pt idx="244">
                  <c:v>Sep 23 2020</c:v>
                </c:pt>
                <c:pt idx="245">
                  <c:v>Sep 24 2020</c:v>
                </c:pt>
                <c:pt idx="246">
                  <c:v>Sep 25 2020</c:v>
                </c:pt>
                <c:pt idx="247">
                  <c:v>Sep 26 2020</c:v>
                </c:pt>
                <c:pt idx="248">
                  <c:v>Sep 27 2020</c:v>
                </c:pt>
                <c:pt idx="249">
                  <c:v>Sep 28 2020</c:v>
                </c:pt>
                <c:pt idx="250">
                  <c:v>Sep 29 2020</c:v>
                </c:pt>
                <c:pt idx="251">
                  <c:v>Sep 30 2020</c:v>
                </c:pt>
                <c:pt idx="252">
                  <c:v>Oct  1 2020</c:v>
                </c:pt>
                <c:pt idx="253">
                  <c:v>Oct  2 2020</c:v>
                </c:pt>
                <c:pt idx="254">
                  <c:v>Oct  3 2020</c:v>
                </c:pt>
                <c:pt idx="255">
                  <c:v>Oct  4 2020</c:v>
                </c:pt>
                <c:pt idx="256">
                  <c:v>Oct  5 2020</c:v>
                </c:pt>
                <c:pt idx="257">
                  <c:v>Oct  6 2020</c:v>
                </c:pt>
                <c:pt idx="258">
                  <c:v>Oct  7 2020</c:v>
                </c:pt>
                <c:pt idx="259">
                  <c:v>Oct  8 2020</c:v>
                </c:pt>
                <c:pt idx="260">
                  <c:v>Oct  9 2020</c:v>
                </c:pt>
                <c:pt idx="261">
                  <c:v>Oct 10 2020</c:v>
                </c:pt>
                <c:pt idx="262">
                  <c:v>Oct 11 2020</c:v>
                </c:pt>
                <c:pt idx="263">
                  <c:v>Oct 12 2020</c:v>
                </c:pt>
                <c:pt idx="264">
                  <c:v>Oct 13 2020</c:v>
                </c:pt>
                <c:pt idx="265">
                  <c:v>Oct 14 2020</c:v>
                </c:pt>
                <c:pt idx="266">
                  <c:v>Oct 15 2020</c:v>
                </c:pt>
                <c:pt idx="267">
                  <c:v>Oct 16 2020</c:v>
                </c:pt>
                <c:pt idx="268">
                  <c:v>Oct 17 2020</c:v>
                </c:pt>
                <c:pt idx="269">
                  <c:v>Oct 18 2020</c:v>
                </c:pt>
                <c:pt idx="270">
                  <c:v>Oct 19 2020</c:v>
                </c:pt>
                <c:pt idx="271">
                  <c:v>Oct 20 2020</c:v>
                </c:pt>
                <c:pt idx="272">
                  <c:v>Oct 21 2020</c:v>
                </c:pt>
                <c:pt idx="273">
                  <c:v>Oct 22 2020</c:v>
                </c:pt>
                <c:pt idx="274">
                  <c:v>Oct 23 2020</c:v>
                </c:pt>
                <c:pt idx="275">
                  <c:v>Oct 24 2020</c:v>
                </c:pt>
                <c:pt idx="276">
                  <c:v>Oct 25 2020</c:v>
                </c:pt>
                <c:pt idx="277">
                  <c:v>Oct 26 2020</c:v>
                </c:pt>
                <c:pt idx="278">
                  <c:v>Oct 27 2020</c:v>
                </c:pt>
                <c:pt idx="279">
                  <c:v>Oct 28 2020</c:v>
                </c:pt>
                <c:pt idx="280">
                  <c:v>Oct 29 2020</c:v>
                </c:pt>
                <c:pt idx="281">
                  <c:v>Oct 30 2020</c:v>
                </c:pt>
                <c:pt idx="282">
                  <c:v>Oct 31 2020</c:v>
                </c:pt>
                <c:pt idx="283">
                  <c:v>Nov  1 2020</c:v>
                </c:pt>
                <c:pt idx="284">
                  <c:v>Nov  2 2020</c:v>
                </c:pt>
                <c:pt idx="285">
                  <c:v>Nov  3 2020</c:v>
                </c:pt>
                <c:pt idx="286">
                  <c:v>Nov  4 2020</c:v>
                </c:pt>
                <c:pt idx="287">
                  <c:v>Nov  5 2020</c:v>
                </c:pt>
                <c:pt idx="288">
                  <c:v>Nov  6 2020</c:v>
                </c:pt>
                <c:pt idx="289">
                  <c:v>Nov  7 2020</c:v>
                </c:pt>
                <c:pt idx="290">
                  <c:v>Nov  8 2020</c:v>
                </c:pt>
                <c:pt idx="291">
                  <c:v>Nov  9 2020</c:v>
                </c:pt>
                <c:pt idx="292">
                  <c:v>Nov 10 2020</c:v>
                </c:pt>
                <c:pt idx="293">
                  <c:v>Nov 11 2020</c:v>
                </c:pt>
                <c:pt idx="294">
                  <c:v>Nov 12 2020</c:v>
                </c:pt>
                <c:pt idx="295">
                  <c:v>Nov 13 2020</c:v>
                </c:pt>
                <c:pt idx="296">
                  <c:v>Nov 14 2020</c:v>
                </c:pt>
                <c:pt idx="297">
                  <c:v>Nov 15 2020</c:v>
                </c:pt>
                <c:pt idx="298">
                  <c:v>Nov 16 2020</c:v>
                </c:pt>
                <c:pt idx="299">
                  <c:v>Nov 17 2020</c:v>
                </c:pt>
                <c:pt idx="300">
                  <c:v>Nov 18 2020</c:v>
                </c:pt>
                <c:pt idx="301">
                  <c:v>Nov 19 2020</c:v>
                </c:pt>
                <c:pt idx="302">
                  <c:v>Nov 20 2020</c:v>
                </c:pt>
                <c:pt idx="303">
                  <c:v>Nov 21 2020</c:v>
                </c:pt>
                <c:pt idx="304">
                  <c:v>Nov 22 2020</c:v>
                </c:pt>
                <c:pt idx="305">
                  <c:v>Nov 23 2020</c:v>
                </c:pt>
                <c:pt idx="306">
                  <c:v>Nov 24 2020</c:v>
                </c:pt>
                <c:pt idx="307">
                  <c:v>Nov 25 2020</c:v>
                </c:pt>
                <c:pt idx="308">
                  <c:v>Nov 26 2020</c:v>
                </c:pt>
                <c:pt idx="309">
                  <c:v>Nov 27 2020</c:v>
                </c:pt>
                <c:pt idx="310">
                  <c:v>Nov 28 2020</c:v>
                </c:pt>
                <c:pt idx="311">
                  <c:v>Nov 29 2020</c:v>
                </c:pt>
                <c:pt idx="312">
                  <c:v>Nov 30 2020</c:v>
                </c:pt>
                <c:pt idx="313">
                  <c:v>Dec  1 2020</c:v>
                </c:pt>
                <c:pt idx="314">
                  <c:v>Dec  2 2020</c:v>
                </c:pt>
                <c:pt idx="315">
                  <c:v>Dec  3 2020</c:v>
                </c:pt>
                <c:pt idx="316">
                  <c:v>Dec  4 2020</c:v>
                </c:pt>
                <c:pt idx="317">
                  <c:v>Dec  5 2020</c:v>
                </c:pt>
                <c:pt idx="318">
                  <c:v>Dec  6 2020</c:v>
                </c:pt>
                <c:pt idx="319">
                  <c:v>Dec  7 2020</c:v>
                </c:pt>
                <c:pt idx="320">
                  <c:v>Dec  8 2020</c:v>
                </c:pt>
                <c:pt idx="321">
                  <c:v>Dec  9 2020</c:v>
                </c:pt>
                <c:pt idx="322">
                  <c:v>Dec 10 2020</c:v>
                </c:pt>
                <c:pt idx="323">
                  <c:v>Dec 11 2020</c:v>
                </c:pt>
                <c:pt idx="324">
                  <c:v>Dec 12 2020</c:v>
                </c:pt>
                <c:pt idx="325">
                  <c:v>Dec 13 2020</c:v>
                </c:pt>
                <c:pt idx="326">
                  <c:v>Dec 14 2020</c:v>
                </c:pt>
                <c:pt idx="327">
                  <c:v>Dec 15 2020</c:v>
                </c:pt>
                <c:pt idx="328">
                  <c:v>Dec 16 2020</c:v>
                </c:pt>
                <c:pt idx="329">
                  <c:v>Dec 17 2020</c:v>
                </c:pt>
                <c:pt idx="330">
                  <c:v>Dec 18 2020</c:v>
                </c:pt>
                <c:pt idx="331">
                  <c:v>Dec 19 2020</c:v>
                </c:pt>
                <c:pt idx="332">
                  <c:v>Dec 20 2020</c:v>
                </c:pt>
                <c:pt idx="333">
                  <c:v>Dec 21 2020</c:v>
                </c:pt>
                <c:pt idx="334">
                  <c:v>Dec 22 2020</c:v>
                </c:pt>
                <c:pt idx="335">
                  <c:v>Dec 23 2020</c:v>
                </c:pt>
                <c:pt idx="336">
                  <c:v>Dec 24 2020</c:v>
                </c:pt>
                <c:pt idx="337">
                  <c:v>Dec 25 2020</c:v>
                </c:pt>
                <c:pt idx="338">
                  <c:v>Dec 26 2020</c:v>
                </c:pt>
                <c:pt idx="339">
                  <c:v>Dec 27 2020</c:v>
                </c:pt>
                <c:pt idx="340">
                  <c:v>Dec 28 2020</c:v>
                </c:pt>
                <c:pt idx="341">
                  <c:v>Dec 29 2020</c:v>
                </c:pt>
                <c:pt idx="342">
                  <c:v>Dec 30 2020</c:v>
                </c:pt>
                <c:pt idx="343">
                  <c:v>Dec 31 2020</c:v>
                </c:pt>
                <c:pt idx="344">
                  <c:v>Jan  1 2021</c:v>
                </c:pt>
                <c:pt idx="345">
                  <c:v>Jan  2 2021</c:v>
                </c:pt>
                <c:pt idx="346">
                  <c:v>Jan  3 2021</c:v>
                </c:pt>
                <c:pt idx="347">
                  <c:v>Jan  4 2021</c:v>
                </c:pt>
                <c:pt idx="348">
                  <c:v>Jan  5 2021</c:v>
                </c:pt>
                <c:pt idx="349">
                  <c:v>Jan  6 2021</c:v>
                </c:pt>
                <c:pt idx="350">
                  <c:v>Jan  7 2021</c:v>
                </c:pt>
                <c:pt idx="351">
                  <c:v>Jan  8 2021</c:v>
                </c:pt>
                <c:pt idx="352">
                  <c:v>Jan  9 2021</c:v>
                </c:pt>
                <c:pt idx="353">
                  <c:v>Jan 10 2021</c:v>
                </c:pt>
                <c:pt idx="354">
                  <c:v>Jan 11 2021</c:v>
                </c:pt>
                <c:pt idx="355">
                  <c:v>Jan 12 2021</c:v>
                </c:pt>
                <c:pt idx="356">
                  <c:v>Jan 13 2021</c:v>
                </c:pt>
                <c:pt idx="357">
                  <c:v>Jan 14 2021</c:v>
                </c:pt>
                <c:pt idx="358">
                  <c:v>Jan 15 2021</c:v>
                </c:pt>
                <c:pt idx="359">
                  <c:v>Jan 16 2021</c:v>
                </c:pt>
                <c:pt idx="360">
                  <c:v>Jan 17 2021</c:v>
                </c:pt>
                <c:pt idx="361">
                  <c:v>Jan 18 2021</c:v>
                </c:pt>
                <c:pt idx="362">
                  <c:v>Jan 19 2021</c:v>
                </c:pt>
                <c:pt idx="363">
                  <c:v>Jan 20 2021</c:v>
                </c:pt>
                <c:pt idx="364">
                  <c:v>Jan 21 2021</c:v>
                </c:pt>
                <c:pt idx="365">
                  <c:v>Jan 22 2021</c:v>
                </c:pt>
                <c:pt idx="366">
                  <c:v>Jan 23 2021</c:v>
                </c:pt>
                <c:pt idx="367">
                  <c:v>Jan 24 2021</c:v>
                </c:pt>
                <c:pt idx="368">
                  <c:v>Jan 25 2021</c:v>
                </c:pt>
                <c:pt idx="369">
                  <c:v>Jan 26 2021</c:v>
                </c:pt>
                <c:pt idx="370">
                  <c:v>Jan 27 2021</c:v>
                </c:pt>
                <c:pt idx="371">
                  <c:v>Jan 28 2021</c:v>
                </c:pt>
                <c:pt idx="372">
                  <c:v>Jan 29 2021</c:v>
                </c:pt>
                <c:pt idx="373">
                  <c:v>Jan 30 2021</c:v>
                </c:pt>
                <c:pt idx="374">
                  <c:v>Jan 31 2021</c:v>
                </c:pt>
                <c:pt idx="375">
                  <c:v>Feb  1 2021</c:v>
                </c:pt>
                <c:pt idx="376">
                  <c:v>Feb  2 2021</c:v>
                </c:pt>
                <c:pt idx="377">
                  <c:v>Feb  3 2021</c:v>
                </c:pt>
                <c:pt idx="378">
                  <c:v>Feb  4 2021</c:v>
                </c:pt>
                <c:pt idx="379">
                  <c:v>Feb  5 2021</c:v>
                </c:pt>
                <c:pt idx="380">
                  <c:v>Feb  6 2021</c:v>
                </c:pt>
                <c:pt idx="381">
                  <c:v>Feb  7 2021</c:v>
                </c:pt>
                <c:pt idx="382">
                  <c:v>Feb  8 2021</c:v>
                </c:pt>
                <c:pt idx="383">
                  <c:v>Feb  9 2021</c:v>
                </c:pt>
                <c:pt idx="384">
                  <c:v>Feb 10 2021</c:v>
                </c:pt>
                <c:pt idx="385">
                  <c:v>Feb 11 2021</c:v>
                </c:pt>
                <c:pt idx="386">
                  <c:v>Feb 12 2021</c:v>
                </c:pt>
                <c:pt idx="387">
                  <c:v>Feb 13 2021</c:v>
                </c:pt>
                <c:pt idx="388">
                  <c:v>Feb 14 2021</c:v>
                </c:pt>
                <c:pt idx="389">
                  <c:v>Feb 15 2021</c:v>
                </c:pt>
                <c:pt idx="390">
                  <c:v>Feb 16 2021</c:v>
                </c:pt>
                <c:pt idx="391">
                  <c:v>Feb 17 2021</c:v>
                </c:pt>
                <c:pt idx="392">
                  <c:v>Feb 18 2021</c:v>
                </c:pt>
                <c:pt idx="393">
                  <c:v>Feb 19 2021</c:v>
                </c:pt>
                <c:pt idx="394">
                  <c:v>Feb 20 2021</c:v>
                </c:pt>
                <c:pt idx="395">
                  <c:v>Feb 21 2021</c:v>
                </c:pt>
                <c:pt idx="396">
                  <c:v>Feb 22 2021</c:v>
                </c:pt>
                <c:pt idx="397">
                  <c:v>Feb 23 2021</c:v>
                </c:pt>
                <c:pt idx="398">
                  <c:v>Feb 24 2021</c:v>
                </c:pt>
                <c:pt idx="399">
                  <c:v>Feb 25 2021</c:v>
                </c:pt>
                <c:pt idx="400">
                  <c:v>Feb 26 2021</c:v>
                </c:pt>
                <c:pt idx="401">
                  <c:v>Feb 27 2021</c:v>
                </c:pt>
                <c:pt idx="402">
                  <c:v>Feb 28 2021</c:v>
                </c:pt>
                <c:pt idx="403">
                  <c:v>Mar  1 2021</c:v>
                </c:pt>
                <c:pt idx="404">
                  <c:v>Mar  2 2021</c:v>
                </c:pt>
                <c:pt idx="405">
                  <c:v>Mar  3 2021</c:v>
                </c:pt>
                <c:pt idx="406">
                  <c:v>Mar  4 2021</c:v>
                </c:pt>
                <c:pt idx="407">
                  <c:v>Mar  5 2021</c:v>
                </c:pt>
                <c:pt idx="408">
                  <c:v>Mar  6 2021</c:v>
                </c:pt>
                <c:pt idx="409">
                  <c:v>Mar  7 2021</c:v>
                </c:pt>
                <c:pt idx="410">
                  <c:v>Mar  8 2021</c:v>
                </c:pt>
                <c:pt idx="411">
                  <c:v>Mar  9 2021</c:v>
                </c:pt>
                <c:pt idx="412">
                  <c:v>Mar 10 2021</c:v>
                </c:pt>
                <c:pt idx="413">
                  <c:v>Mar 11 2021</c:v>
                </c:pt>
                <c:pt idx="414">
                  <c:v>Mar 12 2021</c:v>
                </c:pt>
                <c:pt idx="415">
                  <c:v>Mar 13 2021</c:v>
                </c:pt>
                <c:pt idx="416">
                  <c:v>Mar 14 2021</c:v>
                </c:pt>
                <c:pt idx="417">
                  <c:v>Mar 15 2021</c:v>
                </c:pt>
                <c:pt idx="418">
                  <c:v>Mar 16 2021</c:v>
                </c:pt>
                <c:pt idx="419">
                  <c:v>Mar 17 2021</c:v>
                </c:pt>
                <c:pt idx="420">
                  <c:v>Mar 18 2021</c:v>
                </c:pt>
                <c:pt idx="421">
                  <c:v>Mar 19 2021</c:v>
                </c:pt>
                <c:pt idx="422">
                  <c:v>Mar 20 2021</c:v>
                </c:pt>
                <c:pt idx="423">
                  <c:v>Mar 21 2021</c:v>
                </c:pt>
                <c:pt idx="424">
                  <c:v>Mar 22 2021</c:v>
                </c:pt>
                <c:pt idx="425">
                  <c:v>Mar 23 2021</c:v>
                </c:pt>
                <c:pt idx="426">
                  <c:v>Mar 24 2021</c:v>
                </c:pt>
                <c:pt idx="427">
                  <c:v>Mar 25 2021</c:v>
                </c:pt>
                <c:pt idx="428">
                  <c:v>Mar 26 2021</c:v>
                </c:pt>
                <c:pt idx="429">
                  <c:v>Mar 27 2021</c:v>
                </c:pt>
                <c:pt idx="430">
                  <c:v>Mar 28 2021</c:v>
                </c:pt>
                <c:pt idx="431">
                  <c:v>Mar 29 2021</c:v>
                </c:pt>
                <c:pt idx="432">
                  <c:v>Mar 30 2021</c:v>
                </c:pt>
                <c:pt idx="433">
                  <c:v>Mar 31 2021</c:v>
                </c:pt>
                <c:pt idx="434">
                  <c:v>Apr  1 2021</c:v>
                </c:pt>
                <c:pt idx="435">
                  <c:v>Apr  2 2021</c:v>
                </c:pt>
                <c:pt idx="436">
                  <c:v>Apr  3 2021</c:v>
                </c:pt>
                <c:pt idx="437">
                  <c:v>Apr  4 2021</c:v>
                </c:pt>
                <c:pt idx="438">
                  <c:v>Apr  5 2021</c:v>
                </c:pt>
                <c:pt idx="439">
                  <c:v>Apr  6 2021</c:v>
                </c:pt>
                <c:pt idx="440">
                  <c:v>Apr  7 2021</c:v>
                </c:pt>
                <c:pt idx="441">
                  <c:v>Apr  8 2021</c:v>
                </c:pt>
                <c:pt idx="442">
                  <c:v>Apr  9 2021</c:v>
                </c:pt>
                <c:pt idx="443">
                  <c:v>Apr 10 2021</c:v>
                </c:pt>
                <c:pt idx="444">
                  <c:v>Apr 11 2021</c:v>
                </c:pt>
                <c:pt idx="445">
                  <c:v>Apr 12 2021</c:v>
                </c:pt>
                <c:pt idx="446">
                  <c:v>Apr 13 2021</c:v>
                </c:pt>
                <c:pt idx="447">
                  <c:v>Apr 14 2021</c:v>
                </c:pt>
                <c:pt idx="448">
                  <c:v>Apr 15 2021</c:v>
                </c:pt>
                <c:pt idx="449">
                  <c:v>Apr 16 2021</c:v>
                </c:pt>
                <c:pt idx="450">
                  <c:v>Apr 17 2021</c:v>
                </c:pt>
                <c:pt idx="451">
                  <c:v>Apr 18 2021</c:v>
                </c:pt>
                <c:pt idx="452">
                  <c:v>Apr 19 2021</c:v>
                </c:pt>
                <c:pt idx="453">
                  <c:v>Apr 20 2021</c:v>
                </c:pt>
                <c:pt idx="454">
                  <c:v>Apr 21 2021</c:v>
                </c:pt>
                <c:pt idx="455">
                  <c:v>Apr 22 2021</c:v>
                </c:pt>
                <c:pt idx="456">
                  <c:v>Apr 23 2021</c:v>
                </c:pt>
                <c:pt idx="457">
                  <c:v>Apr 24 2021</c:v>
                </c:pt>
                <c:pt idx="458">
                  <c:v>Apr 25 2021</c:v>
                </c:pt>
                <c:pt idx="459">
                  <c:v>Apr 26 2021</c:v>
                </c:pt>
                <c:pt idx="460">
                  <c:v>Apr 27 2021</c:v>
                </c:pt>
                <c:pt idx="461">
                  <c:v>Apr 28 2021</c:v>
                </c:pt>
                <c:pt idx="462">
                  <c:v>Apr 29 2021</c:v>
                </c:pt>
                <c:pt idx="463">
                  <c:v>Apr 30 2021</c:v>
                </c:pt>
                <c:pt idx="464">
                  <c:v>May  1 2021</c:v>
                </c:pt>
                <c:pt idx="465">
                  <c:v>May  2 2021</c:v>
                </c:pt>
                <c:pt idx="466">
                  <c:v>May  3 2021</c:v>
                </c:pt>
                <c:pt idx="467">
                  <c:v>May  4 2021</c:v>
                </c:pt>
                <c:pt idx="468">
                  <c:v>May  5 2021</c:v>
                </c:pt>
                <c:pt idx="469">
                  <c:v>May  6 2021</c:v>
                </c:pt>
                <c:pt idx="470">
                  <c:v>May  7 2021</c:v>
                </c:pt>
                <c:pt idx="471">
                  <c:v>May  8 2021</c:v>
                </c:pt>
                <c:pt idx="472">
                  <c:v>May  9 2021</c:v>
                </c:pt>
                <c:pt idx="473">
                  <c:v>May 10 2021</c:v>
                </c:pt>
                <c:pt idx="474">
                  <c:v>May 11 2021</c:v>
                </c:pt>
                <c:pt idx="475">
                  <c:v>May 12 2021</c:v>
                </c:pt>
                <c:pt idx="476">
                  <c:v>May 13 2021</c:v>
                </c:pt>
                <c:pt idx="477">
                  <c:v>May 14 2021</c:v>
                </c:pt>
                <c:pt idx="478">
                  <c:v>May 15 2021</c:v>
                </c:pt>
                <c:pt idx="479">
                  <c:v>May 16 2021</c:v>
                </c:pt>
                <c:pt idx="480">
                  <c:v>May 17 2021</c:v>
                </c:pt>
                <c:pt idx="481">
                  <c:v>May 18 2021</c:v>
                </c:pt>
                <c:pt idx="482">
                  <c:v>May 19 2021</c:v>
                </c:pt>
                <c:pt idx="483">
                  <c:v>May 20 2021</c:v>
                </c:pt>
                <c:pt idx="484">
                  <c:v>May 21 2021</c:v>
                </c:pt>
                <c:pt idx="485">
                  <c:v>May 22 2021</c:v>
                </c:pt>
                <c:pt idx="486">
                  <c:v>May 23 2021</c:v>
                </c:pt>
                <c:pt idx="487">
                  <c:v>May 24 2021</c:v>
                </c:pt>
                <c:pt idx="488">
                  <c:v>May 25 2021</c:v>
                </c:pt>
                <c:pt idx="489">
                  <c:v>May 26 2021</c:v>
                </c:pt>
                <c:pt idx="490">
                  <c:v>May 27 2021</c:v>
                </c:pt>
                <c:pt idx="491">
                  <c:v>May 28 2021</c:v>
                </c:pt>
                <c:pt idx="492">
                  <c:v>May 29 2021</c:v>
                </c:pt>
                <c:pt idx="493">
                  <c:v>May 30 2021</c:v>
                </c:pt>
                <c:pt idx="494">
                  <c:v>May 31 2021</c:v>
                </c:pt>
                <c:pt idx="495">
                  <c:v>Jun  1 2021</c:v>
                </c:pt>
                <c:pt idx="496">
                  <c:v>Jun  2 2021</c:v>
                </c:pt>
                <c:pt idx="497">
                  <c:v>Jun  3 2021</c:v>
                </c:pt>
                <c:pt idx="498">
                  <c:v>Jun  4 2021</c:v>
                </c:pt>
                <c:pt idx="499">
                  <c:v>Jun  5 2021</c:v>
                </c:pt>
                <c:pt idx="500">
                  <c:v>Jun  6 2021</c:v>
                </c:pt>
                <c:pt idx="501">
                  <c:v>Jun  7 2021</c:v>
                </c:pt>
                <c:pt idx="502">
                  <c:v>Jun  8 2021</c:v>
                </c:pt>
                <c:pt idx="503">
                  <c:v>Jun  9 2021</c:v>
                </c:pt>
                <c:pt idx="504">
                  <c:v>Jun 10 2021</c:v>
                </c:pt>
                <c:pt idx="505">
                  <c:v>Jun 11 2021</c:v>
                </c:pt>
                <c:pt idx="506">
                  <c:v>Jun 12 2021</c:v>
                </c:pt>
                <c:pt idx="507">
                  <c:v>Jun 13 2021</c:v>
                </c:pt>
                <c:pt idx="508">
                  <c:v>Jun 14 2021</c:v>
                </c:pt>
                <c:pt idx="509">
                  <c:v>Jun 15 2021</c:v>
                </c:pt>
                <c:pt idx="510">
                  <c:v>Jun 16 2021</c:v>
                </c:pt>
                <c:pt idx="511">
                  <c:v>Jun 17 2021</c:v>
                </c:pt>
                <c:pt idx="512">
                  <c:v>Jun 18 2021</c:v>
                </c:pt>
                <c:pt idx="513">
                  <c:v>Jun 19 2021</c:v>
                </c:pt>
                <c:pt idx="514">
                  <c:v>Jun 20 2021</c:v>
                </c:pt>
                <c:pt idx="515">
                  <c:v>Jun 21 2021</c:v>
                </c:pt>
                <c:pt idx="516">
                  <c:v>Jun 22 2021</c:v>
                </c:pt>
                <c:pt idx="517">
                  <c:v>Jun 23 2021</c:v>
                </c:pt>
                <c:pt idx="518">
                  <c:v>Jun 24 2021</c:v>
                </c:pt>
                <c:pt idx="519">
                  <c:v>Jun 25 2021</c:v>
                </c:pt>
                <c:pt idx="520">
                  <c:v>Jun 26 2021</c:v>
                </c:pt>
                <c:pt idx="521">
                  <c:v>Jun 27 2021</c:v>
                </c:pt>
                <c:pt idx="522">
                  <c:v>Jun 28 2021</c:v>
                </c:pt>
                <c:pt idx="523">
                  <c:v>Jun 29 2021</c:v>
                </c:pt>
                <c:pt idx="524">
                  <c:v>Jun 30 2021</c:v>
                </c:pt>
                <c:pt idx="525">
                  <c:v>Jul  1 2021</c:v>
                </c:pt>
                <c:pt idx="526">
                  <c:v>Jul  2 2021</c:v>
                </c:pt>
                <c:pt idx="527">
                  <c:v>Jul  3 2021</c:v>
                </c:pt>
                <c:pt idx="528">
                  <c:v>Jul  4 2021</c:v>
                </c:pt>
                <c:pt idx="529">
                  <c:v>Jul  5 2021</c:v>
                </c:pt>
                <c:pt idx="530">
                  <c:v>Jul  6 2021</c:v>
                </c:pt>
                <c:pt idx="531">
                  <c:v>Jul  7 2021</c:v>
                </c:pt>
                <c:pt idx="532">
                  <c:v>Jul  8 2021</c:v>
                </c:pt>
                <c:pt idx="533">
                  <c:v>Jul  9 2021</c:v>
                </c:pt>
                <c:pt idx="534">
                  <c:v>Jul 10 2021</c:v>
                </c:pt>
                <c:pt idx="535">
                  <c:v>Jul 11 2021</c:v>
                </c:pt>
                <c:pt idx="536">
                  <c:v>Jul 12 2021</c:v>
                </c:pt>
                <c:pt idx="537">
                  <c:v>Jul 13 2021</c:v>
                </c:pt>
                <c:pt idx="538">
                  <c:v>Jul 14 2021</c:v>
                </c:pt>
                <c:pt idx="539">
                  <c:v>Jul 15 2021</c:v>
                </c:pt>
                <c:pt idx="540">
                  <c:v>Jul 16 2021</c:v>
                </c:pt>
                <c:pt idx="541">
                  <c:v>Jul 17 2021</c:v>
                </c:pt>
                <c:pt idx="542">
                  <c:v>Jul 18 2021</c:v>
                </c:pt>
                <c:pt idx="543">
                  <c:v>Jul 19 2021</c:v>
                </c:pt>
                <c:pt idx="544">
                  <c:v>Jul 20 2021</c:v>
                </c:pt>
                <c:pt idx="545">
                  <c:v>Jul 21 2021</c:v>
                </c:pt>
                <c:pt idx="546">
                  <c:v>Jul 22 2021</c:v>
                </c:pt>
                <c:pt idx="547">
                  <c:v>Jul 23 2021</c:v>
                </c:pt>
                <c:pt idx="548">
                  <c:v>Jul 24 2021</c:v>
                </c:pt>
                <c:pt idx="549">
                  <c:v>Jul 25 2021</c:v>
                </c:pt>
                <c:pt idx="550">
                  <c:v>Jul 26 2021</c:v>
                </c:pt>
                <c:pt idx="551">
                  <c:v>Jul 27 2021</c:v>
                </c:pt>
                <c:pt idx="552">
                  <c:v>Jul 28 2021</c:v>
                </c:pt>
                <c:pt idx="553">
                  <c:v>Jul 29 2021</c:v>
                </c:pt>
                <c:pt idx="554">
                  <c:v>Jul 30 2021</c:v>
                </c:pt>
                <c:pt idx="555">
                  <c:v>Jul 31 2021</c:v>
                </c:pt>
                <c:pt idx="556">
                  <c:v>Aug  1 2021</c:v>
                </c:pt>
                <c:pt idx="557">
                  <c:v>Aug  2 2021</c:v>
                </c:pt>
                <c:pt idx="558">
                  <c:v>Aug  3 2021</c:v>
                </c:pt>
                <c:pt idx="559">
                  <c:v>Aug  4 2021</c:v>
                </c:pt>
                <c:pt idx="560">
                  <c:v>Aug  5 2021</c:v>
                </c:pt>
                <c:pt idx="561">
                  <c:v>Aug  6 2021</c:v>
                </c:pt>
                <c:pt idx="562">
                  <c:v>Aug  7 2021</c:v>
                </c:pt>
                <c:pt idx="563">
                  <c:v>Aug  8 2021</c:v>
                </c:pt>
                <c:pt idx="564">
                  <c:v>Aug  9 2021</c:v>
                </c:pt>
                <c:pt idx="565">
                  <c:v>Aug 10 2021</c:v>
                </c:pt>
                <c:pt idx="566">
                  <c:v>Aug 11 2021</c:v>
                </c:pt>
                <c:pt idx="567">
                  <c:v>Aug 12 2021</c:v>
                </c:pt>
                <c:pt idx="568">
                  <c:v>Aug 13 2021</c:v>
                </c:pt>
                <c:pt idx="569">
                  <c:v>Aug 14 2021</c:v>
                </c:pt>
                <c:pt idx="570">
                  <c:v>Aug 15 2021</c:v>
                </c:pt>
                <c:pt idx="571">
                  <c:v>Aug 16 2021</c:v>
                </c:pt>
                <c:pt idx="572">
                  <c:v>Aug 17 2021</c:v>
                </c:pt>
                <c:pt idx="573">
                  <c:v>Aug 18 2021</c:v>
                </c:pt>
                <c:pt idx="574">
                  <c:v>Aug 19 2021</c:v>
                </c:pt>
                <c:pt idx="575">
                  <c:v>Aug 20 2021</c:v>
                </c:pt>
                <c:pt idx="576">
                  <c:v>Aug 21 2021</c:v>
                </c:pt>
                <c:pt idx="577">
                  <c:v>Aug 22 2021</c:v>
                </c:pt>
                <c:pt idx="578">
                  <c:v>Aug 23 2021</c:v>
                </c:pt>
                <c:pt idx="579">
                  <c:v>Aug 24 2021</c:v>
                </c:pt>
                <c:pt idx="580">
                  <c:v>Aug 25 2021</c:v>
                </c:pt>
                <c:pt idx="581">
                  <c:v>Aug 26 2021</c:v>
                </c:pt>
                <c:pt idx="582">
                  <c:v>Aug 27 2021</c:v>
                </c:pt>
                <c:pt idx="583">
                  <c:v>Aug 28 2021</c:v>
                </c:pt>
                <c:pt idx="584">
                  <c:v>Aug 29 2021</c:v>
                </c:pt>
                <c:pt idx="585">
                  <c:v>Aug 30 2021</c:v>
                </c:pt>
                <c:pt idx="586">
                  <c:v>Aug 31 2021</c:v>
                </c:pt>
                <c:pt idx="587">
                  <c:v>Sep  1 2021</c:v>
                </c:pt>
                <c:pt idx="588">
                  <c:v>Sep  2 2021</c:v>
                </c:pt>
                <c:pt idx="589">
                  <c:v>Sep  3 2021</c:v>
                </c:pt>
                <c:pt idx="590">
                  <c:v>Sep  4 2021</c:v>
                </c:pt>
                <c:pt idx="591">
                  <c:v>Sep  5 2021</c:v>
                </c:pt>
                <c:pt idx="592">
                  <c:v>Sep  6 2021</c:v>
                </c:pt>
                <c:pt idx="593">
                  <c:v>Sep  7 2021</c:v>
                </c:pt>
                <c:pt idx="594">
                  <c:v>Sep  8 2021</c:v>
                </c:pt>
                <c:pt idx="595">
                  <c:v>Sep  9 2021</c:v>
                </c:pt>
                <c:pt idx="596">
                  <c:v>Sep 10 2021</c:v>
                </c:pt>
                <c:pt idx="597">
                  <c:v>Sep 11 2021</c:v>
                </c:pt>
                <c:pt idx="598">
                  <c:v>Sep 12 2021</c:v>
                </c:pt>
                <c:pt idx="599">
                  <c:v>Sep 13 2021</c:v>
                </c:pt>
                <c:pt idx="600">
                  <c:v>Sep 14 2021</c:v>
                </c:pt>
                <c:pt idx="601">
                  <c:v>Sep 15 2021</c:v>
                </c:pt>
                <c:pt idx="602">
                  <c:v>Sep 16 2021</c:v>
                </c:pt>
                <c:pt idx="603">
                  <c:v>Sep 17 2021</c:v>
                </c:pt>
                <c:pt idx="604">
                  <c:v>Sep 18 2021</c:v>
                </c:pt>
                <c:pt idx="605">
                  <c:v>Sep 19 2021</c:v>
                </c:pt>
                <c:pt idx="606">
                  <c:v>Sep 20 2021</c:v>
                </c:pt>
                <c:pt idx="607">
                  <c:v>Sep 21 2021</c:v>
                </c:pt>
                <c:pt idx="608">
                  <c:v>Sep 22 2021</c:v>
                </c:pt>
                <c:pt idx="609">
                  <c:v>Sep 23 2021</c:v>
                </c:pt>
                <c:pt idx="610">
                  <c:v>Sep 24 2021</c:v>
                </c:pt>
                <c:pt idx="611">
                  <c:v>Sep 25 2021</c:v>
                </c:pt>
                <c:pt idx="612">
                  <c:v>Sep 26 2021</c:v>
                </c:pt>
                <c:pt idx="613">
                  <c:v>Sep 27 2021</c:v>
                </c:pt>
                <c:pt idx="614">
                  <c:v>Sep 28 2021</c:v>
                </c:pt>
                <c:pt idx="615">
                  <c:v>Sep 29 2021</c:v>
                </c:pt>
                <c:pt idx="616">
                  <c:v>Sep 30 2021</c:v>
                </c:pt>
                <c:pt idx="617">
                  <c:v>Oct  1 2021</c:v>
                </c:pt>
                <c:pt idx="618">
                  <c:v>Oct  2 2021</c:v>
                </c:pt>
                <c:pt idx="619">
                  <c:v>Oct  3 2021</c:v>
                </c:pt>
                <c:pt idx="620">
                  <c:v>Oct  4 2021</c:v>
                </c:pt>
                <c:pt idx="621">
                  <c:v>Oct  5 2021</c:v>
                </c:pt>
                <c:pt idx="622">
                  <c:v>Oct  6 2021</c:v>
                </c:pt>
                <c:pt idx="623">
                  <c:v>Oct  7 2021</c:v>
                </c:pt>
                <c:pt idx="624">
                  <c:v>Oct  8 2021</c:v>
                </c:pt>
                <c:pt idx="625">
                  <c:v>Oct  9 2021</c:v>
                </c:pt>
                <c:pt idx="626">
                  <c:v>Oct 10 2021</c:v>
                </c:pt>
                <c:pt idx="627">
                  <c:v>Oct 11 2021</c:v>
                </c:pt>
                <c:pt idx="628">
                  <c:v>Oct 12 2021</c:v>
                </c:pt>
                <c:pt idx="629">
                  <c:v>Oct 13 2021</c:v>
                </c:pt>
                <c:pt idx="630">
                  <c:v>Oct 14 2021</c:v>
                </c:pt>
                <c:pt idx="631">
                  <c:v>Oct 15 2021</c:v>
                </c:pt>
                <c:pt idx="632">
                  <c:v>Oct 16 2021</c:v>
                </c:pt>
                <c:pt idx="633">
                  <c:v>Oct 17 2021</c:v>
                </c:pt>
                <c:pt idx="634">
                  <c:v>Oct 18 2021</c:v>
                </c:pt>
                <c:pt idx="635">
                  <c:v>Oct 19 2021</c:v>
                </c:pt>
                <c:pt idx="636">
                  <c:v>Oct 20 2021</c:v>
                </c:pt>
                <c:pt idx="637">
                  <c:v>Oct 21 2021</c:v>
                </c:pt>
                <c:pt idx="638">
                  <c:v>Oct 22 2021</c:v>
                </c:pt>
                <c:pt idx="639">
                  <c:v>Oct 23 2021</c:v>
                </c:pt>
                <c:pt idx="640">
                  <c:v>Oct 24 2021</c:v>
                </c:pt>
                <c:pt idx="641">
                  <c:v>Oct 25 2021</c:v>
                </c:pt>
                <c:pt idx="642">
                  <c:v>Oct 26 2021</c:v>
                </c:pt>
                <c:pt idx="643">
                  <c:v>Oct 27 2021</c:v>
                </c:pt>
                <c:pt idx="644">
                  <c:v>Oct 28 2021</c:v>
                </c:pt>
                <c:pt idx="645">
                  <c:v>Oct 29 2021</c:v>
                </c:pt>
                <c:pt idx="646">
                  <c:v>Oct 30 2021</c:v>
                </c:pt>
                <c:pt idx="647">
                  <c:v>Oct 31 2021</c:v>
                </c:pt>
                <c:pt idx="648">
                  <c:v>Nov  1 2021</c:v>
                </c:pt>
                <c:pt idx="649">
                  <c:v>Nov  2 2021</c:v>
                </c:pt>
                <c:pt idx="650">
                  <c:v>Nov  3 2021</c:v>
                </c:pt>
                <c:pt idx="651">
                  <c:v>Nov  4 2021</c:v>
                </c:pt>
                <c:pt idx="652">
                  <c:v>Nov  5 2021</c:v>
                </c:pt>
                <c:pt idx="653">
                  <c:v>Nov  6 2021</c:v>
                </c:pt>
                <c:pt idx="654">
                  <c:v>Nov  7 2021</c:v>
                </c:pt>
                <c:pt idx="655">
                  <c:v>Nov  8 2021</c:v>
                </c:pt>
                <c:pt idx="656">
                  <c:v>Nov  9 2021</c:v>
                </c:pt>
                <c:pt idx="657">
                  <c:v>Nov 10 2021</c:v>
                </c:pt>
                <c:pt idx="658">
                  <c:v>Nov 11 2021</c:v>
                </c:pt>
                <c:pt idx="659">
                  <c:v>Nov 12 2021</c:v>
                </c:pt>
                <c:pt idx="660">
                  <c:v>Nov 13 2021</c:v>
                </c:pt>
                <c:pt idx="661">
                  <c:v>Nov 14 2021</c:v>
                </c:pt>
                <c:pt idx="662">
                  <c:v>Nov 15 2021</c:v>
                </c:pt>
                <c:pt idx="663">
                  <c:v>Nov 16 2021</c:v>
                </c:pt>
                <c:pt idx="664">
                  <c:v>Nov 17 2021</c:v>
                </c:pt>
                <c:pt idx="665">
                  <c:v>Nov 18 2021</c:v>
                </c:pt>
                <c:pt idx="666">
                  <c:v>Nov 19 2021</c:v>
                </c:pt>
                <c:pt idx="667">
                  <c:v>Nov 20 2021</c:v>
                </c:pt>
                <c:pt idx="668">
                  <c:v>Nov 21 2021</c:v>
                </c:pt>
                <c:pt idx="669">
                  <c:v>Nov 22 2021</c:v>
                </c:pt>
                <c:pt idx="670">
                  <c:v>Nov 23 2021</c:v>
                </c:pt>
                <c:pt idx="671">
                  <c:v>Nov 24 2021</c:v>
                </c:pt>
                <c:pt idx="672">
                  <c:v>Nov 25 2021</c:v>
                </c:pt>
                <c:pt idx="673">
                  <c:v>Nov 26 2021</c:v>
                </c:pt>
                <c:pt idx="674">
                  <c:v>Nov 27 2021</c:v>
                </c:pt>
                <c:pt idx="675">
                  <c:v>Nov 28 2021</c:v>
                </c:pt>
                <c:pt idx="676">
                  <c:v>Nov 29 2021</c:v>
                </c:pt>
                <c:pt idx="677">
                  <c:v>Nov 30 2021</c:v>
                </c:pt>
                <c:pt idx="678">
                  <c:v>Dec  1 2021</c:v>
                </c:pt>
                <c:pt idx="679">
                  <c:v>Dec  2 2021</c:v>
                </c:pt>
                <c:pt idx="680">
                  <c:v>Dec  3 2021</c:v>
                </c:pt>
                <c:pt idx="681">
                  <c:v>Dec  4 2021</c:v>
                </c:pt>
                <c:pt idx="682">
                  <c:v>Dec  5 2021</c:v>
                </c:pt>
                <c:pt idx="683">
                  <c:v>Dec  6 2021</c:v>
                </c:pt>
              </c:strCache>
            </c:strRef>
          </c:cat>
          <c:val>
            <c:numRef>
              <c:f>data_table_for_daily_case_trend!$D$4:$D$687</c:f>
              <c:numCache>
                <c:formatCode>General</c:formatCode>
                <c:ptCount val="68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2</c:v>
                </c:pt>
                <c:pt idx="30">
                  <c:v>3</c:v>
                </c:pt>
                <c:pt idx="31">
                  <c:v>3</c:v>
                </c:pt>
                <c:pt idx="32">
                  <c:v>3</c:v>
                </c:pt>
                <c:pt idx="33">
                  <c:v>3</c:v>
                </c:pt>
                <c:pt idx="34">
                  <c:v>4</c:v>
                </c:pt>
                <c:pt idx="35">
                  <c:v>4</c:v>
                </c:pt>
                <c:pt idx="36">
                  <c:v>4</c:v>
                </c:pt>
                <c:pt idx="37">
                  <c:v>4</c:v>
                </c:pt>
                <c:pt idx="38">
                  <c:v>7</c:v>
                </c:pt>
                <c:pt idx="39">
                  <c:v>12</c:v>
                </c:pt>
                <c:pt idx="40">
                  <c:v>20</c:v>
                </c:pt>
                <c:pt idx="41">
                  <c:v>29</c:v>
                </c:pt>
                <c:pt idx="42">
                  <c:v>39</c:v>
                </c:pt>
                <c:pt idx="43">
                  <c:v>56</c:v>
                </c:pt>
                <c:pt idx="44">
                  <c:v>77</c:v>
                </c:pt>
                <c:pt idx="45">
                  <c:v>105</c:v>
                </c:pt>
                <c:pt idx="46">
                  <c:v>159</c:v>
                </c:pt>
                <c:pt idx="47">
                  <c:v>221</c:v>
                </c:pt>
                <c:pt idx="48">
                  <c:v>285</c:v>
                </c:pt>
                <c:pt idx="49">
                  <c:v>380</c:v>
                </c:pt>
                <c:pt idx="50">
                  <c:v>493</c:v>
                </c:pt>
                <c:pt idx="51">
                  <c:v>646</c:v>
                </c:pt>
                <c:pt idx="52">
                  <c:v>931</c:v>
                </c:pt>
                <c:pt idx="53">
                  <c:v>1206</c:v>
                </c:pt>
                <c:pt idx="54">
                  <c:v>1596</c:v>
                </c:pt>
                <c:pt idx="55">
                  <c:v>2223</c:v>
                </c:pt>
                <c:pt idx="56">
                  <c:v>2998</c:v>
                </c:pt>
                <c:pt idx="57">
                  <c:v>3931</c:v>
                </c:pt>
                <c:pt idx="58">
                  <c:v>5072</c:v>
                </c:pt>
                <c:pt idx="59">
                  <c:v>6310</c:v>
                </c:pt>
                <c:pt idx="60">
                  <c:v>7507</c:v>
                </c:pt>
                <c:pt idx="61">
                  <c:v>8668</c:v>
                </c:pt>
                <c:pt idx="62">
                  <c:v>9990</c:v>
                </c:pt>
                <c:pt idx="63">
                  <c:v>11790</c:v>
                </c:pt>
                <c:pt idx="64">
                  <c:v>13590</c:v>
                </c:pt>
                <c:pt idx="65">
                  <c:v>15221</c:v>
                </c:pt>
                <c:pt idx="66">
                  <c:v>17431</c:v>
                </c:pt>
                <c:pt idx="67">
                  <c:v>18160</c:v>
                </c:pt>
                <c:pt idx="68">
                  <c:v>19866</c:v>
                </c:pt>
                <c:pt idx="69">
                  <c:v>21893</c:v>
                </c:pt>
                <c:pt idx="70">
                  <c:v>23504</c:v>
                </c:pt>
                <c:pt idx="71">
                  <c:v>25189</c:v>
                </c:pt>
                <c:pt idx="72">
                  <c:v>26883</c:v>
                </c:pt>
                <c:pt idx="73">
                  <c:v>27046</c:v>
                </c:pt>
                <c:pt idx="74">
                  <c:v>28868</c:v>
                </c:pt>
                <c:pt idx="75">
                  <c:v>29858</c:v>
                </c:pt>
                <c:pt idx="76">
                  <c:v>30620</c:v>
                </c:pt>
                <c:pt idx="77">
                  <c:v>31326</c:v>
                </c:pt>
                <c:pt idx="78">
                  <c:v>31338</c:v>
                </c:pt>
                <c:pt idx="79">
                  <c:v>31297</c:v>
                </c:pt>
                <c:pt idx="80">
                  <c:v>31343</c:v>
                </c:pt>
                <c:pt idx="81">
                  <c:v>30821</c:v>
                </c:pt>
                <c:pt idx="82">
                  <c:v>30101</c:v>
                </c:pt>
                <c:pt idx="83">
                  <c:v>28915</c:v>
                </c:pt>
                <c:pt idx="84">
                  <c:v>28463</c:v>
                </c:pt>
                <c:pt idx="85">
                  <c:v>28157</c:v>
                </c:pt>
                <c:pt idx="86">
                  <c:v>27499</c:v>
                </c:pt>
                <c:pt idx="87">
                  <c:v>27511</c:v>
                </c:pt>
                <c:pt idx="88">
                  <c:v>27636</c:v>
                </c:pt>
                <c:pt idx="89">
                  <c:v>27675</c:v>
                </c:pt>
                <c:pt idx="90">
                  <c:v>28540</c:v>
                </c:pt>
                <c:pt idx="91">
                  <c:v>28708</c:v>
                </c:pt>
                <c:pt idx="92">
                  <c:v>29330</c:v>
                </c:pt>
                <c:pt idx="93">
                  <c:v>30155</c:v>
                </c:pt>
                <c:pt idx="94">
                  <c:v>30062</c:v>
                </c:pt>
                <c:pt idx="95">
                  <c:v>29834</c:v>
                </c:pt>
                <c:pt idx="96">
                  <c:v>29553</c:v>
                </c:pt>
                <c:pt idx="97">
                  <c:v>28949</c:v>
                </c:pt>
                <c:pt idx="98">
                  <c:v>28867</c:v>
                </c:pt>
                <c:pt idx="99">
                  <c:v>28309</c:v>
                </c:pt>
                <c:pt idx="100">
                  <c:v>27598</c:v>
                </c:pt>
                <c:pt idx="101">
                  <c:v>27685</c:v>
                </c:pt>
                <c:pt idx="102">
                  <c:v>27251</c:v>
                </c:pt>
                <c:pt idx="103">
                  <c:v>27211</c:v>
                </c:pt>
                <c:pt idx="104">
                  <c:v>26796</c:v>
                </c:pt>
                <c:pt idx="105">
                  <c:v>26538</c:v>
                </c:pt>
                <c:pt idx="106">
                  <c:v>26226</c:v>
                </c:pt>
                <c:pt idx="107">
                  <c:v>25879</c:v>
                </c:pt>
                <c:pt idx="108">
                  <c:v>24995</c:v>
                </c:pt>
                <c:pt idx="109">
                  <c:v>24726</c:v>
                </c:pt>
                <c:pt idx="110">
                  <c:v>24877</c:v>
                </c:pt>
                <c:pt idx="111">
                  <c:v>23939</c:v>
                </c:pt>
                <c:pt idx="112">
                  <c:v>24499</c:v>
                </c:pt>
                <c:pt idx="113">
                  <c:v>24366</c:v>
                </c:pt>
                <c:pt idx="114">
                  <c:v>24271</c:v>
                </c:pt>
                <c:pt idx="115">
                  <c:v>23925</c:v>
                </c:pt>
                <c:pt idx="116">
                  <c:v>24695</c:v>
                </c:pt>
                <c:pt idx="117">
                  <c:v>24185</c:v>
                </c:pt>
                <c:pt idx="118">
                  <c:v>25149</c:v>
                </c:pt>
                <c:pt idx="119">
                  <c:v>23862</c:v>
                </c:pt>
                <c:pt idx="120">
                  <c:v>23707</c:v>
                </c:pt>
                <c:pt idx="121">
                  <c:v>23089</c:v>
                </c:pt>
                <c:pt idx="122">
                  <c:v>23452</c:v>
                </c:pt>
                <c:pt idx="123">
                  <c:v>22660</c:v>
                </c:pt>
                <c:pt idx="124">
                  <c:v>22127</c:v>
                </c:pt>
                <c:pt idx="125">
                  <c:v>21538</c:v>
                </c:pt>
                <c:pt idx="126">
                  <c:v>21348</c:v>
                </c:pt>
                <c:pt idx="127">
                  <c:v>20995</c:v>
                </c:pt>
                <c:pt idx="128">
                  <c:v>21385</c:v>
                </c:pt>
                <c:pt idx="129">
                  <c:v>21305</c:v>
                </c:pt>
                <c:pt idx="130">
                  <c:v>21049</c:v>
                </c:pt>
                <c:pt idx="131">
                  <c:v>21589</c:v>
                </c:pt>
                <c:pt idx="132">
                  <c:v>21695</c:v>
                </c:pt>
                <c:pt idx="133">
                  <c:v>21197</c:v>
                </c:pt>
                <c:pt idx="134">
                  <c:v>21321</c:v>
                </c:pt>
                <c:pt idx="135">
                  <c:v>21302</c:v>
                </c:pt>
                <c:pt idx="136">
                  <c:v>20812</c:v>
                </c:pt>
                <c:pt idx="137">
                  <c:v>20909</c:v>
                </c:pt>
                <c:pt idx="138">
                  <c:v>20604</c:v>
                </c:pt>
                <c:pt idx="139">
                  <c:v>20800</c:v>
                </c:pt>
                <c:pt idx="140">
                  <c:v>21083</c:v>
                </c:pt>
                <c:pt idx="141">
                  <c:v>21700</c:v>
                </c:pt>
                <c:pt idx="142">
                  <c:v>22048</c:v>
                </c:pt>
                <c:pt idx="143">
                  <c:v>22454</c:v>
                </c:pt>
                <c:pt idx="144">
                  <c:v>22818</c:v>
                </c:pt>
                <c:pt idx="145">
                  <c:v>23723</c:v>
                </c:pt>
                <c:pt idx="146">
                  <c:v>24168</c:v>
                </c:pt>
                <c:pt idx="147">
                  <c:v>25035</c:v>
                </c:pt>
                <c:pt idx="148">
                  <c:v>25687</c:v>
                </c:pt>
                <c:pt idx="149">
                  <c:v>26734</c:v>
                </c:pt>
                <c:pt idx="150">
                  <c:v>27692</c:v>
                </c:pt>
                <c:pt idx="151">
                  <c:v>28851</c:v>
                </c:pt>
                <c:pt idx="152">
                  <c:v>30707</c:v>
                </c:pt>
                <c:pt idx="153">
                  <c:v>32397</c:v>
                </c:pt>
                <c:pt idx="154">
                  <c:v>35004</c:v>
                </c:pt>
                <c:pt idx="155">
                  <c:v>36897</c:v>
                </c:pt>
                <c:pt idx="156">
                  <c:v>38365</c:v>
                </c:pt>
                <c:pt idx="157">
                  <c:v>39861</c:v>
                </c:pt>
                <c:pt idx="158">
                  <c:v>41276</c:v>
                </c:pt>
                <c:pt idx="159">
                  <c:v>42514</c:v>
                </c:pt>
                <c:pt idx="160">
                  <c:v>45701</c:v>
                </c:pt>
                <c:pt idx="161">
                  <c:v>46929</c:v>
                </c:pt>
                <c:pt idx="162">
                  <c:v>48892</c:v>
                </c:pt>
                <c:pt idx="163">
                  <c:v>49746</c:v>
                </c:pt>
                <c:pt idx="164">
                  <c:v>50120</c:v>
                </c:pt>
                <c:pt idx="165">
                  <c:v>51922</c:v>
                </c:pt>
                <c:pt idx="166">
                  <c:v>53275</c:v>
                </c:pt>
                <c:pt idx="167">
                  <c:v>54081</c:v>
                </c:pt>
                <c:pt idx="168">
                  <c:v>55039</c:v>
                </c:pt>
                <c:pt idx="169">
                  <c:v>56221</c:v>
                </c:pt>
                <c:pt idx="170">
                  <c:v>58870</c:v>
                </c:pt>
                <c:pt idx="171">
                  <c:v>61616</c:v>
                </c:pt>
                <c:pt idx="172">
                  <c:v>62377</c:v>
                </c:pt>
                <c:pt idx="173">
                  <c:v>63655</c:v>
                </c:pt>
                <c:pt idx="174">
                  <c:v>64644</c:v>
                </c:pt>
                <c:pt idx="175">
                  <c:v>65768</c:v>
                </c:pt>
                <c:pt idx="176">
                  <c:v>66985</c:v>
                </c:pt>
                <c:pt idx="177">
                  <c:v>66937</c:v>
                </c:pt>
                <c:pt idx="178">
                  <c:v>66976</c:v>
                </c:pt>
                <c:pt idx="179">
                  <c:v>67330</c:v>
                </c:pt>
                <c:pt idx="180">
                  <c:v>67091</c:v>
                </c:pt>
                <c:pt idx="181">
                  <c:v>67141</c:v>
                </c:pt>
                <c:pt idx="182">
                  <c:v>67695</c:v>
                </c:pt>
                <c:pt idx="183">
                  <c:v>67242</c:v>
                </c:pt>
                <c:pt idx="184">
                  <c:v>66283</c:v>
                </c:pt>
                <c:pt idx="185">
                  <c:v>66152</c:v>
                </c:pt>
                <c:pt idx="186">
                  <c:v>65331</c:v>
                </c:pt>
                <c:pt idx="187">
                  <c:v>64740</c:v>
                </c:pt>
                <c:pt idx="188">
                  <c:v>63664</c:v>
                </c:pt>
                <c:pt idx="189">
                  <c:v>62676</c:v>
                </c:pt>
                <c:pt idx="190">
                  <c:v>61949</c:v>
                </c:pt>
                <c:pt idx="191">
                  <c:v>61282</c:v>
                </c:pt>
                <c:pt idx="192">
                  <c:v>60204</c:v>
                </c:pt>
                <c:pt idx="193">
                  <c:v>59067</c:v>
                </c:pt>
                <c:pt idx="194">
                  <c:v>58028</c:v>
                </c:pt>
                <c:pt idx="195">
                  <c:v>56759</c:v>
                </c:pt>
                <c:pt idx="196">
                  <c:v>55047</c:v>
                </c:pt>
                <c:pt idx="197">
                  <c:v>54093</c:v>
                </c:pt>
                <c:pt idx="198">
                  <c:v>53474</c:v>
                </c:pt>
                <c:pt idx="199">
                  <c:v>52745</c:v>
                </c:pt>
                <c:pt idx="200">
                  <c:v>52580</c:v>
                </c:pt>
                <c:pt idx="201">
                  <c:v>53619</c:v>
                </c:pt>
                <c:pt idx="202">
                  <c:v>53518</c:v>
                </c:pt>
                <c:pt idx="203">
                  <c:v>53088</c:v>
                </c:pt>
                <c:pt idx="204">
                  <c:v>52245</c:v>
                </c:pt>
                <c:pt idx="205">
                  <c:v>52170</c:v>
                </c:pt>
                <c:pt idx="206">
                  <c:v>51536</c:v>
                </c:pt>
                <c:pt idx="207">
                  <c:v>51203</c:v>
                </c:pt>
                <c:pt idx="208">
                  <c:v>48706</c:v>
                </c:pt>
                <c:pt idx="209">
                  <c:v>47527</c:v>
                </c:pt>
                <c:pt idx="210">
                  <c:v>46799</c:v>
                </c:pt>
                <c:pt idx="211">
                  <c:v>45581</c:v>
                </c:pt>
                <c:pt idx="212">
                  <c:v>44193</c:v>
                </c:pt>
                <c:pt idx="213">
                  <c:v>43502</c:v>
                </c:pt>
                <c:pt idx="214">
                  <c:v>42674</c:v>
                </c:pt>
                <c:pt idx="215">
                  <c:v>42562</c:v>
                </c:pt>
                <c:pt idx="216">
                  <c:v>42591</c:v>
                </c:pt>
                <c:pt idx="217">
                  <c:v>42615</c:v>
                </c:pt>
                <c:pt idx="218">
                  <c:v>42504</c:v>
                </c:pt>
                <c:pt idx="219">
                  <c:v>42387</c:v>
                </c:pt>
                <c:pt idx="220">
                  <c:v>42323</c:v>
                </c:pt>
                <c:pt idx="221">
                  <c:v>42828</c:v>
                </c:pt>
                <c:pt idx="222">
                  <c:v>42531</c:v>
                </c:pt>
                <c:pt idx="223">
                  <c:v>41858</c:v>
                </c:pt>
                <c:pt idx="224">
                  <c:v>41623</c:v>
                </c:pt>
                <c:pt idx="225">
                  <c:v>42245</c:v>
                </c:pt>
                <c:pt idx="226">
                  <c:v>42285</c:v>
                </c:pt>
                <c:pt idx="227">
                  <c:v>41908</c:v>
                </c:pt>
                <c:pt idx="228">
                  <c:v>39768</c:v>
                </c:pt>
                <c:pt idx="229">
                  <c:v>38308</c:v>
                </c:pt>
                <c:pt idx="230">
                  <c:v>37275</c:v>
                </c:pt>
                <c:pt idx="231">
                  <c:v>36350</c:v>
                </c:pt>
                <c:pt idx="232">
                  <c:v>35394</c:v>
                </c:pt>
                <c:pt idx="233">
                  <c:v>35213</c:v>
                </c:pt>
                <c:pt idx="234">
                  <c:v>35057</c:v>
                </c:pt>
                <c:pt idx="235">
                  <c:v>36510</c:v>
                </c:pt>
                <c:pt idx="236">
                  <c:v>37740</c:v>
                </c:pt>
                <c:pt idx="237">
                  <c:v>39077</c:v>
                </c:pt>
                <c:pt idx="238">
                  <c:v>39976</c:v>
                </c:pt>
                <c:pt idx="239">
                  <c:v>40488</c:v>
                </c:pt>
                <c:pt idx="240">
                  <c:v>40823</c:v>
                </c:pt>
                <c:pt idx="241">
                  <c:v>41020</c:v>
                </c:pt>
                <c:pt idx="242">
                  <c:v>42002</c:v>
                </c:pt>
                <c:pt idx="243">
                  <c:v>43842</c:v>
                </c:pt>
                <c:pt idx="244">
                  <c:v>43561</c:v>
                </c:pt>
                <c:pt idx="245">
                  <c:v>43705</c:v>
                </c:pt>
                <c:pt idx="246">
                  <c:v>43997</c:v>
                </c:pt>
                <c:pt idx="247">
                  <c:v>44051</c:v>
                </c:pt>
                <c:pt idx="248">
                  <c:v>44207</c:v>
                </c:pt>
                <c:pt idx="249">
                  <c:v>43855</c:v>
                </c:pt>
                <c:pt idx="250">
                  <c:v>42259</c:v>
                </c:pt>
                <c:pt idx="251">
                  <c:v>42777</c:v>
                </c:pt>
                <c:pt idx="252">
                  <c:v>42930</c:v>
                </c:pt>
                <c:pt idx="253">
                  <c:v>43065</c:v>
                </c:pt>
                <c:pt idx="254">
                  <c:v>43777</c:v>
                </c:pt>
                <c:pt idx="255">
                  <c:v>43818</c:v>
                </c:pt>
                <c:pt idx="256">
                  <c:v>44166</c:v>
                </c:pt>
                <c:pt idx="257">
                  <c:v>44601</c:v>
                </c:pt>
                <c:pt idx="258">
                  <c:v>45776</c:v>
                </c:pt>
                <c:pt idx="259">
                  <c:v>46945</c:v>
                </c:pt>
                <c:pt idx="260">
                  <c:v>48077</c:v>
                </c:pt>
                <c:pt idx="261">
                  <c:v>48959</c:v>
                </c:pt>
                <c:pt idx="262">
                  <c:v>50286</c:v>
                </c:pt>
                <c:pt idx="263">
                  <c:v>51451</c:v>
                </c:pt>
                <c:pt idx="264">
                  <c:v>52714</c:v>
                </c:pt>
                <c:pt idx="265">
                  <c:v>53201</c:v>
                </c:pt>
                <c:pt idx="266">
                  <c:v>54305</c:v>
                </c:pt>
                <c:pt idx="267">
                  <c:v>55802</c:v>
                </c:pt>
                <c:pt idx="268">
                  <c:v>55860</c:v>
                </c:pt>
                <c:pt idx="269">
                  <c:v>56439</c:v>
                </c:pt>
                <c:pt idx="270">
                  <c:v>58212</c:v>
                </c:pt>
                <c:pt idx="271">
                  <c:v>59378</c:v>
                </c:pt>
                <c:pt idx="272">
                  <c:v>61142</c:v>
                </c:pt>
                <c:pt idx="273">
                  <c:v>62806</c:v>
                </c:pt>
                <c:pt idx="274">
                  <c:v>64750</c:v>
                </c:pt>
                <c:pt idx="275">
                  <c:v>67902</c:v>
                </c:pt>
                <c:pt idx="276">
                  <c:v>70322</c:v>
                </c:pt>
                <c:pt idx="277">
                  <c:v>71463</c:v>
                </c:pt>
                <c:pt idx="278">
                  <c:v>73870</c:v>
                </c:pt>
                <c:pt idx="279">
                  <c:v>75994</c:v>
                </c:pt>
                <c:pt idx="280">
                  <c:v>78375</c:v>
                </c:pt>
                <c:pt idx="281">
                  <c:v>80501</c:v>
                </c:pt>
                <c:pt idx="282">
                  <c:v>82912</c:v>
                </c:pt>
                <c:pt idx="283">
                  <c:v>84111</c:v>
                </c:pt>
                <c:pt idx="284">
                  <c:v>86549</c:v>
                </c:pt>
                <c:pt idx="285">
                  <c:v>89875</c:v>
                </c:pt>
                <c:pt idx="286">
                  <c:v>94239</c:v>
                </c:pt>
                <c:pt idx="287">
                  <c:v>98822</c:v>
                </c:pt>
                <c:pt idx="288">
                  <c:v>104036</c:v>
                </c:pt>
                <c:pt idx="289">
                  <c:v>109174</c:v>
                </c:pt>
                <c:pt idx="290">
                  <c:v>114565</c:v>
                </c:pt>
                <c:pt idx="291">
                  <c:v>119972</c:v>
                </c:pt>
                <c:pt idx="292">
                  <c:v>126969</c:v>
                </c:pt>
                <c:pt idx="293">
                  <c:v>132416</c:v>
                </c:pt>
                <c:pt idx="294">
                  <c:v>138149</c:v>
                </c:pt>
                <c:pt idx="295">
                  <c:v>144432</c:v>
                </c:pt>
                <c:pt idx="296">
                  <c:v>149367</c:v>
                </c:pt>
                <c:pt idx="297">
                  <c:v>153366</c:v>
                </c:pt>
                <c:pt idx="298">
                  <c:v>157280</c:v>
                </c:pt>
                <c:pt idx="299">
                  <c:v>160123</c:v>
                </c:pt>
                <c:pt idx="300">
                  <c:v>162797</c:v>
                </c:pt>
                <c:pt idx="301">
                  <c:v>166566</c:v>
                </c:pt>
                <c:pt idx="302">
                  <c:v>168939</c:v>
                </c:pt>
                <c:pt idx="303">
                  <c:v>170323</c:v>
                </c:pt>
                <c:pt idx="304">
                  <c:v>171875</c:v>
                </c:pt>
                <c:pt idx="305">
                  <c:v>173053</c:v>
                </c:pt>
                <c:pt idx="306">
                  <c:v>174187</c:v>
                </c:pt>
                <c:pt idx="307">
                  <c:v>177431</c:v>
                </c:pt>
                <c:pt idx="308">
                  <c:v>170966</c:v>
                </c:pt>
                <c:pt idx="309">
                  <c:v>166573</c:v>
                </c:pt>
                <c:pt idx="310">
                  <c:v>162465</c:v>
                </c:pt>
                <c:pt idx="311">
                  <c:v>161092</c:v>
                </c:pt>
                <c:pt idx="312">
                  <c:v>160114</c:v>
                </c:pt>
                <c:pt idx="313">
                  <c:v>162488</c:v>
                </c:pt>
                <c:pt idx="314">
                  <c:v>164756</c:v>
                </c:pt>
                <c:pt idx="315">
                  <c:v>175311</c:v>
                </c:pt>
                <c:pt idx="316">
                  <c:v>184037</c:v>
                </c:pt>
                <c:pt idx="317">
                  <c:v>192762</c:v>
                </c:pt>
                <c:pt idx="318">
                  <c:v>197906</c:v>
                </c:pt>
                <c:pt idx="319">
                  <c:v>202573</c:v>
                </c:pt>
                <c:pt idx="320">
                  <c:v>207433</c:v>
                </c:pt>
                <c:pt idx="321">
                  <c:v>209025</c:v>
                </c:pt>
                <c:pt idx="322">
                  <c:v>207590</c:v>
                </c:pt>
                <c:pt idx="323">
                  <c:v>210917</c:v>
                </c:pt>
                <c:pt idx="324">
                  <c:v>212392</c:v>
                </c:pt>
                <c:pt idx="325">
                  <c:v>212880</c:v>
                </c:pt>
                <c:pt idx="326">
                  <c:v>214460</c:v>
                </c:pt>
                <c:pt idx="327">
                  <c:v>210793</c:v>
                </c:pt>
                <c:pt idx="328">
                  <c:v>213564</c:v>
                </c:pt>
                <c:pt idx="329">
                  <c:v>219158</c:v>
                </c:pt>
                <c:pt idx="330">
                  <c:v>217544</c:v>
                </c:pt>
                <c:pt idx="331">
                  <c:v>215498</c:v>
                </c:pt>
                <c:pt idx="332">
                  <c:v>216541</c:v>
                </c:pt>
                <c:pt idx="333">
                  <c:v>214595</c:v>
                </c:pt>
                <c:pt idx="334">
                  <c:v>214420</c:v>
                </c:pt>
                <c:pt idx="335">
                  <c:v>212497</c:v>
                </c:pt>
                <c:pt idx="336">
                  <c:v>205971</c:v>
                </c:pt>
                <c:pt idx="337">
                  <c:v>194801</c:v>
                </c:pt>
                <c:pt idx="338">
                  <c:v>187287</c:v>
                </c:pt>
                <c:pt idx="339">
                  <c:v>182563</c:v>
                </c:pt>
                <c:pt idx="340">
                  <c:v>181850</c:v>
                </c:pt>
                <c:pt idx="341">
                  <c:v>183360</c:v>
                </c:pt>
                <c:pt idx="342">
                  <c:v>184846</c:v>
                </c:pt>
                <c:pt idx="343">
                  <c:v>188948</c:v>
                </c:pt>
                <c:pt idx="344">
                  <c:v>198962</c:v>
                </c:pt>
                <c:pt idx="345">
                  <c:v>209690</c:v>
                </c:pt>
                <c:pt idx="346">
                  <c:v>216896</c:v>
                </c:pt>
                <c:pt idx="347">
                  <c:v>216305</c:v>
                </c:pt>
                <c:pt idx="348">
                  <c:v>221278</c:v>
                </c:pt>
                <c:pt idx="349">
                  <c:v>224262</c:v>
                </c:pt>
                <c:pt idx="350">
                  <c:v>229977</c:v>
                </c:pt>
                <c:pt idx="351">
                  <c:v>239211</c:v>
                </c:pt>
                <c:pt idx="352">
                  <c:v>243625</c:v>
                </c:pt>
                <c:pt idx="353">
                  <c:v>246210</c:v>
                </c:pt>
                <c:pt idx="354">
                  <c:v>250442</c:v>
                </c:pt>
                <c:pt idx="355">
                  <c:v>246675</c:v>
                </c:pt>
                <c:pt idx="356">
                  <c:v>242342</c:v>
                </c:pt>
                <c:pt idx="357">
                  <c:v>235658</c:v>
                </c:pt>
                <c:pt idx="358">
                  <c:v>227937</c:v>
                </c:pt>
                <c:pt idx="359">
                  <c:v>221886</c:v>
                </c:pt>
                <c:pt idx="360">
                  <c:v>216036</c:v>
                </c:pt>
                <c:pt idx="361">
                  <c:v>208424</c:v>
                </c:pt>
                <c:pt idx="362">
                  <c:v>198744</c:v>
                </c:pt>
                <c:pt idx="363">
                  <c:v>193005</c:v>
                </c:pt>
                <c:pt idx="364">
                  <c:v>188059</c:v>
                </c:pt>
                <c:pt idx="365">
                  <c:v>180990</c:v>
                </c:pt>
                <c:pt idx="366">
                  <c:v>174100</c:v>
                </c:pt>
                <c:pt idx="367">
                  <c:v>168526</c:v>
                </c:pt>
                <c:pt idx="368">
                  <c:v>166049</c:v>
                </c:pt>
                <c:pt idx="369">
                  <c:v>165617</c:v>
                </c:pt>
                <c:pt idx="370">
                  <c:v>161440</c:v>
                </c:pt>
                <c:pt idx="371">
                  <c:v>156751</c:v>
                </c:pt>
                <c:pt idx="372">
                  <c:v>152992</c:v>
                </c:pt>
                <c:pt idx="373">
                  <c:v>149104</c:v>
                </c:pt>
                <c:pt idx="374">
                  <c:v>144522</c:v>
                </c:pt>
                <c:pt idx="375">
                  <c:v>143750</c:v>
                </c:pt>
                <c:pt idx="376">
                  <c:v>140130</c:v>
                </c:pt>
                <c:pt idx="377">
                  <c:v>133023</c:v>
                </c:pt>
                <c:pt idx="378">
                  <c:v>128496</c:v>
                </c:pt>
                <c:pt idx="379">
                  <c:v>122975</c:v>
                </c:pt>
                <c:pt idx="380">
                  <c:v>118793</c:v>
                </c:pt>
                <c:pt idx="381">
                  <c:v>115937</c:v>
                </c:pt>
                <c:pt idx="382">
                  <c:v>109337</c:v>
                </c:pt>
                <c:pt idx="383">
                  <c:v>104966</c:v>
                </c:pt>
                <c:pt idx="384">
                  <c:v>103422</c:v>
                </c:pt>
                <c:pt idx="385">
                  <c:v>99720</c:v>
                </c:pt>
                <c:pt idx="386">
                  <c:v>95775</c:v>
                </c:pt>
                <c:pt idx="387">
                  <c:v>92396</c:v>
                </c:pt>
                <c:pt idx="388">
                  <c:v>88851</c:v>
                </c:pt>
                <c:pt idx="389">
                  <c:v>85343</c:v>
                </c:pt>
                <c:pt idx="390">
                  <c:v>80468</c:v>
                </c:pt>
                <c:pt idx="391">
                  <c:v>75484</c:v>
                </c:pt>
                <c:pt idx="392">
                  <c:v>71130</c:v>
                </c:pt>
                <c:pt idx="393">
                  <c:v>67598</c:v>
                </c:pt>
                <c:pt idx="394">
                  <c:v>64967</c:v>
                </c:pt>
                <c:pt idx="395">
                  <c:v>63411</c:v>
                </c:pt>
                <c:pt idx="396">
                  <c:v>63203</c:v>
                </c:pt>
                <c:pt idx="397">
                  <c:v>65085</c:v>
                </c:pt>
                <c:pt idx="398">
                  <c:v>66286</c:v>
                </c:pt>
                <c:pt idx="399">
                  <c:v>66751</c:v>
                </c:pt>
                <c:pt idx="400">
                  <c:v>66811</c:v>
                </c:pt>
                <c:pt idx="401">
                  <c:v>67081</c:v>
                </c:pt>
                <c:pt idx="402">
                  <c:v>66489</c:v>
                </c:pt>
                <c:pt idx="403">
                  <c:v>65736</c:v>
                </c:pt>
                <c:pt idx="404">
                  <c:v>63480</c:v>
                </c:pt>
                <c:pt idx="405">
                  <c:v>62450</c:v>
                </c:pt>
                <c:pt idx="406">
                  <c:v>61557</c:v>
                </c:pt>
                <c:pt idx="407">
                  <c:v>60216</c:v>
                </c:pt>
                <c:pt idx="408">
                  <c:v>58702</c:v>
                </c:pt>
                <c:pt idx="409">
                  <c:v>57544</c:v>
                </c:pt>
                <c:pt idx="410">
                  <c:v>56404</c:v>
                </c:pt>
                <c:pt idx="411">
                  <c:v>56157</c:v>
                </c:pt>
                <c:pt idx="412">
                  <c:v>55650</c:v>
                </c:pt>
                <c:pt idx="413">
                  <c:v>54903</c:v>
                </c:pt>
                <c:pt idx="414">
                  <c:v>54708</c:v>
                </c:pt>
                <c:pt idx="415">
                  <c:v>54148</c:v>
                </c:pt>
                <c:pt idx="416">
                  <c:v>54682</c:v>
                </c:pt>
                <c:pt idx="417">
                  <c:v>54749</c:v>
                </c:pt>
                <c:pt idx="418">
                  <c:v>54547</c:v>
                </c:pt>
                <c:pt idx="419">
                  <c:v>54572</c:v>
                </c:pt>
                <c:pt idx="420">
                  <c:v>54904</c:v>
                </c:pt>
                <c:pt idx="421">
                  <c:v>54821</c:v>
                </c:pt>
                <c:pt idx="422">
                  <c:v>55531</c:v>
                </c:pt>
                <c:pt idx="423">
                  <c:v>55203</c:v>
                </c:pt>
                <c:pt idx="424">
                  <c:v>55931</c:v>
                </c:pt>
                <c:pt idx="425">
                  <c:v>56847</c:v>
                </c:pt>
                <c:pt idx="426">
                  <c:v>57526</c:v>
                </c:pt>
                <c:pt idx="427">
                  <c:v>58028</c:v>
                </c:pt>
                <c:pt idx="428">
                  <c:v>60085</c:v>
                </c:pt>
                <c:pt idx="429">
                  <c:v>60797</c:v>
                </c:pt>
                <c:pt idx="430">
                  <c:v>61931</c:v>
                </c:pt>
                <c:pt idx="431">
                  <c:v>63253</c:v>
                </c:pt>
                <c:pt idx="432">
                  <c:v>63805</c:v>
                </c:pt>
                <c:pt idx="433">
                  <c:v>64421</c:v>
                </c:pt>
                <c:pt idx="434">
                  <c:v>65573</c:v>
                </c:pt>
                <c:pt idx="435">
                  <c:v>64551</c:v>
                </c:pt>
                <c:pt idx="436">
                  <c:v>64856</c:v>
                </c:pt>
                <c:pt idx="437">
                  <c:v>63628</c:v>
                </c:pt>
                <c:pt idx="438">
                  <c:v>63499</c:v>
                </c:pt>
                <c:pt idx="439">
                  <c:v>63629</c:v>
                </c:pt>
                <c:pt idx="440">
                  <c:v>64550</c:v>
                </c:pt>
                <c:pt idx="441">
                  <c:v>64728</c:v>
                </c:pt>
                <c:pt idx="442">
                  <c:v>66063</c:v>
                </c:pt>
                <c:pt idx="443">
                  <c:v>66429</c:v>
                </c:pt>
                <c:pt idx="444">
                  <c:v>67743</c:v>
                </c:pt>
                <c:pt idx="445">
                  <c:v>68560</c:v>
                </c:pt>
                <c:pt idx="446">
                  <c:v>69832</c:v>
                </c:pt>
                <c:pt idx="447">
                  <c:v>69039</c:v>
                </c:pt>
                <c:pt idx="448">
                  <c:v>68938</c:v>
                </c:pt>
                <c:pt idx="449">
                  <c:v>67797</c:v>
                </c:pt>
                <c:pt idx="450">
                  <c:v>69220</c:v>
                </c:pt>
                <c:pt idx="451">
                  <c:v>68608</c:v>
                </c:pt>
                <c:pt idx="452">
                  <c:v>64798</c:v>
                </c:pt>
                <c:pt idx="453">
                  <c:v>62902</c:v>
                </c:pt>
                <c:pt idx="454">
                  <c:v>61733</c:v>
                </c:pt>
                <c:pt idx="455">
                  <c:v>59834</c:v>
                </c:pt>
                <c:pt idx="456">
                  <c:v>58937</c:v>
                </c:pt>
                <c:pt idx="457">
                  <c:v>55210</c:v>
                </c:pt>
                <c:pt idx="458">
                  <c:v>53996</c:v>
                </c:pt>
                <c:pt idx="459">
                  <c:v>54555</c:v>
                </c:pt>
                <c:pt idx="460">
                  <c:v>53418</c:v>
                </c:pt>
                <c:pt idx="461">
                  <c:v>52149</c:v>
                </c:pt>
                <c:pt idx="462">
                  <c:v>51438</c:v>
                </c:pt>
                <c:pt idx="463">
                  <c:v>50108</c:v>
                </c:pt>
                <c:pt idx="464">
                  <c:v>49546</c:v>
                </c:pt>
                <c:pt idx="465">
                  <c:v>48971</c:v>
                </c:pt>
                <c:pt idx="466">
                  <c:v>48022</c:v>
                </c:pt>
                <c:pt idx="467">
                  <c:v>46908</c:v>
                </c:pt>
                <c:pt idx="468">
                  <c:v>45478</c:v>
                </c:pt>
                <c:pt idx="469">
                  <c:v>43576</c:v>
                </c:pt>
                <c:pt idx="470">
                  <c:v>42047</c:v>
                </c:pt>
                <c:pt idx="471">
                  <c:v>40457</c:v>
                </c:pt>
                <c:pt idx="472">
                  <c:v>39101</c:v>
                </c:pt>
                <c:pt idx="473">
                  <c:v>37888</c:v>
                </c:pt>
                <c:pt idx="474">
                  <c:v>36525</c:v>
                </c:pt>
                <c:pt idx="475">
                  <c:v>35185</c:v>
                </c:pt>
                <c:pt idx="476">
                  <c:v>34843</c:v>
                </c:pt>
                <c:pt idx="477">
                  <c:v>33532</c:v>
                </c:pt>
                <c:pt idx="478">
                  <c:v>32518</c:v>
                </c:pt>
                <c:pt idx="479">
                  <c:v>31627</c:v>
                </c:pt>
                <c:pt idx="480">
                  <c:v>30878</c:v>
                </c:pt>
                <c:pt idx="481">
                  <c:v>30086</c:v>
                </c:pt>
                <c:pt idx="482">
                  <c:v>28940</c:v>
                </c:pt>
                <c:pt idx="483">
                  <c:v>27076</c:v>
                </c:pt>
                <c:pt idx="484">
                  <c:v>26051</c:v>
                </c:pt>
                <c:pt idx="485">
                  <c:v>24975</c:v>
                </c:pt>
                <c:pt idx="486">
                  <c:v>24226</c:v>
                </c:pt>
                <c:pt idx="487">
                  <c:v>23742</c:v>
                </c:pt>
                <c:pt idx="488">
                  <c:v>23134</c:v>
                </c:pt>
                <c:pt idx="489">
                  <c:v>22539</c:v>
                </c:pt>
                <c:pt idx="490">
                  <c:v>21767</c:v>
                </c:pt>
                <c:pt idx="491">
                  <c:v>21214</c:v>
                </c:pt>
                <c:pt idx="492">
                  <c:v>20349</c:v>
                </c:pt>
                <c:pt idx="493">
                  <c:v>19817</c:v>
                </c:pt>
                <c:pt idx="494">
                  <c:v>18800</c:v>
                </c:pt>
                <c:pt idx="495">
                  <c:v>16675</c:v>
                </c:pt>
                <c:pt idx="496">
                  <c:v>15606</c:v>
                </c:pt>
                <c:pt idx="497">
                  <c:v>15050</c:v>
                </c:pt>
                <c:pt idx="498">
                  <c:v>14223</c:v>
                </c:pt>
                <c:pt idx="499">
                  <c:v>14028</c:v>
                </c:pt>
                <c:pt idx="500">
                  <c:v>13882</c:v>
                </c:pt>
                <c:pt idx="501">
                  <c:v>14021</c:v>
                </c:pt>
                <c:pt idx="502">
                  <c:v>14830</c:v>
                </c:pt>
                <c:pt idx="503">
                  <c:v>15238</c:v>
                </c:pt>
                <c:pt idx="504">
                  <c:v>14867</c:v>
                </c:pt>
                <c:pt idx="505">
                  <c:v>14212</c:v>
                </c:pt>
                <c:pt idx="506">
                  <c:v>13880</c:v>
                </c:pt>
                <c:pt idx="507">
                  <c:v>13539</c:v>
                </c:pt>
                <c:pt idx="508">
                  <c:v>13299</c:v>
                </c:pt>
                <c:pt idx="509">
                  <c:v>13051</c:v>
                </c:pt>
                <c:pt idx="510">
                  <c:v>12210</c:v>
                </c:pt>
                <c:pt idx="511">
                  <c:v>11812</c:v>
                </c:pt>
                <c:pt idx="512">
                  <c:v>11528</c:v>
                </c:pt>
                <c:pt idx="513">
                  <c:v>11518</c:v>
                </c:pt>
                <c:pt idx="514">
                  <c:v>11567</c:v>
                </c:pt>
                <c:pt idx="515">
                  <c:v>11620</c:v>
                </c:pt>
                <c:pt idx="516">
                  <c:v>11711</c:v>
                </c:pt>
                <c:pt idx="517">
                  <c:v>11803</c:v>
                </c:pt>
                <c:pt idx="518">
                  <c:v>12126</c:v>
                </c:pt>
                <c:pt idx="519">
                  <c:v>12564</c:v>
                </c:pt>
                <c:pt idx="520">
                  <c:v>12676</c:v>
                </c:pt>
                <c:pt idx="521">
                  <c:v>12900</c:v>
                </c:pt>
                <c:pt idx="522">
                  <c:v>13188</c:v>
                </c:pt>
                <c:pt idx="523">
                  <c:v>13511</c:v>
                </c:pt>
                <c:pt idx="524">
                  <c:v>13189</c:v>
                </c:pt>
                <c:pt idx="525">
                  <c:v>13642</c:v>
                </c:pt>
                <c:pt idx="526">
                  <c:v>13891</c:v>
                </c:pt>
                <c:pt idx="527">
                  <c:v>13871</c:v>
                </c:pt>
                <c:pt idx="528">
                  <c:v>13853</c:v>
                </c:pt>
                <c:pt idx="529">
                  <c:v>13645</c:v>
                </c:pt>
                <c:pt idx="530">
                  <c:v>14282</c:v>
                </c:pt>
                <c:pt idx="531">
                  <c:v>15882</c:v>
                </c:pt>
                <c:pt idx="532">
                  <c:v>17228</c:v>
                </c:pt>
                <c:pt idx="533">
                  <c:v>18768</c:v>
                </c:pt>
                <c:pt idx="534">
                  <c:v>19838</c:v>
                </c:pt>
                <c:pt idx="535">
                  <c:v>20753</c:v>
                </c:pt>
                <c:pt idx="536">
                  <c:v>23628</c:v>
                </c:pt>
                <c:pt idx="537">
                  <c:v>25726</c:v>
                </c:pt>
                <c:pt idx="538">
                  <c:v>27964</c:v>
                </c:pt>
                <c:pt idx="539">
                  <c:v>29740</c:v>
                </c:pt>
                <c:pt idx="540">
                  <c:v>31845</c:v>
                </c:pt>
                <c:pt idx="541">
                  <c:v>33413</c:v>
                </c:pt>
                <c:pt idx="542">
                  <c:v>35072</c:v>
                </c:pt>
                <c:pt idx="543">
                  <c:v>37378</c:v>
                </c:pt>
                <c:pt idx="544">
                  <c:v>39680</c:v>
                </c:pt>
                <c:pt idx="545">
                  <c:v>42985</c:v>
                </c:pt>
                <c:pt idx="546">
                  <c:v>47597</c:v>
                </c:pt>
                <c:pt idx="547">
                  <c:v>51329</c:v>
                </c:pt>
                <c:pt idx="548">
                  <c:v>54445</c:v>
                </c:pt>
                <c:pt idx="549">
                  <c:v>56571</c:v>
                </c:pt>
                <c:pt idx="550">
                  <c:v>60296</c:v>
                </c:pt>
                <c:pt idx="551">
                  <c:v>65308</c:v>
                </c:pt>
                <c:pt idx="552">
                  <c:v>69295</c:v>
                </c:pt>
                <c:pt idx="553">
                  <c:v>73075</c:v>
                </c:pt>
                <c:pt idx="554">
                  <c:v>78292</c:v>
                </c:pt>
                <c:pt idx="555">
                  <c:v>82319</c:v>
                </c:pt>
                <c:pt idx="556">
                  <c:v>85141</c:v>
                </c:pt>
                <c:pt idx="557">
                  <c:v>89722</c:v>
                </c:pt>
                <c:pt idx="558">
                  <c:v>93223</c:v>
                </c:pt>
                <c:pt idx="559">
                  <c:v>98162</c:v>
                </c:pt>
                <c:pt idx="560">
                  <c:v>102424</c:v>
                </c:pt>
                <c:pt idx="561">
                  <c:v>105418</c:v>
                </c:pt>
                <c:pt idx="562">
                  <c:v>110914</c:v>
                </c:pt>
                <c:pt idx="563">
                  <c:v>115787</c:v>
                </c:pt>
                <c:pt idx="564">
                  <c:v>114406</c:v>
                </c:pt>
                <c:pt idx="565">
                  <c:v>118120</c:v>
                </c:pt>
                <c:pt idx="566">
                  <c:v>121049</c:v>
                </c:pt>
                <c:pt idx="567">
                  <c:v>124259</c:v>
                </c:pt>
                <c:pt idx="568">
                  <c:v>127207</c:v>
                </c:pt>
                <c:pt idx="569">
                  <c:v>129945</c:v>
                </c:pt>
                <c:pt idx="570">
                  <c:v>131875</c:v>
                </c:pt>
                <c:pt idx="571">
                  <c:v>134212</c:v>
                </c:pt>
                <c:pt idx="572">
                  <c:v>136245</c:v>
                </c:pt>
                <c:pt idx="573">
                  <c:v>139626</c:v>
                </c:pt>
                <c:pt idx="574">
                  <c:v>142973</c:v>
                </c:pt>
                <c:pt idx="575">
                  <c:v>145885</c:v>
                </c:pt>
                <c:pt idx="576">
                  <c:v>146422</c:v>
                </c:pt>
                <c:pt idx="577">
                  <c:v>148767</c:v>
                </c:pt>
                <c:pt idx="578">
                  <c:v>149789</c:v>
                </c:pt>
                <c:pt idx="579">
                  <c:v>151642</c:v>
                </c:pt>
                <c:pt idx="580">
                  <c:v>153017</c:v>
                </c:pt>
                <c:pt idx="581">
                  <c:v>154747</c:v>
                </c:pt>
                <c:pt idx="582">
                  <c:v>157012</c:v>
                </c:pt>
                <c:pt idx="583">
                  <c:v>158201</c:v>
                </c:pt>
                <c:pt idx="584">
                  <c:v>156946</c:v>
                </c:pt>
                <c:pt idx="585">
                  <c:v>159402</c:v>
                </c:pt>
                <c:pt idx="586">
                  <c:v>161286</c:v>
                </c:pt>
                <c:pt idx="587">
                  <c:v>164284</c:v>
                </c:pt>
                <c:pt idx="588">
                  <c:v>163588</c:v>
                </c:pt>
                <c:pt idx="589">
                  <c:v>163598</c:v>
                </c:pt>
                <c:pt idx="590">
                  <c:v>162308</c:v>
                </c:pt>
                <c:pt idx="591">
                  <c:v>163221</c:v>
                </c:pt>
                <c:pt idx="592">
                  <c:v>159741</c:v>
                </c:pt>
                <c:pt idx="593">
                  <c:v>151375</c:v>
                </c:pt>
                <c:pt idx="594">
                  <c:v>147250</c:v>
                </c:pt>
                <c:pt idx="595">
                  <c:v>147891</c:v>
                </c:pt>
                <c:pt idx="596">
                  <c:v>145957</c:v>
                </c:pt>
                <c:pt idx="597">
                  <c:v>147523</c:v>
                </c:pt>
                <c:pt idx="598">
                  <c:v>146326</c:v>
                </c:pt>
                <c:pt idx="599">
                  <c:v>146821</c:v>
                </c:pt>
                <c:pt idx="600">
                  <c:v>153067</c:v>
                </c:pt>
                <c:pt idx="601">
                  <c:v>152079</c:v>
                </c:pt>
                <c:pt idx="602">
                  <c:v>149299</c:v>
                </c:pt>
                <c:pt idx="603">
                  <c:v>147612</c:v>
                </c:pt>
                <c:pt idx="604">
                  <c:v>143312</c:v>
                </c:pt>
                <c:pt idx="605">
                  <c:v>140566</c:v>
                </c:pt>
                <c:pt idx="606">
                  <c:v>137699</c:v>
                </c:pt>
                <c:pt idx="607">
                  <c:v>133822</c:v>
                </c:pt>
                <c:pt idx="608">
                  <c:v>129435</c:v>
                </c:pt>
                <c:pt idx="609">
                  <c:v>124897</c:v>
                </c:pt>
                <c:pt idx="610">
                  <c:v>121398</c:v>
                </c:pt>
                <c:pt idx="611">
                  <c:v>117476</c:v>
                </c:pt>
                <c:pt idx="612">
                  <c:v>114620</c:v>
                </c:pt>
                <c:pt idx="613">
                  <c:v>116007</c:v>
                </c:pt>
                <c:pt idx="614">
                  <c:v>113440</c:v>
                </c:pt>
                <c:pt idx="615">
                  <c:v>111152</c:v>
                </c:pt>
                <c:pt idx="616">
                  <c:v>109289</c:v>
                </c:pt>
                <c:pt idx="617">
                  <c:v>107436</c:v>
                </c:pt>
                <c:pt idx="618">
                  <c:v>105395</c:v>
                </c:pt>
                <c:pt idx="619">
                  <c:v>104155</c:v>
                </c:pt>
                <c:pt idx="620">
                  <c:v>101890</c:v>
                </c:pt>
                <c:pt idx="621">
                  <c:v>100149</c:v>
                </c:pt>
                <c:pt idx="622">
                  <c:v>98921</c:v>
                </c:pt>
                <c:pt idx="623">
                  <c:v>97420</c:v>
                </c:pt>
                <c:pt idx="624">
                  <c:v>95658</c:v>
                </c:pt>
                <c:pt idx="625">
                  <c:v>94043</c:v>
                </c:pt>
                <c:pt idx="626">
                  <c:v>92770</c:v>
                </c:pt>
                <c:pt idx="627">
                  <c:v>91005</c:v>
                </c:pt>
                <c:pt idx="628">
                  <c:v>89039</c:v>
                </c:pt>
                <c:pt idx="629">
                  <c:v>87499</c:v>
                </c:pt>
                <c:pt idx="630">
                  <c:v>85302</c:v>
                </c:pt>
                <c:pt idx="631">
                  <c:v>82900</c:v>
                </c:pt>
                <c:pt idx="632">
                  <c:v>81778</c:v>
                </c:pt>
                <c:pt idx="633">
                  <c:v>80320</c:v>
                </c:pt>
                <c:pt idx="634">
                  <c:v>79662</c:v>
                </c:pt>
                <c:pt idx="635">
                  <c:v>78223</c:v>
                </c:pt>
                <c:pt idx="636">
                  <c:v>75280</c:v>
                </c:pt>
                <c:pt idx="637">
                  <c:v>73947</c:v>
                </c:pt>
                <c:pt idx="638">
                  <c:v>72470</c:v>
                </c:pt>
                <c:pt idx="639">
                  <c:v>67821</c:v>
                </c:pt>
                <c:pt idx="640">
                  <c:v>64154</c:v>
                </c:pt>
                <c:pt idx="641">
                  <c:v>67584</c:v>
                </c:pt>
                <c:pt idx="642">
                  <c:v>70642</c:v>
                </c:pt>
                <c:pt idx="643">
                  <c:v>71714</c:v>
                </c:pt>
                <c:pt idx="644">
                  <c:v>70955</c:v>
                </c:pt>
                <c:pt idx="645">
                  <c:v>71877</c:v>
                </c:pt>
                <c:pt idx="646">
                  <c:v>71747</c:v>
                </c:pt>
                <c:pt idx="647">
                  <c:v>71311</c:v>
                </c:pt>
                <c:pt idx="648">
                  <c:v>74976</c:v>
                </c:pt>
                <c:pt idx="649">
                  <c:v>70784</c:v>
                </c:pt>
                <c:pt idx="650">
                  <c:v>70218</c:v>
                </c:pt>
                <c:pt idx="651">
                  <c:v>71089</c:v>
                </c:pt>
                <c:pt idx="652">
                  <c:v>71443</c:v>
                </c:pt>
                <c:pt idx="653">
                  <c:v>71410</c:v>
                </c:pt>
                <c:pt idx="654">
                  <c:v>72184</c:v>
                </c:pt>
                <c:pt idx="655">
                  <c:v>73320</c:v>
                </c:pt>
                <c:pt idx="656">
                  <c:v>74743</c:v>
                </c:pt>
                <c:pt idx="657">
                  <c:v>76243</c:v>
                </c:pt>
                <c:pt idx="658">
                  <c:v>73890</c:v>
                </c:pt>
                <c:pt idx="659">
                  <c:v>78690</c:v>
                </c:pt>
                <c:pt idx="660">
                  <c:v>81399</c:v>
                </c:pt>
                <c:pt idx="661">
                  <c:v>81778</c:v>
                </c:pt>
                <c:pt idx="662">
                  <c:v>84002</c:v>
                </c:pt>
                <c:pt idx="663">
                  <c:v>85959</c:v>
                </c:pt>
                <c:pt idx="664">
                  <c:v>88208</c:v>
                </c:pt>
                <c:pt idx="665">
                  <c:v>94180</c:v>
                </c:pt>
                <c:pt idx="666">
                  <c:v>92813</c:v>
                </c:pt>
                <c:pt idx="667">
                  <c:v>91587</c:v>
                </c:pt>
                <c:pt idx="668">
                  <c:v>92355</c:v>
                </c:pt>
                <c:pt idx="669">
                  <c:v>93830</c:v>
                </c:pt>
                <c:pt idx="670">
                  <c:v>94541</c:v>
                </c:pt>
                <c:pt idx="671">
                  <c:v>94420</c:v>
                </c:pt>
                <c:pt idx="672">
                  <c:v>87986</c:v>
                </c:pt>
                <c:pt idx="673">
                  <c:v>83613</c:v>
                </c:pt>
                <c:pt idx="674">
                  <c:v>84995</c:v>
                </c:pt>
                <c:pt idx="675">
                  <c:v>87599</c:v>
                </c:pt>
                <c:pt idx="676">
                  <c:v>80266</c:v>
                </c:pt>
                <c:pt idx="677">
                  <c:v>82916</c:v>
                </c:pt>
                <c:pt idx="678">
                  <c:v>86406</c:v>
                </c:pt>
                <c:pt idx="679">
                  <c:v>96684</c:v>
                </c:pt>
                <c:pt idx="680">
                  <c:v>106186</c:v>
                </c:pt>
                <c:pt idx="681">
                  <c:v>106084</c:v>
                </c:pt>
                <c:pt idx="682">
                  <c:v>104652</c:v>
                </c:pt>
                <c:pt idx="683">
                  <c:v>117179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078-2D46-BEFF-6263EAA444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30842111"/>
        <c:axId val="1930969887"/>
      </c:lineChart>
      <c:catAx>
        <c:axId val="19308421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0969887"/>
        <c:crosses val="autoZero"/>
        <c:auto val="1"/>
        <c:lblAlgn val="ctr"/>
        <c:lblOffset val="100"/>
        <c:noMultiLvlLbl val="0"/>
      </c:catAx>
      <c:valAx>
        <c:axId val="19309698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08421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Real Disposable Income: Great Recession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Monthly!$AB$1</c:f>
              <c:strCache>
                <c:ptCount val="1"/>
                <c:pt idx="0">
                  <c:v>Income</c:v>
                </c:pt>
              </c:strCache>
            </c:strRef>
          </c:tx>
          <c:spPr>
            <a:ln w="34925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cat>
            <c:numRef>
              <c:f>Monthly!$AA$2:$AA$61</c:f>
              <c:numCache>
                <c:formatCode>yyyy\-mm\-dd</c:formatCode>
                <c:ptCount val="60"/>
                <c:pt idx="0">
                  <c:v>38353</c:v>
                </c:pt>
                <c:pt idx="1">
                  <c:v>38384</c:v>
                </c:pt>
                <c:pt idx="2">
                  <c:v>38412</c:v>
                </c:pt>
                <c:pt idx="3">
                  <c:v>38443</c:v>
                </c:pt>
                <c:pt idx="4">
                  <c:v>38473</c:v>
                </c:pt>
                <c:pt idx="5">
                  <c:v>38504</c:v>
                </c:pt>
                <c:pt idx="6">
                  <c:v>38534</c:v>
                </c:pt>
                <c:pt idx="7">
                  <c:v>38565</c:v>
                </c:pt>
                <c:pt idx="8">
                  <c:v>38596</c:v>
                </c:pt>
                <c:pt idx="9">
                  <c:v>38626</c:v>
                </c:pt>
                <c:pt idx="10">
                  <c:v>38657</c:v>
                </c:pt>
                <c:pt idx="11">
                  <c:v>38687</c:v>
                </c:pt>
                <c:pt idx="12">
                  <c:v>38718</c:v>
                </c:pt>
                <c:pt idx="13">
                  <c:v>38749</c:v>
                </c:pt>
                <c:pt idx="14">
                  <c:v>38777</c:v>
                </c:pt>
                <c:pt idx="15">
                  <c:v>38808</c:v>
                </c:pt>
                <c:pt idx="16">
                  <c:v>38838</c:v>
                </c:pt>
                <c:pt idx="17">
                  <c:v>38869</c:v>
                </c:pt>
                <c:pt idx="18">
                  <c:v>38899</c:v>
                </c:pt>
                <c:pt idx="19">
                  <c:v>38930</c:v>
                </c:pt>
                <c:pt idx="20">
                  <c:v>38961</c:v>
                </c:pt>
                <c:pt idx="21">
                  <c:v>38991</c:v>
                </c:pt>
                <c:pt idx="22">
                  <c:v>39022</c:v>
                </c:pt>
                <c:pt idx="23">
                  <c:v>39052</c:v>
                </c:pt>
                <c:pt idx="24">
                  <c:v>39083</c:v>
                </c:pt>
                <c:pt idx="25">
                  <c:v>39114</c:v>
                </c:pt>
                <c:pt idx="26">
                  <c:v>39142</c:v>
                </c:pt>
                <c:pt idx="27">
                  <c:v>39173</c:v>
                </c:pt>
                <c:pt idx="28">
                  <c:v>39203</c:v>
                </c:pt>
                <c:pt idx="29">
                  <c:v>39234</c:v>
                </c:pt>
                <c:pt idx="30">
                  <c:v>39264</c:v>
                </c:pt>
                <c:pt idx="31">
                  <c:v>39295</c:v>
                </c:pt>
                <c:pt idx="32">
                  <c:v>39326</c:v>
                </c:pt>
                <c:pt idx="33">
                  <c:v>39356</c:v>
                </c:pt>
                <c:pt idx="34">
                  <c:v>39387</c:v>
                </c:pt>
                <c:pt idx="35">
                  <c:v>39417</c:v>
                </c:pt>
                <c:pt idx="36">
                  <c:v>39448</c:v>
                </c:pt>
                <c:pt idx="37">
                  <c:v>39479</c:v>
                </c:pt>
                <c:pt idx="38">
                  <c:v>39508</c:v>
                </c:pt>
                <c:pt idx="39">
                  <c:v>39539</c:v>
                </c:pt>
                <c:pt idx="40">
                  <c:v>39569</c:v>
                </c:pt>
                <c:pt idx="41">
                  <c:v>39600</c:v>
                </c:pt>
                <c:pt idx="42">
                  <c:v>39630</c:v>
                </c:pt>
                <c:pt idx="43">
                  <c:v>39661</c:v>
                </c:pt>
                <c:pt idx="44">
                  <c:v>39692</c:v>
                </c:pt>
                <c:pt idx="45">
                  <c:v>39722</c:v>
                </c:pt>
                <c:pt idx="46">
                  <c:v>39753</c:v>
                </c:pt>
                <c:pt idx="47">
                  <c:v>39783</c:v>
                </c:pt>
                <c:pt idx="48">
                  <c:v>39814</c:v>
                </c:pt>
                <c:pt idx="49">
                  <c:v>39845</c:v>
                </c:pt>
                <c:pt idx="50">
                  <c:v>39873</c:v>
                </c:pt>
                <c:pt idx="51">
                  <c:v>39904</c:v>
                </c:pt>
                <c:pt idx="52">
                  <c:v>39934</c:v>
                </c:pt>
                <c:pt idx="53">
                  <c:v>39965</c:v>
                </c:pt>
                <c:pt idx="54">
                  <c:v>39995</c:v>
                </c:pt>
                <c:pt idx="55">
                  <c:v>40026</c:v>
                </c:pt>
                <c:pt idx="56">
                  <c:v>40057</c:v>
                </c:pt>
                <c:pt idx="57">
                  <c:v>40087</c:v>
                </c:pt>
                <c:pt idx="58">
                  <c:v>40118</c:v>
                </c:pt>
                <c:pt idx="59">
                  <c:v>40148</c:v>
                </c:pt>
              </c:numCache>
            </c:numRef>
          </c:cat>
          <c:val>
            <c:numRef>
              <c:f>Monthly!$AB$2:$AB$61</c:f>
              <c:numCache>
                <c:formatCode>General</c:formatCode>
                <c:ptCount val="60"/>
                <c:pt idx="0">
                  <c:v>10670.300000000003</c:v>
                </c:pt>
                <c:pt idx="1">
                  <c:v>10677.099999999995</c:v>
                </c:pt>
                <c:pt idx="2">
                  <c:v>10717.399999999998</c:v>
                </c:pt>
                <c:pt idx="3">
                  <c:v>10751.900000000007</c:v>
                </c:pt>
                <c:pt idx="4">
                  <c:v>10799.799999999996</c:v>
                </c:pt>
                <c:pt idx="5">
                  <c:v>10824.399999999994</c:v>
                </c:pt>
                <c:pt idx="6">
                  <c:v>10839.000000000005</c:v>
                </c:pt>
                <c:pt idx="7">
                  <c:v>10856.599999999995</c:v>
                </c:pt>
                <c:pt idx="8">
                  <c:v>10815.699999999997</c:v>
                </c:pt>
                <c:pt idx="9">
                  <c:v>10870.199999999995</c:v>
                </c:pt>
                <c:pt idx="10">
                  <c:v>10937.8</c:v>
                </c:pt>
                <c:pt idx="11">
                  <c:v>10976.2</c:v>
                </c:pt>
                <c:pt idx="12">
                  <c:v>11096.700000000008</c:v>
                </c:pt>
                <c:pt idx="13">
                  <c:v>11151.399999999998</c:v>
                </c:pt>
                <c:pt idx="14">
                  <c:v>11195.70000000001</c:v>
                </c:pt>
                <c:pt idx="15">
                  <c:v>11190.299999999996</c:v>
                </c:pt>
                <c:pt idx="16">
                  <c:v>11182.699999999997</c:v>
                </c:pt>
                <c:pt idx="17">
                  <c:v>11198.199999999995</c:v>
                </c:pt>
                <c:pt idx="18">
                  <c:v>11196.300000000001</c:v>
                </c:pt>
                <c:pt idx="19">
                  <c:v>11189.599999999991</c:v>
                </c:pt>
                <c:pt idx="20">
                  <c:v>11252.300000000005</c:v>
                </c:pt>
                <c:pt idx="21">
                  <c:v>11305.999999999996</c:v>
                </c:pt>
                <c:pt idx="22">
                  <c:v>11353.099999999993</c:v>
                </c:pt>
                <c:pt idx="23">
                  <c:v>11406.800000000001</c:v>
                </c:pt>
                <c:pt idx="24">
                  <c:v>11403.699999999993</c:v>
                </c:pt>
                <c:pt idx="25">
                  <c:v>11439.599999999997</c:v>
                </c:pt>
                <c:pt idx="26">
                  <c:v>11474.999999999995</c:v>
                </c:pt>
                <c:pt idx="27">
                  <c:v>11490.099999999993</c:v>
                </c:pt>
                <c:pt idx="28">
                  <c:v>11495.499999999993</c:v>
                </c:pt>
                <c:pt idx="29">
                  <c:v>11488.400000000007</c:v>
                </c:pt>
                <c:pt idx="30">
                  <c:v>11500.399999999992</c:v>
                </c:pt>
                <c:pt idx="31">
                  <c:v>11506.19999999999</c:v>
                </c:pt>
                <c:pt idx="32">
                  <c:v>11527.1</c:v>
                </c:pt>
                <c:pt idx="33">
                  <c:v>11523.599999999991</c:v>
                </c:pt>
                <c:pt idx="34">
                  <c:v>11512.300000000001</c:v>
                </c:pt>
                <c:pt idx="35">
                  <c:v>11552.099999999989</c:v>
                </c:pt>
                <c:pt idx="36">
                  <c:v>11553.400000000011</c:v>
                </c:pt>
                <c:pt idx="37">
                  <c:v>11547.600000000004</c:v>
                </c:pt>
                <c:pt idx="38">
                  <c:v>11545.299999999992</c:v>
                </c:pt>
                <c:pt idx="39">
                  <c:v>11500.699999999993</c:v>
                </c:pt>
                <c:pt idx="40">
                  <c:v>12060.900000000005</c:v>
                </c:pt>
                <c:pt idx="41">
                  <c:v>11755.299999999994</c:v>
                </c:pt>
                <c:pt idx="42">
                  <c:v>11574.000000000005</c:v>
                </c:pt>
                <c:pt idx="43">
                  <c:v>11506.900000000009</c:v>
                </c:pt>
                <c:pt idx="44">
                  <c:v>11531.499999999998</c:v>
                </c:pt>
                <c:pt idx="45">
                  <c:v>11616.700000000008</c:v>
                </c:pt>
                <c:pt idx="46">
                  <c:v>11713.799999999994</c:v>
                </c:pt>
                <c:pt idx="47">
                  <c:v>11655.399999999994</c:v>
                </c:pt>
                <c:pt idx="48">
                  <c:v>11717.999999999993</c:v>
                </c:pt>
                <c:pt idx="49">
                  <c:v>11598.70000000001</c:v>
                </c:pt>
                <c:pt idx="50">
                  <c:v>11593.400000000003</c:v>
                </c:pt>
                <c:pt idx="51">
                  <c:v>11660.2</c:v>
                </c:pt>
                <c:pt idx="52">
                  <c:v>11826.700000000012</c:v>
                </c:pt>
                <c:pt idx="53">
                  <c:v>11610.899999999994</c:v>
                </c:pt>
                <c:pt idx="54">
                  <c:v>11560.400000000009</c:v>
                </c:pt>
                <c:pt idx="55">
                  <c:v>11538.6</c:v>
                </c:pt>
                <c:pt idx="56">
                  <c:v>11573.099999999991</c:v>
                </c:pt>
                <c:pt idx="57">
                  <c:v>11538.100000000004</c:v>
                </c:pt>
                <c:pt idx="58">
                  <c:v>11571</c:v>
                </c:pt>
                <c:pt idx="59">
                  <c:v>11630.000000000004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924-BA4C-9A00-FC6FD1DDB934}"/>
            </c:ext>
          </c:extLst>
        </c:ser>
        <c:ser>
          <c:idx val="1"/>
          <c:order val="1"/>
          <c:tx>
            <c:strRef>
              <c:f>Monthly!$AC$1</c:f>
              <c:strCache>
                <c:ptCount val="1"/>
                <c:pt idx="0">
                  <c:v>Trend</c:v>
                </c:pt>
              </c:strCache>
            </c:strRef>
          </c:tx>
          <c:spPr>
            <a:ln w="28575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Monthly!$AA$2:$AA$61</c:f>
              <c:numCache>
                <c:formatCode>yyyy\-mm\-dd</c:formatCode>
                <c:ptCount val="60"/>
                <c:pt idx="0">
                  <c:v>38353</c:v>
                </c:pt>
                <c:pt idx="1">
                  <c:v>38384</c:v>
                </c:pt>
                <c:pt idx="2">
                  <c:v>38412</c:v>
                </c:pt>
                <c:pt idx="3">
                  <c:v>38443</c:v>
                </c:pt>
                <c:pt idx="4">
                  <c:v>38473</c:v>
                </c:pt>
                <c:pt idx="5">
                  <c:v>38504</c:v>
                </c:pt>
                <c:pt idx="6">
                  <c:v>38534</c:v>
                </c:pt>
                <c:pt idx="7">
                  <c:v>38565</c:v>
                </c:pt>
                <c:pt idx="8">
                  <c:v>38596</c:v>
                </c:pt>
                <c:pt idx="9">
                  <c:v>38626</c:v>
                </c:pt>
                <c:pt idx="10">
                  <c:v>38657</c:v>
                </c:pt>
                <c:pt idx="11">
                  <c:v>38687</c:v>
                </c:pt>
                <c:pt idx="12">
                  <c:v>38718</c:v>
                </c:pt>
                <c:pt idx="13">
                  <c:v>38749</c:v>
                </c:pt>
                <c:pt idx="14">
                  <c:v>38777</c:v>
                </c:pt>
                <c:pt idx="15">
                  <c:v>38808</c:v>
                </c:pt>
                <c:pt idx="16">
                  <c:v>38838</c:v>
                </c:pt>
                <c:pt idx="17">
                  <c:v>38869</c:v>
                </c:pt>
                <c:pt idx="18">
                  <c:v>38899</c:v>
                </c:pt>
                <c:pt idx="19">
                  <c:v>38930</c:v>
                </c:pt>
                <c:pt idx="20">
                  <c:v>38961</c:v>
                </c:pt>
                <c:pt idx="21">
                  <c:v>38991</c:v>
                </c:pt>
                <c:pt idx="22">
                  <c:v>39022</c:v>
                </c:pt>
                <c:pt idx="23">
                  <c:v>39052</c:v>
                </c:pt>
                <c:pt idx="24">
                  <c:v>39083</c:v>
                </c:pt>
                <c:pt idx="25">
                  <c:v>39114</c:v>
                </c:pt>
                <c:pt idx="26">
                  <c:v>39142</c:v>
                </c:pt>
                <c:pt idx="27">
                  <c:v>39173</c:v>
                </c:pt>
                <c:pt idx="28">
                  <c:v>39203</c:v>
                </c:pt>
                <c:pt idx="29">
                  <c:v>39234</c:v>
                </c:pt>
                <c:pt idx="30">
                  <c:v>39264</c:v>
                </c:pt>
                <c:pt idx="31">
                  <c:v>39295</c:v>
                </c:pt>
                <c:pt idx="32">
                  <c:v>39326</c:v>
                </c:pt>
                <c:pt idx="33">
                  <c:v>39356</c:v>
                </c:pt>
                <c:pt idx="34">
                  <c:v>39387</c:v>
                </c:pt>
                <c:pt idx="35">
                  <c:v>39417</c:v>
                </c:pt>
                <c:pt idx="36">
                  <c:v>39448</c:v>
                </c:pt>
                <c:pt idx="37">
                  <c:v>39479</c:v>
                </c:pt>
                <c:pt idx="38">
                  <c:v>39508</c:v>
                </c:pt>
                <c:pt idx="39">
                  <c:v>39539</c:v>
                </c:pt>
                <c:pt idx="40">
                  <c:v>39569</c:v>
                </c:pt>
                <c:pt idx="41">
                  <c:v>39600</c:v>
                </c:pt>
                <c:pt idx="42">
                  <c:v>39630</c:v>
                </c:pt>
                <c:pt idx="43">
                  <c:v>39661</c:v>
                </c:pt>
                <c:pt idx="44">
                  <c:v>39692</c:v>
                </c:pt>
                <c:pt idx="45">
                  <c:v>39722</c:v>
                </c:pt>
                <c:pt idx="46">
                  <c:v>39753</c:v>
                </c:pt>
                <c:pt idx="47">
                  <c:v>39783</c:v>
                </c:pt>
                <c:pt idx="48">
                  <c:v>39814</c:v>
                </c:pt>
                <c:pt idx="49">
                  <c:v>39845</c:v>
                </c:pt>
                <c:pt idx="50">
                  <c:v>39873</c:v>
                </c:pt>
                <c:pt idx="51">
                  <c:v>39904</c:v>
                </c:pt>
                <c:pt idx="52">
                  <c:v>39934</c:v>
                </c:pt>
                <c:pt idx="53">
                  <c:v>39965</c:v>
                </c:pt>
                <c:pt idx="54">
                  <c:v>39995</c:v>
                </c:pt>
                <c:pt idx="55">
                  <c:v>40026</c:v>
                </c:pt>
                <c:pt idx="56">
                  <c:v>40057</c:v>
                </c:pt>
                <c:pt idx="57">
                  <c:v>40087</c:v>
                </c:pt>
                <c:pt idx="58">
                  <c:v>40118</c:v>
                </c:pt>
                <c:pt idx="59">
                  <c:v>40148</c:v>
                </c:pt>
              </c:numCache>
            </c:numRef>
          </c:cat>
          <c:val>
            <c:numRef>
              <c:f>Monthly!$AC$2:$AC$61</c:f>
              <c:numCache>
                <c:formatCode>General</c:formatCode>
                <c:ptCount val="60"/>
                <c:pt idx="0">
                  <c:v>10670.300000000003</c:v>
                </c:pt>
                <c:pt idx="1">
                  <c:v>10694.597533444525</c:v>
                </c:pt>
                <c:pt idx="2">
                  <c:v>10718.950395242635</c:v>
                </c:pt>
                <c:pt idx="3">
                  <c:v>10743.358711383566</c:v>
                </c:pt>
                <c:pt idx="4">
                  <c:v>10767.82260814337</c:v>
                </c:pt>
                <c:pt idx="5">
                  <c:v>10792.342212085719</c:v>
                </c:pt>
                <c:pt idx="6">
                  <c:v>10816.917650062409</c:v>
                </c:pt>
                <c:pt idx="7">
                  <c:v>10841.549049214169</c:v>
                </c:pt>
                <c:pt idx="8">
                  <c:v>10866.236536971168</c:v>
                </c:pt>
                <c:pt idx="9">
                  <c:v>10890.980241053821</c:v>
                </c:pt>
                <c:pt idx="10">
                  <c:v>10915.780289473325</c:v>
                </c:pt>
                <c:pt idx="11">
                  <c:v>10940.636810532371</c:v>
                </c:pt>
                <c:pt idx="12">
                  <c:v>10965.549932825865</c:v>
                </c:pt>
                <c:pt idx="13">
                  <c:v>10990.519785241468</c:v>
                </c:pt>
                <c:pt idx="14">
                  <c:v>11015.546496960405</c:v>
                </c:pt>
                <c:pt idx="15">
                  <c:v>11040.630197457989</c:v>
                </c:pt>
                <c:pt idx="16">
                  <c:v>11065.771016504439</c:v>
                </c:pt>
                <c:pt idx="17">
                  <c:v>11090.969084165399</c:v>
                </c:pt>
                <c:pt idx="18">
                  <c:v>11116.224530802763</c:v>
                </c:pt>
                <c:pt idx="19">
                  <c:v>11141.5374870752</c:v>
                </c:pt>
                <c:pt idx="20">
                  <c:v>11166.908083938981</c:v>
                </c:pt>
                <c:pt idx="21">
                  <c:v>11192.336452648522</c:v>
                </c:pt>
                <c:pt idx="22">
                  <c:v>11217.822724757118</c:v>
                </c:pt>
                <c:pt idx="23">
                  <c:v>11243.367032117689</c:v>
                </c:pt>
                <c:pt idx="24">
                  <c:v>11268.969506883319</c:v>
                </c:pt>
                <c:pt idx="25">
                  <c:v>11294.6302815081</c:v>
                </c:pt>
                <c:pt idx="26">
                  <c:v>11320.349488747655</c:v>
                </c:pt>
                <c:pt idx="27">
                  <c:v>11346.127261659994</c:v>
                </c:pt>
                <c:pt idx="28">
                  <c:v>11371.96373360603</c:v>
                </c:pt>
                <c:pt idx="29">
                  <c:v>11397.859038250434</c:v>
                </c:pt>
                <c:pt idx="30">
                  <c:v>11423.813309562169</c:v>
                </c:pt>
                <c:pt idx="31">
                  <c:v>11449.826681815344</c:v>
                </c:pt>
                <c:pt idx="32">
                  <c:v>11475.899289589765</c:v>
                </c:pt>
                <c:pt idx="33">
                  <c:v>11502.031267771687</c:v>
                </c:pt>
                <c:pt idx="34">
                  <c:v>11528.22275155458</c:v>
                </c:pt>
                <c:pt idx="35">
                  <c:v>11554.47387643969</c:v>
                </c:pt>
                <c:pt idx="36">
                  <c:v>11580.784778236888</c:v>
                </c:pt>
                <c:pt idx="37">
                  <c:v>11607.155593065225</c:v>
                </c:pt>
                <c:pt idx="38">
                  <c:v>11633.586457353789</c:v>
                </c:pt>
                <c:pt idx="39">
                  <c:v>11660.077507842254</c:v>
                </c:pt>
                <c:pt idx="40">
                  <c:v>11686.628881581748</c:v>
                </c:pt>
                <c:pt idx="41">
                  <c:v>11713.240715935417</c:v>
                </c:pt>
                <c:pt idx="42">
                  <c:v>11739.913148579199</c:v>
                </c:pt>
                <c:pt idx="43">
                  <c:v>11766.646317502602</c:v>
                </c:pt>
                <c:pt idx="44">
                  <c:v>11793.440361009267</c:v>
                </c:pt>
                <c:pt idx="45">
                  <c:v>11820.295417717849</c:v>
                </c:pt>
                <c:pt idx="46">
                  <c:v>11847.211626562577</c:v>
                </c:pt>
                <c:pt idx="47">
                  <c:v>11874.18912679413</c:v>
                </c:pt>
                <c:pt idx="48">
                  <c:v>11901.228057980192</c:v>
                </c:pt>
                <c:pt idx="49">
                  <c:v>11928.328560006345</c:v>
                </c:pt>
                <c:pt idx="50">
                  <c:v>11955.490773076643</c:v>
                </c:pt>
                <c:pt idx="51">
                  <c:v>11982.7148377144</c:v>
                </c:pt>
                <c:pt idx="52">
                  <c:v>12010.000894762989</c:v>
                </c:pt>
                <c:pt idx="53">
                  <c:v>12037.349085386402</c:v>
                </c:pt>
                <c:pt idx="54">
                  <c:v>12064.759551070174</c:v>
                </c:pt>
                <c:pt idx="55">
                  <c:v>12092.232433621932</c:v>
                </c:pt>
                <c:pt idx="56">
                  <c:v>12119.767875172298</c:v>
                </c:pt>
                <c:pt idx="57">
                  <c:v>12147.366018175457</c:v>
                </c:pt>
                <c:pt idx="58">
                  <c:v>12175.027005410067</c:v>
                </c:pt>
                <c:pt idx="59">
                  <c:v>12202.750979979824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924-BA4C-9A00-FC6FD1DDB9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4288448"/>
        <c:axId val="405356688"/>
      </c:lineChart>
      <c:dateAx>
        <c:axId val="414288448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5356688"/>
        <c:crosses val="autoZero"/>
        <c:auto val="1"/>
        <c:lblOffset val="100"/>
        <c:baseTimeUnit val="months"/>
      </c:dateAx>
      <c:valAx>
        <c:axId val="405356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4288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Monthly!$AF$1</c:f>
              <c:strCache>
                <c:ptCount val="1"/>
                <c:pt idx="0">
                  <c:v>Income</c:v>
                </c:pt>
              </c:strCache>
            </c:strRef>
          </c:tx>
          <c:spPr>
            <a:ln w="34925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cat>
            <c:numRef>
              <c:f>Monthly!$AE$2:$AE$57</c:f>
              <c:numCache>
                <c:formatCode>yyyy\-mm\-dd</c:formatCode>
                <c:ptCount val="56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  <c:pt idx="32">
                  <c:v>43709</c:v>
                </c:pt>
                <c:pt idx="33">
                  <c:v>43739</c:v>
                </c:pt>
                <c:pt idx="34">
                  <c:v>43770</c:v>
                </c:pt>
                <c:pt idx="35">
                  <c:v>43800</c:v>
                </c:pt>
                <c:pt idx="36">
                  <c:v>43831</c:v>
                </c:pt>
                <c:pt idx="37">
                  <c:v>43862</c:v>
                </c:pt>
                <c:pt idx="38">
                  <c:v>43891</c:v>
                </c:pt>
                <c:pt idx="39">
                  <c:v>43922</c:v>
                </c:pt>
                <c:pt idx="40">
                  <c:v>43952</c:v>
                </c:pt>
                <c:pt idx="41">
                  <c:v>43983</c:v>
                </c:pt>
                <c:pt idx="42">
                  <c:v>44013</c:v>
                </c:pt>
                <c:pt idx="43">
                  <c:v>44044</c:v>
                </c:pt>
                <c:pt idx="44">
                  <c:v>44075</c:v>
                </c:pt>
                <c:pt idx="45">
                  <c:v>44105</c:v>
                </c:pt>
                <c:pt idx="46">
                  <c:v>44136</c:v>
                </c:pt>
                <c:pt idx="47">
                  <c:v>44166</c:v>
                </c:pt>
                <c:pt idx="48">
                  <c:v>44197</c:v>
                </c:pt>
                <c:pt idx="49">
                  <c:v>44228</c:v>
                </c:pt>
                <c:pt idx="50">
                  <c:v>44256</c:v>
                </c:pt>
                <c:pt idx="51">
                  <c:v>44287</c:v>
                </c:pt>
                <c:pt idx="52">
                  <c:v>44317</c:v>
                </c:pt>
                <c:pt idx="53">
                  <c:v>44348</c:v>
                </c:pt>
                <c:pt idx="54">
                  <c:v>44378</c:v>
                </c:pt>
                <c:pt idx="55">
                  <c:v>44409</c:v>
                </c:pt>
              </c:numCache>
            </c:numRef>
          </c:cat>
          <c:val>
            <c:numRef>
              <c:f>Monthly!$AF$2:$AF$57</c:f>
              <c:numCache>
                <c:formatCode>0.0</c:formatCode>
                <c:ptCount val="56"/>
                <c:pt idx="0">
                  <c:v>13742.1</c:v>
                </c:pt>
                <c:pt idx="1">
                  <c:v>13792.3</c:v>
                </c:pt>
                <c:pt idx="2">
                  <c:v>13851.3</c:v>
                </c:pt>
                <c:pt idx="3">
                  <c:v>13869.6</c:v>
                </c:pt>
                <c:pt idx="4">
                  <c:v>13962.6</c:v>
                </c:pt>
                <c:pt idx="5">
                  <c:v>13963.5</c:v>
                </c:pt>
                <c:pt idx="6">
                  <c:v>13999.9</c:v>
                </c:pt>
                <c:pt idx="7">
                  <c:v>14015.8</c:v>
                </c:pt>
                <c:pt idx="8">
                  <c:v>14030.9</c:v>
                </c:pt>
                <c:pt idx="9">
                  <c:v>14062.7</c:v>
                </c:pt>
                <c:pt idx="10">
                  <c:v>14078.4</c:v>
                </c:pt>
                <c:pt idx="11">
                  <c:v>14111.5</c:v>
                </c:pt>
                <c:pt idx="12">
                  <c:v>14211.4</c:v>
                </c:pt>
                <c:pt idx="13">
                  <c:v>14250.1</c:v>
                </c:pt>
                <c:pt idx="14">
                  <c:v>14298.3</c:v>
                </c:pt>
                <c:pt idx="15">
                  <c:v>14329.5</c:v>
                </c:pt>
                <c:pt idx="16">
                  <c:v>14373.2</c:v>
                </c:pt>
                <c:pt idx="17">
                  <c:v>14416.2</c:v>
                </c:pt>
                <c:pt idx="18">
                  <c:v>14467</c:v>
                </c:pt>
                <c:pt idx="19">
                  <c:v>14509.6</c:v>
                </c:pt>
                <c:pt idx="20">
                  <c:v>14498.8</c:v>
                </c:pt>
                <c:pt idx="21">
                  <c:v>14527.7</c:v>
                </c:pt>
                <c:pt idx="22">
                  <c:v>14550.4</c:v>
                </c:pt>
                <c:pt idx="23">
                  <c:v>14719.3</c:v>
                </c:pt>
                <c:pt idx="24">
                  <c:v>14714.3</c:v>
                </c:pt>
                <c:pt idx="25">
                  <c:v>14742.1</c:v>
                </c:pt>
                <c:pt idx="26">
                  <c:v>14732.5</c:v>
                </c:pt>
                <c:pt idx="27">
                  <c:v>14678</c:v>
                </c:pt>
                <c:pt idx="28">
                  <c:v>14673.5</c:v>
                </c:pt>
                <c:pt idx="29">
                  <c:v>14686.4</c:v>
                </c:pt>
                <c:pt idx="30">
                  <c:v>14703.7</c:v>
                </c:pt>
                <c:pt idx="31">
                  <c:v>14777.8</c:v>
                </c:pt>
                <c:pt idx="32">
                  <c:v>14807.9</c:v>
                </c:pt>
                <c:pt idx="33">
                  <c:v>14821.4</c:v>
                </c:pt>
                <c:pt idx="34">
                  <c:v>14885.9</c:v>
                </c:pt>
                <c:pt idx="35">
                  <c:v>14844.1</c:v>
                </c:pt>
                <c:pt idx="36">
                  <c:v>14976.5</c:v>
                </c:pt>
                <c:pt idx="37">
                  <c:v>15068.8</c:v>
                </c:pt>
                <c:pt idx="38">
                  <c:v>14844</c:v>
                </c:pt>
                <c:pt idx="39">
                  <c:v>17170.7</c:v>
                </c:pt>
                <c:pt idx="40">
                  <c:v>16333</c:v>
                </c:pt>
                <c:pt idx="41">
                  <c:v>16057.3</c:v>
                </c:pt>
                <c:pt idx="42">
                  <c:v>16151.9</c:v>
                </c:pt>
                <c:pt idx="43">
                  <c:v>15553.9</c:v>
                </c:pt>
                <c:pt idx="44">
                  <c:v>15643.4</c:v>
                </c:pt>
                <c:pt idx="45">
                  <c:v>15568.4</c:v>
                </c:pt>
                <c:pt idx="46">
                  <c:v>15366.5</c:v>
                </c:pt>
                <c:pt idx="47">
                  <c:v>15393.8</c:v>
                </c:pt>
                <c:pt idx="48">
                  <c:v>16988.599999999999</c:v>
                </c:pt>
                <c:pt idx="49">
                  <c:v>15548.2</c:v>
                </c:pt>
                <c:pt idx="50">
                  <c:v>19119.5</c:v>
                </c:pt>
                <c:pt idx="51">
                  <c:v>16102.8</c:v>
                </c:pt>
                <c:pt idx="52">
                  <c:v>15598.1</c:v>
                </c:pt>
                <c:pt idx="53">
                  <c:v>15517.7</c:v>
                </c:pt>
                <c:pt idx="54">
                  <c:v>15630.4</c:v>
                </c:pt>
                <c:pt idx="55">
                  <c:v>15584.2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12-5A4D-AD03-37F3E8B37863}"/>
            </c:ext>
          </c:extLst>
        </c:ser>
        <c:ser>
          <c:idx val="1"/>
          <c:order val="1"/>
          <c:tx>
            <c:strRef>
              <c:f>Monthly!$AG$1</c:f>
              <c:strCache>
                <c:ptCount val="1"/>
                <c:pt idx="0">
                  <c:v>Trend</c:v>
                </c:pt>
              </c:strCache>
            </c:strRef>
          </c:tx>
          <c:spPr>
            <a:ln w="28575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Monthly!$AE$2:$AE$57</c:f>
              <c:numCache>
                <c:formatCode>yyyy\-mm\-dd</c:formatCode>
                <c:ptCount val="56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  <c:pt idx="32">
                  <c:v>43709</c:v>
                </c:pt>
                <c:pt idx="33">
                  <c:v>43739</c:v>
                </c:pt>
                <c:pt idx="34">
                  <c:v>43770</c:v>
                </c:pt>
                <c:pt idx="35">
                  <c:v>43800</c:v>
                </c:pt>
                <c:pt idx="36">
                  <c:v>43831</c:v>
                </c:pt>
                <c:pt idx="37">
                  <c:v>43862</c:v>
                </c:pt>
                <c:pt idx="38">
                  <c:v>43891</c:v>
                </c:pt>
                <c:pt idx="39">
                  <c:v>43922</c:v>
                </c:pt>
                <c:pt idx="40">
                  <c:v>43952</c:v>
                </c:pt>
                <c:pt idx="41">
                  <c:v>43983</c:v>
                </c:pt>
                <c:pt idx="42">
                  <c:v>44013</c:v>
                </c:pt>
                <c:pt idx="43">
                  <c:v>44044</c:v>
                </c:pt>
                <c:pt idx="44">
                  <c:v>44075</c:v>
                </c:pt>
                <c:pt idx="45">
                  <c:v>44105</c:v>
                </c:pt>
                <c:pt idx="46">
                  <c:v>44136</c:v>
                </c:pt>
                <c:pt idx="47">
                  <c:v>44166</c:v>
                </c:pt>
                <c:pt idx="48">
                  <c:v>44197</c:v>
                </c:pt>
                <c:pt idx="49">
                  <c:v>44228</c:v>
                </c:pt>
                <c:pt idx="50">
                  <c:v>44256</c:v>
                </c:pt>
                <c:pt idx="51">
                  <c:v>44287</c:v>
                </c:pt>
                <c:pt idx="52">
                  <c:v>44317</c:v>
                </c:pt>
                <c:pt idx="53">
                  <c:v>44348</c:v>
                </c:pt>
                <c:pt idx="54">
                  <c:v>44378</c:v>
                </c:pt>
                <c:pt idx="55">
                  <c:v>44409</c:v>
                </c:pt>
              </c:numCache>
            </c:numRef>
          </c:cat>
          <c:val>
            <c:numRef>
              <c:f>Monthly!$AG$2:$AG$57</c:f>
              <c:numCache>
                <c:formatCode>General</c:formatCode>
                <c:ptCount val="56"/>
                <c:pt idx="0">
                  <c:v>13742.1</c:v>
                </c:pt>
                <c:pt idx="1">
                  <c:v>13771.577212509965</c:v>
                </c:pt>
                <c:pt idx="2">
                  <c:v>13801.11765451596</c:v>
                </c:pt>
                <c:pt idx="3">
                  <c:v>13830.721461647125</c:v>
                </c:pt>
                <c:pt idx="4">
                  <c:v>13860.388769823541</c:v>
                </c:pt>
                <c:pt idx="5">
                  <c:v>13890.119715256831</c:v>
                </c:pt>
                <c:pt idx="6">
                  <c:v>13919.914434450802</c:v>
                </c:pt>
                <c:pt idx="7">
                  <c:v>13949.773064202067</c:v>
                </c:pt>
                <c:pt idx="8">
                  <c:v>13979.695741600668</c:v>
                </c:pt>
                <c:pt idx="9">
                  <c:v>14009.682604030704</c:v>
                </c:pt>
                <c:pt idx="10">
                  <c:v>14039.733789170979</c:v>
                </c:pt>
                <c:pt idx="11">
                  <c:v>14069.849434995616</c:v>
                </c:pt>
                <c:pt idx="12">
                  <c:v>14100.029679774694</c:v>
                </c:pt>
                <c:pt idx="13">
                  <c:v>14130.274662074891</c:v>
                </c:pt>
                <c:pt idx="14">
                  <c:v>14160.584520760114</c:v>
                </c:pt>
                <c:pt idx="15">
                  <c:v>14190.959394992127</c:v>
                </c:pt>
                <c:pt idx="16">
                  <c:v>14221.399424231216</c:v>
                </c:pt>
                <c:pt idx="17">
                  <c:v>14251.904748236804</c:v>
                </c:pt>
                <c:pt idx="18">
                  <c:v>14282.475507068099</c:v>
                </c:pt>
                <c:pt idx="19">
                  <c:v>14313.111841084752</c:v>
                </c:pt>
                <c:pt idx="20">
                  <c:v>14343.813890947475</c:v>
                </c:pt>
                <c:pt idx="21">
                  <c:v>14374.581797618717</c:v>
                </c:pt>
                <c:pt idx="22">
                  <c:v>14405.415702363283</c:v>
                </c:pt>
                <c:pt idx="23">
                  <c:v>14436.315746749</c:v>
                </c:pt>
                <c:pt idx="24">
                  <c:v>14467.282072647362</c:v>
                </c:pt>
                <c:pt idx="25">
                  <c:v>14498.314822234182</c:v>
                </c:pt>
                <c:pt idx="26">
                  <c:v>14529.414137990245</c:v>
                </c:pt>
                <c:pt idx="27">
                  <c:v>14560.580162701959</c:v>
                </c:pt>
                <c:pt idx="28">
                  <c:v>14591.813039462013</c:v>
                </c:pt>
                <c:pt idx="29">
                  <c:v>14623.112911670038</c:v>
                </c:pt>
                <c:pt idx="30">
                  <c:v>14654.479923033257</c:v>
                </c:pt>
                <c:pt idx="31">
                  <c:v>14685.914217567157</c:v>
                </c:pt>
                <c:pt idx="32">
                  <c:v>14717.415939596129</c:v>
                </c:pt>
                <c:pt idx="33">
                  <c:v>14748.985233754156</c:v>
                </c:pt>
                <c:pt idx="34">
                  <c:v>14780.622244985463</c:v>
                </c:pt>
                <c:pt idx="35">
                  <c:v>14812.327118545178</c:v>
                </c:pt>
                <c:pt idx="36">
                  <c:v>14844.100000000013</c:v>
                </c:pt>
                <c:pt idx="37">
                  <c:v>14875.941035228921</c:v>
                </c:pt>
                <c:pt idx="38">
                  <c:v>14907.85037042377</c:v>
                </c:pt>
                <c:pt idx="39">
                  <c:v>14939.828152090018</c:v>
                </c:pt>
                <c:pt idx="40">
                  <c:v>14971.874527047379</c:v>
                </c:pt>
                <c:pt idx="41">
                  <c:v>15003.989642430493</c:v>
                </c:pt>
                <c:pt idx="42">
                  <c:v>15036.17364568962</c:v>
                </c:pt>
                <c:pt idx="43">
                  <c:v>15068.426684591297</c:v>
                </c:pt>
                <c:pt idx="44">
                  <c:v>15100.748907219027</c:v>
                </c:pt>
                <c:pt idx="45">
                  <c:v>15133.140461973957</c:v>
                </c:pt>
                <c:pt idx="46">
                  <c:v>15165.601497575562</c:v>
                </c:pt>
                <c:pt idx="47">
                  <c:v>15198.132163062312</c:v>
                </c:pt>
                <c:pt idx="48">
                  <c:v>15230.732607792384</c:v>
                </c:pt>
                <c:pt idx="49">
                  <c:v>15263.402981444327</c:v>
                </c:pt>
                <c:pt idx="50">
                  <c:v>15296.143434017751</c:v>
                </c:pt>
                <c:pt idx="51">
                  <c:v>15328.954115834029</c:v>
                </c:pt>
                <c:pt idx="52">
                  <c:v>15361.835177536968</c:v>
                </c:pt>
                <c:pt idx="53">
                  <c:v>15394.786770093513</c:v>
                </c:pt>
                <c:pt idx="54">
                  <c:v>15427.809044794445</c:v>
                </c:pt>
                <c:pt idx="55">
                  <c:v>15460.902153255056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12-5A4D-AD03-37F3E8B378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07518000"/>
        <c:axId val="818306656"/>
      </c:lineChart>
      <c:dateAx>
        <c:axId val="407518000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8306656"/>
        <c:crosses val="autoZero"/>
        <c:auto val="1"/>
        <c:lblOffset val="100"/>
        <c:baseTimeUnit val="months"/>
      </c:dateAx>
      <c:valAx>
        <c:axId val="818306656"/>
        <c:scaling>
          <c:orientation val="minMax"/>
          <c:min val="12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7518000"/>
        <c:crosses val="autoZero"/>
        <c:crossBetween val="between"/>
        <c:majorUnit val="2500"/>
        <c:minorUnit val="10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Quarterly!$AV$5</c:f>
              <c:strCache>
                <c:ptCount val="1"/>
                <c:pt idx="0">
                  <c:v>inv</c:v>
                </c:pt>
              </c:strCache>
            </c:strRef>
          </c:tx>
          <c:spPr>
            <a:solidFill>
              <a:srgbClr val="0432FF"/>
            </a:solidFill>
            <a:ln>
              <a:solidFill>
                <a:srgbClr val="0432FF"/>
              </a:solidFill>
            </a:ln>
            <a:effectLst/>
          </c:spPr>
          <c:invertIfNegative val="0"/>
          <c:cat>
            <c:numRef>
              <c:f>Quarterly!$AU$6:$AU$91</c:f>
              <c:numCache>
                <c:formatCode>yyyy\-mm\-dd</c:formatCode>
                <c:ptCount val="86"/>
                <c:pt idx="0">
                  <c:v>36526</c:v>
                </c:pt>
                <c:pt idx="1">
                  <c:v>36617</c:v>
                </c:pt>
                <c:pt idx="2">
                  <c:v>36708</c:v>
                </c:pt>
                <c:pt idx="3">
                  <c:v>36800</c:v>
                </c:pt>
                <c:pt idx="4">
                  <c:v>36892</c:v>
                </c:pt>
                <c:pt idx="5">
                  <c:v>36982</c:v>
                </c:pt>
                <c:pt idx="6">
                  <c:v>37073</c:v>
                </c:pt>
                <c:pt idx="7">
                  <c:v>37165</c:v>
                </c:pt>
                <c:pt idx="8">
                  <c:v>37257</c:v>
                </c:pt>
                <c:pt idx="9">
                  <c:v>37347</c:v>
                </c:pt>
                <c:pt idx="10">
                  <c:v>37438</c:v>
                </c:pt>
                <c:pt idx="11">
                  <c:v>37530</c:v>
                </c:pt>
                <c:pt idx="12">
                  <c:v>37622</c:v>
                </c:pt>
                <c:pt idx="13">
                  <c:v>37712</c:v>
                </c:pt>
                <c:pt idx="14">
                  <c:v>37803</c:v>
                </c:pt>
                <c:pt idx="15">
                  <c:v>37895</c:v>
                </c:pt>
                <c:pt idx="16">
                  <c:v>37987</c:v>
                </c:pt>
                <c:pt idx="17">
                  <c:v>38078</c:v>
                </c:pt>
                <c:pt idx="18">
                  <c:v>38169</c:v>
                </c:pt>
                <c:pt idx="19">
                  <c:v>38261</c:v>
                </c:pt>
                <c:pt idx="20">
                  <c:v>38353</c:v>
                </c:pt>
                <c:pt idx="21">
                  <c:v>38443</c:v>
                </c:pt>
                <c:pt idx="22">
                  <c:v>38534</c:v>
                </c:pt>
                <c:pt idx="23">
                  <c:v>38626</c:v>
                </c:pt>
                <c:pt idx="24">
                  <c:v>38718</c:v>
                </c:pt>
                <c:pt idx="25">
                  <c:v>38808</c:v>
                </c:pt>
                <c:pt idx="26">
                  <c:v>38899</c:v>
                </c:pt>
                <c:pt idx="27">
                  <c:v>38991</c:v>
                </c:pt>
                <c:pt idx="28">
                  <c:v>39083</c:v>
                </c:pt>
                <c:pt idx="29">
                  <c:v>39173</c:v>
                </c:pt>
                <c:pt idx="30">
                  <c:v>39264</c:v>
                </c:pt>
                <c:pt idx="31">
                  <c:v>39356</c:v>
                </c:pt>
                <c:pt idx="32">
                  <c:v>39448</c:v>
                </c:pt>
                <c:pt idx="33">
                  <c:v>39539</c:v>
                </c:pt>
                <c:pt idx="34">
                  <c:v>39630</c:v>
                </c:pt>
                <c:pt idx="35">
                  <c:v>39722</c:v>
                </c:pt>
                <c:pt idx="36">
                  <c:v>39814</c:v>
                </c:pt>
                <c:pt idx="37">
                  <c:v>39904</c:v>
                </c:pt>
                <c:pt idx="38">
                  <c:v>39995</c:v>
                </c:pt>
                <c:pt idx="39">
                  <c:v>40087</c:v>
                </c:pt>
                <c:pt idx="40">
                  <c:v>40179</c:v>
                </c:pt>
                <c:pt idx="41">
                  <c:v>40269</c:v>
                </c:pt>
                <c:pt idx="42">
                  <c:v>40360</c:v>
                </c:pt>
                <c:pt idx="43">
                  <c:v>40452</c:v>
                </c:pt>
                <c:pt idx="44">
                  <c:v>40544</c:v>
                </c:pt>
                <c:pt idx="45">
                  <c:v>40634</c:v>
                </c:pt>
                <c:pt idx="46">
                  <c:v>40725</c:v>
                </c:pt>
                <c:pt idx="47">
                  <c:v>40817</c:v>
                </c:pt>
                <c:pt idx="48">
                  <c:v>40909</c:v>
                </c:pt>
                <c:pt idx="49">
                  <c:v>41000</c:v>
                </c:pt>
                <c:pt idx="50">
                  <c:v>41091</c:v>
                </c:pt>
                <c:pt idx="51">
                  <c:v>41183</c:v>
                </c:pt>
                <c:pt idx="52">
                  <c:v>41275</c:v>
                </c:pt>
                <c:pt idx="53">
                  <c:v>41365</c:v>
                </c:pt>
                <c:pt idx="54">
                  <c:v>41456</c:v>
                </c:pt>
                <c:pt idx="55">
                  <c:v>41548</c:v>
                </c:pt>
                <c:pt idx="56">
                  <c:v>41640</c:v>
                </c:pt>
                <c:pt idx="57">
                  <c:v>41730</c:v>
                </c:pt>
                <c:pt idx="58">
                  <c:v>41821</c:v>
                </c:pt>
                <c:pt idx="59">
                  <c:v>41913</c:v>
                </c:pt>
                <c:pt idx="60">
                  <c:v>42005</c:v>
                </c:pt>
                <c:pt idx="61">
                  <c:v>42095</c:v>
                </c:pt>
                <c:pt idx="62">
                  <c:v>42186</c:v>
                </c:pt>
                <c:pt idx="63">
                  <c:v>42278</c:v>
                </c:pt>
                <c:pt idx="64">
                  <c:v>42370</c:v>
                </c:pt>
                <c:pt idx="65">
                  <c:v>42461</c:v>
                </c:pt>
                <c:pt idx="66">
                  <c:v>42552</c:v>
                </c:pt>
                <c:pt idx="67">
                  <c:v>42644</c:v>
                </c:pt>
                <c:pt idx="68">
                  <c:v>42736</c:v>
                </c:pt>
                <c:pt idx="69">
                  <c:v>42826</c:v>
                </c:pt>
                <c:pt idx="70">
                  <c:v>42917</c:v>
                </c:pt>
                <c:pt idx="71">
                  <c:v>43009</c:v>
                </c:pt>
                <c:pt idx="72">
                  <c:v>43101</c:v>
                </c:pt>
                <c:pt idx="73">
                  <c:v>43191</c:v>
                </c:pt>
                <c:pt idx="74">
                  <c:v>43282</c:v>
                </c:pt>
                <c:pt idx="75">
                  <c:v>43374</c:v>
                </c:pt>
                <c:pt idx="76">
                  <c:v>43466</c:v>
                </c:pt>
                <c:pt idx="77">
                  <c:v>43556</c:v>
                </c:pt>
                <c:pt idx="78">
                  <c:v>43647</c:v>
                </c:pt>
                <c:pt idx="79">
                  <c:v>43739</c:v>
                </c:pt>
                <c:pt idx="80">
                  <c:v>43831</c:v>
                </c:pt>
                <c:pt idx="81">
                  <c:v>43922</c:v>
                </c:pt>
                <c:pt idx="82">
                  <c:v>44013</c:v>
                </c:pt>
                <c:pt idx="83">
                  <c:v>44105</c:v>
                </c:pt>
                <c:pt idx="84">
                  <c:v>44197</c:v>
                </c:pt>
                <c:pt idx="85">
                  <c:v>44287</c:v>
                </c:pt>
              </c:numCache>
            </c:numRef>
          </c:cat>
          <c:val>
            <c:numRef>
              <c:f>Quarterly!$AV$6:$AV$91</c:f>
              <c:numCache>
                <c:formatCode>0.00</c:formatCode>
                <c:ptCount val="86"/>
                <c:pt idx="0">
                  <c:v>4.82</c:v>
                </c:pt>
                <c:pt idx="1">
                  <c:v>10.96</c:v>
                </c:pt>
                <c:pt idx="2">
                  <c:v>6.93</c:v>
                </c:pt>
                <c:pt idx="3">
                  <c:v>4.34</c:v>
                </c:pt>
                <c:pt idx="4">
                  <c:v>0.31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4.42</c:v>
                </c:pt>
                <c:pt idx="12">
                  <c:v>2.21</c:v>
                </c:pt>
                <c:pt idx="13">
                  <c:v>1.25</c:v>
                </c:pt>
                <c:pt idx="14">
                  <c:v>5.0999999999999996</c:v>
                </c:pt>
                <c:pt idx="15">
                  <c:v>8.6999999999999993</c:v>
                </c:pt>
                <c:pt idx="16">
                  <c:v>8.09</c:v>
                </c:pt>
                <c:pt idx="17">
                  <c:v>11.64</c:v>
                </c:pt>
                <c:pt idx="18">
                  <c:v>9.3800000000000008</c:v>
                </c:pt>
                <c:pt idx="19">
                  <c:v>8.0299999999999994</c:v>
                </c:pt>
                <c:pt idx="20">
                  <c:v>10.84</c:v>
                </c:pt>
                <c:pt idx="21">
                  <c:v>5.17</c:v>
                </c:pt>
                <c:pt idx="22">
                  <c:v>4.93</c:v>
                </c:pt>
                <c:pt idx="23">
                  <c:v>6.13</c:v>
                </c:pt>
                <c:pt idx="24">
                  <c:v>4.76</c:v>
                </c:pt>
                <c:pt idx="25">
                  <c:v>5.48</c:v>
                </c:pt>
                <c:pt idx="26">
                  <c:v>3.71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5.05</c:v>
                </c:pt>
                <c:pt idx="41">
                  <c:v>17.329999999999998</c:v>
                </c:pt>
                <c:pt idx="42">
                  <c:v>22.84</c:v>
                </c:pt>
                <c:pt idx="43">
                  <c:v>12.09</c:v>
                </c:pt>
                <c:pt idx="44">
                  <c:v>7.53</c:v>
                </c:pt>
                <c:pt idx="45">
                  <c:v>6.34</c:v>
                </c:pt>
                <c:pt idx="46">
                  <c:v>2.14</c:v>
                </c:pt>
                <c:pt idx="47">
                  <c:v>10.36</c:v>
                </c:pt>
                <c:pt idx="48">
                  <c:v>14.83</c:v>
                </c:pt>
                <c:pt idx="49">
                  <c:v>12.86</c:v>
                </c:pt>
                <c:pt idx="50">
                  <c:v>13</c:v>
                </c:pt>
                <c:pt idx="51">
                  <c:v>3.98</c:v>
                </c:pt>
                <c:pt idx="52">
                  <c:v>5.65</c:v>
                </c:pt>
                <c:pt idx="53">
                  <c:v>4.43</c:v>
                </c:pt>
                <c:pt idx="54">
                  <c:v>7.98</c:v>
                </c:pt>
                <c:pt idx="55">
                  <c:v>9.34</c:v>
                </c:pt>
                <c:pt idx="56">
                  <c:v>4.24</c:v>
                </c:pt>
                <c:pt idx="57">
                  <c:v>7.44</c:v>
                </c:pt>
                <c:pt idx="58">
                  <c:v>5.55</c:v>
                </c:pt>
                <c:pt idx="59">
                  <c:v>5.29</c:v>
                </c:pt>
                <c:pt idx="60">
                  <c:v>10.18</c:v>
                </c:pt>
                <c:pt idx="61">
                  <c:v>6.04</c:v>
                </c:pt>
                <c:pt idx="62">
                  <c:v>3.7</c:v>
                </c:pt>
                <c:pt idx="63">
                  <c:v>2.34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1.77</c:v>
                </c:pt>
                <c:pt idx="68">
                  <c:v>1.89</c:v>
                </c:pt>
                <c:pt idx="69">
                  <c:v>4.2300000000000004</c:v>
                </c:pt>
                <c:pt idx="70">
                  <c:v>5.59</c:v>
                </c:pt>
                <c:pt idx="71">
                  <c:v>4.16</c:v>
                </c:pt>
                <c:pt idx="72">
                  <c:v>6.65</c:v>
                </c:pt>
                <c:pt idx="73">
                  <c:v>5</c:v>
                </c:pt>
                <c:pt idx="74">
                  <c:v>5.86</c:v>
                </c:pt>
                <c:pt idx="75">
                  <c:v>5.22</c:v>
                </c:pt>
                <c:pt idx="76">
                  <c:v>4.7</c:v>
                </c:pt>
                <c:pt idx="77">
                  <c:v>5.18</c:v>
                </c:pt>
                <c:pt idx="78">
                  <c:v>3.06</c:v>
                </c:pt>
                <c:pt idx="79">
                  <c:v>0.8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2.44</c:v>
                </c:pt>
                <c:pt idx="84">
                  <c:v>3.24</c:v>
                </c:pt>
                <c:pt idx="85">
                  <c:v>20.82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CB-BF41-83F6-F227A946237C}"/>
            </c:ext>
          </c:extLst>
        </c:ser>
        <c:ser>
          <c:idx val="1"/>
          <c:order val="1"/>
          <c:tx>
            <c:strRef>
              <c:f>Quarterly!$AW$5</c:f>
              <c:strCache>
                <c:ptCount val="1"/>
                <c:pt idx="0">
                  <c:v>inv2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cat>
            <c:numRef>
              <c:f>Quarterly!$AU$6:$AU$91</c:f>
              <c:numCache>
                <c:formatCode>yyyy\-mm\-dd</c:formatCode>
                <c:ptCount val="86"/>
                <c:pt idx="0">
                  <c:v>36526</c:v>
                </c:pt>
                <c:pt idx="1">
                  <c:v>36617</c:v>
                </c:pt>
                <c:pt idx="2">
                  <c:v>36708</c:v>
                </c:pt>
                <c:pt idx="3">
                  <c:v>36800</c:v>
                </c:pt>
                <c:pt idx="4">
                  <c:v>36892</c:v>
                </c:pt>
                <c:pt idx="5">
                  <c:v>36982</c:v>
                </c:pt>
                <c:pt idx="6">
                  <c:v>37073</c:v>
                </c:pt>
                <c:pt idx="7">
                  <c:v>37165</c:v>
                </c:pt>
                <c:pt idx="8">
                  <c:v>37257</c:v>
                </c:pt>
                <c:pt idx="9">
                  <c:v>37347</c:v>
                </c:pt>
                <c:pt idx="10">
                  <c:v>37438</c:v>
                </c:pt>
                <c:pt idx="11">
                  <c:v>37530</c:v>
                </c:pt>
                <c:pt idx="12">
                  <c:v>37622</c:v>
                </c:pt>
                <c:pt idx="13">
                  <c:v>37712</c:v>
                </c:pt>
                <c:pt idx="14">
                  <c:v>37803</c:v>
                </c:pt>
                <c:pt idx="15">
                  <c:v>37895</c:v>
                </c:pt>
                <c:pt idx="16">
                  <c:v>37987</c:v>
                </c:pt>
                <c:pt idx="17">
                  <c:v>38078</c:v>
                </c:pt>
                <c:pt idx="18">
                  <c:v>38169</c:v>
                </c:pt>
                <c:pt idx="19">
                  <c:v>38261</c:v>
                </c:pt>
                <c:pt idx="20">
                  <c:v>38353</c:v>
                </c:pt>
                <c:pt idx="21">
                  <c:v>38443</c:v>
                </c:pt>
                <c:pt idx="22">
                  <c:v>38534</c:v>
                </c:pt>
                <c:pt idx="23">
                  <c:v>38626</c:v>
                </c:pt>
                <c:pt idx="24">
                  <c:v>38718</c:v>
                </c:pt>
                <c:pt idx="25">
                  <c:v>38808</c:v>
                </c:pt>
                <c:pt idx="26">
                  <c:v>38899</c:v>
                </c:pt>
                <c:pt idx="27">
                  <c:v>38991</c:v>
                </c:pt>
                <c:pt idx="28">
                  <c:v>39083</c:v>
                </c:pt>
                <c:pt idx="29">
                  <c:v>39173</c:v>
                </c:pt>
                <c:pt idx="30">
                  <c:v>39264</c:v>
                </c:pt>
                <c:pt idx="31">
                  <c:v>39356</c:v>
                </c:pt>
                <c:pt idx="32">
                  <c:v>39448</c:v>
                </c:pt>
                <c:pt idx="33">
                  <c:v>39539</c:v>
                </c:pt>
                <c:pt idx="34">
                  <c:v>39630</c:v>
                </c:pt>
                <c:pt idx="35">
                  <c:v>39722</c:v>
                </c:pt>
                <c:pt idx="36">
                  <c:v>39814</c:v>
                </c:pt>
                <c:pt idx="37">
                  <c:v>39904</c:v>
                </c:pt>
                <c:pt idx="38">
                  <c:v>39995</c:v>
                </c:pt>
                <c:pt idx="39">
                  <c:v>40087</c:v>
                </c:pt>
                <c:pt idx="40">
                  <c:v>40179</c:v>
                </c:pt>
                <c:pt idx="41">
                  <c:v>40269</c:v>
                </c:pt>
                <c:pt idx="42">
                  <c:v>40360</c:v>
                </c:pt>
                <c:pt idx="43">
                  <c:v>40452</c:v>
                </c:pt>
                <c:pt idx="44">
                  <c:v>40544</c:v>
                </c:pt>
                <c:pt idx="45">
                  <c:v>40634</c:v>
                </c:pt>
                <c:pt idx="46">
                  <c:v>40725</c:v>
                </c:pt>
                <c:pt idx="47">
                  <c:v>40817</c:v>
                </c:pt>
                <c:pt idx="48">
                  <c:v>40909</c:v>
                </c:pt>
                <c:pt idx="49">
                  <c:v>41000</c:v>
                </c:pt>
                <c:pt idx="50">
                  <c:v>41091</c:v>
                </c:pt>
                <c:pt idx="51">
                  <c:v>41183</c:v>
                </c:pt>
                <c:pt idx="52">
                  <c:v>41275</c:v>
                </c:pt>
                <c:pt idx="53">
                  <c:v>41365</c:v>
                </c:pt>
                <c:pt idx="54">
                  <c:v>41456</c:v>
                </c:pt>
                <c:pt idx="55">
                  <c:v>41548</c:v>
                </c:pt>
                <c:pt idx="56">
                  <c:v>41640</c:v>
                </c:pt>
                <c:pt idx="57">
                  <c:v>41730</c:v>
                </c:pt>
                <c:pt idx="58">
                  <c:v>41821</c:v>
                </c:pt>
                <c:pt idx="59">
                  <c:v>41913</c:v>
                </c:pt>
                <c:pt idx="60">
                  <c:v>42005</c:v>
                </c:pt>
                <c:pt idx="61">
                  <c:v>42095</c:v>
                </c:pt>
                <c:pt idx="62">
                  <c:v>42186</c:v>
                </c:pt>
                <c:pt idx="63">
                  <c:v>42278</c:v>
                </c:pt>
                <c:pt idx="64">
                  <c:v>42370</c:v>
                </c:pt>
                <c:pt idx="65">
                  <c:v>42461</c:v>
                </c:pt>
                <c:pt idx="66">
                  <c:v>42552</c:v>
                </c:pt>
                <c:pt idx="67">
                  <c:v>42644</c:v>
                </c:pt>
                <c:pt idx="68">
                  <c:v>42736</c:v>
                </c:pt>
                <c:pt idx="69">
                  <c:v>42826</c:v>
                </c:pt>
                <c:pt idx="70">
                  <c:v>42917</c:v>
                </c:pt>
                <c:pt idx="71">
                  <c:v>43009</c:v>
                </c:pt>
                <c:pt idx="72">
                  <c:v>43101</c:v>
                </c:pt>
                <c:pt idx="73">
                  <c:v>43191</c:v>
                </c:pt>
                <c:pt idx="74">
                  <c:v>43282</c:v>
                </c:pt>
                <c:pt idx="75">
                  <c:v>43374</c:v>
                </c:pt>
                <c:pt idx="76">
                  <c:v>43466</c:v>
                </c:pt>
                <c:pt idx="77">
                  <c:v>43556</c:v>
                </c:pt>
                <c:pt idx="78">
                  <c:v>43647</c:v>
                </c:pt>
                <c:pt idx="79">
                  <c:v>43739</c:v>
                </c:pt>
                <c:pt idx="80">
                  <c:v>43831</c:v>
                </c:pt>
                <c:pt idx="81">
                  <c:v>43922</c:v>
                </c:pt>
                <c:pt idx="82">
                  <c:v>44013</c:v>
                </c:pt>
                <c:pt idx="83">
                  <c:v>44105</c:v>
                </c:pt>
                <c:pt idx="84">
                  <c:v>44197</c:v>
                </c:pt>
                <c:pt idx="85">
                  <c:v>44287</c:v>
                </c:pt>
              </c:numCache>
            </c:numRef>
          </c:cat>
          <c:val>
            <c:numRef>
              <c:f>Quarterly!$AW$6:$AW$91</c:f>
              <c:numCache>
                <c:formatCode>0.00</c:formatCode>
                <c:ptCount val="8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-5.16</c:v>
                </c:pt>
                <c:pt idx="6">
                  <c:v>-6.29</c:v>
                </c:pt>
                <c:pt idx="7">
                  <c:v>-11.1</c:v>
                </c:pt>
                <c:pt idx="8">
                  <c:v>-4.13</c:v>
                </c:pt>
                <c:pt idx="9">
                  <c:v>-2.69</c:v>
                </c:pt>
                <c:pt idx="10">
                  <c:v>-0.69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-1.51</c:v>
                </c:pt>
                <c:pt idx="28">
                  <c:v>-3.62</c:v>
                </c:pt>
                <c:pt idx="29">
                  <c:v>-1.92</c:v>
                </c:pt>
                <c:pt idx="30">
                  <c:v>-2.5299999999999998</c:v>
                </c:pt>
                <c:pt idx="31">
                  <c:v>-1.83</c:v>
                </c:pt>
                <c:pt idx="32">
                  <c:v>-3.75</c:v>
                </c:pt>
                <c:pt idx="33">
                  <c:v>-6.53</c:v>
                </c:pt>
                <c:pt idx="34">
                  <c:v>-7.47</c:v>
                </c:pt>
                <c:pt idx="35">
                  <c:v>-15.33</c:v>
                </c:pt>
                <c:pt idx="36">
                  <c:v>-23.09</c:v>
                </c:pt>
                <c:pt idx="37">
                  <c:v>-26.18</c:v>
                </c:pt>
                <c:pt idx="38">
                  <c:v>-24.85</c:v>
                </c:pt>
                <c:pt idx="39">
                  <c:v>-9.16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-1.53</c:v>
                </c:pt>
                <c:pt idx="65">
                  <c:v>-2.34</c:v>
                </c:pt>
                <c:pt idx="66">
                  <c:v>-1.95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-2.09</c:v>
                </c:pt>
                <c:pt idx="81">
                  <c:v>-17.7</c:v>
                </c:pt>
                <c:pt idx="82">
                  <c:v>-4.67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4CB-BF41-83F6-F227A94623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426197152"/>
        <c:axId val="426090416"/>
      </c:barChart>
      <c:dateAx>
        <c:axId val="426197152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6090416"/>
        <c:crosses val="autoZero"/>
        <c:auto val="1"/>
        <c:lblOffset val="100"/>
        <c:baseTimeUnit val="months"/>
      </c:dateAx>
      <c:valAx>
        <c:axId val="426090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6197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'FRED Graph'!$E$11</c:f>
              <c:strCache>
                <c:ptCount val="1"/>
                <c:pt idx="0">
                  <c:v>UNRATE</c:v>
                </c:pt>
              </c:strCache>
            </c:strRef>
          </c:tx>
          <c:spPr>
            <a:ln w="3492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Lbl>
              <c:idx val="603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310-0249-B1C0-E5C1407A95D5}"/>
                </c:ext>
              </c:extLst>
            </c:dLbl>
            <c:dLbl>
              <c:idx val="622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310-0249-B1C0-E5C1407A95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'FRED Graph'!$D$12:$D$634</c:f>
              <c:numCache>
                <c:formatCode>yyyy\-mm\-dd</c:formatCode>
                <c:ptCount val="623"/>
                <c:pt idx="0">
                  <c:v>25569</c:v>
                </c:pt>
                <c:pt idx="1">
                  <c:v>25600</c:v>
                </c:pt>
                <c:pt idx="2">
                  <c:v>25628</c:v>
                </c:pt>
                <c:pt idx="3">
                  <c:v>25659</c:v>
                </c:pt>
                <c:pt idx="4">
                  <c:v>25689</c:v>
                </c:pt>
                <c:pt idx="5">
                  <c:v>25720</c:v>
                </c:pt>
                <c:pt idx="6">
                  <c:v>25750</c:v>
                </c:pt>
                <c:pt idx="7">
                  <c:v>25781</c:v>
                </c:pt>
                <c:pt idx="8">
                  <c:v>25812</c:v>
                </c:pt>
                <c:pt idx="9">
                  <c:v>25842</c:v>
                </c:pt>
                <c:pt idx="10">
                  <c:v>25873</c:v>
                </c:pt>
                <c:pt idx="11">
                  <c:v>25903</c:v>
                </c:pt>
                <c:pt idx="12">
                  <c:v>25934</c:v>
                </c:pt>
                <c:pt idx="13">
                  <c:v>25965</c:v>
                </c:pt>
                <c:pt idx="14">
                  <c:v>25993</c:v>
                </c:pt>
                <c:pt idx="15">
                  <c:v>26024</c:v>
                </c:pt>
                <c:pt idx="16">
                  <c:v>26054</c:v>
                </c:pt>
                <c:pt idx="17">
                  <c:v>26085</c:v>
                </c:pt>
                <c:pt idx="18">
                  <c:v>26115</c:v>
                </c:pt>
                <c:pt idx="19">
                  <c:v>26146</c:v>
                </c:pt>
                <c:pt idx="20">
                  <c:v>26177</c:v>
                </c:pt>
                <c:pt idx="21">
                  <c:v>26207</c:v>
                </c:pt>
                <c:pt idx="22">
                  <c:v>26238</c:v>
                </c:pt>
                <c:pt idx="23">
                  <c:v>26268</c:v>
                </c:pt>
                <c:pt idx="24">
                  <c:v>26299</c:v>
                </c:pt>
                <c:pt idx="25">
                  <c:v>26330</c:v>
                </c:pt>
                <c:pt idx="26">
                  <c:v>26359</c:v>
                </c:pt>
                <c:pt idx="27">
                  <c:v>26390</c:v>
                </c:pt>
                <c:pt idx="28">
                  <c:v>26420</c:v>
                </c:pt>
                <c:pt idx="29">
                  <c:v>26451</c:v>
                </c:pt>
                <c:pt idx="30">
                  <c:v>26481</c:v>
                </c:pt>
                <c:pt idx="31">
                  <c:v>26512</c:v>
                </c:pt>
                <c:pt idx="32">
                  <c:v>26543</c:v>
                </c:pt>
                <c:pt idx="33">
                  <c:v>26573</c:v>
                </c:pt>
                <c:pt idx="34">
                  <c:v>26604</c:v>
                </c:pt>
                <c:pt idx="35">
                  <c:v>26634</c:v>
                </c:pt>
                <c:pt idx="36">
                  <c:v>26665</c:v>
                </c:pt>
                <c:pt idx="37">
                  <c:v>26696</c:v>
                </c:pt>
                <c:pt idx="38">
                  <c:v>26724</c:v>
                </c:pt>
                <c:pt idx="39">
                  <c:v>26755</c:v>
                </c:pt>
                <c:pt idx="40">
                  <c:v>26785</c:v>
                </c:pt>
                <c:pt idx="41">
                  <c:v>26816</c:v>
                </c:pt>
                <c:pt idx="42">
                  <c:v>26846</c:v>
                </c:pt>
                <c:pt idx="43">
                  <c:v>26877</c:v>
                </c:pt>
                <c:pt idx="44">
                  <c:v>26908</c:v>
                </c:pt>
                <c:pt idx="45">
                  <c:v>26938</c:v>
                </c:pt>
                <c:pt idx="46">
                  <c:v>26969</c:v>
                </c:pt>
                <c:pt idx="47">
                  <c:v>26999</c:v>
                </c:pt>
                <c:pt idx="48">
                  <c:v>27030</c:v>
                </c:pt>
                <c:pt idx="49">
                  <c:v>27061</c:v>
                </c:pt>
                <c:pt idx="50">
                  <c:v>27089</c:v>
                </c:pt>
                <c:pt idx="51">
                  <c:v>27120</c:v>
                </c:pt>
                <c:pt idx="52">
                  <c:v>27150</c:v>
                </c:pt>
                <c:pt idx="53">
                  <c:v>27181</c:v>
                </c:pt>
                <c:pt idx="54">
                  <c:v>27211</c:v>
                </c:pt>
                <c:pt idx="55">
                  <c:v>27242</c:v>
                </c:pt>
                <c:pt idx="56">
                  <c:v>27273</c:v>
                </c:pt>
                <c:pt idx="57">
                  <c:v>27303</c:v>
                </c:pt>
                <c:pt idx="58">
                  <c:v>27334</c:v>
                </c:pt>
                <c:pt idx="59">
                  <c:v>27364</c:v>
                </c:pt>
                <c:pt idx="60">
                  <c:v>27395</c:v>
                </c:pt>
                <c:pt idx="61">
                  <c:v>27426</c:v>
                </c:pt>
                <c:pt idx="62">
                  <c:v>27454</c:v>
                </c:pt>
                <c:pt idx="63">
                  <c:v>27485</c:v>
                </c:pt>
                <c:pt idx="64">
                  <c:v>27515</c:v>
                </c:pt>
                <c:pt idx="65">
                  <c:v>27546</c:v>
                </c:pt>
                <c:pt idx="66">
                  <c:v>27576</c:v>
                </c:pt>
                <c:pt idx="67">
                  <c:v>27607</c:v>
                </c:pt>
                <c:pt idx="68">
                  <c:v>27638</c:v>
                </c:pt>
                <c:pt idx="69">
                  <c:v>27668</c:v>
                </c:pt>
                <c:pt idx="70">
                  <c:v>27699</c:v>
                </c:pt>
                <c:pt idx="71">
                  <c:v>27729</c:v>
                </c:pt>
                <c:pt idx="72">
                  <c:v>27760</c:v>
                </c:pt>
                <c:pt idx="73">
                  <c:v>27791</c:v>
                </c:pt>
                <c:pt idx="74">
                  <c:v>27820</c:v>
                </c:pt>
                <c:pt idx="75">
                  <c:v>27851</c:v>
                </c:pt>
                <c:pt idx="76">
                  <c:v>27881</c:v>
                </c:pt>
                <c:pt idx="77">
                  <c:v>27912</c:v>
                </c:pt>
                <c:pt idx="78">
                  <c:v>27942</c:v>
                </c:pt>
                <c:pt idx="79">
                  <c:v>27973</c:v>
                </c:pt>
                <c:pt idx="80">
                  <c:v>28004</c:v>
                </c:pt>
                <c:pt idx="81">
                  <c:v>28034</c:v>
                </c:pt>
                <c:pt idx="82">
                  <c:v>28065</c:v>
                </c:pt>
                <c:pt idx="83">
                  <c:v>28095</c:v>
                </c:pt>
                <c:pt idx="84">
                  <c:v>28126</c:v>
                </c:pt>
                <c:pt idx="85">
                  <c:v>28157</c:v>
                </c:pt>
                <c:pt idx="86">
                  <c:v>28185</c:v>
                </c:pt>
                <c:pt idx="87">
                  <c:v>28216</c:v>
                </c:pt>
                <c:pt idx="88">
                  <c:v>28246</c:v>
                </c:pt>
                <c:pt idx="89">
                  <c:v>28277</c:v>
                </c:pt>
                <c:pt idx="90">
                  <c:v>28307</c:v>
                </c:pt>
                <c:pt idx="91">
                  <c:v>28338</c:v>
                </c:pt>
                <c:pt idx="92">
                  <c:v>28369</c:v>
                </c:pt>
                <c:pt idx="93">
                  <c:v>28399</c:v>
                </c:pt>
                <c:pt idx="94">
                  <c:v>28430</c:v>
                </c:pt>
                <c:pt idx="95">
                  <c:v>28460</c:v>
                </c:pt>
                <c:pt idx="96">
                  <c:v>28491</c:v>
                </c:pt>
                <c:pt idx="97">
                  <c:v>28522</c:v>
                </c:pt>
                <c:pt idx="98">
                  <c:v>28550</c:v>
                </c:pt>
                <c:pt idx="99">
                  <c:v>28581</c:v>
                </c:pt>
                <c:pt idx="100">
                  <c:v>28611</c:v>
                </c:pt>
                <c:pt idx="101">
                  <c:v>28642</c:v>
                </c:pt>
                <c:pt idx="102">
                  <c:v>28672</c:v>
                </c:pt>
                <c:pt idx="103">
                  <c:v>28703</c:v>
                </c:pt>
                <c:pt idx="104">
                  <c:v>28734</c:v>
                </c:pt>
                <c:pt idx="105">
                  <c:v>28764</c:v>
                </c:pt>
                <c:pt idx="106">
                  <c:v>28795</c:v>
                </c:pt>
                <c:pt idx="107">
                  <c:v>28825</c:v>
                </c:pt>
                <c:pt idx="108">
                  <c:v>28856</c:v>
                </c:pt>
                <c:pt idx="109">
                  <c:v>28887</c:v>
                </c:pt>
                <c:pt idx="110">
                  <c:v>28915</c:v>
                </c:pt>
                <c:pt idx="111">
                  <c:v>28946</c:v>
                </c:pt>
                <c:pt idx="112">
                  <c:v>28976</c:v>
                </c:pt>
                <c:pt idx="113">
                  <c:v>29007</c:v>
                </c:pt>
                <c:pt idx="114">
                  <c:v>29037</c:v>
                </c:pt>
                <c:pt idx="115">
                  <c:v>29068</c:v>
                </c:pt>
                <c:pt idx="116">
                  <c:v>29099</c:v>
                </c:pt>
                <c:pt idx="117">
                  <c:v>29129</c:v>
                </c:pt>
                <c:pt idx="118">
                  <c:v>29160</c:v>
                </c:pt>
                <c:pt idx="119">
                  <c:v>29190</c:v>
                </c:pt>
                <c:pt idx="120">
                  <c:v>29221</c:v>
                </c:pt>
                <c:pt idx="121">
                  <c:v>29252</c:v>
                </c:pt>
                <c:pt idx="122">
                  <c:v>29281</c:v>
                </c:pt>
                <c:pt idx="123">
                  <c:v>29312</c:v>
                </c:pt>
                <c:pt idx="124">
                  <c:v>29342</c:v>
                </c:pt>
                <c:pt idx="125">
                  <c:v>29373</c:v>
                </c:pt>
                <c:pt idx="126">
                  <c:v>29403</c:v>
                </c:pt>
                <c:pt idx="127">
                  <c:v>29434</c:v>
                </c:pt>
                <c:pt idx="128">
                  <c:v>29465</c:v>
                </c:pt>
                <c:pt idx="129">
                  <c:v>29495</c:v>
                </c:pt>
                <c:pt idx="130">
                  <c:v>29526</c:v>
                </c:pt>
                <c:pt idx="131">
                  <c:v>29556</c:v>
                </c:pt>
                <c:pt idx="132">
                  <c:v>29587</c:v>
                </c:pt>
                <c:pt idx="133">
                  <c:v>29618</c:v>
                </c:pt>
                <c:pt idx="134">
                  <c:v>29646</c:v>
                </c:pt>
                <c:pt idx="135">
                  <c:v>29677</c:v>
                </c:pt>
                <c:pt idx="136">
                  <c:v>29707</c:v>
                </c:pt>
                <c:pt idx="137">
                  <c:v>29738</c:v>
                </c:pt>
                <c:pt idx="138">
                  <c:v>29768</c:v>
                </c:pt>
                <c:pt idx="139">
                  <c:v>29799</c:v>
                </c:pt>
                <c:pt idx="140">
                  <c:v>29830</c:v>
                </c:pt>
                <c:pt idx="141">
                  <c:v>29860</c:v>
                </c:pt>
                <c:pt idx="142">
                  <c:v>29891</c:v>
                </c:pt>
                <c:pt idx="143">
                  <c:v>29921</c:v>
                </c:pt>
                <c:pt idx="144">
                  <c:v>29952</c:v>
                </c:pt>
                <c:pt idx="145">
                  <c:v>29983</c:v>
                </c:pt>
                <c:pt idx="146">
                  <c:v>30011</c:v>
                </c:pt>
                <c:pt idx="147">
                  <c:v>30042</c:v>
                </c:pt>
                <c:pt idx="148">
                  <c:v>30072</c:v>
                </c:pt>
                <c:pt idx="149">
                  <c:v>30103</c:v>
                </c:pt>
                <c:pt idx="150">
                  <c:v>30133</c:v>
                </c:pt>
                <c:pt idx="151">
                  <c:v>30164</c:v>
                </c:pt>
                <c:pt idx="152">
                  <c:v>30195</c:v>
                </c:pt>
                <c:pt idx="153">
                  <c:v>30225</c:v>
                </c:pt>
                <c:pt idx="154">
                  <c:v>30256</c:v>
                </c:pt>
                <c:pt idx="155">
                  <c:v>30286</c:v>
                </c:pt>
                <c:pt idx="156">
                  <c:v>30317</c:v>
                </c:pt>
                <c:pt idx="157">
                  <c:v>30348</c:v>
                </c:pt>
                <c:pt idx="158">
                  <c:v>30376</c:v>
                </c:pt>
                <c:pt idx="159">
                  <c:v>30407</c:v>
                </c:pt>
                <c:pt idx="160">
                  <c:v>30437</c:v>
                </c:pt>
                <c:pt idx="161">
                  <c:v>30468</c:v>
                </c:pt>
                <c:pt idx="162">
                  <c:v>30498</c:v>
                </c:pt>
                <c:pt idx="163">
                  <c:v>30529</c:v>
                </c:pt>
                <c:pt idx="164">
                  <c:v>30560</c:v>
                </c:pt>
                <c:pt idx="165">
                  <c:v>30590</c:v>
                </c:pt>
                <c:pt idx="166">
                  <c:v>30621</c:v>
                </c:pt>
                <c:pt idx="167">
                  <c:v>30651</c:v>
                </c:pt>
                <c:pt idx="168">
                  <c:v>30682</c:v>
                </c:pt>
                <c:pt idx="169">
                  <c:v>30713</c:v>
                </c:pt>
                <c:pt idx="170">
                  <c:v>30742</c:v>
                </c:pt>
                <c:pt idx="171">
                  <c:v>30773</c:v>
                </c:pt>
                <c:pt idx="172">
                  <c:v>30803</c:v>
                </c:pt>
                <c:pt idx="173">
                  <c:v>30834</c:v>
                </c:pt>
                <c:pt idx="174">
                  <c:v>30864</c:v>
                </c:pt>
                <c:pt idx="175">
                  <c:v>30895</c:v>
                </c:pt>
                <c:pt idx="176">
                  <c:v>30926</c:v>
                </c:pt>
                <c:pt idx="177">
                  <c:v>30956</c:v>
                </c:pt>
                <c:pt idx="178">
                  <c:v>30987</c:v>
                </c:pt>
                <c:pt idx="179">
                  <c:v>31017</c:v>
                </c:pt>
                <c:pt idx="180">
                  <c:v>31048</c:v>
                </c:pt>
                <c:pt idx="181">
                  <c:v>31079</c:v>
                </c:pt>
                <c:pt idx="182">
                  <c:v>31107</c:v>
                </c:pt>
                <c:pt idx="183">
                  <c:v>31138</c:v>
                </c:pt>
                <c:pt idx="184">
                  <c:v>31168</c:v>
                </c:pt>
                <c:pt idx="185">
                  <c:v>31199</c:v>
                </c:pt>
                <c:pt idx="186">
                  <c:v>31229</c:v>
                </c:pt>
                <c:pt idx="187">
                  <c:v>31260</c:v>
                </c:pt>
                <c:pt idx="188">
                  <c:v>31291</c:v>
                </c:pt>
                <c:pt idx="189">
                  <c:v>31321</c:v>
                </c:pt>
                <c:pt idx="190">
                  <c:v>31352</c:v>
                </c:pt>
                <c:pt idx="191">
                  <c:v>31382</c:v>
                </c:pt>
                <c:pt idx="192">
                  <c:v>31413</c:v>
                </c:pt>
                <c:pt idx="193">
                  <c:v>31444</c:v>
                </c:pt>
                <c:pt idx="194">
                  <c:v>31472</c:v>
                </c:pt>
                <c:pt idx="195">
                  <c:v>31503</c:v>
                </c:pt>
                <c:pt idx="196">
                  <c:v>31533</c:v>
                </c:pt>
                <c:pt idx="197">
                  <c:v>31564</c:v>
                </c:pt>
                <c:pt idx="198">
                  <c:v>31594</c:v>
                </c:pt>
                <c:pt idx="199">
                  <c:v>31625</c:v>
                </c:pt>
                <c:pt idx="200">
                  <c:v>31656</c:v>
                </c:pt>
                <c:pt idx="201">
                  <c:v>31686</c:v>
                </c:pt>
                <c:pt idx="202">
                  <c:v>31717</c:v>
                </c:pt>
                <c:pt idx="203">
                  <c:v>31747</c:v>
                </c:pt>
                <c:pt idx="204">
                  <c:v>31778</c:v>
                </c:pt>
                <c:pt idx="205">
                  <c:v>31809</c:v>
                </c:pt>
                <c:pt idx="206">
                  <c:v>31837</c:v>
                </c:pt>
                <c:pt idx="207">
                  <c:v>31868</c:v>
                </c:pt>
                <c:pt idx="208">
                  <c:v>31898</c:v>
                </c:pt>
                <c:pt idx="209">
                  <c:v>31929</c:v>
                </c:pt>
                <c:pt idx="210">
                  <c:v>31959</c:v>
                </c:pt>
                <c:pt idx="211">
                  <c:v>31990</c:v>
                </c:pt>
                <c:pt idx="212">
                  <c:v>32021</c:v>
                </c:pt>
                <c:pt idx="213">
                  <c:v>32051</c:v>
                </c:pt>
                <c:pt idx="214">
                  <c:v>32082</c:v>
                </c:pt>
                <c:pt idx="215">
                  <c:v>32112</c:v>
                </c:pt>
                <c:pt idx="216">
                  <c:v>32143</c:v>
                </c:pt>
                <c:pt idx="217">
                  <c:v>32174</c:v>
                </c:pt>
                <c:pt idx="218">
                  <c:v>32203</c:v>
                </c:pt>
                <c:pt idx="219">
                  <c:v>32234</c:v>
                </c:pt>
                <c:pt idx="220">
                  <c:v>32264</c:v>
                </c:pt>
                <c:pt idx="221">
                  <c:v>32295</c:v>
                </c:pt>
                <c:pt idx="222">
                  <c:v>32325</c:v>
                </c:pt>
                <c:pt idx="223">
                  <c:v>32356</c:v>
                </c:pt>
                <c:pt idx="224">
                  <c:v>32387</c:v>
                </c:pt>
                <c:pt idx="225">
                  <c:v>32417</c:v>
                </c:pt>
                <c:pt idx="226">
                  <c:v>32448</c:v>
                </c:pt>
                <c:pt idx="227">
                  <c:v>32478</c:v>
                </c:pt>
                <c:pt idx="228">
                  <c:v>32509</c:v>
                </c:pt>
                <c:pt idx="229">
                  <c:v>32540</c:v>
                </c:pt>
                <c:pt idx="230">
                  <c:v>32568</c:v>
                </c:pt>
                <c:pt idx="231">
                  <c:v>32599</c:v>
                </c:pt>
                <c:pt idx="232">
                  <c:v>32629</c:v>
                </c:pt>
                <c:pt idx="233">
                  <c:v>32660</c:v>
                </c:pt>
                <c:pt idx="234">
                  <c:v>32690</c:v>
                </c:pt>
                <c:pt idx="235">
                  <c:v>32721</c:v>
                </c:pt>
                <c:pt idx="236">
                  <c:v>32752</c:v>
                </c:pt>
                <c:pt idx="237">
                  <c:v>32782</c:v>
                </c:pt>
                <c:pt idx="238">
                  <c:v>32813</c:v>
                </c:pt>
                <c:pt idx="239">
                  <c:v>32843</c:v>
                </c:pt>
                <c:pt idx="240">
                  <c:v>32874</c:v>
                </c:pt>
                <c:pt idx="241">
                  <c:v>32905</c:v>
                </c:pt>
                <c:pt idx="242">
                  <c:v>32933</c:v>
                </c:pt>
                <c:pt idx="243">
                  <c:v>32964</c:v>
                </c:pt>
                <c:pt idx="244">
                  <c:v>32994</c:v>
                </c:pt>
                <c:pt idx="245">
                  <c:v>33025</c:v>
                </c:pt>
                <c:pt idx="246">
                  <c:v>33055</c:v>
                </c:pt>
                <c:pt idx="247">
                  <c:v>33086</c:v>
                </c:pt>
                <c:pt idx="248">
                  <c:v>33117</c:v>
                </c:pt>
                <c:pt idx="249">
                  <c:v>33147</c:v>
                </c:pt>
                <c:pt idx="250">
                  <c:v>33178</c:v>
                </c:pt>
                <c:pt idx="251">
                  <c:v>33208</c:v>
                </c:pt>
                <c:pt idx="252">
                  <c:v>33239</c:v>
                </c:pt>
                <c:pt idx="253">
                  <c:v>33270</c:v>
                </c:pt>
                <c:pt idx="254">
                  <c:v>33298</c:v>
                </c:pt>
                <c:pt idx="255">
                  <c:v>33329</c:v>
                </c:pt>
                <c:pt idx="256">
                  <c:v>33359</c:v>
                </c:pt>
                <c:pt idx="257">
                  <c:v>33390</c:v>
                </c:pt>
                <c:pt idx="258">
                  <c:v>33420</c:v>
                </c:pt>
                <c:pt idx="259">
                  <c:v>33451</c:v>
                </c:pt>
                <c:pt idx="260">
                  <c:v>33482</c:v>
                </c:pt>
                <c:pt idx="261">
                  <c:v>33512</c:v>
                </c:pt>
                <c:pt idx="262">
                  <c:v>33543</c:v>
                </c:pt>
                <c:pt idx="263">
                  <c:v>33573</c:v>
                </c:pt>
                <c:pt idx="264">
                  <c:v>33604</c:v>
                </c:pt>
                <c:pt idx="265">
                  <c:v>33635</c:v>
                </c:pt>
                <c:pt idx="266">
                  <c:v>33664</c:v>
                </c:pt>
                <c:pt idx="267">
                  <c:v>33695</c:v>
                </c:pt>
                <c:pt idx="268">
                  <c:v>33725</c:v>
                </c:pt>
                <c:pt idx="269">
                  <c:v>33756</c:v>
                </c:pt>
                <c:pt idx="270">
                  <c:v>33786</c:v>
                </c:pt>
                <c:pt idx="271">
                  <c:v>33817</c:v>
                </c:pt>
                <c:pt idx="272">
                  <c:v>33848</c:v>
                </c:pt>
                <c:pt idx="273">
                  <c:v>33878</c:v>
                </c:pt>
                <c:pt idx="274">
                  <c:v>33909</c:v>
                </c:pt>
                <c:pt idx="275">
                  <c:v>33939</c:v>
                </c:pt>
                <c:pt idx="276">
                  <c:v>33970</c:v>
                </c:pt>
                <c:pt idx="277">
                  <c:v>34001</c:v>
                </c:pt>
                <c:pt idx="278">
                  <c:v>34029</c:v>
                </c:pt>
                <c:pt idx="279">
                  <c:v>34060</c:v>
                </c:pt>
                <c:pt idx="280">
                  <c:v>34090</c:v>
                </c:pt>
                <c:pt idx="281">
                  <c:v>34121</c:v>
                </c:pt>
                <c:pt idx="282">
                  <c:v>34151</c:v>
                </c:pt>
                <c:pt idx="283">
                  <c:v>34182</c:v>
                </c:pt>
                <c:pt idx="284">
                  <c:v>34213</c:v>
                </c:pt>
                <c:pt idx="285">
                  <c:v>34243</c:v>
                </c:pt>
                <c:pt idx="286">
                  <c:v>34274</c:v>
                </c:pt>
                <c:pt idx="287">
                  <c:v>34304</c:v>
                </c:pt>
                <c:pt idx="288">
                  <c:v>34335</c:v>
                </c:pt>
                <c:pt idx="289">
                  <c:v>34366</c:v>
                </c:pt>
                <c:pt idx="290">
                  <c:v>34394</c:v>
                </c:pt>
                <c:pt idx="291">
                  <c:v>34425</c:v>
                </c:pt>
                <c:pt idx="292">
                  <c:v>34455</c:v>
                </c:pt>
                <c:pt idx="293">
                  <c:v>34486</c:v>
                </c:pt>
                <c:pt idx="294">
                  <c:v>34516</c:v>
                </c:pt>
                <c:pt idx="295">
                  <c:v>34547</c:v>
                </c:pt>
                <c:pt idx="296">
                  <c:v>34578</c:v>
                </c:pt>
                <c:pt idx="297">
                  <c:v>34608</c:v>
                </c:pt>
                <c:pt idx="298">
                  <c:v>34639</c:v>
                </c:pt>
                <c:pt idx="299">
                  <c:v>34669</c:v>
                </c:pt>
                <c:pt idx="300">
                  <c:v>34700</c:v>
                </c:pt>
                <c:pt idx="301">
                  <c:v>34731</c:v>
                </c:pt>
                <c:pt idx="302">
                  <c:v>34759</c:v>
                </c:pt>
                <c:pt idx="303">
                  <c:v>34790</c:v>
                </c:pt>
                <c:pt idx="304">
                  <c:v>34820</c:v>
                </c:pt>
                <c:pt idx="305">
                  <c:v>34851</c:v>
                </c:pt>
                <c:pt idx="306">
                  <c:v>34881</c:v>
                </c:pt>
                <c:pt idx="307">
                  <c:v>34912</c:v>
                </c:pt>
                <c:pt idx="308">
                  <c:v>34943</c:v>
                </c:pt>
                <c:pt idx="309">
                  <c:v>34973</c:v>
                </c:pt>
                <c:pt idx="310">
                  <c:v>35004</c:v>
                </c:pt>
                <c:pt idx="311">
                  <c:v>35034</c:v>
                </c:pt>
                <c:pt idx="312">
                  <c:v>35065</c:v>
                </c:pt>
                <c:pt idx="313">
                  <c:v>35096</c:v>
                </c:pt>
                <c:pt idx="314">
                  <c:v>35125</c:v>
                </c:pt>
                <c:pt idx="315">
                  <c:v>35156</c:v>
                </c:pt>
                <c:pt idx="316">
                  <c:v>35186</c:v>
                </c:pt>
                <c:pt idx="317">
                  <c:v>35217</c:v>
                </c:pt>
                <c:pt idx="318">
                  <c:v>35247</c:v>
                </c:pt>
                <c:pt idx="319">
                  <c:v>35278</c:v>
                </c:pt>
                <c:pt idx="320">
                  <c:v>35309</c:v>
                </c:pt>
                <c:pt idx="321">
                  <c:v>35339</c:v>
                </c:pt>
                <c:pt idx="322">
                  <c:v>35370</c:v>
                </c:pt>
                <c:pt idx="323">
                  <c:v>35400</c:v>
                </c:pt>
                <c:pt idx="324">
                  <c:v>35431</c:v>
                </c:pt>
                <c:pt idx="325">
                  <c:v>35462</c:v>
                </c:pt>
                <c:pt idx="326">
                  <c:v>35490</c:v>
                </c:pt>
                <c:pt idx="327">
                  <c:v>35521</c:v>
                </c:pt>
                <c:pt idx="328">
                  <c:v>35551</c:v>
                </c:pt>
                <c:pt idx="329">
                  <c:v>35582</c:v>
                </c:pt>
                <c:pt idx="330">
                  <c:v>35612</c:v>
                </c:pt>
                <c:pt idx="331">
                  <c:v>35643</c:v>
                </c:pt>
                <c:pt idx="332">
                  <c:v>35674</c:v>
                </c:pt>
                <c:pt idx="333">
                  <c:v>35704</c:v>
                </c:pt>
                <c:pt idx="334">
                  <c:v>35735</c:v>
                </c:pt>
                <c:pt idx="335">
                  <c:v>35765</c:v>
                </c:pt>
                <c:pt idx="336">
                  <c:v>35796</c:v>
                </c:pt>
                <c:pt idx="337">
                  <c:v>35827</c:v>
                </c:pt>
                <c:pt idx="338">
                  <c:v>35855</c:v>
                </c:pt>
                <c:pt idx="339">
                  <c:v>35886</c:v>
                </c:pt>
                <c:pt idx="340">
                  <c:v>35916</c:v>
                </c:pt>
                <c:pt idx="341">
                  <c:v>35947</c:v>
                </c:pt>
                <c:pt idx="342">
                  <c:v>35977</c:v>
                </c:pt>
                <c:pt idx="343">
                  <c:v>36008</c:v>
                </c:pt>
                <c:pt idx="344">
                  <c:v>36039</c:v>
                </c:pt>
                <c:pt idx="345">
                  <c:v>36069</c:v>
                </c:pt>
                <c:pt idx="346">
                  <c:v>36100</c:v>
                </c:pt>
                <c:pt idx="347">
                  <c:v>36130</c:v>
                </c:pt>
                <c:pt idx="348">
                  <c:v>36161</c:v>
                </c:pt>
                <c:pt idx="349">
                  <c:v>36192</c:v>
                </c:pt>
                <c:pt idx="350">
                  <c:v>36220</c:v>
                </c:pt>
                <c:pt idx="351">
                  <c:v>36251</c:v>
                </c:pt>
                <c:pt idx="352">
                  <c:v>36281</c:v>
                </c:pt>
                <c:pt idx="353">
                  <c:v>36312</c:v>
                </c:pt>
                <c:pt idx="354">
                  <c:v>36342</c:v>
                </c:pt>
                <c:pt idx="355">
                  <c:v>36373</c:v>
                </c:pt>
                <c:pt idx="356">
                  <c:v>36404</c:v>
                </c:pt>
                <c:pt idx="357">
                  <c:v>36434</c:v>
                </c:pt>
                <c:pt idx="358">
                  <c:v>36465</c:v>
                </c:pt>
                <c:pt idx="359">
                  <c:v>36495</c:v>
                </c:pt>
                <c:pt idx="360">
                  <c:v>36526</c:v>
                </c:pt>
                <c:pt idx="361">
                  <c:v>36557</c:v>
                </c:pt>
                <c:pt idx="362">
                  <c:v>36586</c:v>
                </c:pt>
                <c:pt idx="363">
                  <c:v>36617</c:v>
                </c:pt>
                <c:pt idx="364">
                  <c:v>36647</c:v>
                </c:pt>
                <c:pt idx="365">
                  <c:v>36678</c:v>
                </c:pt>
                <c:pt idx="366">
                  <c:v>36708</c:v>
                </c:pt>
                <c:pt idx="367">
                  <c:v>36739</c:v>
                </c:pt>
                <c:pt idx="368">
                  <c:v>36770</c:v>
                </c:pt>
                <c:pt idx="369">
                  <c:v>36800</c:v>
                </c:pt>
                <c:pt idx="370">
                  <c:v>36831</c:v>
                </c:pt>
                <c:pt idx="371">
                  <c:v>36861</c:v>
                </c:pt>
                <c:pt idx="372">
                  <c:v>36892</c:v>
                </c:pt>
                <c:pt idx="373">
                  <c:v>36923</c:v>
                </c:pt>
                <c:pt idx="374">
                  <c:v>36951</c:v>
                </c:pt>
                <c:pt idx="375">
                  <c:v>36982</c:v>
                </c:pt>
                <c:pt idx="376">
                  <c:v>37012</c:v>
                </c:pt>
                <c:pt idx="377">
                  <c:v>37043</c:v>
                </c:pt>
                <c:pt idx="378">
                  <c:v>37073</c:v>
                </c:pt>
                <c:pt idx="379">
                  <c:v>37104</c:v>
                </c:pt>
                <c:pt idx="380">
                  <c:v>37135</c:v>
                </c:pt>
                <c:pt idx="381">
                  <c:v>37165</c:v>
                </c:pt>
                <c:pt idx="382">
                  <c:v>37196</c:v>
                </c:pt>
                <c:pt idx="383">
                  <c:v>37226</c:v>
                </c:pt>
                <c:pt idx="384">
                  <c:v>37257</c:v>
                </c:pt>
                <c:pt idx="385">
                  <c:v>37288</c:v>
                </c:pt>
                <c:pt idx="386">
                  <c:v>37316</c:v>
                </c:pt>
                <c:pt idx="387">
                  <c:v>37347</c:v>
                </c:pt>
                <c:pt idx="388">
                  <c:v>37377</c:v>
                </c:pt>
                <c:pt idx="389">
                  <c:v>37408</c:v>
                </c:pt>
                <c:pt idx="390">
                  <c:v>37438</c:v>
                </c:pt>
                <c:pt idx="391">
                  <c:v>37469</c:v>
                </c:pt>
                <c:pt idx="392">
                  <c:v>37500</c:v>
                </c:pt>
                <c:pt idx="393">
                  <c:v>37530</c:v>
                </c:pt>
                <c:pt idx="394">
                  <c:v>37561</c:v>
                </c:pt>
                <c:pt idx="395">
                  <c:v>37591</c:v>
                </c:pt>
                <c:pt idx="396">
                  <c:v>37622</c:v>
                </c:pt>
                <c:pt idx="397">
                  <c:v>37653</c:v>
                </c:pt>
                <c:pt idx="398">
                  <c:v>37681</c:v>
                </c:pt>
                <c:pt idx="399">
                  <c:v>37712</c:v>
                </c:pt>
                <c:pt idx="400">
                  <c:v>37742</c:v>
                </c:pt>
                <c:pt idx="401">
                  <c:v>37773</c:v>
                </c:pt>
                <c:pt idx="402">
                  <c:v>37803</c:v>
                </c:pt>
                <c:pt idx="403">
                  <c:v>37834</c:v>
                </c:pt>
                <c:pt idx="404">
                  <c:v>37865</c:v>
                </c:pt>
                <c:pt idx="405">
                  <c:v>37895</c:v>
                </c:pt>
                <c:pt idx="406">
                  <c:v>37926</c:v>
                </c:pt>
                <c:pt idx="407">
                  <c:v>37956</c:v>
                </c:pt>
                <c:pt idx="408">
                  <c:v>37987</c:v>
                </c:pt>
                <c:pt idx="409">
                  <c:v>38018</c:v>
                </c:pt>
                <c:pt idx="410">
                  <c:v>38047</c:v>
                </c:pt>
                <c:pt idx="411">
                  <c:v>38078</c:v>
                </c:pt>
                <c:pt idx="412">
                  <c:v>38108</c:v>
                </c:pt>
                <c:pt idx="413">
                  <c:v>38139</c:v>
                </c:pt>
                <c:pt idx="414">
                  <c:v>38169</c:v>
                </c:pt>
                <c:pt idx="415">
                  <c:v>38200</c:v>
                </c:pt>
                <c:pt idx="416">
                  <c:v>38231</c:v>
                </c:pt>
                <c:pt idx="417">
                  <c:v>38261</c:v>
                </c:pt>
                <c:pt idx="418">
                  <c:v>38292</c:v>
                </c:pt>
                <c:pt idx="419">
                  <c:v>38322</c:v>
                </c:pt>
                <c:pt idx="420">
                  <c:v>38353</c:v>
                </c:pt>
                <c:pt idx="421">
                  <c:v>38384</c:v>
                </c:pt>
                <c:pt idx="422">
                  <c:v>38412</c:v>
                </c:pt>
                <c:pt idx="423">
                  <c:v>38443</c:v>
                </c:pt>
                <c:pt idx="424">
                  <c:v>38473</c:v>
                </c:pt>
                <c:pt idx="425">
                  <c:v>38504</c:v>
                </c:pt>
                <c:pt idx="426">
                  <c:v>38534</c:v>
                </c:pt>
                <c:pt idx="427">
                  <c:v>38565</c:v>
                </c:pt>
                <c:pt idx="428">
                  <c:v>38596</c:v>
                </c:pt>
                <c:pt idx="429">
                  <c:v>38626</c:v>
                </c:pt>
                <c:pt idx="430">
                  <c:v>38657</c:v>
                </c:pt>
                <c:pt idx="431">
                  <c:v>38687</c:v>
                </c:pt>
                <c:pt idx="432">
                  <c:v>38718</c:v>
                </c:pt>
                <c:pt idx="433">
                  <c:v>38749</c:v>
                </c:pt>
                <c:pt idx="434">
                  <c:v>38777</c:v>
                </c:pt>
                <c:pt idx="435">
                  <c:v>38808</c:v>
                </c:pt>
                <c:pt idx="436">
                  <c:v>38838</c:v>
                </c:pt>
                <c:pt idx="437">
                  <c:v>38869</c:v>
                </c:pt>
                <c:pt idx="438">
                  <c:v>38899</c:v>
                </c:pt>
                <c:pt idx="439">
                  <c:v>38930</c:v>
                </c:pt>
                <c:pt idx="440">
                  <c:v>38961</c:v>
                </c:pt>
                <c:pt idx="441">
                  <c:v>38991</c:v>
                </c:pt>
                <c:pt idx="442">
                  <c:v>39022</c:v>
                </c:pt>
                <c:pt idx="443">
                  <c:v>39052</c:v>
                </c:pt>
                <c:pt idx="444">
                  <c:v>39083</c:v>
                </c:pt>
                <c:pt idx="445">
                  <c:v>39114</c:v>
                </c:pt>
                <c:pt idx="446">
                  <c:v>39142</c:v>
                </c:pt>
                <c:pt idx="447">
                  <c:v>39173</c:v>
                </c:pt>
                <c:pt idx="448">
                  <c:v>39203</c:v>
                </c:pt>
                <c:pt idx="449">
                  <c:v>39234</c:v>
                </c:pt>
                <c:pt idx="450">
                  <c:v>39264</c:v>
                </c:pt>
                <c:pt idx="451">
                  <c:v>39295</c:v>
                </c:pt>
                <c:pt idx="452">
                  <c:v>39326</c:v>
                </c:pt>
                <c:pt idx="453">
                  <c:v>39356</c:v>
                </c:pt>
                <c:pt idx="454">
                  <c:v>39387</c:v>
                </c:pt>
                <c:pt idx="455">
                  <c:v>39417</c:v>
                </c:pt>
                <c:pt idx="456">
                  <c:v>39448</c:v>
                </c:pt>
                <c:pt idx="457">
                  <c:v>39479</c:v>
                </c:pt>
                <c:pt idx="458">
                  <c:v>39508</c:v>
                </c:pt>
                <c:pt idx="459">
                  <c:v>39539</c:v>
                </c:pt>
                <c:pt idx="460">
                  <c:v>39569</c:v>
                </c:pt>
                <c:pt idx="461">
                  <c:v>39600</c:v>
                </c:pt>
                <c:pt idx="462">
                  <c:v>39630</c:v>
                </c:pt>
                <c:pt idx="463">
                  <c:v>39661</c:v>
                </c:pt>
                <c:pt idx="464">
                  <c:v>39692</c:v>
                </c:pt>
                <c:pt idx="465">
                  <c:v>39722</c:v>
                </c:pt>
                <c:pt idx="466">
                  <c:v>39753</c:v>
                </c:pt>
                <c:pt idx="467">
                  <c:v>39783</c:v>
                </c:pt>
                <c:pt idx="468">
                  <c:v>39814</c:v>
                </c:pt>
                <c:pt idx="469">
                  <c:v>39845</c:v>
                </c:pt>
                <c:pt idx="470">
                  <c:v>39873</c:v>
                </c:pt>
                <c:pt idx="471">
                  <c:v>39904</c:v>
                </c:pt>
                <c:pt idx="472">
                  <c:v>39934</c:v>
                </c:pt>
                <c:pt idx="473">
                  <c:v>39965</c:v>
                </c:pt>
                <c:pt idx="474">
                  <c:v>39995</c:v>
                </c:pt>
                <c:pt idx="475">
                  <c:v>40026</c:v>
                </c:pt>
                <c:pt idx="476">
                  <c:v>40057</c:v>
                </c:pt>
                <c:pt idx="477">
                  <c:v>40087</c:v>
                </c:pt>
                <c:pt idx="478">
                  <c:v>40118</c:v>
                </c:pt>
                <c:pt idx="479">
                  <c:v>40148</c:v>
                </c:pt>
                <c:pt idx="480">
                  <c:v>40179</c:v>
                </c:pt>
                <c:pt idx="481">
                  <c:v>40210</c:v>
                </c:pt>
                <c:pt idx="482">
                  <c:v>40238</c:v>
                </c:pt>
                <c:pt idx="483">
                  <c:v>40269</c:v>
                </c:pt>
                <c:pt idx="484">
                  <c:v>40299</c:v>
                </c:pt>
                <c:pt idx="485">
                  <c:v>40330</c:v>
                </c:pt>
                <c:pt idx="486">
                  <c:v>40360</c:v>
                </c:pt>
                <c:pt idx="487">
                  <c:v>40391</c:v>
                </c:pt>
                <c:pt idx="488">
                  <c:v>40422</c:v>
                </c:pt>
                <c:pt idx="489">
                  <c:v>40452</c:v>
                </c:pt>
                <c:pt idx="490">
                  <c:v>40483</c:v>
                </c:pt>
                <c:pt idx="491">
                  <c:v>40513</c:v>
                </c:pt>
                <c:pt idx="492">
                  <c:v>40544</c:v>
                </c:pt>
                <c:pt idx="493">
                  <c:v>40575</c:v>
                </c:pt>
                <c:pt idx="494">
                  <c:v>40603</c:v>
                </c:pt>
                <c:pt idx="495">
                  <c:v>40634</c:v>
                </c:pt>
                <c:pt idx="496">
                  <c:v>40664</c:v>
                </c:pt>
                <c:pt idx="497">
                  <c:v>40695</c:v>
                </c:pt>
                <c:pt idx="498">
                  <c:v>40725</c:v>
                </c:pt>
                <c:pt idx="499">
                  <c:v>40756</c:v>
                </c:pt>
                <c:pt idx="500">
                  <c:v>40787</c:v>
                </c:pt>
                <c:pt idx="501">
                  <c:v>40817</c:v>
                </c:pt>
                <c:pt idx="502">
                  <c:v>40848</c:v>
                </c:pt>
                <c:pt idx="503">
                  <c:v>40878</c:v>
                </c:pt>
                <c:pt idx="504">
                  <c:v>40909</c:v>
                </c:pt>
                <c:pt idx="505">
                  <c:v>40940</c:v>
                </c:pt>
                <c:pt idx="506">
                  <c:v>40969</c:v>
                </c:pt>
                <c:pt idx="507">
                  <c:v>41000</c:v>
                </c:pt>
                <c:pt idx="508">
                  <c:v>41030</c:v>
                </c:pt>
                <c:pt idx="509">
                  <c:v>41061</c:v>
                </c:pt>
                <c:pt idx="510">
                  <c:v>41091</c:v>
                </c:pt>
                <c:pt idx="511">
                  <c:v>41122</c:v>
                </c:pt>
                <c:pt idx="512">
                  <c:v>41153</c:v>
                </c:pt>
                <c:pt idx="513">
                  <c:v>41183</c:v>
                </c:pt>
                <c:pt idx="514">
                  <c:v>41214</c:v>
                </c:pt>
                <c:pt idx="515">
                  <c:v>41244</c:v>
                </c:pt>
                <c:pt idx="516">
                  <c:v>41275</c:v>
                </c:pt>
                <c:pt idx="517">
                  <c:v>41306</c:v>
                </c:pt>
                <c:pt idx="518">
                  <c:v>41334</c:v>
                </c:pt>
                <c:pt idx="519">
                  <c:v>41365</c:v>
                </c:pt>
                <c:pt idx="520">
                  <c:v>41395</c:v>
                </c:pt>
                <c:pt idx="521">
                  <c:v>41426</c:v>
                </c:pt>
                <c:pt idx="522">
                  <c:v>41456</c:v>
                </c:pt>
                <c:pt idx="523">
                  <c:v>41487</c:v>
                </c:pt>
                <c:pt idx="524">
                  <c:v>41518</c:v>
                </c:pt>
                <c:pt idx="525">
                  <c:v>41548</c:v>
                </c:pt>
                <c:pt idx="526">
                  <c:v>41579</c:v>
                </c:pt>
                <c:pt idx="527">
                  <c:v>41609</c:v>
                </c:pt>
                <c:pt idx="528">
                  <c:v>41640</c:v>
                </c:pt>
                <c:pt idx="529">
                  <c:v>41671</c:v>
                </c:pt>
                <c:pt idx="530">
                  <c:v>41699</c:v>
                </c:pt>
                <c:pt idx="531">
                  <c:v>41730</c:v>
                </c:pt>
                <c:pt idx="532">
                  <c:v>41760</c:v>
                </c:pt>
                <c:pt idx="533">
                  <c:v>41791</c:v>
                </c:pt>
                <c:pt idx="534">
                  <c:v>41821</c:v>
                </c:pt>
                <c:pt idx="535">
                  <c:v>41852</c:v>
                </c:pt>
                <c:pt idx="536">
                  <c:v>41883</c:v>
                </c:pt>
                <c:pt idx="537">
                  <c:v>41913</c:v>
                </c:pt>
                <c:pt idx="538">
                  <c:v>41944</c:v>
                </c:pt>
                <c:pt idx="539">
                  <c:v>41974</c:v>
                </c:pt>
                <c:pt idx="540">
                  <c:v>42005</c:v>
                </c:pt>
                <c:pt idx="541">
                  <c:v>42036</c:v>
                </c:pt>
                <c:pt idx="542">
                  <c:v>42064</c:v>
                </c:pt>
                <c:pt idx="543">
                  <c:v>42095</c:v>
                </c:pt>
                <c:pt idx="544">
                  <c:v>42125</c:v>
                </c:pt>
                <c:pt idx="545">
                  <c:v>42156</c:v>
                </c:pt>
                <c:pt idx="546">
                  <c:v>42186</c:v>
                </c:pt>
                <c:pt idx="547">
                  <c:v>42217</c:v>
                </c:pt>
                <c:pt idx="548">
                  <c:v>42248</c:v>
                </c:pt>
                <c:pt idx="549">
                  <c:v>42278</c:v>
                </c:pt>
                <c:pt idx="550">
                  <c:v>42309</c:v>
                </c:pt>
                <c:pt idx="551">
                  <c:v>42339</c:v>
                </c:pt>
                <c:pt idx="552">
                  <c:v>42370</c:v>
                </c:pt>
                <c:pt idx="553">
                  <c:v>42401</c:v>
                </c:pt>
                <c:pt idx="554">
                  <c:v>42430</c:v>
                </c:pt>
                <c:pt idx="555">
                  <c:v>42461</c:v>
                </c:pt>
                <c:pt idx="556">
                  <c:v>42491</c:v>
                </c:pt>
                <c:pt idx="557">
                  <c:v>42522</c:v>
                </c:pt>
                <c:pt idx="558">
                  <c:v>42552</c:v>
                </c:pt>
                <c:pt idx="559">
                  <c:v>42583</c:v>
                </c:pt>
                <c:pt idx="560">
                  <c:v>42614</c:v>
                </c:pt>
                <c:pt idx="561">
                  <c:v>42644</c:v>
                </c:pt>
                <c:pt idx="562">
                  <c:v>42675</c:v>
                </c:pt>
                <c:pt idx="563">
                  <c:v>42705</c:v>
                </c:pt>
                <c:pt idx="564">
                  <c:v>42736</c:v>
                </c:pt>
                <c:pt idx="565">
                  <c:v>42767</c:v>
                </c:pt>
                <c:pt idx="566">
                  <c:v>42795</c:v>
                </c:pt>
                <c:pt idx="567">
                  <c:v>42826</c:v>
                </c:pt>
                <c:pt idx="568">
                  <c:v>42856</c:v>
                </c:pt>
                <c:pt idx="569">
                  <c:v>42887</c:v>
                </c:pt>
                <c:pt idx="570">
                  <c:v>42917</c:v>
                </c:pt>
                <c:pt idx="571">
                  <c:v>42948</c:v>
                </c:pt>
                <c:pt idx="572">
                  <c:v>42979</c:v>
                </c:pt>
                <c:pt idx="573">
                  <c:v>43009</c:v>
                </c:pt>
                <c:pt idx="574">
                  <c:v>43040</c:v>
                </c:pt>
                <c:pt idx="575">
                  <c:v>43070</c:v>
                </c:pt>
                <c:pt idx="576">
                  <c:v>43101</c:v>
                </c:pt>
                <c:pt idx="577">
                  <c:v>43132</c:v>
                </c:pt>
                <c:pt idx="578">
                  <c:v>43160</c:v>
                </c:pt>
                <c:pt idx="579">
                  <c:v>43191</c:v>
                </c:pt>
                <c:pt idx="580">
                  <c:v>43221</c:v>
                </c:pt>
                <c:pt idx="581">
                  <c:v>43252</c:v>
                </c:pt>
                <c:pt idx="582">
                  <c:v>43282</c:v>
                </c:pt>
                <c:pt idx="583">
                  <c:v>43313</c:v>
                </c:pt>
                <c:pt idx="584">
                  <c:v>43344</c:v>
                </c:pt>
                <c:pt idx="585">
                  <c:v>43374</c:v>
                </c:pt>
                <c:pt idx="586">
                  <c:v>43405</c:v>
                </c:pt>
                <c:pt idx="587">
                  <c:v>43435</c:v>
                </c:pt>
                <c:pt idx="588">
                  <c:v>43466</c:v>
                </c:pt>
                <c:pt idx="589">
                  <c:v>43497</c:v>
                </c:pt>
                <c:pt idx="590">
                  <c:v>43525</c:v>
                </c:pt>
                <c:pt idx="591">
                  <c:v>43556</c:v>
                </c:pt>
                <c:pt idx="592">
                  <c:v>43586</c:v>
                </c:pt>
                <c:pt idx="593">
                  <c:v>43617</c:v>
                </c:pt>
                <c:pt idx="594">
                  <c:v>43647</c:v>
                </c:pt>
                <c:pt idx="595">
                  <c:v>43678</c:v>
                </c:pt>
                <c:pt idx="596">
                  <c:v>43709</c:v>
                </c:pt>
                <c:pt idx="597">
                  <c:v>43739</c:v>
                </c:pt>
                <c:pt idx="598">
                  <c:v>43770</c:v>
                </c:pt>
                <c:pt idx="599">
                  <c:v>43800</c:v>
                </c:pt>
                <c:pt idx="600">
                  <c:v>43831</c:v>
                </c:pt>
                <c:pt idx="601">
                  <c:v>43862</c:v>
                </c:pt>
                <c:pt idx="602">
                  <c:v>43891</c:v>
                </c:pt>
                <c:pt idx="603">
                  <c:v>43922</c:v>
                </c:pt>
                <c:pt idx="604">
                  <c:v>43952</c:v>
                </c:pt>
                <c:pt idx="605">
                  <c:v>43983</c:v>
                </c:pt>
                <c:pt idx="606">
                  <c:v>44013</c:v>
                </c:pt>
                <c:pt idx="607">
                  <c:v>44044</c:v>
                </c:pt>
                <c:pt idx="608">
                  <c:v>44075</c:v>
                </c:pt>
                <c:pt idx="609">
                  <c:v>44105</c:v>
                </c:pt>
                <c:pt idx="610">
                  <c:v>44136</c:v>
                </c:pt>
                <c:pt idx="611">
                  <c:v>44166</c:v>
                </c:pt>
                <c:pt idx="612">
                  <c:v>44197</c:v>
                </c:pt>
                <c:pt idx="613">
                  <c:v>44228</c:v>
                </c:pt>
                <c:pt idx="614">
                  <c:v>44256</c:v>
                </c:pt>
                <c:pt idx="615">
                  <c:v>44287</c:v>
                </c:pt>
                <c:pt idx="616">
                  <c:v>44317</c:v>
                </c:pt>
                <c:pt idx="617">
                  <c:v>44348</c:v>
                </c:pt>
                <c:pt idx="618">
                  <c:v>44378</c:v>
                </c:pt>
                <c:pt idx="619">
                  <c:v>44409</c:v>
                </c:pt>
                <c:pt idx="620">
                  <c:v>44440</c:v>
                </c:pt>
                <c:pt idx="621">
                  <c:v>44470</c:v>
                </c:pt>
                <c:pt idx="622">
                  <c:v>44501</c:v>
                </c:pt>
              </c:numCache>
            </c:numRef>
          </c:cat>
          <c:val>
            <c:numRef>
              <c:f>'FRED Graph'!$E$12:$E$634</c:f>
              <c:numCache>
                <c:formatCode>0.0</c:formatCode>
                <c:ptCount val="623"/>
                <c:pt idx="0">
                  <c:v>3.9</c:v>
                </c:pt>
                <c:pt idx="1">
                  <c:v>4.2</c:v>
                </c:pt>
                <c:pt idx="2">
                  <c:v>4.4000000000000004</c:v>
                </c:pt>
                <c:pt idx="3">
                  <c:v>4.5999999999999996</c:v>
                </c:pt>
                <c:pt idx="4">
                  <c:v>4.8</c:v>
                </c:pt>
                <c:pt idx="5">
                  <c:v>4.9000000000000004</c:v>
                </c:pt>
                <c:pt idx="6">
                  <c:v>5</c:v>
                </c:pt>
                <c:pt idx="7">
                  <c:v>5.0999999999999996</c:v>
                </c:pt>
                <c:pt idx="8">
                  <c:v>5.4</c:v>
                </c:pt>
                <c:pt idx="9">
                  <c:v>5.5</c:v>
                </c:pt>
                <c:pt idx="10">
                  <c:v>5.9</c:v>
                </c:pt>
                <c:pt idx="11">
                  <c:v>6.1</c:v>
                </c:pt>
                <c:pt idx="12">
                  <c:v>5.9</c:v>
                </c:pt>
                <c:pt idx="13">
                  <c:v>5.9</c:v>
                </c:pt>
                <c:pt idx="14">
                  <c:v>6</c:v>
                </c:pt>
                <c:pt idx="15">
                  <c:v>5.9</c:v>
                </c:pt>
                <c:pt idx="16">
                  <c:v>5.9</c:v>
                </c:pt>
                <c:pt idx="17">
                  <c:v>5.9</c:v>
                </c:pt>
                <c:pt idx="18">
                  <c:v>6</c:v>
                </c:pt>
                <c:pt idx="19">
                  <c:v>6.1</c:v>
                </c:pt>
                <c:pt idx="20">
                  <c:v>6</c:v>
                </c:pt>
                <c:pt idx="21">
                  <c:v>5.8</c:v>
                </c:pt>
                <c:pt idx="22">
                  <c:v>6</c:v>
                </c:pt>
                <c:pt idx="23">
                  <c:v>6</c:v>
                </c:pt>
                <c:pt idx="24">
                  <c:v>5.8</c:v>
                </c:pt>
                <c:pt idx="25">
                  <c:v>5.7</c:v>
                </c:pt>
                <c:pt idx="26">
                  <c:v>5.8</c:v>
                </c:pt>
                <c:pt idx="27">
                  <c:v>5.7</c:v>
                </c:pt>
                <c:pt idx="28">
                  <c:v>5.7</c:v>
                </c:pt>
                <c:pt idx="29">
                  <c:v>5.7</c:v>
                </c:pt>
                <c:pt idx="30">
                  <c:v>5.6</c:v>
                </c:pt>
                <c:pt idx="31">
                  <c:v>5.6</c:v>
                </c:pt>
                <c:pt idx="32">
                  <c:v>5.5</c:v>
                </c:pt>
                <c:pt idx="33">
                  <c:v>5.6</c:v>
                </c:pt>
                <c:pt idx="34">
                  <c:v>5.3</c:v>
                </c:pt>
                <c:pt idx="35">
                  <c:v>5.2</c:v>
                </c:pt>
                <c:pt idx="36">
                  <c:v>4.9000000000000004</c:v>
                </c:pt>
                <c:pt idx="37">
                  <c:v>5</c:v>
                </c:pt>
                <c:pt idx="38">
                  <c:v>4.9000000000000004</c:v>
                </c:pt>
                <c:pt idx="39">
                  <c:v>5</c:v>
                </c:pt>
                <c:pt idx="40">
                  <c:v>4.9000000000000004</c:v>
                </c:pt>
                <c:pt idx="41">
                  <c:v>4.9000000000000004</c:v>
                </c:pt>
                <c:pt idx="42">
                  <c:v>4.8</c:v>
                </c:pt>
                <c:pt idx="43">
                  <c:v>4.8</c:v>
                </c:pt>
                <c:pt idx="44">
                  <c:v>4.8</c:v>
                </c:pt>
                <c:pt idx="45">
                  <c:v>4.5999999999999996</c:v>
                </c:pt>
                <c:pt idx="46">
                  <c:v>4.8</c:v>
                </c:pt>
                <c:pt idx="47">
                  <c:v>4.9000000000000004</c:v>
                </c:pt>
                <c:pt idx="48">
                  <c:v>5.0999999999999996</c:v>
                </c:pt>
                <c:pt idx="49">
                  <c:v>5.2</c:v>
                </c:pt>
                <c:pt idx="50">
                  <c:v>5.0999999999999996</c:v>
                </c:pt>
                <c:pt idx="51">
                  <c:v>5.0999999999999996</c:v>
                </c:pt>
                <c:pt idx="52">
                  <c:v>5.0999999999999996</c:v>
                </c:pt>
                <c:pt idx="53">
                  <c:v>5.4</c:v>
                </c:pt>
                <c:pt idx="54">
                  <c:v>5.5</c:v>
                </c:pt>
                <c:pt idx="55">
                  <c:v>5.5</c:v>
                </c:pt>
                <c:pt idx="56">
                  <c:v>5.9</c:v>
                </c:pt>
                <c:pt idx="57">
                  <c:v>6</c:v>
                </c:pt>
                <c:pt idx="58">
                  <c:v>6.6</c:v>
                </c:pt>
                <c:pt idx="59">
                  <c:v>7.2</c:v>
                </c:pt>
                <c:pt idx="60">
                  <c:v>8.1</c:v>
                </c:pt>
                <c:pt idx="61">
                  <c:v>8.1</c:v>
                </c:pt>
                <c:pt idx="62">
                  <c:v>8.6</c:v>
                </c:pt>
                <c:pt idx="63">
                  <c:v>8.8000000000000007</c:v>
                </c:pt>
                <c:pt idx="64">
                  <c:v>9</c:v>
                </c:pt>
                <c:pt idx="65">
                  <c:v>8.8000000000000007</c:v>
                </c:pt>
                <c:pt idx="66">
                  <c:v>8.6</c:v>
                </c:pt>
                <c:pt idx="67">
                  <c:v>8.4</c:v>
                </c:pt>
                <c:pt idx="68">
                  <c:v>8.4</c:v>
                </c:pt>
                <c:pt idx="69">
                  <c:v>8.4</c:v>
                </c:pt>
                <c:pt idx="70">
                  <c:v>8.3000000000000007</c:v>
                </c:pt>
                <c:pt idx="71">
                  <c:v>8.1999999999999993</c:v>
                </c:pt>
                <c:pt idx="72">
                  <c:v>7.9</c:v>
                </c:pt>
                <c:pt idx="73">
                  <c:v>7.7</c:v>
                </c:pt>
                <c:pt idx="74">
                  <c:v>7.6</c:v>
                </c:pt>
                <c:pt idx="75">
                  <c:v>7.7</c:v>
                </c:pt>
                <c:pt idx="76">
                  <c:v>7.4</c:v>
                </c:pt>
                <c:pt idx="77">
                  <c:v>7.6</c:v>
                </c:pt>
                <c:pt idx="78">
                  <c:v>7.8</c:v>
                </c:pt>
                <c:pt idx="79">
                  <c:v>7.8</c:v>
                </c:pt>
                <c:pt idx="80">
                  <c:v>7.6</c:v>
                </c:pt>
                <c:pt idx="81">
                  <c:v>7.7</c:v>
                </c:pt>
                <c:pt idx="82">
                  <c:v>7.8</c:v>
                </c:pt>
                <c:pt idx="83">
                  <c:v>7.8</c:v>
                </c:pt>
                <c:pt idx="84">
                  <c:v>7.5</c:v>
                </c:pt>
                <c:pt idx="85">
                  <c:v>7.6</c:v>
                </c:pt>
                <c:pt idx="86">
                  <c:v>7.4</c:v>
                </c:pt>
                <c:pt idx="87">
                  <c:v>7.2</c:v>
                </c:pt>
                <c:pt idx="88">
                  <c:v>7</c:v>
                </c:pt>
                <c:pt idx="89">
                  <c:v>7.2</c:v>
                </c:pt>
                <c:pt idx="90">
                  <c:v>6.9</c:v>
                </c:pt>
                <c:pt idx="91">
                  <c:v>7</c:v>
                </c:pt>
                <c:pt idx="92">
                  <c:v>6.8</c:v>
                </c:pt>
                <c:pt idx="93">
                  <c:v>6.8</c:v>
                </c:pt>
                <c:pt idx="94">
                  <c:v>6.8</c:v>
                </c:pt>
                <c:pt idx="95">
                  <c:v>6.4</c:v>
                </c:pt>
                <c:pt idx="96">
                  <c:v>6.4</c:v>
                </c:pt>
                <c:pt idx="97">
                  <c:v>6.3</c:v>
                </c:pt>
                <c:pt idx="98">
                  <c:v>6.3</c:v>
                </c:pt>
                <c:pt idx="99">
                  <c:v>6.1</c:v>
                </c:pt>
                <c:pt idx="100">
                  <c:v>6</c:v>
                </c:pt>
                <c:pt idx="101">
                  <c:v>5.9</c:v>
                </c:pt>
                <c:pt idx="102">
                  <c:v>6.2</c:v>
                </c:pt>
                <c:pt idx="103">
                  <c:v>5.9</c:v>
                </c:pt>
                <c:pt idx="104">
                  <c:v>6</c:v>
                </c:pt>
                <c:pt idx="105">
                  <c:v>5.8</c:v>
                </c:pt>
                <c:pt idx="106">
                  <c:v>5.9</c:v>
                </c:pt>
                <c:pt idx="107">
                  <c:v>6</c:v>
                </c:pt>
                <c:pt idx="108">
                  <c:v>5.9</c:v>
                </c:pt>
                <c:pt idx="109">
                  <c:v>5.9</c:v>
                </c:pt>
                <c:pt idx="110">
                  <c:v>5.8</c:v>
                </c:pt>
                <c:pt idx="111">
                  <c:v>5.8</c:v>
                </c:pt>
                <c:pt idx="112">
                  <c:v>5.6</c:v>
                </c:pt>
                <c:pt idx="113">
                  <c:v>5.7</c:v>
                </c:pt>
                <c:pt idx="114">
                  <c:v>5.7</c:v>
                </c:pt>
                <c:pt idx="115">
                  <c:v>6</c:v>
                </c:pt>
                <c:pt idx="116">
                  <c:v>5.9</c:v>
                </c:pt>
                <c:pt idx="117">
                  <c:v>6</c:v>
                </c:pt>
                <c:pt idx="118">
                  <c:v>5.9</c:v>
                </c:pt>
                <c:pt idx="119">
                  <c:v>6</c:v>
                </c:pt>
                <c:pt idx="120">
                  <c:v>6.3</c:v>
                </c:pt>
                <c:pt idx="121">
                  <c:v>6.3</c:v>
                </c:pt>
                <c:pt idx="122">
                  <c:v>6.3</c:v>
                </c:pt>
                <c:pt idx="123">
                  <c:v>6.9</c:v>
                </c:pt>
                <c:pt idx="124">
                  <c:v>7.5</c:v>
                </c:pt>
                <c:pt idx="125">
                  <c:v>7.6</c:v>
                </c:pt>
                <c:pt idx="126">
                  <c:v>7.8</c:v>
                </c:pt>
                <c:pt idx="127">
                  <c:v>7.7</c:v>
                </c:pt>
                <c:pt idx="128">
                  <c:v>7.5</c:v>
                </c:pt>
                <c:pt idx="129">
                  <c:v>7.5</c:v>
                </c:pt>
                <c:pt idx="130">
                  <c:v>7.5</c:v>
                </c:pt>
                <c:pt idx="131">
                  <c:v>7.2</c:v>
                </c:pt>
                <c:pt idx="132">
                  <c:v>7.5</c:v>
                </c:pt>
                <c:pt idx="133">
                  <c:v>7.4</c:v>
                </c:pt>
                <c:pt idx="134">
                  <c:v>7.4</c:v>
                </c:pt>
                <c:pt idx="135">
                  <c:v>7.2</c:v>
                </c:pt>
                <c:pt idx="136">
                  <c:v>7.5</c:v>
                </c:pt>
                <c:pt idx="137">
                  <c:v>7.5</c:v>
                </c:pt>
                <c:pt idx="138">
                  <c:v>7.2</c:v>
                </c:pt>
                <c:pt idx="139">
                  <c:v>7.4</c:v>
                </c:pt>
                <c:pt idx="140">
                  <c:v>7.6</c:v>
                </c:pt>
                <c:pt idx="141">
                  <c:v>7.9</c:v>
                </c:pt>
                <c:pt idx="142">
                  <c:v>8.3000000000000007</c:v>
                </c:pt>
                <c:pt idx="143">
                  <c:v>8.5</c:v>
                </c:pt>
                <c:pt idx="144">
                  <c:v>8.6</c:v>
                </c:pt>
                <c:pt idx="145">
                  <c:v>8.9</c:v>
                </c:pt>
                <c:pt idx="146">
                  <c:v>9</c:v>
                </c:pt>
                <c:pt idx="147">
                  <c:v>9.3000000000000007</c:v>
                </c:pt>
                <c:pt idx="148">
                  <c:v>9.4</c:v>
                </c:pt>
                <c:pt idx="149">
                  <c:v>9.6</c:v>
                </c:pt>
                <c:pt idx="150">
                  <c:v>9.8000000000000007</c:v>
                </c:pt>
                <c:pt idx="151">
                  <c:v>9.8000000000000007</c:v>
                </c:pt>
                <c:pt idx="152">
                  <c:v>10.1</c:v>
                </c:pt>
                <c:pt idx="153">
                  <c:v>10.4</c:v>
                </c:pt>
                <c:pt idx="154">
                  <c:v>10.8</c:v>
                </c:pt>
                <c:pt idx="155">
                  <c:v>10.8</c:v>
                </c:pt>
                <c:pt idx="156">
                  <c:v>10.4</c:v>
                </c:pt>
                <c:pt idx="157">
                  <c:v>10.4</c:v>
                </c:pt>
                <c:pt idx="158">
                  <c:v>10.3</c:v>
                </c:pt>
                <c:pt idx="159">
                  <c:v>10.199999999999999</c:v>
                </c:pt>
                <c:pt idx="160">
                  <c:v>10.1</c:v>
                </c:pt>
                <c:pt idx="161">
                  <c:v>10.1</c:v>
                </c:pt>
                <c:pt idx="162">
                  <c:v>9.4</c:v>
                </c:pt>
                <c:pt idx="163">
                  <c:v>9.5</c:v>
                </c:pt>
                <c:pt idx="164">
                  <c:v>9.1999999999999993</c:v>
                </c:pt>
                <c:pt idx="165">
                  <c:v>8.8000000000000007</c:v>
                </c:pt>
                <c:pt idx="166">
                  <c:v>8.5</c:v>
                </c:pt>
                <c:pt idx="167">
                  <c:v>8.3000000000000007</c:v>
                </c:pt>
                <c:pt idx="168">
                  <c:v>8</c:v>
                </c:pt>
                <c:pt idx="169">
                  <c:v>7.8</c:v>
                </c:pt>
                <c:pt idx="170">
                  <c:v>7.8</c:v>
                </c:pt>
                <c:pt idx="171">
                  <c:v>7.7</c:v>
                </c:pt>
                <c:pt idx="172">
                  <c:v>7.4</c:v>
                </c:pt>
                <c:pt idx="173">
                  <c:v>7.2</c:v>
                </c:pt>
                <c:pt idx="174">
                  <c:v>7.5</c:v>
                </c:pt>
                <c:pt idx="175">
                  <c:v>7.5</c:v>
                </c:pt>
                <c:pt idx="176">
                  <c:v>7.3</c:v>
                </c:pt>
                <c:pt idx="177">
                  <c:v>7.4</c:v>
                </c:pt>
                <c:pt idx="178">
                  <c:v>7.2</c:v>
                </c:pt>
                <c:pt idx="179">
                  <c:v>7.3</c:v>
                </c:pt>
                <c:pt idx="180">
                  <c:v>7.3</c:v>
                </c:pt>
                <c:pt idx="181">
                  <c:v>7.2</c:v>
                </c:pt>
                <c:pt idx="182">
                  <c:v>7.2</c:v>
                </c:pt>
                <c:pt idx="183">
                  <c:v>7.3</c:v>
                </c:pt>
                <c:pt idx="184">
                  <c:v>7.2</c:v>
                </c:pt>
                <c:pt idx="185">
                  <c:v>7.4</c:v>
                </c:pt>
                <c:pt idx="186">
                  <c:v>7.4</c:v>
                </c:pt>
                <c:pt idx="187">
                  <c:v>7.1</c:v>
                </c:pt>
                <c:pt idx="188">
                  <c:v>7.1</c:v>
                </c:pt>
                <c:pt idx="189">
                  <c:v>7.1</c:v>
                </c:pt>
                <c:pt idx="190">
                  <c:v>7</c:v>
                </c:pt>
                <c:pt idx="191">
                  <c:v>7</c:v>
                </c:pt>
                <c:pt idx="192">
                  <c:v>6.7</c:v>
                </c:pt>
                <c:pt idx="193">
                  <c:v>7.2</c:v>
                </c:pt>
                <c:pt idx="194">
                  <c:v>7.2</c:v>
                </c:pt>
                <c:pt idx="195">
                  <c:v>7.1</c:v>
                </c:pt>
                <c:pt idx="196">
                  <c:v>7.2</c:v>
                </c:pt>
                <c:pt idx="197">
                  <c:v>7.2</c:v>
                </c:pt>
                <c:pt idx="198">
                  <c:v>7</c:v>
                </c:pt>
                <c:pt idx="199">
                  <c:v>6.9</c:v>
                </c:pt>
                <c:pt idx="200">
                  <c:v>7</c:v>
                </c:pt>
                <c:pt idx="201">
                  <c:v>7</c:v>
                </c:pt>
                <c:pt idx="202">
                  <c:v>6.9</c:v>
                </c:pt>
                <c:pt idx="203">
                  <c:v>6.6</c:v>
                </c:pt>
                <c:pt idx="204">
                  <c:v>6.6</c:v>
                </c:pt>
                <c:pt idx="205">
                  <c:v>6.6</c:v>
                </c:pt>
                <c:pt idx="206">
                  <c:v>6.6</c:v>
                </c:pt>
                <c:pt idx="207">
                  <c:v>6.3</c:v>
                </c:pt>
                <c:pt idx="208">
                  <c:v>6.3</c:v>
                </c:pt>
                <c:pt idx="209">
                  <c:v>6.2</c:v>
                </c:pt>
                <c:pt idx="210">
                  <c:v>6.1</c:v>
                </c:pt>
                <c:pt idx="211">
                  <c:v>6</c:v>
                </c:pt>
                <c:pt idx="212">
                  <c:v>5.9</c:v>
                </c:pt>
                <c:pt idx="213">
                  <c:v>6</c:v>
                </c:pt>
                <c:pt idx="214">
                  <c:v>5.8</c:v>
                </c:pt>
                <c:pt idx="215">
                  <c:v>5.7</c:v>
                </c:pt>
                <c:pt idx="216">
                  <c:v>5.7</c:v>
                </c:pt>
                <c:pt idx="217">
                  <c:v>5.7</c:v>
                </c:pt>
                <c:pt idx="218">
                  <c:v>5.7</c:v>
                </c:pt>
                <c:pt idx="219">
                  <c:v>5.4</c:v>
                </c:pt>
                <c:pt idx="220">
                  <c:v>5.6</c:v>
                </c:pt>
                <c:pt idx="221">
                  <c:v>5.4</c:v>
                </c:pt>
                <c:pt idx="222">
                  <c:v>5.4</c:v>
                </c:pt>
                <c:pt idx="223">
                  <c:v>5.6</c:v>
                </c:pt>
                <c:pt idx="224">
                  <c:v>5.4</c:v>
                </c:pt>
                <c:pt idx="225">
                  <c:v>5.4</c:v>
                </c:pt>
                <c:pt idx="226">
                  <c:v>5.3</c:v>
                </c:pt>
                <c:pt idx="227">
                  <c:v>5.3</c:v>
                </c:pt>
                <c:pt idx="228">
                  <c:v>5.4</c:v>
                </c:pt>
                <c:pt idx="229">
                  <c:v>5.2</c:v>
                </c:pt>
                <c:pt idx="230">
                  <c:v>5</c:v>
                </c:pt>
                <c:pt idx="231">
                  <c:v>5.2</c:v>
                </c:pt>
                <c:pt idx="232">
                  <c:v>5.2</c:v>
                </c:pt>
                <c:pt idx="233">
                  <c:v>5.3</c:v>
                </c:pt>
                <c:pt idx="234">
                  <c:v>5.2</c:v>
                </c:pt>
                <c:pt idx="235">
                  <c:v>5.2</c:v>
                </c:pt>
                <c:pt idx="236">
                  <c:v>5.3</c:v>
                </c:pt>
                <c:pt idx="237">
                  <c:v>5.3</c:v>
                </c:pt>
                <c:pt idx="238">
                  <c:v>5.4</c:v>
                </c:pt>
                <c:pt idx="239">
                  <c:v>5.4</c:v>
                </c:pt>
                <c:pt idx="240">
                  <c:v>5.4</c:v>
                </c:pt>
                <c:pt idx="241">
                  <c:v>5.3</c:v>
                </c:pt>
                <c:pt idx="242">
                  <c:v>5.2</c:v>
                </c:pt>
                <c:pt idx="243">
                  <c:v>5.4</c:v>
                </c:pt>
                <c:pt idx="244">
                  <c:v>5.4</c:v>
                </c:pt>
                <c:pt idx="245">
                  <c:v>5.2</c:v>
                </c:pt>
                <c:pt idx="246">
                  <c:v>5.5</c:v>
                </c:pt>
                <c:pt idx="247">
                  <c:v>5.7</c:v>
                </c:pt>
                <c:pt idx="248">
                  <c:v>5.9</c:v>
                </c:pt>
                <c:pt idx="249">
                  <c:v>5.9</c:v>
                </c:pt>
                <c:pt idx="250">
                  <c:v>6.2</c:v>
                </c:pt>
                <c:pt idx="251">
                  <c:v>6.3</c:v>
                </c:pt>
                <c:pt idx="252">
                  <c:v>6.4</c:v>
                </c:pt>
                <c:pt idx="253">
                  <c:v>6.6</c:v>
                </c:pt>
                <c:pt idx="254">
                  <c:v>6.8</c:v>
                </c:pt>
                <c:pt idx="255">
                  <c:v>6.7</c:v>
                </c:pt>
                <c:pt idx="256">
                  <c:v>6.9</c:v>
                </c:pt>
                <c:pt idx="257">
                  <c:v>6.9</c:v>
                </c:pt>
                <c:pt idx="258">
                  <c:v>6.8</c:v>
                </c:pt>
                <c:pt idx="259">
                  <c:v>6.9</c:v>
                </c:pt>
                <c:pt idx="260">
                  <c:v>6.9</c:v>
                </c:pt>
                <c:pt idx="261">
                  <c:v>7</c:v>
                </c:pt>
                <c:pt idx="262">
                  <c:v>7</c:v>
                </c:pt>
                <c:pt idx="263">
                  <c:v>7.3</c:v>
                </c:pt>
                <c:pt idx="264">
                  <c:v>7.3</c:v>
                </c:pt>
                <c:pt idx="265">
                  <c:v>7.4</c:v>
                </c:pt>
                <c:pt idx="266">
                  <c:v>7.4</c:v>
                </c:pt>
                <c:pt idx="267">
                  <c:v>7.4</c:v>
                </c:pt>
                <c:pt idx="268">
                  <c:v>7.6</c:v>
                </c:pt>
                <c:pt idx="269">
                  <c:v>7.8</c:v>
                </c:pt>
                <c:pt idx="270">
                  <c:v>7.7</c:v>
                </c:pt>
                <c:pt idx="271">
                  <c:v>7.6</c:v>
                </c:pt>
                <c:pt idx="272">
                  <c:v>7.6</c:v>
                </c:pt>
                <c:pt idx="273">
                  <c:v>7.3</c:v>
                </c:pt>
                <c:pt idx="274">
                  <c:v>7.4</c:v>
                </c:pt>
                <c:pt idx="275">
                  <c:v>7.4</c:v>
                </c:pt>
                <c:pt idx="276">
                  <c:v>7.3</c:v>
                </c:pt>
                <c:pt idx="277">
                  <c:v>7.1</c:v>
                </c:pt>
                <c:pt idx="278">
                  <c:v>7</c:v>
                </c:pt>
                <c:pt idx="279">
                  <c:v>7.1</c:v>
                </c:pt>
                <c:pt idx="280">
                  <c:v>7.1</c:v>
                </c:pt>
                <c:pt idx="281">
                  <c:v>7</c:v>
                </c:pt>
                <c:pt idx="282">
                  <c:v>6.9</c:v>
                </c:pt>
                <c:pt idx="283">
                  <c:v>6.8</c:v>
                </c:pt>
                <c:pt idx="284">
                  <c:v>6.7</c:v>
                </c:pt>
                <c:pt idx="285">
                  <c:v>6.8</c:v>
                </c:pt>
                <c:pt idx="286">
                  <c:v>6.6</c:v>
                </c:pt>
                <c:pt idx="287">
                  <c:v>6.5</c:v>
                </c:pt>
                <c:pt idx="288">
                  <c:v>6.6</c:v>
                </c:pt>
                <c:pt idx="289">
                  <c:v>6.6</c:v>
                </c:pt>
                <c:pt idx="290">
                  <c:v>6.5</c:v>
                </c:pt>
                <c:pt idx="291">
                  <c:v>6.4</c:v>
                </c:pt>
                <c:pt idx="292">
                  <c:v>6.1</c:v>
                </c:pt>
                <c:pt idx="293">
                  <c:v>6.1</c:v>
                </c:pt>
                <c:pt idx="294">
                  <c:v>6.1</c:v>
                </c:pt>
                <c:pt idx="295">
                  <c:v>6</c:v>
                </c:pt>
                <c:pt idx="296">
                  <c:v>5.9</c:v>
                </c:pt>
                <c:pt idx="297">
                  <c:v>5.8</c:v>
                </c:pt>
                <c:pt idx="298">
                  <c:v>5.6</c:v>
                </c:pt>
                <c:pt idx="299">
                  <c:v>5.5</c:v>
                </c:pt>
                <c:pt idx="300">
                  <c:v>5.6</c:v>
                </c:pt>
                <c:pt idx="301">
                  <c:v>5.4</c:v>
                </c:pt>
                <c:pt idx="302">
                  <c:v>5.4</c:v>
                </c:pt>
                <c:pt idx="303">
                  <c:v>5.8</c:v>
                </c:pt>
                <c:pt idx="304">
                  <c:v>5.6</c:v>
                </c:pt>
                <c:pt idx="305">
                  <c:v>5.6</c:v>
                </c:pt>
                <c:pt idx="306">
                  <c:v>5.7</c:v>
                </c:pt>
                <c:pt idx="307">
                  <c:v>5.7</c:v>
                </c:pt>
                <c:pt idx="308">
                  <c:v>5.6</c:v>
                </c:pt>
                <c:pt idx="309">
                  <c:v>5.5</c:v>
                </c:pt>
                <c:pt idx="310">
                  <c:v>5.6</c:v>
                </c:pt>
                <c:pt idx="311">
                  <c:v>5.6</c:v>
                </c:pt>
                <c:pt idx="312">
                  <c:v>5.6</c:v>
                </c:pt>
                <c:pt idx="313">
                  <c:v>5.5</c:v>
                </c:pt>
                <c:pt idx="314">
                  <c:v>5.5</c:v>
                </c:pt>
                <c:pt idx="315">
                  <c:v>5.6</c:v>
                </c:pt>
                <c:pt idx="316">
                  <c:v>5.6</c:v>
                </c:pt>
                <c:pt idx="317">
                  <c:v>5.3</c:v>
                </c:pt>
                <c:pt idx="318">
                  <c:v>5.5</c:v>
                </c:pt>
                <c:pt idx="319">
                  <c:v>5.0999999999999996</c:v>
                </c:pt>
                <c:pt idx="320">
                  <c:v>5.2</c:v>
                </c:pt>
                <c:pt idx="321">
                  <c:v>5.2</c:v>
                </c:pt>
                <c:pt idx="322">
                  <c:v>5.4</c:v>
                </c:pt>
                <c:pt idx="323">
                  <c:v>5.4</c:v>
                </c:pt>
                <c:pt idx="324">
                  <c:v>5.3</c:v>
                </c:pt>
                <c:pt idx="325">
                  <c:v>5.2</c:v>
                </c:pt>
                <c:pt idx="326">
                  <c:v>5.2</c:v>
                </c:pt>
                <c:pt idx="327">
                  <c:v>5.0999999999999996</c:v>
                </c:pt>
                <c:pt idx="328">
                  <c:v>4.9000000000000004</c:v>
                </c:pt>
                <c:pt idx="329">
                  <c:v>5</c:v>
                </c:pt>
                <c:pt idx="330">
                  <c:v>4.9000000000000004</c:v>
                </c:pt>
                <c:pt idx="331">
                  <c:v>4.8</c:v>
                </c:pt>
                <c:pt idx="332">
                  <c:v>4.9000000000000004</c:v>
                </c:pt>
                <c:pt idx="333">
                  <c:v>4.7</c:v>
                </c:pt>
                <c:pt idx="334">
                  <c:v>4.5999999999999996</c:v>
                </c:pt>
                <c:pt idx="335">
                  <c:v>4.7</c:v>
                </c:pt>
                <c:pt idx="336">
                  <c:v>4.5999999999999996</c:v>
                </c:pt>
                <c:pt idx="337">
                  <c:v>4.5999999999999996</c:v>
                </c:pt>
                <c:pt idx="338">
                  <c:v>4.7</c:v>
                </c:pt>
                <c:pt idx="339">
                  <c:v>4.3</c:v>
                </c:pt>
                <c:pt idx="340">
                  <c:v>4.4000000000000004</c:v>
                </c:pt>
                <c:pt idx="341">
                  <c:v>4.5</c:v>
                </c:pt>
                <c:pt idx="342">
                  <c:v>4.5</c:v>
                </c:pt>
                <c:pt idx="343">
                  <c:v>4.5</c:v>
                </c:pt>
                <c:pt idx="344">
                  <c:v>4.5999999999999996</c:v>
                </c:pt>
                <c:pt idx="345">
                  <c:v>4.5</c:v>
                </c:pt>
                <c:pt idx="346">
                  <c:v>4.4000000000000004</c:v>
                </c:pt>
                <c:pt idx="347">
                  <c:v>4.4000000000000004</c:v>
                </c:pt>
                <c:pt idx="348">
                  <c:v>4.3</c:v>
                </c:pt>
                <c:pt idx="349">
                  <c:v>4.4000000000000004</c:v>
                </c:pt>
                <c:pt idx="350">
                  <c:v>4.2</c:v>
                </c:pt>
                <c:pt idx="351">
                  <c:v>4.3</c:v>
                </c:pt>
                <c:pt idx="352">
                  <c:v>4.2</c:v>
                </c:pt>
                <c:pt idx="353">
                  <c:v>4.3</c:v>
                </c:pt>
                <c:pt idx="354">
                  <c:v>4.3</c:v>
                </c:pt>
                <c:pt idx="355">
                  <c:v>4.2</c:v>
                </c:pt>
                <c:pt idx="356">
                  <c:v>4.2</c:v>
                </c:pt>
                <c:pt idx="357">
                  <c:v>4.0999999999999996</c:v>
                </c:pt>
                <c:pt idx="358">
                  <c:v>4.0999999999999996</c:v>
                </c:pt>
                <c:pt idx="359">
                  <c:v>4</c:v>
                </c:pt>
                <c:pt idx="360">
                  <c:v>4</c:v>
                </c:pt>
                <c:pt idx="361">
                  <c:v>4.0999999999999996</c:v>
                </c:pt>
                <c:pt idx="362">
                  <c:v>4</c:v>
                </c:pt>
                <c:pt idx="363">
                  <c:v>3.8</c:v>
                </c:pt>
                <c:pt idx="364">
                  <c:v>4</c:v>
                </c:pt>
                <c:pt idx="365">
                  <c:v>4</c:v>
                </c:pt>
                <c:pt idx="366">
                  <c:v>4</c:v>
                </c:pt>
                <c:pt idx="367">
                  <c:v>4.0999999999999996</c:v>
                </c:pt>
                <c:pt idx="368">
                  <c:v>3.9</c:v>
                </c:pt>
                <c:pt idx="369">
                  <c:v>3.9</c:v>
                </c:pt>
                <c:pt idx="370">
                  <c:v>3.9</c:v>
                </c:pt>
                <c:pt idx="371">
                  <c:v>3.9</c:v>
                </c:pt>
                <c:pt idx="372">
                  <c:v>4.2</c:v>
                </c:pt>
                <c:pt idx="373">
                  <c:v>4.2</c:v>
                </c:pt>
                <c:pt idx="374">
                  <c:v>4.3</c:v>
                </c:pt>
                <c:pt idx="375">
                  <c:v>4.4000000000000004</c:v>
                </c:pt>
                <c:pt idx="376">
                  <c:v>4.3</c:v>
                </c:pt>
                <c:pt idx="377">
                  <c:v>4.5</c:v>
                </c:pt>
                <c:pt idx="378">
                  <c:v>4.5999999999999996</c:v>
                </c:pt>
                <c:pt idx="379">
                  <c:v>4.9000000000000004</c:v>
                </c:pt>
                <c:pt idx="380">
                  <c:v>5</c:v>
                </c:pt>
                <c:pt idx="381">
                  <c:v>5.3</c:v>
                </c:pt>
                <c:pt idx="382">
                  <c:v>5.5</c:v>
                </c:pt>
                <c:pt idx="383">
                  <c:v>5.7</c:v>
                </c:pt>
                <c:pt idx="384">
                  <c:v>5.7</c:v>
                </c:pt>
                <c:pt idx="385">
                  <c:v>5.7</c:v>
                </c:pt>
                <c:pt idx="386">
                  <c:v>5.7</c:v>
                </c:pt>
                <c:pt idx="387">
                  <c:v>5.9</c:v>
                </c:pt>
                <c:pt idx="388">
                  <c:v>5.8</c:v>
                </c:pt>
                <c:pt idx="389">
                  <c:v>5.8</c:v>
                </c:pt>
                <c:pt idx="390">
                  <c:v>5.8</c:v>
                </c:pt>
                <c:pt idx="391">
                  <c:v>5.7</c:v>
                </c:pt>
                <c:pt idx="392">
                  <c:v>5.7</c:v>
                </c:pt>
                <c:pt idx="393">
                  <c:v>5.7</c:v>
                </c:pt>
                <c:pt idx="394">
                  <c:v>5.9</c:v>
                </c:pt>
                <c:pt idx="395">
                  <c:v>6</c:v>
                </c:pt>
                <c:pt idx="396">
                  <c:v>5.8</c:v>
                </c:pt>
                <c:pt idx="397">
                  <c:v>5.9</c:v>
                </c:pt>
                <c:pt idx="398">
                  <c:v>5.9</c:v>
                </c:pt>
                <c:pt idx="399">
                  <c:v>6</c:v>
                </c:pt>
                <c:pt idx="400">
                  <c:v>6.1</c:v>
                </c:pt>
                <c:pt idx="401">
                  <c:v>6.3</c:v>
                </c:pt>
                <c:pt idx="402">
                  <c:v>6.2</c:v>
                </c:pt>
                <c:pt idx="403">
                  <c:v>6.1</c:v>
                </c:pt>
                <c:pt idx="404">
                  <c:v>6.1</c:v>
                </c:pt>
                <c:pt idx="405">
                  <c:v>6</c:v>
                </c:pt>
                <c:pt idx="406">
                  <c:v>5.8</c:v>
                </c:pt>
                <c:pt idx="407">
                  <c:v>5.7</c:v>
                </c:pt>
                <c:pt idx="408">
                  <c:v>5.7</c:v>
                </c:pt>
                <c:pt idx="409">
                  <c:v>5.6</c:v>
                </c:pt>
                <c:pt idx="410">
                  <c:v>5.8</c:v>
                </c:pt>
                <c:pt idx="411">
                  <c:v>5.6</c:v>
                </c:pt>
                <c:pt idx="412">
                  <c:v>5.6</c:v>
                </c:pt>
                <c:pt idx="413">
                  <c:v>5.6</c:v>
                </c:pt>
                <c:pt idx="414">
                  <c:v>5.5</c:v>
                </c:pt>
                <c:pt idx="415">
                  <c:v>5.4</c:v>
                </c:pt>
                <c:pt idx="416">
                  <c:v>5.4</c:v>
                </c:pt>
                <c:pt idx="417">
                  <c:v>5.5</c:v>
                </c:pt>
                <c:pt idx="418">
                  <c:v>5.4</c:v>
                </c:pt>
                <c:pt idx="419">
                  <c:v>5.4</c:v>
                </c:pt>
                <c:pt idx="420">
                  <c:v>5.3</c:v>
                </c:pt>
                <c:pt idx="421">
                  <c:v>5.4</c:v>
                </c:pt>
                <c:pt idx="422">
                  <c:v>5.2</c:v>
                </c:pt>
                <c:pt idx="423">
                  <c:v>5.2</c:v>
                </c:pt>
                <c:pt idx="424">
                  <c:v>5.0999999999999996</c:v>
                </c:pt>
                <c:pt idx="425">
                  <c:v>5</c:v>
                </c:pt>
                <c:pt idx="426">
                  <c:v>5</c:v>
                </c:pt>
                <c:pt idx="427">
                  <c:v>4.9000000000000004</c:v>
                </c:pt>
                <c:pt idx="428">
                  <c:v>5</c:v>
                </c:pt>
                <c:pt idx="429">
                  <c:v>5</c:v>
                </c:pt>
                <c:pt idx="430">
                  <c:v>5</c:v>
                </c:pt>
                <c:pt idx="431">
                  <c:v>4.9000000000000004</c:v>
                </c:pt>
                <c:pt idx="432">
                  <c:v>4.7</c:v>
                </c:pt>
                <c:pt idx="433">
                  <c:v>4.8</c:v>
                </c:pt>
                <c:pt idx="434">
                  <c:v>4.7</c:v>
                </c:pt>
                <c:pt idx="435">
                  <c:v>4.7</c:v>
                </c:pt>
                <c:pt idx="436">
                  <c:v>4.5999999999999996</c:v>
                </c:pt>
                <c:pt idx="437">
                  <c:v>4.5999999999999996</c:v>
                </c:pt>
                <c:pt idx="438">
                  <c:v>4.7</c:v>
                </c:pt>
                <c:pt idx="439">
                  <c:v>4.7</c:v>
                </c:pt>
                <c:pt idx="440">
                  <c:v>4.5</c:v>
                </c:pt>
                <c:pt idx="441">
                  <c:v>4.4000000000000004</c:v>
                </c:pt>
                <c:pt idx="442">
                  <c:v>4.5</c:v>
                </c:pt>
                <c:pt idx="443">
                  <c:v>4.4000000000000004</c:v>
                </c:pt>
                <c:pt idx="444">
                  <c:v>4.5999999999999996</c:v>
                </c:pt>
                <c:pt idx="445">
                  <c:v>4.5</c:v>
                </c:pt>
                <c:pt idx="446">
                  <c:v>4.4000000000000004</c:v>
                </c:pt>
                <c:pt idx="447">
                  <c:v>4.5</c:v>
                </c:pt>
                <c:pt idx="448">
                  <c:v>4.4000000000000004</c:v>
                </c:pt>
                <c:pt idx="449">
                  <c:v>4.5999999999999996</c:v>
                </c:pt>
                <c:pt idx="450">
                  <c:v>4.7</c:v>
                </c:pt>
                <c:pt idx="451">
                  <c:v>4.5999999999999996</c:v>
                </c:pt>
                <c:pt idx="452">
                  <c:v>4.7</c:v>
                </c:pt>
                <c:pt idx="453">
                  <c:v>4.7</c:v>
                </c:pt>
                <c:pt idx="454">
                  <c:v>4.7</c:v>
                </c:pt>
                <c:pt idx="455">
                  <c:v>5</c:v>
                </c:pt>
                <c:pt idx="456">
                  <c:v>5</c:v>
                </c:pt>
                <c:pt idx="457">
                  <c:v>4.9000000000000004</c:v>
                </c:pt>
                <c:pt idx="458">
                  <c:v>5.0999999999999996</c:v>
                </c:pt>
                <c:pt idx="459">
                  <c:v>5</c:v>
                </c:pt>
                <c:pt idx="460">
                  <c:v>5.4</c:v>
                </c:pt>
                <c:pt idx="461">
                  <c:v>5.6</c:v>
                </c:pt>
                <c:pt idx="462">
                  <c:v>5.8</c:v>
                </c:pt>
                <c:pt idx="463">
                  <c:v>6.1</c:v>
                </c:pt>
                <c:pt idx="464">
                  <c:v>6.1</c:v>
                </c:pt>
                <c:pt idx="465">
                  <c:v>6.5</c:v>
                </c:pt>
                <c:pt idx="466">
                  <c:v>6.8</c:v>
                </c:pt>
                <c:pt idx="467">
                  <c:v>7.3</c:v>
                </c:pt>
                <c:pt idx="468">
                  <c:v>7.8</c:v>
                </c:pt>
                <c:pt idx="469">
                  <c:v>8.3000000000000007</c:v>
                </c:pt>
                <c:pt idx="470">
                  <c:v>8.6999999999999993</c:v>
                </c:pt>
                <c:pt idx="471">
                  <c:v>9</c:v>
                </c:pt>
                <c:pt idx="472">
                  <c:v>9.4</c:v>
                </c:pt>
                <c:pt idx="473">
                  <c:v>9.5</c:v>
                </c:pt>
                <c:pt idx="474">
                  <c:v>9.5</c:v>
                </c:pt>
                <c:pt idx="475">
                  <c:v>9.6</c:v>
                </c:pt>
                <c:pt idx="476">
                  <c:v>9.8000000000000007</c:v>
                </c:pt>
                <c:pt idx="477">
                  <c:v>10</c:v>
                </c:pt>
                <c:pt idx="478">
                  <c:v>9.9</c:v>
                </c:pt>
                <c:pt idx="479">
                  <c:v>9.9</c:v>
                </c:pt>
                <c:pt idx="480">
                  <c:v>9.8000000000000007</c:v>
                </c:pt>
                <c:pt idx="481">
                  <c:v>9.8000000000000007</c:v>
                </c:pt>
                <c:pt idx="482">
                  <c:v>9.9</c:v>
                </c:pt>
                <c:pt idx="483">
                  <c:v>9.9</c:v>
                </c:pt>
                <c:pt idx="484">
                  <c:v>9.6</c:v>
                </c:pt>
                <c:pt idx="485">
                  <c:v>9.4</c:v>
                </c:pt>
                <c:pt idx="486">
                  <c:v>9.4</c:v>
                </c:pt>
                <c:pt idx="487">
                  <c:v>9.5</c:v>
                </c:pt>
                <c:pt idx="488">
                  <c:v>9.5</c:v>
                </c:pt>
                <c:pt idx="489">
                  <c:v>9.4</c:v>
                </c:pt>
                <c:pt idx="490">
                  <c:v>9.8000000000000007</c:v>
                </c:pt>
                <c:pt idx="491">
                  <c:v>9.3000000000000007</c:v>
                </c:pt>
                <c:pt idx="492">
                  <c:v>9.1</c:v>
                </c:pt>
                <c:pt idx="493">
                  <c:v>9</c:v>
                </c:pt>
                <c:pt idx="494">
                  <c:v>9</c:v>
                </c:pt>
                <c:pt idx="495">
                  <c:v>9.1</c:v>
                </c:pt>
                <c:pt idx="496">
                  <c:v>9</c:v>
                </c:pt>
                <c:pt idx="497">
                  <c:v>9.1</c:v>
                </c:pt>
                <c:pt idx="498">
                  <c:v>9</c:v>
                </c:pt>
                <c:pt idx="499">
                  <c:v>9</c:v>
                </c:pt>
                <c:pt idx="500">
                  <c:v>9</c:v>
                </c:pt>
                <c:pt idx="501">
                  <c:v>8.8000000000000007</c:v>
                </c:pt>
                <c:pt idx="502">
                  <c:v>8.6</c:v>
                </c:pt>
                <c:pt idx="503">
                  <c:v>8.5</c:v>
                </c:pt>
                <c:pt idx="504">
                  <c:v>8.3000000000000007</c:v>
                </c:pt>
                <c:pt idx="505">
                  <c:v>8.3000000000000007</c:v>
                </c:pt>
                <c:pt idx="506">
                  <c:v>8.1999999999999993</c:v>
                </c:pt>
                <c:pt idx="507">
                  <c:v>8.1999999999999993</c:v>
                </c:pt>
                <c:pt idx="508">
                  <c:v>8.1999999999999993</c:v>
                </c:pt>
                <c:pt idx="509">
                  <c:v>8.1999999999999993</c:v>
                </c:pt>
                <c:pt idx="510">
                  <c:v>8.1999999999999993</c:v>
                </c:pt>
                <c:pt idx="511">
                  <c:v>8.1</c:v>
                </c:pt>
                <c:pt idx="512">
                  <c:v>7.8</c:v>
                </c:pt>
                <c:pt idx="513">
                  <c:v>7.8</c:v>
                </c:pt>
                <c:pt idx="514">
                  <c:v>7.7</c:v>
                </c:pt>
                <c:pt idx="515">
                  <c:v>7.9</c:v>
                </c:pt>
                <c:pt idx="516">
                  <c:v>8</c:v>
                </c:pt>
                <c:pt idx="517">
                  <c:v>7.7</c:v>
                </c:pt>
                <c:pt idx="518">
                  <c:v>7.5</c:v>
                </c:pt>
                <c:pt idx="519">
                  <c:v>7.6</c:v>
                </c:pt>
                <c:pt idx="520">
                  <c:v>7.5</c:v>
                </c:pt>
                <c:pt idx="521">
                  <c:v>7.5</c:v>
                </c:pt>
                <c:pt idx="522">
                  <c:v>7.3</c:v>
                </c:pt>
                <c:pt idx="523">
                  <c:v>7.2</c:v>
                </c:pt>
                <c:pt idx="524">
                  <c:v>7.2</c:v>
                </c:pt>
                <c:pt idx="525">
                  <c:v>7.2</c:v>
                </c:pt>
                <c:pt idx="526">
                  <c:v>6.9</c:v>
                </c:pt>
                <c:pt idx="527">
                  <c:v>6.7</c:v>
                </c:pt>
                <c:pt idx="528">
                  <c:v>6.6</c:v>
                </c:pt>
                <c:pt idx="529">
                  <c:v>6.7</c:v>
                </c:pt>
                <c:pt idx="530">
                  <c:v>6.7</c:v>
                </c:pt>
                <c:pt idx="531">
                  <c:v>6.2</c:v>
                </c:pt>
                <c:pt idx="532">
                  <c:v>6.3</c:v>
                </c:pt>
                <c:pt idx="533">
                  <c:v>6.1</c:v>
                </c:pt>
                <c:pt idx="534">
                  <c:v>6.2</c:v>
                </c:pt>
                <c:pt idx="535">
                  <c:v>6.1</c:v>
                </c:pt>
                <c:pt idx="536">
                  <c:v>5.9</c:v>
                </c:pt>
                <c:pt idx="537">
                  <c:v>5.7</c:v>
                </c:pt>
                <c:pt idx="538">
                  <c:v>5.8</c:v>
                </c:pt>
                <c:pt idx="539">
                  <c:v>5.6</c:v>
                </c:pt>
                <c:pt idx="540">
                  <c:v>5.7</c:v>
                </c:pt>
                <c:pt idx="541">
                  <c:v>5.5</c:v>
                </c:pt>
                <c:pt idx="542">
                  <c:v>5.4</c:v>
                </c:pt>
                <c:pt idx="543">
                  <c:v>5.4</c:v>
                </c:pt>
                <c:pt idx="544">
                  <c:v>5.6</c:v>
                </c:pt>
                <c:pt idx="545">
                  <c:v>5.3</c:v>
                </c:pt>
                <c:pt idx="546">
                  <c:v>5.2</c:v>
                </c:pt>
                <c:pt idx="547">
                  <c:v>5.0999999999999996</c:v>
                </c:pt>
                <c:pt idx="548">
                  <c:v>5</c:v>
                </c:pt>
                <c:pt idx="549">
                  <c:v>5</c:v>
                </c:pt>
                <c:pt idx="550">
                  <c:v>5.0999999999999996</c:v>
                </c:pt>
                <c:pt idx="551">
                  <c:v>5</c:v>
                </c:pt>
                <c:pt idx="552">
                  <c:v>4.8</c:v>
                </c:pt>
                <c:pt idx="553">
                  <c:v>4.9000000000000004</c:v>
                </c:pt>
                <c:pt idx="554">
                  <c:v>5</c:v>
                </c:pt>
                <c:pt idx="555">
                  <c:v>5.0999999999999996</c:v>
                </c:pt>
                <c:pt idx="556">
                  <c:v>4.8</c:v>
                </c:pt>
                <c:pt idx="557">
                  <c:v>4.9000000000000004</c:v>
                </c:pt>
                <c:pt idx="558">
                  <c:v>4.8</c:v>
                </c:pt>
                <c:pt idx="559">
                  <c:v>4.9000000000000004</c:v>
                </c:pt>
                <c:pt idx="560">
                  <c:v>5</c:v>
                </c:pt>
                <c:pt idx="561">
                  <c:v>4.9000000000000004</c:v>
                </c:pt>
                <c:pt idx="562">
                  <c:v>4.7</c:v>
                </c:pt>
                <c:pt idx="563">
                  <c:v>4.7</c:v>
                </c:pt>
                <c:pt idx="564">
                  <c:v>4.7</c:v>
                </c:pt>
                <c:pt idx="565">
                  <c:v>4.5999999999999996</c:v>
                </c:pt>
                <c:pt idx="566">
                  <c:v>4.4000000000000004</c:v>
                </c:pt>
                <c:pt idx="567">
                  <c:v>4.5</c:v>
                </c:pt>
                <c:pt idx="568">
                  <c:v>4.4000000000000004</c:v>
                </c:pt>
                <c:pt idx="569">
                  <c:v>4.3</c:v>
                </c:pt>
                <c:pt idx="570">
                  <c:v>4.3</c:v>
                </c:pt>
                <c:pt idx="571">
                  <c:v>4.4000000000000004</c:v>
                </c:pt>
                <c:pt idx="572">
                  <c:v>4.2</c:v>
                </c:pt>
                <c:pt idx="573">
                  <c:v>4.0999999999999996</c:v>
                </c:pt>
                <c:pt idx="574">
                  <c:v>4.2</c:v>
                </c:pt>
                <c:pt idx="575">
                  <c:v>4.0999999999999996</c:v>
                </c:pt>
                <c:pt idx="576">
                  <c:v>4</c:v>
                </c:pt>
                <c:pt idx="577">
                  <c:v>4.0999999999999996</c:v>
                </c:pt>
                <c:pt idx="578">
                  <c:v>4</c:v>
                </c:pt>
                <c:pt idx="579">
                  <c:v>4</c:v>
                </c:pt>
                <c:pt idx="580">
                  <c:v>3.8</c:v>
                </c:pt>
                <c:pt idx="581">
                  <c:v>4</c:v>
                </c:pt>
                <c:pt idx="582">
                  <c:v>3.8</c:v>
                </c:pt>
                <c:pt idx="583">
                  <c:v>3.8</c:v>
                </c:pt>
                <c:pt idx="584">
                  <c:v>3.7</c:v>
                </c:pt>
                <c:pt idx="585">
                  <c:v>3.8</c:v>
                </c:pt>
                <c:pt idx="586">
                  <c:v>3.8</c:v>
                </c:pt>
                <c:pt idx="587">
                  <c:v>3.9</c:v>
                </c:pt>
                <c:pt idx="588">
                  <c:v>4</c:v>
                </c:pt>
                <c:pt idx="589">
                  <c:v>3.8</c:v>
                </c:pt>
                <c:pt idx="590">
                  <c:v>3.8</c:v>
                </c:pt>
                <c:pt idx="591">
                  <c:v>3.7</c:v>
                </c:pt>
                <c:pt idx="592">
                  <c:v>3.7</c:v>
                </c:pt>
                <c:pt idx="593">
                  <c:v>3.6</c:v>
                </c:pt>
                <c:pt idx="594">
                  <c:v>3.6</c:v>
                </c:pt>
                <c:pt idx="595">
                  <c:v>3.7</c:v>
                </c:pt>
                <c:pt idx="596">
                  <c:v>3.5</c:v>
                </c:pt>
                <c:pt idx="597">
                  <c:v>3.6</c:v>
                </c:pt>
                <c:pt idx="598">
                  <c:v>3.6</c:v>
                </c:pt>
                <c:pt idx="599">
                  <c:v>3.6</c:v>
                </c:pt>
                <c:pt idx="600">
                  <c:v>3.5</c:v>
                </c:pt>
                <c:pt idx="601">
                  <c:v>3.5</c:v>
                </c:pt>
                <c:pt idx="602">
                  <c:v>4.4000000000000004</c:v>
                </c:pt>
                <c:pt idx="603">
                  <c:v>14.8</c:v>
                </c:pt>
                <c:pt idx="604">
                  <c:v>13.3</c:v>
                </c:pt>
                <c:pt idx="605">
                  <c:v>11.1</c:v>
                </c:pt>
                <c:pt idx="606">
                  <c:v>10.199999999999999</c:v>
                </c:pt>
                <c:pt idx="607">
                  <c:v>8.4</c:v>
                </c:pt>
                <c:pt idx="608">
                  <c:v>7.8</c:v>
                </c:pt>
                <c:pt idx="609">
                  <c:v>6.9</c:v>
                </c:pt>
                <c:pt idx="610">
                  <c:v>6.7</c:v>
                </c:pt>
                <c:pt idx="611">
                  <c:v>6.7</c:v>
                </c:pt>
                <c:pt idx="612">
                  <c:v>6.3</c:v>
                </c:pt>
                <c:pt idx="613">
                  <c:v>6.2</c:v>
                </c:pt>
                <c:pt idx="614">
                  <c:v>6</c:v>
                </c:pt>
                <c:pt idx="615">
                  <c:v>6.1</c:v>
                </c:pt>
                <c:pt idx="616">
                  <c:v>5.8</c:v>
                </c:pt>
                <c:pt idx="617">
                  <c:v>5.9</c:v>
                </c:pt>
                <c:pt idx="618">
                  <c:v>5.4</c:v>
                </c:pt>
                <c:pt idx="619">
                  <c:v>5.2</c:v>
                </c:pt>
                <c:pt idx="620">
                  <c:v>4.8</c:v>
                </c:pt>
                <c:pt idx="621">
                  <c:v>4.5999999999999996</c:v>
                </c:pt>
                <c:pt idx="622">
                  <c:v>4.2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310-0249-B1C0-E5C1407A95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94144159"/>
        <c:axId val="1660122159"/>
      </c:lineChart>
      <c:dateAx>
        <c:axId val="1694144159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0122159"/>
        <c:crosses val="autoZero"/>
        <c:auto val="1"/>
        <c:lblOffset val="100"/>
        <c:baseTimeUnit val="months"/>
      </c:dateAx>
      <c:valAx>
        <c:axId val="16601221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41441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Monthly!$AN$2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432FF"/>
            </a:solidFill>
            <a:ln>
              <a:solidFill>
                <a:srgbClr val="0432FF"/>
              </a:solidFill>
            </a:ln>
            <a:effectLst/>
          </c:spPr>
          <c:invertIfNegative val="0"/>
          <c:cat>
            <c:numRef>
              <c:f>Monthly!$AM$3:$AM$364</c:f>
              <c:numCache>
                <c:formatCode>yyyy\-mm\-dd</c:formatCode>
                <c:ptCount val="362"/>
                <c:pt idx="0">
                  <c:v>32874</c:v>
                </c:pt>
                <c:pt idx="1">
                  <c:v>32905</c:v>
                </c:pt>
                <c:pt idx="2">
                  <c:v>32933</c:v>
                </c:pt>
                <c:pt idx="3">
                  <c:v>32964</c:v>
                </c:pt>
                <c:pt idx="4">
                  <c:v>32994</c:v>
                </c:pt>
                <c:pt idx="5">
                  <c:v>33025</c:v>
                </c:pt>
                <c:pt idx="6">
                  <c:v>33055</c:v>
                </c:pt>
                <c:pt idx="7">
                  <c:v>33086</c:v>
                </c:pt>
                <c:pt idx="8">
                  <c:v>33117</c:v>
                </c:pt>
                <c:pt idx="9">
                  <c:v>33147</c:v>
                </c:pt>
                <c:pt idx="10">
                  <c:v>33178</c:v>
                </c:pt>
                <c:pt idx="11">
                  <c:v>33208</c:v>
                </c:pt>
                <c:pt idx="12">
                  <c:v>33239</c:v>
                </c:pt>
                <c:pt idx="13">
                  <c:v>33270</c:v>
                </c:pt>
                <c:pt idx="14">
                  <c:v>33298</c:v>
                </c:pt>
                <c:pt idx="15">
                  <c:v>33329</c:v>
                </c:pt>
                <c:pt idx="16">
                  <c:v>33359</c:v>
                </c:pt>
                <c:pt idx="17">
                  <c:v>33390</c:v>
                </c:pt>
                <c:pt idx="18">
                  <c:v>33420</c:v>
                </c:pt>
                <c:pt idx="19">
                  <c:v>33451</c:v>
                </c:pt>
                <c:pt idx="20">
                  <c:v>33482</c:v>
                </c:pt>
                <c:pt idx="21">
                  <c:v>33512</c:v>
                </c:pt>
                <c:pt idx="22">
                  <c:v>33543</c:v>
                </c:pt>
                <c:pt idx="23">
                  <c:v>33573</c:v>
                </c:pt>
                <c:pt idx="24">
                  <c:v>33604</c:v>
                </c:pt>
                <c:pt idx="25">
                  <c:v>33635</c:v>
                </c:pt>
                <c:pt idx="26">
                  <c:v>33664</c:v>
                </c:pt>
                <c:pt idx="27">
                  <c:v>33695</c:v>
                </c:pt>
                <c:pt idx="28">
                  <c:v>33725</c:v>
                </c:pt>
                <c:pt idx="29">
                  <c:v>33756</c:v>
                </c:pt>
                <c:pt idx="30">
                  <c:v>33786</c:v>
                </c:pt>
                <c:pt idx="31">
                  <c:v>33817</c:v>
                </c:pt>
                <c:pt idx="32">
                  <c:v>33848</c:v>
                </c:pt>
                <c:pt idx="33">
                  <c:v>33878</c:v>
                </c:pt>
                <c:pt idx="34">
                  <c:v>33909</c:v>
                </c:pt>
                <c:pt idx="35">
                  <c:v>33939</c:v>
                </c:pt>
                <c:pt idx="36">
                  <c:v>33970</c:v>
                </c:pt>
                <c:pt idx="37">
                  <c:v>34001</c:v>
                </c:pt>
                <c:pt idx="38">
                  <c:v>34029</c:v>
                </c:pt>
                <c:pt idx="39">
                  <c:v>34060</c:v>
                </c:pt>
                <c:pt idx="40">
                  <c:v>34090</c:v>
                </c:pt>
                <c:pt idx="41">
                  <c:v>34121</c:v>
                </c:pt>
                <c:pt idx="42">
                  <c:v>34151</c:v>
                </c:pt>
                <c:pt idx="43">
                  <c:v>34182</c:v>
                </c:pt>
                <c:pt idx="44">
                  <c:v>34213</c:v>
                </c:pt>
                <c:pt idx="45">
                  <c:v>34243</c:v>
                </c:pt>
                <c:pt idx="46">
                  <c:v>34274</c:v>
                </c:pt>
                <c:pt idx="47">
                  <c:v>34304</c:v>
                </c:pt>
                <c:pt idx="48">
                  <c:v>34335</c:v>
                </c:pt>
                <c:pt idx="49">
                  <c:v>34366</c:v>
                </c:pt>
                <c:pt idx="50">
                  <c:v>34394</c:v>
                </c:pt>
                <c:pt idx="51">
                  <c:v>34425</c:v>
                </c:pt>
                <c:pt idx="52">
                  <c:v>34455</c:v>
                </c:pt>
                <c:pt idx="53">
                  <c:v>34486</c:v>
                </c:pt>
                <c:pt idx="54">
                  <c:v>34516</c:v>
                </c:pt>
                <c:pt idx="55">
                  <c:v>34547</c:v>
                </c:pt>
                <c:pt idx="56">
                  <c:v>34578</c:v>
                </c:pt>
                <c:pt idx="57">
                  <c:v>34608</c:v>
                </c:pt>
                <c:pt idx="58">
                  <c:v>34639</c:v>
                </c:pt>
                <c:pt idx="59">
                  <c:v>34669</c:v>
                </c:pt>
                <c:pt idx="60">
                  <c:v>34700</c:v>
                </c:pt>
                <c:pt idx="61">
                  <c:v>34731</c:v>
                </c:pt>
                <c:pt idx="62">
                  <c:v>34759</c:v>
                </c:pt>
                <c:pt idx="63">
                  <c:v>34790</c:v>
                </c:pt>
                <c:pt idx="64">
                  <c:v>34820</c:v>
                </c:pt>
                <c:pt idx="65">
                  <c:v>34851</c:v>
                </c:pt>
                <c:pt idx="66">
                  <c:v>34881</c:v>
                </c:pt>
                <c:pt idx="67">
                  <c:v>34912</c:v>
                </c:pt>
                <c:pt idx="68">
                  <c:v>34943</c:v>
                </c:pt>
                <c:pt idx="69">
                  <c:v>34973</c:v>
                </c:pt>
                <c:pt idx="70">
                  <c:v>35004</c:v>
                </c:pt>
                <c:pt idx="71">
                  <c:v>35034</c:v>
                </c:pt>
                <c:pt idx="72">
                  <c:v>35065</c:v>
                </c:pt>
                <c:pt idx="73">
                  <c:v>35096</c:v>
                </c:pt>
                <c:pt idx="74">
                  <c:v>35125</c:v>
                </c:pt>
                <c:pt idx="75">
                  <c:v>35156</c:v>
                </c:pt>
                <c:pt idx="76">
                  <c:v>35186</c:v>
                </c:pt>
                <c:pt idx="77">
                  <c:v>35217</c:v>
                </c:pt>
                <c:pt idx="78">
                  <c:v>35247</c:v>
                </c:pt>
                <c:pt idx="79">
                  <c:v>35278</c:v>
                </c:pt>
                <c:pt idx="80">
                  <c:v>35309</c:v>
                </c:pt>
                <c:pt idx="81">
                  <c:v>35339</c:v>
                </c:pt>
                <c:pt idx="82">
                  <c:v>35370</c:v>
                </c:pt>
                <c:pt idx="83">
                  <c:v>35400</c:v>
                </c:pt>
                <c:pt idx="84">
                  <c:v>35431</c:v>
                </c:pt>
                <c:pt idx="85">
                  <c:v>35462</c:v>
                </c:pt>
                <c:pt idx="86">
                  <c:v>35490</c:v>
                </c:pt>
                <c:pt idx="87">
                  <c:v>35521</c:v>
                </c:pt>
                <c:pt idx="88">
                  <c:v>35551</c:v>
                </c:pt>
                <c:pt idx="89">
                  <c:v>35582</c:v>
                </c:pt>
                <c:pt idx="90">
                  <c:v>35612</c:v>
                </c:pt>
                <c:pt idx="91">
                  <c:v>35643</c:v>
                </c:pt>
                <c:pt idx="92">
                  <c:v>35674</c:v>
                </c:pt>
                <c:pt idx="93">
                  <c:v>35704</c:v>
                </c:pt>
                <c:pt idx="94">
                  <c:v>35735</c:v>
                </c:pt>
                <c:pt idx="95">
                  <c:v>35765</c:v>
                </c:pt>
                <c:pt idx="96">
                  <c:v>35796</c:v>
                </c:pt>
                <c:pt idx="97">
                  <c:v>35827</c:v>
                </c:pt>
                <c:pt idx="98">
                  <c:v>35855</c:v>
                </c:pt>
                <c:pt idx="99">
                  <c:v>35886</c:v>
                </c:pt>
                <c:pt idx="100">
                  <c:v>35916</c:v>
                </c:pt>
                <c:pt idx="101">
                  <c:v>35947</c:v>
                </c:pt>
                <c:pt idx="102">
                  <c:v>35977</c:v>
                </c:pt>
                <c:pt idx="103">
                  <c:v>36008</c:v>
                </c:pt>
                <c:pt idx="104">
                  <c:v>36039</c:v>
                </c:pt>
                <c:pt idx="105">
                  <c:v>36069</c:v>
                </c:pt>
                <c:pt idx="106">
                  <c:v>36100</c:v>
                </c:pt>
                <c:pt idx="107">
                  <c:v>36130</c:v>
                </c:pt>
                <c:pt idx="108">
                  <c:v>36161</c:v>
                </c:pt>
                <c:pt idx="109">
                  <c:v>36192</c:v>
                </c:pt>
                <c:pt idx="110">
                  <c:v>36220</c:v>
                </c:pt>
                <c:pt idx="111">
                  <c:v>36251</c:v>
                </c:pt>
                <c:pt idx="112">
                  <c:v>36281</c:v>
                </c:pt>
                <c:pt idx="113">
                  <c:v>36312</c:v>
                </c:pt>
                <c:pt idx="114">
                  <c:v>36342</c:v>
                </c:pt>
                <c:pt idx="115">
                  <c:v>36373</c:v>
                </c:pt>
                <c:pt idx="116">
                  <c:v>36404</c:v>
                </c:pt>
                <c:pt idx="117">
                  <c:v>36434</c:v>
                </c:pt>
                <c:pt idx="118">
                  <c:v>36465</c:v>
                </c:pt>
                <c:pt idx="119">
                  <c:v>36495</c:v>
                </c:pt>
                <c:pt idx="120">
                  <c:v>36526</c:v>
                </c:pt>
                <c:pt idx="121">
                  <c:v>36557</c:v>
                </c:pt>
                <c:pt idx="122">
                  <c:v>36586</c:v>
                </c:pt>
                <c:pt idx="123">
                  <c:v>36617</c:v>
                </c:pt>
                <c:pt idx="124">
                  <c:v>36647</c:v>
                </c:pt>
                <c:pt idx="125">
                  <c:v>36678</c:v>
                </c:pt>
                <c:pt idx="126">
                  <c:v>36708</c:v>
                </c:pt>
                <c:pt idx="127">
                  <c:v>36739</c:v>
                </c:pt>
                <c:pt idx="128">
                  <c:v>36770</c:v>
                </c:pt>
                <c:pt idx="129">
                  <c:v>36800</c:v>
                </c:pt>
                <c:pt idx="130">
                  <c:v>36831</c:v>
                </c:pt>
                <c:pt idx="131">
                  <c:v>36861</c:v>
                </c:pt>
                <c:pt idx="132">
                  <c:v>36892</c:v>
                </c:pt>
                <c:pt idx="133">
                  <c:v>36923</c:v>
                </c:pt>
                <c:pt idx="134">
                  <c:v>36951</c:v>
                </c:pt>
                <c:pt idx="135">
                  <c:v>36982</c:v>
                </c:pt>
                <c:pt idx="136">
                  <c:v>37012</c:v>
                </c:pt>
                <c:pt idx="137">
                  <c:v>37043</c:v>
                </c:pt>
                <c:pt idx="138">
                  <c:v>37073</c:v>
                </c:pt>
                <c:pt idx="139">
                  <c:v>37104</c:v>
                </c:pt>
                <c:pt idx="140">
                  <c:v>37135</c:v>
                </c:pt>
                <c:pt idx="141">
                  <c:v>37165</c:v>
                </c:pt>
                <c:pt idx="142">
                  <c:v>37196</c:v>
                </c:pt>
                <c:pt idx="143">
                  <c:v>37226</c:v>
                </c:pt>
                <c:pt idx="144">
                  <c:v>37257</c:v>
                </c:pt>
                <c:pt idx="145">
                  <c:v>37288</c:v>
                </c:pt>
                <c:pt idx="146">
                  <c:v>37316</c:v>
                </c:pt>
                <c:pt idx="147">
                  <c:v>37347</c:v>
                </c:pt>
                <c:pt idx="148">
                  <c:v>37377</c:v>
                </c:pt>
                <c:pt idx="149">
                  <c:v>37408</c:v>
                </c:pt>
                <c:pt idx="150">
                  <c:v>37438</c:v>
                </c:pt>
                <c:pt idx="151">
                  <c:v>37469</c:v>
                </c:pt>
                <c:pt idx="152">
                  <c:v>37500</c:v>
                </c:pt>
                <c:pt idx="153">
                  <c:v>37530</c:v>
                </c:pt>
                <c:pt idx="154">
                  <c:v>37561</c:v>
                </c:pt>
                <c:pt idx="155">
                  <c:v>37591</c:v>
                </c:pt>
                <c:pt idx="156">
                  <c:v>37622</c:v>
                </c:pt>
                <c:pt idx="157">
                  <c:v>37653</c:v>
                </c:pt>
                <c:pt idx="158">
                  <c:v>37681</c:v>
                </c:pt>
                <c:pt idx="159">
                  <c:v>37712</c:v>
                </c:pt>
                <c:pt idx="160">
                  <c:v>37742</c:v>
                </c:pt>
                <c:pt idx="161">
                  <c:v>37773</c:v>
                </c:pt>
                <c:pt idx="162">
                  <c:v>37803</c:v>
                </c:pt>
                <c:pt idx="163">
                  <c:v>37834</c:v>
                </c:pt>
                <c:pt idx="164">
                  <c:v>37865</c:v>
                </c:pt>
                <c:pt idx="165">
                  <c:v>37895</c:v>
                </c:pt>
                <c:pt idx="166">
                  <c:v>37926</c:v>
                </c:pt>
                <c:pt idx="167">
                  <c:v>37956</c:v>
                </c:pt>
                <c:pt idx="168">
                  <c:v>37987</c:v>
                </c:pt>
                <c:pt idx="169">
                  <c:v>38018</c:v>
                </c:pt>
                <c:pt idx="170">
                  <c:v>38047</c:v>
                </c:pt>
                <c:pt idx="171">
                  <c:v>38078</c:v>
                </c:pt>
                <c:pt idx="172">
                  <c:v>38108</c:v>
                </c:pt>
                <c:pt idx="173">
                  <c:v>38139</c:v>
                </c:pt>
                <c:pt idx="174">
                  <c:v>38169</c:v>
                </c:pt>
                <c:pt idx="175">
                  <c:v>38200</c:v>
                </c:pt>
                <c:pt idx="176">
                  <c:v>38231</c:v>
                </c:pt>
                <c:pt idx="177">
                  <c:v>38261</c:v>
                </c:pt>
                <c:pt idx="178">
                  <c:v>38292</c:v>
                </c:pt>
                <c:pt idx="179">
                  <c:v>38322</c:v>
                </c:pt>
                <c:pt idx="180">
                  <c:v>38353</c:v>
                </c:pt>
                <c:pt idx="181">
                  <c:v>38384</c:v>
                </c:pt>
                <c:pt idx="182">
                  <c:v>38412</c:v>
                </c:pt>
                <c:pt idx="183">
                  <c:v>38443</c:v>
                </c:pt>
                <c:pt idx="184">
                  <c:v>38473</c:v>
                </c:pt>
                <c:pt idx="185">
                  <c:v>38504</c:v>
                </c:pt>
                <c:pt idx="186">
                  <c:v>38534</c:v>
                </c:pt>
                <c:pt idx="187">
                  <c:v>38565</c:v>
                </c:pt>
                <c:pt idx="188">
                  <c:v>38596</c:v>
                </c:pt>
                <c:pt idx="189">
                  <c:v>38626</c:v>
                </c:pt>
                <c:pt idx="190">
                  <c:v>38657</c:v>
                </c:pt>
                <c:pt idx="191">
                  <c:v>38687</c:v>
                </c:pt>
                <c:pt idx="192">
                  <c:v>38718</c:v>
                </c:pt>
                <c:pt idx="193">
                  <c:v>38749</c:v>
                </c:pt>
                <c:pt idx="194">
                  <c:v>38777</c:v>
                </c:pt>
                <c:pt idx="195">
                  <c:v>38808</c:v>
                </c:pt>
                <c:pt idx="196">
                  <c:v>38838</c:v>
                </c:pt>
                <c:pt idx="197">
                  <c:v>38869</c:v>
                </c:pt>
                <c:pt idx="198">
                  <c:v>38899</c:v>
                </c:pt>
                <c:pt idx="199">
                  <c:v>38930</c:v>
                </c:pt>
                <c:pt idx="200">
                  <c:v>38961</c:v>
                </c:pt>
                <c:pt idx="201">
                  <c:v>38991</c:v>
                </c:pt>
                <c:pt idx="202">
                  <c:v>39022</c:v>
                </c:pt>
                <c:pt idx="203">
                  <c:v>39052</c:v>
                </c:pt>
                <c:pt idx="204">
                  <c:v>39083</c:v>
                </c:pt>
                <c:pt idx="205">
                  <c:v>39114</c:v>
                </c:pt>
                <c:pt idx="206">
                  <c:v>39142</c:v>
                </c:pt>
                <c:pt idx="207">
                  <c:v>39173</c:v>
                </c:pt>
                <c:pt idx="208">
                  <c:v>39203</c:v>
                </c:pt>
                <c:pt idx="209">
                  <c:v>39234</c:v>
                </c:pt>
                <c:pt idx="210">
                  <c:v>39264</c:v>
                </c:pt>
                <c:pt idx="211">
                  <c:v>39295</c:v>
                </c:pt>
                <c:pt idx="212">
                  <c:v>39326</c:v>
                </c:pt>
                <c:pt idx="213">
                  <c:v>39356</c:v>
                </c:pt>
                <c:pt idx="214">
                  <c:v>39387</c:v>
                </c:pt>
                <c:pt idx="215">
                  <c:v>39417</c:v>
                </c:pt>
                <c:pt idx="216">
                  <c:v>39448</c:v>
                </c:pt>
                <c:pt idx="217">
                  <c:v>39479</c:v>
                </c:pt>
                <c:pt idx="218">
                  <c:v>39508</c:v>
                </c:pt>
                <c:pt idx="219">
                  <c:v>39539</c:v>
                </c:pt>
                <c:pt idx="220">
                  <c:v>39569</c:v>
                </c:pt>
                <c:pt idx="221">
                  <c:v>39600</c:v>
                </c:pt>
                <c:pt idx="222">
                  <c:v>39630</c:v>
                </c:pt>
                <c:pt idx="223">
                  <c:v>39661</c:v>
                </c:pt>
                <c:pt idx="224">
                  <c:v>39692</c:v>
                </c:pt>
                <c:pt idx="225">
                  <c:v>39722</c:v>
                </c:pt>
                <c:pt idx="226">
                  <c:v>39753</c:v>
                </c:pt>
                <c:pt idx="227">
                  <c:v>39783</c:v>
                </c:pt>
                <c:pt idx="228">
                  <c:v>39814</c:v>
                </c:pt>
                <c:pt idx="229">
                  <c:v>39845</c:v>
                </c:pt>
                <c:pt idx="230">
                  <c:v>39873</c:v>
                </c:pt>
                <c:pt idx="231">
                  <c:v>39904</c:v>
                </c:pt>
                <c:pt idx="232">
                  <c:v>39934</c:v>
                </c:pt>
                <c:pt idx="233">
                  <c:v>39965</c:v>
                </c:pt>
                <c:pt idx="234">
                  <c:v>39995</c:v>
                </c:pt>
                <c:pt idx="235">
                  <c:v>40026</c:v>
                </c:pt>
                <c:pt idx="236">
                  <c:v>40057</c:v>
                </c:pt>
                <c:pt idx="237">
                  <c:v>40087</c:v>
                </c:pt>
                <c:pt idx="238">
                  <c:v>40118</c:v>
                </c:pt>
                <c:pt idx="239">
                  <c:v>40148</c:v>
                </c:pt>
                <c:pt idx="240">
                  <c:v>40179</c:v>
                </c:pt>
                <c:pt idx="241">
                  <c:v>40210</c:v>
                </c:pt>
                <c:pt idx="242">
                  <c:v>40238</c:v>
                </c:pt>
                <c:pt idx="243">
                  <c:v>40269</c:v>
                </c:pt>
                <c:pt idx="244">
                  <c:v>40299</c:v>
                </c:pt>
                <c:pt idx="245">
                  <c:v>40330</c:v>
                </c:pt>
                <c:pt idx="246">
                  <c:v>40360</c:v>
                </c:pt>
                <c:pt idx="247">
                  <c:v>40391</c:v>
                </c:pt>
                <c:pt idx="248">
                  <c:v>40422</c:v>
                </c:pt>
                <c:pt idx="249">
                  <c:v>40452</c:v>
                </c:pt>
                <c:pt idx="250">
                  <c:v>40483</c:v>
                </c:pt>
                <c:pt idx="251">
                  <c:v>40513</c:v>
                </c:pt>
                <c:pt idx="252">
                  <c:v>40544</c:v>
                </c:pt>
                <c:pt idx="253">
                  <c:v>40575</c:v>
                </c:pt>
                <c:pt idx="254">
                  <c:v>40603</c:v>
                </c:pt>
                <c:pt idx="255">
                  <c:v>40634</c:v>
                </c:pt>
                <c:pt idx="256">
                  <c:v>40664</c:v>
                </c:pt>
                <c:pt idx="257">
                  <c:v>40695</c:v>
                </c:pt>
                <c:pt idx="258">
                  <c:v>40725</c:v>
                </c:pt>
                <c:pt idx="259">
                  <c:v>40756</c:v>
                </c:pt>
                <c:pt idx="260">
                  <c:v>40787</c:v>
                </c:pt>
                <c:pt idx="261">
                  <c:v>40817</c:v>
                </c:pt>
                <c:pt idx="262">
                  <c:v>40848</c:v>
                </c:pt>
                <c:pt idx="263">
                  <c:v>40878</c:v>
                </c:pt>
                <c:pt idx="264">
                  <c:v>40909</c:v>
                </c:pt>
                <c:pt idx="265">
                  <c:v>40940</c:v>
                </c:pt>
                <c:pt idx="266">
                  <c:v>40969</c:v>
                </c:pt>
                <c:pt idx="267">
                  <c:v>41000</c:v>
                </c:pt>
                <c:pt idx="268">
                  <c:v>41030</c:v>
                </c:pt>
                <c:pt idx="269">
                  <c:v>41061</c:v>
                </c:pt>
                <c:pt idx="270">
                  <c:v>41091</c:v>
                </c:pt>
                <c:pt idx="271">
                  <c:v>41122</c:v>
                </c:pt>
                <c:pt idx="272">
                  <c:v>41153</c:v>
                </c:pt>
                <c:pt idx="273">
                  <c:v>41183</c:v>
                </c:pt>
                <c:pt idx="274">
                  <c:v>41214</c:v>
                </c:pt>
                <c:pt idx="275">
                  <c:v>41244</c:v>
                </c:pt>
                <c:pt idx="276">
                  <c:v>41275</c:v>
                </c:pt>
                <c:pt idx="277">
                  <c:v>41306</c:v>
                </c:pt>
                <c:pt idx="278">
                  <c:v>41334</c:v>
                </c:pt>
                <c:pt idx="279">
                  <c:v>41365</c:v>
                </c:pt>
                <c:pt idx="280">
                  <c:v>41395</c:v>
                </c:pt>
                <c:pt idx="281">
                  <c:v>41426</c:v>
                </c:pt>
                <c:pt idx="282">
                  <c:v>41456</c:v>
                </c:pt>
                <c:pt idx="283">
                  <c:v>41487</c:v>
                </c:pt>
                <c:pt idx="284">
                  <c:v>41518</c:v>
                </c:pt>
                <c:pt idx="285">
                  <c:v>41548</c:v>
                </c:pt>
                <c:pt idx="286">
                  <c:v>41579</c:v>
                </c:pt>
                <c:pt idx="287">
                  <c:v>41609</c:v>
                </c:pt>
                <c:pt idx="288">
                  <c:v>41640</c:v>
                </c:pt>
                <c:pt idx="289">
                  <c:v>41671</c:v>
                </c:pt>
                <c:pt idx="290">
                  <c:v>41699</c:v>
                </c:pt>
                <c:pt idx="291">
                  <c:v>41730</c:v>
                </c:pt>
                <c:pt idx="292">
                  <c:v>41760</c:v>
                </c:pt>
                <c:pt idx="293">
                  <c:v>41791</c:v>
                </c:pt>
                <c:pt idx="294">
                  <c:v>41821</c:v>
                </c:pt>
                <c:pt idx="295">
                  <c:v>41852</c:v>
                </c:pt>
                <c:pt idx="296">
                  <c:v>41883</c:v>
                </c:pt>
                <c:pt idx="297">
                  <c:v>41913</c:v>
                </c:pt>
                <c:pt idx="298">
                  <c:v>41944</c:v>
                </c:pt>
                <c:pt idx="299">
                  <c:v>41974</c:v>
                </c:pt>
                <c:pt idx="300">
                  <c:v>42005</c:v>
                </c:pt>
                <c:pt idx="301">
                  <c:v>42036</c:v>
                </c:pt>
                <c:pt idx="302">
                  <c:v>42064</c:v>
                </c:pt>
                <c:pt idx="303">
                  <c:v>42095</c:v>
                </c:pt>
                <c:pt idx="304">
                  <c:v>42125</c:v>
                </c:pt>
                <c:pt idx="305">
                  <c:v>42156</c:v>
                </c:pt>
                <c:pt idx="306">
                  <c:v>42186</c:v>
                </c:pt>
                <c:pt idx="307">
                  <c:v>42217</c:v>
                </c:pt>
                <c:pt idx="308">
                  <c:v>42248</c:v>
                </c:pt>
                <c:pt idx="309">
                  <c:v>42278</c:v>
                </c:pt>
                <c:pt idx="310">
                  <c:v>42309</c:v>
                </c:pt>
                <c:pt idx="311">
                  <c:v>42339</c:v>
                </c:pt>
                <c:pt idx="312">
                  <c:v>42370</c:v>
                </c:pt>
                <c:pt idx="313">
                  <c:v>42401</c:v>
                </c:pt>
                <c:pt idx="314">
                  <c:v>42430</c:v>
                </c:pt>
                <c:pt idx="315">
                  <c:v>42461</c:v>
                </c:pt>
                <c:pt idx="316">
                  <c:v>42491</c:v>
                </c:pt>
                <c:pt idx="317">
                  <c:v>42522</c:v>
                </c:pt>
                <c:pt idx="318">
                  <c:v>42552</c:v>
                </c:pt>
                <c:pt idx="319">
                  <c:v>42583</c:v>
                </c:pt>
                <c:pt idx="320">
                  <c:v>42614</c:v>
                </c:pt>
                <c:pt idx="321">
                  <c:v>42644</c:v>
                </c:pt>
                <c:pt idx="322">
                  <c:v>42675</c:v>
                </c:pt>
                <c:pt idx="323">
                  <c:v>42705</c:v>
                </c:pt>
                <c:pt idx="324">
                  <c:v>42736</c:v>
                </c:pt>
                <c:pt idx="325">
                  <c:v>42767</c:v>
                </c:pt>
                <c:pt idx="326">
                  <c:v>42795</c:v>
                </c:pt>
                <c:pt idx="327">
                  <c:v>42826</c:v>
                </c:pt>
                <c:pt idx="328">
                  <c:v>42856</c:v>
                </c:pt>
                <c:pt idx="329">
                  <c:v>42887</c:v>
                </c:pt>
                <c:pt idx="330">
                  <c:v>42917</c:v>
                </c:pt>
                <c:pt idx="331">
                  <c:v>42948</c:v>
                </c:pt>
                <c:pt idx="332">
                  <c:v>42979</c:v>
                </c:pt>
                <c:pt idx="333">
                  <c:v>43009</c:v>
                </c:pt>
                <c:pt idx="334">
                  <c:v>43040</c:v>
                </c:pt>
                <c:pt idx="335">
                  <c:v>43070</c:v>
                </c:pt>
                <c:pt idx="336">
                  <c:v>43101</c:v>
                </c:pt>
                <c:pt idx="337">
                  <c:v>43132</c:v>
                </c:pt>
                <c:pt idx="338">
                  <c:v>43160</c:v>
                </c:pt>
                <c:pt idx="339">
                  <c:v>43191</c:v>
                </c:pt>
                <c:pt idx="340">
                  <c:v>43221</c:v>
                </c:pt>
                <c:pt idx="341">
                  <c:v>43252</c:v>
                </c:pt>
                <c:pt idx="342">
                  <c:v>43282</c:v>
                </c:pt>
                <c:pt idx="343">
                  <c:v>43313</c:v>
                </c:pt>
                <c:pt idx="344">
                  <c:v>43344</c:v>
                </c:pt>
                <c:pt idx="345">
                  <c:v>43374</c:v>
                </c:pt>
                <c:pt idx="346">
                  <c:v>43405</c:v>
                </c:pt>
                <c:pt idx="347">
                  <c:v>43435</c:v>
                </c:pt>
                <c:pt idx="348">
                  <c:v>43466</c:v>
                </c:pt>
                <c:pt idx="349">
                  <c:v>43497</c:v>
                </c:pt>
                <c:pt idx="350">
                  <c:v>43525</c:v>
                </c:pt>
                <c:pt idx="351">
                  <c:v>43556</c:v>
                </c:pt>
                <c:pt idx="352">
                  <c:v>43586</c:v>
                </c:pt>
                <c:pt idx="353">
                  <c:v>43617</c:v>
                </c:pt>
                <c:pt idx="354">
                  <c:v>43647</c:v>
                </c:pt>
                <c:pt idx="355">
                  <c:v>43678</c:v>
                </c:pt>
                <c:pt idx="356">
                  <c:v>43709</c:v>
                </c:pt>
                <c:pt idx="357">
                  <c:v>43739</c:v>
                </c:pt>
                <c:pt idx="358">
                  <c:v>43770</c:v>
                </c:pt>
                <c:pt idx="359">
                  <c:v>43800</c:v>
                </c:pt>
                <c:pt idx="360">
                  <c:v>43831</c:v>
                </c:pt>
                <c:pt idx="361">
                  <c:v>43862</c:v>
                </c:pt>
              </c:numCache>
            </c:numRef>
          </c:cat>
          <c:val>
            <c:numRef>
              <c:f>Monthly!$AN$3:$AN$364</c:f>
              <c:numCache>
                <c:formatCode>0</c:formatCode>
                <c:ptCount val="362"/>
                <c:pt idx="0">
                  <c:v>363</c:v>
                </c:pt>
                <c:pt idx="1">
                  <c:v>236</c:v>
                </c:pt>
                <c:pt idx="2">
                  <c:v>209</c:v>
                </c:pt>
                <c:pt idx="3">
                  <c:v>42</c:v>
                </c:pt>
                <c:pt idx="4">
                  <c:v>153</c:v>
                </c:pt>
                <c:pt idx="5">
                  <c:v>17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85</c:v>
                </c:pt>
                <c:pt idx="18">
                  <c:v>0</c:v>
                </c:pt>
                <c:pt idx="19">
                  <c:v>18</c:v>
                </c:pt>
                <c:pt idx="20">
                  <c:v>26</c:v>
                </c:pt>
                <c:pt idx="21">
                  <c:v>21</c:v>
                </c:pt>
                <c:pt idx="22">
                  <c:v>0</c:v>
                </c:pt>
                <c:pt idx="23">
                  <c:v>32</c:v>
                </c:pt>
                <c:pt idx="24">
                  <c:v>41</c:v>
                </c:pt>
                <c:pt idx="25">
                  <c:v>0</c:v>
                </c:pt>
                <c:pt idx="26">
                  <c:v>54</c:v>
                </c:pt>
                <c:pt idx="27">
                  <c:v>154</c:v>
                </c:pt>
                <c:pt idx="28">
                  <c:v>130</c:v>
                </c:pt>
                <c:pt idx="29">
                  <c:v>66</c:v>
                </c:pt>
                <c:pt idx="30">
                  <c:v>78</c:v>
                </c:pt>
                <c:pt idx="31">
                  <c:v>132</c:v>
                </c:pt>
                <c:pt idx="32">
                  <c:v>34</c:v>
                </c:pt>
                <c:pt idx="33">
                  <c:v>180</c:v>
                </c:pt>
                <c:pt idx="34">
                  <c:v>133</c:v>
                </c:pt>
                <c:pt idx="35">
                  <c:v>223</c:v>
                </c:pt>
                <c:pt idx="36">
                  <c:v>299</c:v>
                </c:pt>
                <c:pt idx="37">
                  <c:v>250</c:v>
                </c:pt>
                <c:pt idx="38">
                  <c:v>0</c:v>
                </c:pt>
                <c:pt idx="39">
                  <c:v>302</c:v>
                </c:pt>
                <c:pt idx="40">
                  <c:v>272</c:v>
                </c:pt>
                <c:pt idx="41">
                  <c:v>181</c:v>
                </c:pt>
                <c:pt idx="42">
                  <c:v>306</c:v>
                </c:pt>
                <c:pt idx="43">
                  <c:v>151</c:v>
                </c:pt>
                <c:pt idx="44">
                  <c:v>242</c:v>
                </c:pt>
                <c:pt idx="45">
                  <c:v>285</c:v>
                </c:pt>
                <c:pt idx="46">
                  <c:v>251</c:v>
                </c:pt>
                <c:pt idx="47">
                  <c:v>330</c:v>
                </c:pt>
                <c:pt idx="48">
                  <c:v>281</c:v>
                </c:pt>
                <c:pt idx="49">
                  <c:v>186</c:v>
                </c:pt>
                <c:pt idx="50">
                  <c:v>461</c:v>
                </c:pt>
                <c:pt idx="51">
                  <c:v>344</c:v>
                </c:pt>
                <c:pt idx="52">
                  <c:v>335</c:v>
                </c:pt>
                <c:pt idx="53">
                  <c:v>317</c:v>
                </c:pt>
                <c:pt idx="54">
                  <c:v>372</c:v>
                </c:pt>
                <c:pt idx="55">
                  <c:v>286</c:v>
                </c:pt>
                <c:pt idx="56">
                  <c:v>351</c:v>
                </c:pt>
                <c:pt idx="57">
                  <c:v>211</c:v>
                </c:pt>
                <c:pt idx="58">
                  <c:v>411</c:v>
                </c:pt>
                <c:pt idx="59">
                  <c:v>296</c:v>
                </c:pt>
                <c:pt idx="60">
                  <c:v>336</c:v>
                </c:pt>
                <c:pt idx="61">
                  <c:v>196</c:v>
                </c:pt>
                <c:pt idx="62">
                  <c:v>210</c:v>
                </c:pt>
                <c:pt idx="63">
                  <c:v>162</c:v>
                </c:pt>
                <c:pt idx="64">
                  <c:v>0</c:v>
                </c:pt>
                <c:pt idx="65">
                  <c:v>237</c:v>
                </c:pt>
                <c:pt idx="66">
                  <c:v>94</c:v>
                </c:pt>
                <c:pt idx="67">
                  <c:v>254</c:v>
                </c:pt>
                <c:pt idx="68">
                  <c:v>241</c:v>
                </c:pt>
                <c:pt idx="69">
                  <c:v>156</c:v>
                </c:pt>
                <c:pt idx="70">
                  <c:v>144</c:v>
                </c:pt>
                <c:pt idx="71">
                  <c:v>145</c:v>
                </c:pt>
                <c:pt idx="72">
                  <c:v>0</c:v>
                </c:pt>
                <c:pt idx="73">
                  <c:v>423</c:v>
                </c:pt>
                <c:pt idx="74">
                  <c:v>254</c:v>
                </c:pt>
                <c:pt idx="75">
                  <c:v>165</c:v>
                </c:pt>
                <c:pt idx="76">
                  <c:v>328</c:v>
                </c:pt>
                <c:pt idx="77">
                  <c:v>283</c:v>
                </c:pt>
                <c:pt idx="78">
                  <c:v>246</c:v>
                </c:pt>
                <c:pt idx="79">
                  <c:v>184</c:v>
                </c:pt>
                <c:pt idx="80">
                  <c:v>211</c:v>
                </c:pt>
                <c:pt idx="81">
                  <c:v>255</c:v>
                </c:pt>
                <c:pt idx="82">
                  <c:v>296</c:v>
                </c:pt>
                <c:pt idx="83">
                  <c:v>182</c:v>
                </c:pt>
                <c:pt idx="84">
                  <c:v>220</c:v>
                </c:pt>
                <c:pt idx="85">
                  <c:v>312</c:v>
                </c:pt>
                <c:pt idx="86">
                  <c:v>315</c:v>
                </c:pt>
                <c:pt idx="87">
                  <c:v>296</c:v>
                </c:pt>
                <c:pt idx="88">
                  <c:v>260</c:v>
                </c:pt>
                <c:pt idx="89">
                  <c:v>268</c:v>
                </c:pt>
                <c:pt idx="90">
                  <c:v>297</c:v>
                </c:pt>
                <c:pt idx="91">
                  <c:v>0</c:v>
                </c:pt>
                <c:pt idx="92">
                  <c:v>492</c:v>
                </c:pt>
                <c:pt idx="93">
                  <c:v>344</c:v>
                </c:pt>
                <c:pt idx="94">
                  <c:v>306</c:v>
                </c:pt>
                <c:pt idx="95">
                  <c:v>314</c:v>
                </c:pt>
                <c:pt idx="96">
                  <c:v>263</c:v>
                </c:pt>
                <c:pt idx="97">
                  <c:v>204</c:v>
                </c:pt>
                <c:pt idx="98">
                  <c:v>148</c:v>
                </c:pt>
                <c:pt idx="99">
                  <c:v>278</c:v>
                </c:pt>
                <c:pt idx="100">
                  <c:v>402</c:v>
                </c:pt>
                <c:pt idx="101">
                  <c:v>232</c:v>
                </c:pt>
                <c:pt idx="102">
                  <c:v>129</c:v>
                </c:pt>
                <c:pt idx="103">
                  <c:v>339</c:v>
                </c:pt>
                <c:pt idx="104">
                  <c:v>208</c:v>
                </c:pt>
                <c:pt idx="105">
                  <c:v>202</c:v>
                </c:pt>
                <c:pt idx="106">
                  <c:v>277</c:v>
                </c:pt>
                <c:pt idx="107">
                  <c:v>365</c:v>
                </c:pt>
                <c:pt idx="108">
                  <c:v>106</c:v>
                </c:pt>
                <c:pt idx="109">
                  <c:v>418</c:v>
                </c:pt>
                <c:pt idx="110">
                  <c:v>107</c:v>
                </c:pt>
                <c:pt idx="111">
                  <c:v>370</c:v>
                </c:pt>
                <c:pt idx="112">
                  <c:v>211</c:v>
                </c:pt>
                <c:pt idx="113">
                  <c:v>281</c:v>
                </c:pt>
                <c:pt idx="114">
                  <c:v>325</c:v>
                </c:pt>
                <c:pt idx="115">
                  <c:v>155</c:v>
                </c:pt>
                <c:pt idx="116">
                  <c:v>203</c:v>
                </c:pt>
                <c:pt idx="117">
                  <c:v>405</c:v>
                </c:pt>
                <c:pt idx="118">
                  <c:v>289</c:v>
                </c:pt>
                <c:pt idx="119">
                  <c:v>306</c:v>
                </c:pt>
                <c:pt idx="120">
                  <c:v>233</c:v>
                </c:pt>
                <c:pt idx="121">
                  <c:v>119</c:v>
                </c:pt>
                <c:pt idx="122">
                  <c:v>472</c:v>
                </c:pt>
                <c:pt idx="123">
                  <c:v>292</c:v>
                </c:pt>
                <c:pt idx="124">
                  <c:v>217</c:v>
                </c:pt>
                <c:pt idx="125">
                  <c:v>0</c:v>
                </c:pt>
                <c:pt idx="126">
                  <c:v>175</c:v>
                </c:pt>
                <c:pt idx="127">
                  <c:v>0</c:v>
                </c:pt>
                <c:pt idx="128">
                  <c:v>123</c:v>
                </c:pt>
                <c:pt idx="129">
                  <c:v>0</c:v>
                </c:pt>
                <c:pt idx="130">
                  <c:v>205</c:v>
                </c:pt>
                <c:pt idx="131">
                  <c:v>153</c:v>
                </c:pt>
                <c:pt idx="132">
                  <c:v>0</c:v>
                </c:pt>
                <c:pt idx="133">
                  <c:v>91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11</c:v>
                </c:pt>
                <c:pt idx="149">
                  <c:v>50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127</c:v>
                </c:pt>
                <c:pt idx="154">
                  <c:v>0</c:v>
                </c:pt>
                <c:pt idx="155">
                  <c:v>0</c:v>
                </c:pt>
                <c:pt idx="156">
                  <c:v>108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19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105</c:v>
                </c:pt>
                <c:pt idx="165">
                  <c:v>200</c:v>
                </c:pt>
                <c:pt idx="166">
                  <c:v>20</c:v>
                </c:pt>
                <c:pt idx="167">
                  <c:v>114</c:v>
                </c:pt>
                <c:pt idx="168">
                  <c:v>181</c:v>
                </c:pt>
                <c:pt idx="169">
                  <c:v>56</c:v>
                </c:pt>
                <c:pt idx="170">
                  <c:v>317</c:v>
                </c:pt>
                <c:pt idx="171">
                  <c:v>269</c:v>
                </c:pt>
                <c:pt idx="172">
                  <c:v>283</c:v>
                </c:pt>
                <c:pt idx="173">
                  <c:v>99</c:v>
                </c:pt>
                <c:pt idx="174">
                  <c:v>55</c:v>
                </c:pt>
                <c:pt idx="175">
                  <c:v>89</c:v>
                </c:pt>
                <c:pt idx="176">
                  <c:v>156</c:v>
                </c:pt>
                <c:pt idx="177">
                  <c:v>354</c:v>
                </c:pt>
                <c:pt idx="178">
                  <c:v>56</c:v>
                </c:pt>
                <c:pt idx="179">
                  <c:v>121</c:v>
                </c:pt>
                <c:pt idx="180">
                  <c:v>150</c:v>
                </c:pt>
                <c:pt idx="181">
                  <c:v>258</c:v>
                </c:pt>
                <c:pt idx="182">
                  <c:v>124</c:v>
                </c:pt>
                <c:pt idx="183">
                  <c:v>362</c:v>
                </c:pt>
                <c:pt idx="184">
                  <c:v>172</c:v>
                </c:pt>
                <c:pt idx="185">
                  <c:v>252</c:v>
                </c:pt>
                <c:pt idx="186">
                  <c:v>354</c:v>
                </c:pt>
                <c:pt idx="187">
                  <c:v>202</c:v>
                </c:pt>
                <c:pt idx="188">
                  <c:v>68</c:v>
                </c:pt>
                <c:pt idx="189">
                  <c:v>89</c:v>
                </c:pt>
                <c:pt idx="190">
                  <c:v>338</c:v>
                </c:pt>
                <c:pt idx="191">
                  <c:v>156</c:v>
                </c:pt>
                <c:pt idx="192">
                  <c:v>280</c:v>
                </c:pt>
                <c:pt idx="193">
                  <c:v>308</c:v>
                </c:pt>
                <c:pt idx="194">
                  <c:v>310</c:v>
                </c:pt>
                <c:pt idx="195">
                  <c:v>158</c:v>
                </c:pt>
                <c:pt idx="196">
                  <c:v>39</c:v>
                </c:pt>
                <c:pt idx="197">
                  <c:v>81</c:v>
                </c:pt>
                <c:pt idx="198">
                  <c:v>195</c:v>
                </c:pt>
                <c:pt idx="199">
                  <c:v>174</c:v>
                </c:pt>
                <c:pt idx="200">
                  <c:v>149</c:v>
                </c:pt>
                <c:pt idx="201">
                  <c:v>9</c:v>
                </c:pt>
                <c:pt idx="202">
                  <c:v>211</c:v>
                </c:pt>
                <c:pt idx="203">
                  <c:v>186</c:v>
                </c:pt>
                <c:pt idx="204">
                  <c:v>228</c:v>
                </c:pt>
                <c:pt idx="205">
                  <c:v>81</c:v>
                </c:pt>
                <c:pt idx="206">
                  <c:v>235</c:v>
                </c:pt>
                <c:pt idx="207">
                  <c:v>49</c:v>
                </c:pt>
                <c:pt idx="208">
                  <c:v>151</c:v>
                </c:pt>
                <c:pt idx="209">
                  <c:v>76</c:v>
                </c:pt>
                <c:pt idx="210">
                  <c:v>0</c:v>
                </c:pt>
                <c:pt idx="211">
                  <c:v>0</c:v>
                </c:pt>
                <c:pt idx="212">
                  <c:v>80</c:v>
                </c:pt>
                <c:pt idx="213">
                  <c:v>79</c:v>
                </c:pt>
                <c:pt idx="214">
                  <c:v>110</c:v>
                </c:pt>
                <c:pt idx="215">
                  <c:v>108</c:v>
                </c:pt>
                <c:pt idx="216">
                  <c:v>11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12</c:v>
                </c:pt>
                <c:pt idx="239">
                  <c:v>0</c:v>
                </c:pt>
                <c:pt idx="240">
                  <c:v>2</c:v>
                </c:pt>
                <c:pt idx="241">
                  <c:v>0</c:v>
                </c:pt>
                <c:pt idx="242">
                  <c:v>181</c:v>
                </c:pt>
                <c:pt idx="243">
                  <c:v>231</c:v>
                </c:pt>
                <c:pt idx="244">
                  <c:v>540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268</c:v>
                </c:pt>
                <c:pt idx="250">
                  <c:v>125</c:v>
                </c:pt>
                <c:pt idx="251">
                  <c:v>72</c:v>
                </c:pt>
                <c:pt idx="252">
                  <c:v>19</c:v>
                </c:pt>
                <c:pt idx="253">
                  <c:v>212</c:v>
                </c:pt>
                <c:pt idx="254">
                  <c:v>235</c:v>
                </c:pt>
                <c:pt idx="255">
                  <c:v>314</c:v>
                </c:pt>
                <c:pt idx="256">
                  <c:v>101</c:v>
                </c:pt>
                <c:pt idx="257">
                  <c:v>236</c:v>
                </c:pt>
                <c:pt idx="258">
                  <c:v>60</c:v>
                </c:pt>
                <c:pt idx="259">
                  <c:v>126</c:v>
                </c:pt>
                <c:pt idx="260">
                  <c:v>233</c:v>
                </c:pt>
                <c:pt idx="261">
                  <c:v>204</c:v>
                </c:pt>
                <c:pt idx="262">
                  <c:v>132</c:v>
                </c:pt>
                <c:pt idx="263">
                  <c:v>202</c:v>
                </c:pt>
                <c:pt idx="264">
                  <c:v>354</c:v>
                </c:pt>
                <c:pt idx="265">
                  <c:v>262</c:v>
                </c:pt>
                <c:pt idx="266">
                  <c:v>240</c:v>
                </c:pt>
                <c:pt idx="267">
                  <c:v>82</c:v>
                </c:pt>
                <c:pt idx="268">
                  <c:v>100</c:v>
                </c:pt>
                <c:pt idx="269">
                  <c:v>73</c:v>
                </c:pt>
                <c:pt idx="270">
                  <c:v>152</c:v>
                </c:pt>
                <c:pt idx="271">
                  <c:v>172</c:v>
                </c:pt>
                <c:pt idx="272">
                  <c:v>187</c:v>
                </c:pt>
                <c:pt idx="273">
                  <c:v>159</c:v>
                </c:pt>
                <c:pt idx="274">
                  <c:v>156</c:v>
                </c:pt>
                <c:pt idx="275">
                  <c:v>239</c:v>
                </c:pt>
                <c:pt idx="276">
                  <c:v>191</c:v>
                </c:pt>
                <c:pt idx="277">
                  <c:v>278</c:v>
                </c:pt>
                <c:pt idx="278">
                  <c:v>139</c:v>
                </c:pt>
                <c:pt idx="279">
                  <c:v>191</c:v>
                </c:pt>
                <c:pt idx="280">
                  <c:v>222</c:v>
                </c:pt>
                <c:pt idx="281">
                  <c:v>181</c:v>
                </c:pt>
                <c:pt idx="282">
                  <c:v>112</c:v>
                </c:pt>
                <c:pt idx="283">
                  <c:v>242</c:v>
                </c:pt>
                <c:pt idx="284">
                  <c:v>187</c:v>
                </c:pt>
                <c:pt idx="285">
                  <c:v>225</c:v>
                </c:pt>
                <c:pt idx="286">
                  <c:v>264</c:v>
                </c:pt>
                <c:pt idx="287">
                  <c:v>69</c:v>
                </c:pt>
                <c:pt idx="288">
                  <c:v>175</c:v>
                </c:pt>
                <c:pt idx="289">
                  <c:v>166</c:v>
                </c:pt>
                <c:pt idx="290">
                  <c:v>254</c:v>
                </c:pt>
                <c:pt idx="291">
                  <c:v>325</c:v>
                </c:pt>
                <c:pt idx="292">
                  <c:v>218</c:v>
                </c:pt>
                <c:pt idx="293">
                  <c:v>326</c:v>
                </c:pt>
                <c:pt idx="294">
                  <c:v>232</c:v>
                </c:pt>
                <c:pt idx="295">
                  <c:v>188</c:v>
                </c:pt>
                <c:pt idx="296">
                  <c:v>309</c:v>
                </c:pt>
                <c:pt idx="297">
                  <c:v>252</c:v>
                </c:pt>
                <c:pt idx="298">
                  <c:v>291</c:v>
                </c:pt>
                <c:pt idx="299">
                  <c:v>268</c:v>
                </c:pt>
                <c:pt idx="300">
                  <c:v>191</c:v>
                </c:pt>
                <c:pt idx="301">
                  <c:v>271</c:v>
                </c:pt>
                <c:pt idx="302">
                  <c:v>71</c:v>
                </c:pt>
                <c:pt idx="303">
                  <c:v>284</c:v>
                </c:pt>
                <c:pt idx="304">
                  <c:v>331</c:v>
                </c:pt>
                <c:pt idx="305">
                  <c:v>174</c:v>
                </c:pt>
                <c:pt idx="306">
                  <c:v>302</c:v>
                </c:pt>
                <c:pt idx="307">
                  <c:v>125</c:v>
                </c:pt>
                <c:pt idx="308">
                  <c:v>155</c:v>
                </c:pt>
                <c:pt idx="309">
                  <c:v>306</c:v>
                </c:pt>
                <c:pt idx="310">
                  <c:v>237</c:v>
                </c:pt>
                <c:pt idx="311">
                  <c:v>273</c:v>
                </c:pt>
                <c:pt idx="312">
                  <c:v>108</c:v>
                </c:pt>
                <c:pt idx="313">
                  <c:v>212</c:v>
                </c:pt>
                <c:pt idx="314">
                  <c:v>237</c:v>
                </c:pt>
                <c:pt idx="315">
                  <c:v>197</c:v>
                </c:pt>
                <c:pt idx="316">
                  <c:v>41</c:v>
                </c:pt>
                <c:pt idx="317">
                  <c:v>258</c:v>
                </c:pt>
                <c:pt idx="318">
                  <c:v>371</c:v>
                </c:pt>
                <c:pt idx="319">
                  <c:v>143</c:v>
                </c:pt>
                <c:pt idx="320">
                  <c:v>289</c:v>
                </c:pt>
                <c:pt idx="321">
                  <c:v>118</c:v>
                </c:pt>
                <c:pt idx="322">
                  <c:v>130</c:v>
                </c:pt>
                <c:pt idx="323">
                  <c:v>214</c:v>
                </c:pt>
                <c:pt idx="324">
                  <c:v>197</c:v>
                </c:pt>
                <c:pt idx="325">
                  <c:v>183</c:v>
                </c:pt>
                <c:pt idx="326">
                  <c:v>139</c:v>
                </c:pt>
                <c:pt idx="327">
                  <c:v>220</c:v>
                </c:pt>
                <c:pt idx="328">
                  <c:v>141</c:v>
                </c:pt>
                <c:pt idx="329">
                  <c:v>211</c:v>
                </c:pt>
                <c:pt idx="330">
                  <c:v>228</c:v>
                </c:pt>
                <c:pt idx="331">
                  <c:v>190</c:v>
                </c:pt>
                <c:pt idx="332">
                  <c:v>42</c:v>
                </c:pt>
                <c:pt idx="333">
                  <c:v>249</c:v>
                </c:pt>
                <c:pt idx="334">
                  <c:v>196</c:v>
                </c:pt>
                <c:pt idx="335">
                  <c:v>179</c:v>
                </c:pt>
                <c:pt idx="336">
                  <c:v>81</c:v>
                </c:pt>
                <c:pt idx="337">
                  <c:v>378</c:v>
                </c:pt>
                <c:pt idx="338">
                  <c:v>195</c:v>
                </c:pt>
                <c:pt idx="339">
                  <c:v>153</c:v>
                </c:pt>
                <c:pt idx="340">
                  <c:v>270</c:v>
                </c:pt>
                <c:pt idx="341">
                  <c:v>214</c:v>
                </c:pt>
                <c:pt idx="342">
                  <c:v>149</c:v>
                </c:pt>
                <c:pt idx="343">
                  <c:v>229</c:v>
                </c:pt>
                <c:pt idx="344">
                  <c:v>105</c:v>
                </c:pt>
                <c:pt idx="345">
                  <c:v>212</c:v>
                </c:pt>
                <c:pt idx="346">
                  <c:v>92</c:v>
                </c:pt>
                <c:pt idx="347">
                  <c:v>240</c:v>
                </c:pt>
                <c:pt idx="348">
                  <c:v>237</c:v>
                </c:pt>
                <c:pt idx="349">
                  <c:v>0</c:v>
                </c:pt>
                <c:pt idx="350">
                  <c:v>168</c:v>
                </c:pt>
                <c:pt idx="351">
                  <c:v>219</c:v>
                </c:pt>
                <c:pt idx="352">
                  <c:v>63</c:v>
                </c:pt>
                <c:pt idx="353">
                  <c:v>175</c:v>
                </c:pt>
                <c:pt idx="354">
                  <c:v>193</c:v>
                </c:pt>
                <c:pt idx="355">
                  <c:v>195</c:v>
                </c:pt>
                <c:pt idx="356">
                  <c:v>221</c:v>
                </c:pt>
                <c:pt idx="357">
                  <c:v>195</c:v>
                </c:pt>
                <c:pt idx="358">
                  <c:v>234</c:v>
                </c:pt>
                <c:pt idx="359">
                  <c:v>161</c:v>
                </c:pt>
                <c:pt idx="360">
                  <c:v>315</c:v>
                </c:pt>
                <c:pt idx="361">
                  <c:v>289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36-BD4D-AC31-2872CD0073F5}"/>
            </c:ext>
          </c:extLst>
        </c:ser>
        <c:ser>
          <c:idx val="1"/>
          <c:order val="1"/>
          <c:tx>
            <c:strRef>
              <c:f>Monthly!$AO$2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Monthly!$AM$3:$AM$364</c:f>
              <c:numCache>
                <c:formatCode>yyyy\-mm\-dd</c:formatCode>
                <c:ptCount val="362"/>
                <c:pt idx="0">
                  <c:v>32874</c:v>
                </c:pt>
                <c:pt idx="1">
                  <c:v>32905</c:v>
                </c:pt>
                <c:pt idx="2">
                  <c:v>32933</c:v>
                </c:pt>
                <c:pt idx="3">
                  <c:v>32964</c:v>
                </c:pt>
                <c:pt idx="4">
                  <c:v>32994</c:v>
                </c:pt>
                <c:pt idx="5">
                  <c:v>33025</c:v>
                </c:pt>
                <c:pt idx="6">
                  <c:v>33055</c:v>
                </c:pt>
                <c:pt idx="7">
                  <c:v>33086</c:v>
                </c:pt>
                <c:pt idx="8">
                  <c:v>33117</c:v>
                </c:pt>
                <c:pt idx="9">
                  <c:v>33147</c:v>
                </c:pt>
                <c:pt idx="10">
                  <c:v>33178</c:v>
                </c:pt>
                <c:pt idx="11">
                  <c:v>33208</c:v>
                </c:pt>
                <c:pt idx="12">
                  <c:v>33239</c:v>
                </c:pt>
                <c:pt idx="13">
                  <c:v>33270</c:v>
                </c:pt>
                <c:pt idx="14">
                  <c:v>33298</c:v>
                </c:pt>
                <c:pt idx="15">
                  <c:v>33329</c:v>
                </c:pt>
                <c:pt idx="16">
                  <c:v>33359</c:v>
                </c:pt>
                <c:pt idx="17">
                  <c:v>33390</c:v>
                </c:pt>
                <c:pt idx="18">
                  <c:v>33420</c:v>
                </c:pt>
                <c:pt idx="19">
                  <c:v>33451</c:v>
                </c:pt>
                <c:pt idx="20">
                  <c:v>33482</c:v>
                </c:pt>
                <c:pt idx="21">
                  <c:v>33512</c:v>
                </c:pt>
                <c:pt idx="22">
                  <c:v>33543</c:v>
                </c:pt>
                <c:pt idx="23">
                  <c:v>33573</c:v>
                </c:pt>
                <c:pt idx="24">
                  <c:v>33604</c:v>
                </c:pt>
                <c:pt idx="25">
                  <c:v>33635</c:v>
                </c:pt>
                <c:pt idx="26">
                  <c:v>33664</c:v>
                </c:pt>
                <c:pt idx="27">
                  <c:v>33695</c:v>
                </c:pt>
                <c:pt idx="28">
                  <c:v>33725</c:v>
                </c:pt>
                <c:pt idx="29">
                  <c:v>33756</c:v>
                </c:pt>
                <c:pt idx="30">
                  <c:v>33786</c:v>
                </c:pt>
                <c:pt idx="31">
                  <c:v>33817</c:v>
                </c:pt>
                <c:pt idx="32">
                  <c:v>33848</c:v>
                </c:pt>
                <c:pt idx="33">
                  <c:v>33878</c:v>
                </c:pt>
                <c:pt idx="34">
                  <c:v>33909</c:v>
                </c:pt>
                <c:pt idx="35">
                  <c:v>33939</c:v>
                </c:pt>
                <c:pt idx="36">
                  <c:v>33970</c:v>
                </c:pt>
                <c:pt idx="37">
                  <c:v>34001</c:v>
                </c:pt>
                <c:pt idx="38">
                  <c:v>34029</c:v>
                </c:pt>
                <c:pt idx="39">
                  <c:v>34060</c:v>
                </c:pt>
                <c:pt idx="40">
                  <c:v>34090</c:v>
                </c:pt>
                <c:pt idx="41">
                  <c:v>34121</c:v>
                </c:pt>
                <c:pt idx="42">
                  <c:v>34151</c:v>
                </c:pt>
                <c:pt idx="43">
                  <c:v>34182</c:v>
                </c:pt>
                <c:pt idx="44">
                  <c:v>34213</c:v>
                </c:pt>
                <c:pt idx="45">
                  <c:v>34243</c:v>
                </c:pt>
                <c:pt idx="46">
                  <c:v>34274</c:v>
                </c:pt>
                <c:pt idx="47">
                  <c:v>34304</c:v>
                </c:pt>
                <c:pt idx="48">
                  <c:v>34335</c:v>
                </c:pt>
                <c:pt idx="49">
                  <c:v>34366</c:v>
                </c:pt>
                <c:pt idx="50">
                  <c:v>34394</c:v>
                </c:pt>
                <c:pt idx="51">
                  <c:v>34425</c:v>
                </c:pt>
                <c:pt idx="52">
                  <c:v>34455</c:v>
                </c:pt>
                <c:pt idx="53">
                  <c:v>34486</c:v>
                </c:pt>
                <c:pt idx="54">
                  <c:v>34516</c:v>
                </c:pt>
                <c:pt idx="55">
                  <c:v>34547</c:v>
                </c:pt>
                <c:pt idx="56">
                  <c:v>34578</c:v>
                </c:pt>
                <c:pt idx="57">
                  <c:v>34608</c:v>
                </c:pt>
                <c:pt idx="58">
                  <c:v>34639</c:v>
                </c:pt>
                <c:pt idx="59">
                  <c:v>34669</c:v>
                </c:pt>
                <c:pt idx="60">
                  <c:v>34700</c:v>
                </c:pt>
                <c:pt idx="61">
                  <c:v>34731</c:v>
                </c:pt>
                <c:pt idx="62">
                  <c:v>34759</c:v>
                </c:pt>
                <c:pt idx="63">
                  <c:v>34790</c:v>
                </c:pt>
                <c:pt idx="64">
                  <c:v>34820</c:v>
                </c:pt>
                <c:pt idx="65">
                  <c:v>34851</c:v>
                </c:pt>
                <c:pt idx="66">
                  <c:v>34881</c:v>
                </c:pt>
                <c:pt idx="67">
                  <c:v>34912</c:v>
                </c:pt>
                <c:pt idx="68">
                  <c:v>34943</c:v>
                </c:pt>
                <c:pt idx="69">
                  <c:v>34973</c:v>
                </c:pt>
                <c:pt idx="70">
                  <c:v>35004</c:v>
                </c:pt>
                <c:pt idx="71">
                  <c:v>35034</c:v>
                </c:pt>
                <c:pt idx="72">
                  <c:v>35065</c:v>
                </c:pt>
                <c:pt idx="73">
                  <c:v>35096</c:v>
                </c:pt>
                <c:pt idx="74">
                  <c:v>35125</c:v>
                </c:pt>
                <c:pt idx="75">
                  <c:v>35156</c:v>
                </c:pt>
                <c:pt idx="76">
                  <c:v>35186</c:v>
                </c:pt>
                <c:pt idx="77">
                  <c:v>35217</c:v>
                </c:pt>
                <c:pt idx="78">
                  <c:v>35247</c:v>
                </c:pt>
                <c:pt idx="79">
                  <c:v>35278</c:v>
                </c:pt>
                <c:pt idx="80">
                  <c:v>35309</c:v>
                </c:pt>
                <c:pt idx="81">
                  <c:v>35339</c:v>
                </c:pt>
                <c:pt idx="82">
                  <c:v>35370</c:v>
                </c:pt>
                <c:pt idx="83">
                  <c:v>35400</c:v>
                </c:pt>
                <c:pt idx="84">
                  <c:v>35431</c:v>
                </c:pt>
                <c:pt idx="85">
                  <c:v>35462</c:v>
                </c:pt>
                <c:pt idx="86">
                  <c:v>35490</c:v>
                </c:pt>
                <c:pt idx="87">
                  <c:v>35521</c:v>
                </c:pt>
                <c:pt idx="88">
                  <c:v>35551</c:v>
                </c:pt>
                <c:pt idx="89">
                  <c:v>35582</c:v>
                </c:pt>
                <c:pt idx="90">
                  <c:v>35612</c:v>
                </c:pt>
                <c:pt idx="91">
                  <c:v>35643</c:v>
                </c:pt>
                <c:pt idx="92">
                  <c:v>35674</c:v>
                </c:pt>
                <c:pt idx="93">
                  <c:v>35704</c:v>
                </c:pt>
                <c:pt idx="94">
                  <c:v>35735</c:v>
                </c:pt>
                <c:pt idx="95">
                  <c:v>35765</c:v>
                </c:pt>
                <c:pt idx="96">
                  <c:v>35796</c:v>
                </c:pt>
                <c:pt idx="97">
                  <c:v>35827</c:v>
                </c:pt>
                <c:pt idx="98">
                  <c:v>35855</c:v>
                </c:pt>
                <c:pt idx="99">
                  <c:v>35886</c:v>
                </c:pt>
                <c:pt idx="100">
                  <c:v>35916</c:v>
                </c:pt>
                <c:pt idx="101">
                  <c:v>35947</c:v>
                </c:pt>
                <c:pt idx="102">
                  <c:v>35977</c:v>
                </c:pt>
                <c:pt idx="103">
                  <c:v>36008</c:v>
                </c:pt>
                <c:pt idx="104">
                  <c:v>36039</c:v>
                </c:pt>
                <c:pt idx="105">
                  <c:v>36069</c:v>
                </c:pt>
                <c:pt idx="106">
                  <c:v>36100</c:v>
                </c:pt>
                <c:pt idx="107">
                  <c:v>36130</c:v>
                </c:pt>
                <c:pt idx="108">
                  <c:v>36161</c:v>
                </c:pt>
                <c:pt idx="109">
                  <c:v>36192</c:v>
                </c:pt>
                <c:pt idx="110">
                  <c:v>36220</c:v>
                </c:pt>
                <c:pt idx="111">
                  <c:v>36251</c:v>
                </c:pt>
                <c:pt idx="112">
                  <c:v>36281</c:v>
                </c:pt>
                <c:pt idx="113">
                  <c:v>36312</c:v>
                </c:pt>
                <c:pt idx="114">
                  <c:v>36342</c:v>
                </c:pt>
                <c:pt idx="115">
                  <c:v>36373</c:v>
                </c:pt>
                <c:pt idx="116">
                  <c:v>36404</c:v>
                </c:pt>
                <c:pt idx="117">
                  <c:v>36434</c:v>
                </c:pt>
                <c:pt idx="118">
                  <c:v>36465</c:v>
                </c:pt>
                <c:pt idx="119">
                  <c:v>36495</c:v>
                </c:pt>
                <c:pt idx="120">
                  <c:v>36526</c:v>
                </c:pt>
                <c:pt idx="121">
                  <c:v>36557</c:v>
                </c:pt>
                <c:pt idx="122">
                  <c:v>36586</c:v>
                </c:pt>
                <c:pt idx="123">
                  <c:v>36617</c:v>
                </c:pt>
                <c:pt idx="124">
                  <c:v>36647</c:v>
                </c:pt>
                <c:pt idx="125">
                  <c:v>36678</c:v>
                </c:pt>
                <c:pt idx="126">
                  <c:v>36708</c:v>
                </c:pt>
                <c:pt idx="127">
                  <c:v>36739</c:v>
                </c:pt>
                <c:pt idx="128">
                  <c:v>36770</c:v>
                </c:pt>
                <c:pt idx="129">
                  <c:v>36800</c:v>
                </c:pt>
                <c:pt idx="130">
                  <c:v>36831</c:v>
                </c:pt>
                <c:pt idx="131">
                  <c:v>36861</c:v>
                </c:pt>
                <c:pt idx="132">
                  <c:v>36892</c:v>
                </c:pt>
                <c:pt idx="133">
                  <c:v>36923</c:v>
                </c:pt>
                <c:pt idx="134">
                  <c:v>36951</c:v>
                </c:pt>
                <c:pt idx="135">
                  <c:v>36982</c:v>
                </c:pt>
                <c:pt idx="136">
                  <c:v>37012</c:v>
                </c:pt>
                <c:pt idx="137">
                  <c:v>37043</c:v>
                </c:pt>
                <c:pt idx="138">
                  <c:v>37073</c:v>
                </c:pt>
                <c:pt idx="139">
                  <c:v>37104</c:v>
                </c:pt>
                <c:pt idx="140">
                  <c:v>37135</c:v>
                </c:pt>
                <c:pt idx="141">
                  <c:v>37165</c:v>
                </c:pt>
                <c:pt idx="142">
                  <c:v>37196</c:v>
                </c:pt>
                <c:pt idx="143">
                  <c:v>37226</c:v>
                </c:pt>
                <c:pt idx="144">
                  <c:v>37257</c:v>
                </c:pt>
                <c:pt idx="145">
                  <c:v>37288</c:v>
                </c:pt>
                <c:pt idx="146">
                  <c:v>37316</c:v>
                </c:pt>
                <c:pt idx="147">
                  <c:v>37347</c:v>
                </c:pt>
                <c:pt idx="148">
                  <c:v>37377</c:v>
                </c:pt>
                <c:pt idx="149">
                  <c:v>37408</c:v>
                </c:pt>
                <c:pt idx="150">
                  <c:v>37438</c:v>
                </c:pt>
                <c:pt idx="151">
                  <c:v>37469</c:v>
                </c:pt>
                <c:pt idx="152">
                  <c:v>37500</c:v>
                </c:pt>
                <c:pt idx="153">
                  <c:v>37530</c:v>
                </c:pt>
                <c:pt idx="154">
                  <c:v>37561</c:v>
                </c:pt>
                <c:pt idx="155">
                  <c:v>37591</c:v>
                </c:pt>
                <c:pt idx="156">
                  <c:v>37622</c:v>
                </c:pt>
                <c:pt idx="157">
                  <c:v>37653</c:v>
                </c:pt>
                <c:pt idx="158">
                  <c:v>37681</c:v>
                </c:pt>
                <c:pt idx="159">
                  <c:v>37712</c:v>
                </c:pt>
                <c:pt idx="160">
                  <c:v>37742</c:v>
                </c:pt>
                <c:pt idx="161">
                  <c:v>37773</c:v>
                </c:pt>
                <c:pt idx="162">
                  <c:v>37803</c:v>
                </c:pt>
                <c:pt idx="163">
                  <c:v>37834</c:v>
                </c:pt>
                <c:pt idx="164">
                  <c:v>37865</c:v>
                </c:pt>
                <c:pt idx="165">
                  <c:v>37895</c:v>
                </c:pt>
                <c:pt idx="166">
                  <c:v>37926</c:v>
                </c:pt>
                <c:pt idx="167">
                  <c:v>37956</c:v>
                </c:pt>
                <c:pt idx="168">
                  <c:v>37987</c:v>
                </c:pt>
                <c:pt idx="169">
                  <c:v>38018</c:v>
                </c:pt>
                <c:pt idx="170">
                  <c:v>38047</c:v>
                </c:pt>
                <c:pt idx="171">
                  <c:v>38078</c:v>
                </c:pt>
                <c:pt idx="172">
                  <c:v>38108</c:v>
                </c:pt>
                <c:pt idx="173">
                  <c:v>38139</c:v>
                </c:pt>
                <c:pt idx="174">
                  <c:v>38169</c:v>
                </c:pt>
                <c:pt idx="175">
                  <c:v>38200</c:v>
                </c:pt>
                <c:pt idx="176">
                  <c:v>38231</c:v>
                </c:pt>
                <c:pt idx="177">
                  <c:v>38261</c:v>
                </c:pt>
                <c:pt idx="178">
                  <c:v>38292</c:v>
                </c:pt>
                <c:pt idx="179">
                  <c:v>38322</c:v>
                </c:pt>
                <c:pt idx="180">
                  <c:v>38353</c:v>
                </c:pt>
                <c:pt idx="181">
                  <c:v>38384</c:v>
                </c:pt>
                <c:pt idx="182">
                  <c:v>38412</c:v>
                </c:pt>
                <c:pt idx="183">
                  <c:v>38443</c:v>
                </c:pt>
                <c:pt idx="184">
                  <c:v>38473</c:v>
                </c:pt>
                <c:pt idx="185">
                  <c:v>38504</c:v>
                </c:pt>
                <c:pt idx="186">
                  <c:v>38534</c:v>
                </c:pt>
                <c:pt idx="187">
                  <c:v>38565</c:v>
                </c:pt>
                <c:pt idx="188">
                  <c:v>38596</c:v>
                </c:pt>
                <c:pt idx="189">
                  <c:v>38626</c:v>
                </c:pt>
                <c:pt idx="190">
                  <c:v>38657</c:v>
                </c:pt>
                <c:pt idx="191">
                  <c:v>38687</c:v>
                </c:pt>
                <c:pt idx="192">
                  <c:v>38718</c:v>
                </c:pt>
                <c:pt idx="193">
                  <c:v>38749</c:v>
                </c:pt>
                <c:pt idx="194">
                  <c:v>38777</c:v>
                </c:pt>
                <c:pt idx="195">
                  <c:v>38808</c:v>
                </c:pt>
                <c:pt idx="196">
                  <c:v>38838</c:v>
                </c:pt>
                <c:pt idx="197">
                  <c:v>38869</c:v>
                </c:pt>
                <c:pt idx="198">
                  <c:v>38899</c:v>
                </c:pt>
                <c:pt idx="199">
                  <c:v>38930</c:v>
                </c:pt>
                <c:pt idx="200">
                  <c:v>38961</c:v>
                </c:pt>
                <c:pt idx="201">
                  <c:v>38991</c:v>
                </c:pt>
                <c:pt idx="202">
                  <c:v>39022</c:v>
                </c:pt>
                <c:pt idx="203">
                  <c:v>39052</c:v>
                </c:pt>
                <c:pt idx="204">
                  <c:v>39083</c:v>
                </c:pt>
                <c:pt idx="205">
                  <c:v>39114</c:v>
                </c:pt>
                <c:pt idx="206">
                  <c:v>39142</c:v>
                </c:pt>
                <c:pt idx="207">
                  <c:v>39173</c:v>
                </c:pt>
                <c:pt idx="208">
                  <c:v>39203</c:v>
                </c:pt>
                <c:pt idx="209">
                  <c:v>39234</c:v>
                </c:pt>
                <c:pt idx="210">
                  <c:v>39264</c:v>
                </c:pt>
                <c:pt idx="211">
                  <c:v>39295</c:v>
                </c:pt>
                <c:pt idx="212">
                  <c:v>39326</c:v>
                </c:pt>
                <c:pt idx="213">
                  <c:v>39356</c:v>
                </c:pt>
                <c:pt idx="214">
                  <c:v>39387</c:v>
                </c:pt>
                <c:pt idx="215">
                  <c:v>39417</c:v>
                </c:pt>
                <c:pt idx="216">
                  <c:v>39448</c:v>
                </c:pt>
                <c:pt idx="217">
                  <c:v>39479</c:v>
                </c:pt>
                <c:pt idx="218">
                  <c:v>39508</c:v>
                </c:pt>
                <c:pt idx="219">
                  <c:v>39539</c:v>
                </c:pt>
                <c:pt idx="220">
                  <c:v>39569</c:v>
                </c:pt>
                <c:pt idx="221">
                  <c:v>39600</c:v>
                </c:pt>
                <c:pt idx="222">
                  <c:v>39630</c:v>
                </c:pt>
                <c:pt idx="223">
                  <c:v>39661</c:v>
                </c:pt>
                <c:pt idx="224">
                  <c:v>39692</c:v>
                </c:pt>
                <c:pt idx="225">
                  <c:v>39722</c:v>
                </c:pt>
                <c:pt idx="226">
                  <c:v>39753</c:v>
                </c:pt>
                <c:pt idx="227">
                  <c:v>39783</c:v>
                </c:pt>
                <c:pt idx="228">
                  <c:v>39814</c:v>
                </c:pt>
                <c:pt idx="229">
                  <c:v>39845</c:v>
                </c:pt>
                <c:pt idx="230">
                  <c:v>39873</c:v>
                </c:pt>
                <c:pt idx="231">
                  <c:v>39904</c:v>
                </c:pt>
                <c:pt idx="232">
                  <c:v>39934</c:v>
                </c:pt>
                <c:pt idx="233">
                  <c:v>39965</c:v>
                </c:pt>
                <c:pt idx="234">
                  <c:v>39995</c:v>
                </c:pt>
                <c:pt idx="235">
                  <c:v>40026</c:v>
                </c:pt>
                <c:pt idx="236">
                  <c:v>40057</c:v>
                </c:pt>
                <c:pt idx="237">
                  <c:v>40087</c:v>
                </c:pt>
                <c:pt idx="238">
                  <c:v>40118</c:v>
                </c:pt>
                <c:pt idx="239">
                  <c:v>40148</c:v>
                </c:pt>
                <c:pt idx="240">
                  <c:v>40179</c:v>
                </c:pt>
                <c:pt idx="241">
                  <c:v>40210</c:v>
                </c:pt>
                <c:pt idx="242">
                  <c:v>40238</c:v>
                </c:pt>
                <c:pt idx="243">
                  <c:v>40269</c:v>
                </c:pt>
                <c:pt idx="244">
                  <c:v>40299</c:v>
                </c:pt>
                <c:pt idx="245">
                  <c:v>40330</c:v>
                </c:pt>
                <c:pt idx="246">
                  <c:v>40360</c:v>
                </c:pt>
                <c:pt idx="247">
                  <c:v>40391</c:v>
                </c:pt>
                <c:pt idx="248">
                  <c:v>40422</c:v>
                </c:pt>
                <c:pt idx="249">
                  <c:v>40452</c:v>
                </c:pt>
                <c:pt idx="250">
                  <c:v>40483</c:v>
                </c:pt>
                <c:pt idx="251">
                  <c:v>40513</c:v>
                </c:pt>
                <c:pt idx="252">
                  <c:v>40544</c:v>
                </c:pt>
                <c:pt idx="253">
                  <c:v>40575</c:v>
                </c:pt>
                <c:pt idx="254">
                  <c:v>40603</c:v>
                </c:pt>
                <c:pt idx="255">
                  <c:v>40634</c:v>
                </c:pt>
                <c:pt idx="256">
                  <c:v>40664</c:v>
                </c:pt>
                <c:pt idx="257">
                  <c:v>40695</c:v>
                </c:pt>
                <c:pt idx="258">
                  <c:v>40725</c:v>
                </c:pt>
                <c:pt idx="259">
                  <c:v>40756</c:v>
                </c:pt>
                <c:pt idx="260">
                  <c:v>40787</c:v>
                </c:pt>
                <c:pt idx="261">
                  <c:v>40817</c:v>
                </c:pt>
                <c:pt idx="262">
                  <c:v>40848</c:v>
                </c:pt>
                <c:pt idx="263">
                  <c:v>40878</c:v>
                </c:pt>
                <c:pt idx="264">
                  <c:v>40909</c:v>
                </c:pt>
                <c:pt idx="265">
                  <c:v>40940</c:v>
                </c:pt>
                <c:pt idx="266">
                  <c:v>40969</c:v>
                </c:pt>
                <c:pt idx="267">
                  <c:v>41000</c:v>
                </c:pt>
                <c:pt idx="268">
                  <c:v>41030</c:v>
                </c:pt>
                <c:pt idx="269">
                  <c:v>41061</c:v>
                </c:pt>
                <c:pt idx="270">
                  <c:v>41091</c:v>
                </c:pt>
                <c:pt idx="271">
                  <c:v>41122</c:v>
                </c:pt>
                <c:pt idx="272">
                  <c:v>41153</c:v>
                </c:pt>
                <c:pt idx="273">
                  <c:v>41183</c:v>
                </c:pt>
                <c:pt idx="274">
                  <c:v>41214</c:v>
                </c:pt>
                <c:pt idx="275">
                  <c:v>41244</c:v>
                </c:pt>
                <c:pt idx="276">
                  <c:v>41275</c:v>
                </c:pt>
                <c:pt idx="277">
                  <c:v>41306</c:v>
                </c:pt>
                <c:pt idx="278">
                  <c:v>41334</c:v>
                </c:pt>
                <c:pt idx="279">
                  <c:v>41365</c:v>
                </c:pt>
                <c:pt idx="280">
                  <c:v>41395</c:v>
                </c:pt>
                <c:pt idx="281">
                  <c:v>41426</c:v>
                </c:pt>
                <c:pt idx="282">
                  <c:v>41456</c:v>
                </c:pt>
                <c:pt idx="283">
                  <c:v>41487</c:v>
                </c:pt>
                <c:pt idx="284">
                  <c:v>41518</c:v>
                </c:pt>
                <c:pt idx="285">
                  <c:v>41548</c:v>
                </c:pt>
                <c:pt idx="286">
                  <c:v>41579</c:v>
                </c:pt>
                <c:pt idx="287">
                  <c:v>41609</c:v>
                </c:pt>
                <c:pt idx="288">
                  <c:v>41640</c:v>
                </c:pt>
                <c:pt idx="289">
                  <c:v>41671</c:v>
                </c:pt>
                <c:pt idx="290">
                  <c:v>41699</c:v>
                </c:pt>
                <c:pt idx="291">
                  <c:v>41730</c:v>
                </c:pt>
                <c:pt idx="292">
                  <c:v>41760</c:v>
                </c:pt>
                <c:pt idx="293">
                  <c:v>41791</c:v>
                </c:pt>
                <c:pt idx="294">
                  <c:v>41821</c:v>
                </c:pt>
                <c:pt idx="295">
                  <c:v>41852</c:v>
                </c:pt>
                <c:pt idx="296">
                  <c:v>41883</c:v>
                </c:pt>
                <c:pt idx="297">
                  <c:v>41913</c:v>
                </c:pt>
                <c:pt idx="298">
                  <c:v>41944</c:v>
                </c:pt>
                <c:pt idx="299">
                  <c:v>41974</c:v>
                </c:pt>
                <c:pt idx="300">
                  <c:v>42005</c:v>
                </c:pt>
                <c:pt idx="301">
                  <c:v>42036</c:v>
                </c:pt>
                <c:pt idx="302">
                  <c:v>42064</c:v>
                </c:pt>
                <c:pt idx="303">
                  <c:v>42095</c:v>
                </c:pt>
                <c:pt idx="304">
                  <c:v>42125</c:v>
                </c:pt>
                <c:pt idx="305">
                  <c:v>42156</c:v>
                </c:pt>
                <c:pt idx="306">
                  <c:v>42186</c:v>
                </c:pt>
                <c:pt idx="307">
                  <c:v>42217</c:v>
                </c:pt>
                <c:pt idx="308">
                  <c:v>42248</c:v>
                </c:pt>
                <c:pt idx="309">
                  <c:v>42278</c:v>
                </c:pt>
                <c:pt idx="310">
                  <c:v>42309</c:v>
                </c:pt>
                <c:pt idx="311">
                  <c:v>42339</c:v>
                </c:pt>
                <c:pt idx="312">
                  <c:v>42370</c:v>
                </c:pt>
                <c:pt idx="313">
                  <c:v>42401</c:v>
                </c:pt>
                <c:pt idx="314">
                  <c:v>42430</c:v>
                </c:pt>
                <c:pt idx="315">
                  <c:v>42461</c:v>
                </c:pt>
                <c:pt idx="316">
                  <c:v>42491</c:v>
                </c:pt>
                <c:pt idx="317">
                  <c:v>42522</c:v>
                </c:pt>
                <c:pt idx="318">
                  <c:v>42552</c:v>
                </c:pt>
                <c:pt idx="319">
                  <c:v>42583</c:v>
                </c:pt>
                <c:pt idx="320">
                  <c:v>42614</c:v>
                </c:pt>
                <c:pt idx="321">
                  <c:v>42644</c:v>
                </c:pt>
                <c:pt idx="322">
                  <c:v>42675</c:v>
                </c:pt>
                <c:pt idx="323">
                  <c:v>42705</c:v>
                </c:pt>
                <c:pt idx="324">
                  <c:v>42736</c:v>
                </c:pt>
                <c:pt idx="325">
                  <c:v>42767</c:v>
                </c:pt>
                <c:pt idx="326">
                  <c:v>42795</c:v>
                </c:pt>
                <c:pt idx="327">
                  <c:v>42826</c:v>
                </c:pt>
                <c:pt idx="328">
                  <c:v>42856</c:v>
                </c:pt>
                <c:pt idx="329">
                  <c:v>42887</c:v>
                </c:pt>
                <c:pt idx="330">
                  <c:v>42917</c:v>
                </c:pt>
                <c:pt idx="331">
                  <c:v>42948</c:v>
                </c:pt>
                <c:pt idx="332">
                  <c:v>42979</c:v>
                </c:pt>
                <c:pt idx="333">
                  <c:v>43009</c:v>
                </c:pt>
                <c:pt idx="334">
                  <c:v>43040</c:v>
                </c:pt>
                <c:pt idx="335">
                  <c:v>43070</c:v>
                </c:pt>
                <c:pt idx="336">
                  <c:v>43101</c:v>
                </c:pt>
                <c:pt idx="337">
                  <c:v>43132</c:v>
                </c:pt>
                <c:pt idx="338">
                  <c:v>43160</c:v>
                </c:pt>
                <c:pt idx="339">
                  <c:v>43191</c:v>
                </c:pt>
                <c:pt idx="340">
                  <c:v>43221</c:v>
                </c:pt>
                <c:pt idx="341">
                  <c:v>43252</c:v>
                </c:pt>
                <c:pt idx="342">
                  <c:v>43282</c:v>
                </c:pt>
                <c:pt idx="343">
                  <c:v>43313</c:v>
                </c:pt>
                <c:pt idx="344">
                  <c:v>43344</c:v>
                </c:pt>
                <c:pt idx="345">
                  <c:v>43374</c:v>
                </c:pt>
                <c:pt idx="346">
                  <c:v>43405</c:v>
                </c:pt>
                <c:pt idx="347">
                  <c:v>43435</c:v>
                </c:pt>
                <c:pt idx="348">
                  <c:v>43466</c:v>
                </c:pt>
                <c:pt idx="349">
                  <c:v>43497</c:v>
                </c:pt>
                <c:pt idx="350">
                  <c:v>43525</c:v>
                </c:pt>
                <c:pt idx="351">
                  <c:v>43556</c:v>
                </c:pt>
                <c:pt idx="352">
                  <c:v>43586</c:v>
                </c:pt>
                <c:pt idx="353">
                  <c:v>43617</c:v>
                </c:pt>
                <c:pt idx="354">
                  <c:v>43647</c:v>
                </c:pt>
                <c:pt idx="355">
                  <c:v>43678</c:v>
                </c:pt>
                <c:pt idx="356">
                  <c:v>43709</c:v>
                </c:pt>
                <c:pt idx="357">
                  <c:v>43739</c:v>
                </c:pt>
                <c:pt idx="358">
                  <c:v>43770</c:v>
                </c:pt>
                <c:pt idx="359">
                  <c:v>43800</c:v>
                </c:pt>
                <c:pt idx="360">
                  <c:v>43831</c:v>
                </c:pt>
                <c:pt idx="361">
                  <c:v>43862</c:v>
                </c:pt>
              </c:numCache>
            </c:numRef>
          </c:cat>
          <c:val>
            <c:numRef>
              <c:f>Monthly!$AO$3:$AO$364</c:f>
              <c:numCache>
                <c:formatCode>0</c:formatCode>
                <c:ptCount val="36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-32</c:v>
                </c:pt>
                <c:pt idx="7">
                  <c:v>-208</c:v>
                </c:pt>
                <c:pt idx="8">
                  <c:v>-98</c:v>
                </c:pt>
                <c:pt idx="9">
                  <c:v>-151</c:v>
                </c:pt>
                <c:pt idx="10">
                  <c:v>-153</c:v>
                </c:pt>
                <c:pt idx="11">
                  <c:v>-48</c:v>
                </c:pt>
                <c:pt idx="12">
                  <c:v>-111</c:v>
                </c:pt>
                <c:pt idx="13">
                  <c:v>-321</c:v>
                </c:pt>
                <c:pt idx="14">
                  <c:v>-160</c:v>
                </c:pt>
                <c:pt idx="15">
                  <c:v>-210</c:v>
                </c:pt>
                <c:pt idx="16">
                  <c:v>-115</c:v>
                </c:pt>
                <c:pt idx="17">
                  <c:v>0</c:v>
                </c:pt>
                <c:pt idx="18">
                  <c:v>-42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-61</c:v>
                </c:pt>
                <c:pt idx="23">
                  <c:v>0</c:v>
                </c:pt>
                <c:pt idx="24">
                  <c:v>0</c:v>
                </c:pt>
                <c:pt idx="25">
                  <c:v>-58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-50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-20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-4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-18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-44</c:v>
                </c:pt>
                <c:pt idx="126">
                  <c:v>0</c:v>
                </c:pt>
                <c:pt idx="127">
                  <c:v>-6</c:v>
                </c:pt>
                <c:pt idx="128">
                  <c:v>0</c:v>
                </c:pt>
                <c:pt idx="129">
                  <c:v>-2</c:v>
                </c:pt>
                <c:pt idx="130">
                  <c:v>0</c:v>
                </c:pt>
                <c:pt idx="131">
                  <c:v>0</c:v>
                </c:pt>
                <c:pt idx="132">
                  <c:v>-11</c:v>
                </c:pt>
                <c:pt idx="133">
                  <c:v>0</c:v>
                </c:pt>
                <c:pt idx="134">
                  <c:v>-42</c:v>
                </c:pt>
                <c:pt idx="135">
                  <c:v>-284</c:v>
                </c:pt>
                <c:pt idx="136">
                  <c:v>-53</c:v>
                </c:pt>
                <c:pt idx="137">
                  <c:v>-111</c:v>
                </c:pt>
                <c:pt idx="138">
                  <c:v>-122</c:v>
                </c:pt>
                <c:pt idx="139">
                  <c:v>-149</c:v>
                </c:pt>
                <c:pt idx="140">
                  <c:v>-257</c:v>
                </c:pt>
                <c:pt idx="141">
                  <c:v>-317</c:v>
                </c:pt>
                <c:pt idx="142">
                  <c:v>-312</c:v>
                </c:pt>
                <c:pt idx="143">
                  <c:v>-160</c:v>
                </c:pt>
                <c:pt idx="144">
                  <c:v>-130</c:v>
                </c:pt>
                <c:pt idx="145">
                  <c:v>-116</c:v>
                </c:pt>
                <c:pt idx="146">
                  <c:v>-19</c:v>
                </c:pt>
                <c:pt idx="147">
                  <c:v>-94</c:v>
                </c:pt>
                <c:pt idx="148">
                  <c:v>0</c:v>
                </c:pt>
                <c:pt idx="149">
                  <c:v>0</c:v>
                </c:pt>
                <c:pt idx="150">
                  <c:v>-94</c:v>
                </c:pt>
                <c:pt idx="151">
                  <c:v>-3</c:v>
                </c:pt>
                <c:pt idx="152">
                  <c:v>-86</c:v>
                </c:pt>
                <c:pt idx="153">
                  <c:v>0</c:v>
                </c:pt>
                <c:pt idx="154">
                  <c:v>-13</c:v>
                </c:pt>
                <c:pt idx="155">
                  <c:v>-143</c:v>
                </c:pt>
                <c:pt idx="156">
                  <c:v>0</c:v>
                </c:pt>
                <c:pt idx="157">
                  <c:v>-136</c:v>
                </c:pt>
                <c:pt idx="158">
                  <c:v>-212</c:v>
                </c:pt>
                <c:pt idx="159">
                  <c:v>-55</c:v>
                </c:pt>
                <c:pt idx="160">
                  <c:v>0</c:v>
                </c:pt>
                <c:pt idx="161">
                  <c:v>-2</c:v>
                </c:pt>
                <c:pt idx="162">
                  <c:v>-3</c:v>
                </c:pt>
                <c:pt idx="163">
                  <c:v>-42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-31</c:v>
                </c:pt>
                <c:pt idx="211">
                  <c:v>-23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-79</c:v>
                </c:pt>
                <c:pt idx="218">
                  <c:v>-49</c:v>
                </c:pt>
                <c:pt idx="219">
                  <c:v>-240</c:v>
                </c:pt>
                <c:pt idx="220">
                  <c:v>-177</c:v>
                </c:pt>
                <c:pt idx="221">
                  <c:v>-171</c:v>
                </c:pt>
                <c:pt idx="222">
                  <c:v>-196</c:v>
                </c:pt>
                <c:pt idx="223">
                  <c:v>-278</c:v>
                </c:pt>
                <c:pt idx="224">
                  <c:v>-460</c:v>
                </c:pt>
                <c:pt idx="225">
                  <c:v>-481</c:v>
                </c:pt>
                <c:pt idx="226">
                  <c:v>-727</c:v>
                </c:pt>
                <c:pt idx="227">
                  <c:v>-706</c:v>
                </c:pt>
                <c:pt idx="228">
                  <c:v>-784</c:v>
                </c:pt>
                <c:pt idx="229">
                  <c:v>-743</c:v>
                </c:pt>
                <c:pt idx="230">
                  <c:v>-800</c:v>
                </c:pt>
                <c:pt idx="231">
                  <c:v>-695</c:v>
                </c:pt>
                <c:pt idx="232">
                  <c:v>-342</c:v>
                </c:pt>
                <c:pt idx="233">
                  <c:v>-467</c:v>
                </c:pt>
                <c:pt idx="234">
                  <c:v>-340</c:v>
                </c:pt>
                <c:pt idx="235">
                  <c:v>-183</c:v>
                </c:pt>
                <c:pt idx="236">
                  <c:v>-241</c:v>
                </c:pt>
                <c:pt idx="237">
                  <c:v>-199</c:v>
                </c:pt>
                <c:pt idx="238">
                  <c:v>0</c:v>
                </c:pt>
                <c:pt idx="239">
                  <c:v>-269</c:v>
                </c:pt>
                <c:pt idx="240">
                  <c:v>0</c:v>
                </c:pt>
                <c:pt idx="241">
                  <c:v>-92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-139</c:v>
                </c:pt>
                <c:pt idx="246">
                  <c:v>-84</c:v>
                </c:pt>
                <c:pt idx="247">
                  <c:v>-5</c:v>
                </c:pt>
                <c:pt idx="248">
                  <c:v>-65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-50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536-BD4D-AC31-2872CD0073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665328608"/>
        <c:axId val="665358608"/>
      </c:barChart>
      <c:dateAx>
        <c:axId val="665328608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5358608"/>
        <c:crosses val="autoZero"/>
        <c:auto val="1"/>
        <c:lblOffset val="100"/>
        <c:baseTimeUnit val="months"/>
      </c:dateAx>
      <c:valAx>
        <c:axId val="665358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5328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'FRED Graph'!$E$11</c:f>
              <c:strCache>
                <c:ptCount val="1"/>
                <c:pt idx="0">
                  <c:v>Employment Change\</c:v>
                </c:pt>
              </c:strCache>
            </c:strRef>
          </c:tx>
          <c:spPr>
            <a:solidFill>
              <a:srgbClr val="0432FF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751-744C-AECD-4BC2F69BEF4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'FRED Graph'!$D$12:$D$30</c:f>
              <c:numCache>
                <c:formatCode>yyyy\-mm\-dd</c:formatCode>
                <c:ptCount val="19"/>
                <c:pt idx="0">
                  <c:v>43952</c:v>
                </c:pt>
                <c:pt idx="1">
                  <c:v>43983</c:v>
                </c:pt>
                <c:pt idx="2">
                  <c:v>44013</c:v>
                </c:pt>
                <c:pt idx="3">
                  <c:v>44044</c:v>
                </c:pt>
                <c:pt idx="4">
                  <c:v>44075</c:v>
                </c:pt>
                <c:pt idx="5">
                  <c:v>44105</c:v>
                </c:pt>
                <c:pt idx="6">
                  <c:v>44136</c:v>
                </c:pt>
                <c:pt idx="7">
                  <c:v>44166</c:v>
                </c:pt>
                <c:pt idx="8">
                  <c:v>44197</c:v>
                </c:pt>
                <c:pt idx="9">
                  <c:v>44228</c:v>
                </c:pt>
                <c:pt idx="10">
                  <c:v>44256</c:v>
                </c:pt>
                <c:pt idx="11">
                  <c:v>44287</c:v>
                </c:pt>
                <c:pt idx="12">
                  <c:v>44317</c:v>
                </c:pt>
                <c:pt idx="13">
                  <c:v>44348</c:v>
                </c:pt>
                <c:pt idx="14">
                  <c:v>44378</c:v>
                </c:pt>
                <c:pt idx="15">
                  <c:v>44409</c:v>
                </c:pt>
                <c:pt idx="16">
                  <c:v>44440</c:v>
                </c:pt>
                <c:pt idx="17">
                  <c:v>44470</c:v>
                </c:pt>
                <c:pt idx="18">
                  <c:v>44501</c:v>
                </c:pt>
              </c:numCache>
            </c:numRef>
          </c:cat>
          <c:val>
            <c:numRef>
              <c:f>'FRED Graph'!$E$12:$E$30</c:f>
              <c:numCache>
                <c:formatCode>0</c:formatCode>
                <c:ptCount val="19"/>
                <c:pt idx="0">
                  <c:v>2833</c:v>
                </c:pt>
                <c:pt idx="1">
                  <c:v>4846</c:v>
                </c:pt>
                <c:pt idx="2">
                  <c:v>1726</c:v>
                </c:pt>
                <c:pt idx="3">
                  <c:v>1583</c:v>
                </c:pt>
                <c:pt idx="4">
                  <c:v>716</c:v>
                </c:pt>
                <c:pt idx="5">
                  <c:v>680</c:v>
                </c:pt>
                <c:pt idx="6">
                  <c:v>264</c:v>
                </c:pt>
                <c:pt idx="7">
                  <c:v>-306</c:v>
                </c:pt>
                <c:pt idx="8">
                  <c:v>233</c:v>
                </c:pt>
                <c:pt idx="9">
                  <c:v>536</c:v>
                </c:pt>
                <c:pt idx="10">
                  <c:v>785</c:v>
                </c:pt>
                <c:pt idx="11">
                  <c:v>269</c:v>
                </c:pt>
                <c:pt idx="12">
                  <c:v>614</c:v>
                </c:pt>
                <c:pt idx="13">
                  <c:v>962</c:v>
                </c:pt>
                <c:pt idx="14">
                  <c:v>1091</c:v>
                </c:pt>
                <c:pt idx="15">
                  <c:v>483</c:v>
                </c:pt>
                <c:pt idx="16">
                  <c:v>379</c:v>
                </c:pt>
                <c:pt idx="17">
                  <c:v>546</c:v>
                </c:pt>
                <c:pt idx="18">
                  <c:v>210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751-744C-AECD-4BC2F69BEF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38315535"/>
        <c:axId val="1692168943"/>
      </c:barChart>
      <c:dateAx>
        <c:axId val="2038315535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2168943"/>
        <c:crosses val="autoZero"/>
        <c:auto val="1"/>
        <c:lblOffset val="100"/>
        <c:baseTimeUnit val="months"/>
      </c:dateAx>
      <c:valAx>
        <c:axId val="16921689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83155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'BLS Data Series'!$L$92</c:f>
              <c:strCache>
                <c:ptCount val="1"/>
                <c:pt idx="0">
                  <c:v>Job Losses 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'BLS Data Series'!$K$93:$K$104</c:f>
              <c:strCache>
                <c:ptCount val="12"/>
                <c:pt idx="0">
                  <c:v>Mining and Logging</c:v>
                </c:pt>
                <c:pt idx="1">
                  <c:v>Construction</c:v>
                </c:pt>
                <c:pt idx="2">
                  <c:v>Manufacturing</c:v>
                </c:pt>
                <c:pt idx="3">
                  <c:v>Retail Trade</c:v>
                </c:pt>
                <c:pt idx="4">
                  <c:v>Transportation and Warehousing</c:v>
                </c:pt>
                <c:pt idx="5">
                  <c:v>Information</c:v>
                </c:pt>
                <c:pt idx="6">
                  <c:v>Financial Activities</c:v>
                </c:pt>
                <c:pt idx="7">
                  <c:v>Professional and Business Services</c:v>
                </c:pt>
                <c:pt idx="8">
                  <c:v>Education and Health Services</c:v>
                </c:pt>
                <c:pt idx="9">
                  <c:v>Leisure and Hospitality</c:v>
                </c:pt>
                <c:pt idx="10">
                  <c:v>Other Services</c:v>
                </c:pt>
                <c:pt idx="11">
                  <c:v>Wholesale Trade</c:v>
                </c:pt>
              </c:strCache>
            </c:strRef>
          </c:cat>
          <c:val>
            <c:numRef>
              <c:f>'BLS Data Series'!$L$93:$L$104</c:f>
              <c:numCache>
                <c:formatCode>General</c:formatCode>
                <c:ptCount val="12"/>
                <c:pt idx="0">
                  <c:v>68</c:v>
                </c:pt>
                <c:pt idx="1">
                  <c:v>1113</c:v>
                </c:pt>
                <c:pt idx="2">
                  <c:v>1385</c:v>
                </c:pt>
                <c:pt idx="3">
                  <c:v>2374.5</c:v>
                </c:pt>
                <c:pt idx="4">
                  <c:v>574.60000000000036</c:v>
                </c:pt>
                <c:pt idx="5">
                  <c:v>281</c:v>
                </c:pt>
                <c:pt idx="6">
                  <c:v>279</c:v>
                </c:pt>
                <c:pt idx="7">
                  <c:v>2387</c:v>
                </c:pt>
                <c:pt idx="8">
                  <c:v>2843</c:v>
                </c:pt>
                <c:pt idx="9">
                  <c:v>8224</c:v>
                </c:pt>
                <c:pt idx="10">
                  <c:v>1410</c:v>
                </c:pt>
                <c:pt idx="11">
                  <c:v>413.89999999999964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5E-E942-A9BB-3ED4FCC95F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57411839"/>
        <c:axId val="1654441903"/>
      </c:barChart>
      <c:catAx>
        <c:axId val="16574118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4441903"/>
        <c:crosses val="autoZero"/>
        <c:auto val="1"/>
        <c:lblAlgn val="ctr"/>
        <c:lblOffset val="100"/>
        <c:noMultiLvlLbl val="0"/>
      </c:catAx>
      <c:valAx>
        <c:axId val="16544419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74118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'BLS Data Series'!$L$92</c:f>
              <c:strCache>
                <c:ptCount val="1"/>
                <c:pt idx="0">
                  <c:v>Job Losses 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'BLS Data Series'!$K$93:$K$104</c:f>
              <c:strCache>
                <c:ptCount val="12"/>
                <c:pt idx="0">
                  <c:v>Mining and Logging</c:v>
                </c:pt>
                <c:pt idx="1">
                  <c:v>Construction</c:v>
                </c:pt>
                <c:pt idx="2">
                  <c:v>Manufacturing</c:v>
                </c:pt>
                <c:pt idx="3">
                  <c:v>Retail Trade</c:v>
                </c:pt>
                <c:pt idx="4">
                  <c:v>Transportation and Warehousing</c:v>
                </c:pt>
                <c:pt idx="5">
                  <c:v>Information</c:v>
                </c:pt>
                <c:pt idx="6">
                  <c:v>Financial Activities</c:v>
                </c:pt>
                <c:pt idx="7">
                  <c:v>Professional and Business Services</c:v>
                </c:pt>
                <c:pt idx="8">
                  <c:v>Education and Health Services</c:v>
                </c:pt>
                <c:pt idx="9">
                  <c:v>Leisure and Hospitality</c:v>
                </c:pt>
                <c:pt idx="10">
                  <c:v>Other Services</c:v>
                </c:pt>
                <c:pt idx="11">
                  <c:v>Wholesale Trade</c:v>
                </c:pt>
              </c:strCache>
            </c:strRef>
          </c:cat>
          <c:val>
            <c:numRef>
              <c:f>'BLS Data Series'!$L$93:$L$104</c:f>
              <c:numCache>
                <c:formatCode>General</c:formatCode>
                <c:ptCount val="12"/>
                <c:pt idx="0">
                  <c:v>68</c:v>
                </c:pt>
                <c:pt idx="1">
                  <c:v>1113</c:v>
                </c:pt>
                <c:pt idx="2">
                  <c:v>1385</c:v>
                </c:pt>
                <c:pt idx="3">
                  <c:v>2374.5</c:v>
                </c:pt>
                <c:pt idx="4">
                  <c:v>574.60000000000036</c:v>
                </c:pt>
                <c:pt idx="5">
                  <c:v>281</c:v>
                </c:pt>
                <c:pt idx="6">
                  <c:v>279</c:v>
                </c:pt>
                <c:pt idx="7">
                  <c:v>2387</c:v>
                </c:pt>
                <c:pt idx="8">
                  <c:v>2843</c:v>
                </c:pt>
                <c:pt idx="9">
                  <c:v>8224</c:v>
                </c:pt>
                <c:pt idx="10">
                  <c:v>1410</c:v>
                </c:pt>
                <c:pt idx="11">
                  <c:v>413.89999999999964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E7-3944-9218-80693AC2A2AD}"/>
            </c:ext>
          </c:extLst>
        </c:ser>
        <c:ser>
          <c:idx val="1"/>
          <c:order val="1"/>
          <c:tx>
            <c:strRef>
              <c:f>'BLS Data Series'!$M$92</c:f>
              <c:strCache>
                <c:ptCount val="1"/>
                <c:pt idx="0">
                  <c:v>Job Gains</c:v>
                </c:pt>
              </c:strCache>
            </c:strRef>
          </c:tx>
          <c:spPr>
            <a:solidFill>
              <a:srgbClr val="0432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'BLS Data Series'!$K$93:$K$104</c:f>
              <c:strCache>
                <c:ptCount val="12"/>
                <c:pt idx="0">
                  <c:v>Mining and Logging</c:v>
                </c:pt>
                <c:pt idx="1">
                  <c:v>Construction</c:v>
                </c:pt>
                <c:pt idx="2">
                  <c:v>Manufacturing</c:v>
                </c:pt>
                <c:pt idx="3">
                  <c:v>Retail Trade</c:v>
                </c:pt>
                <c:pt idx="4">
                  <c:v>Transportation and Warehousing</c:v>
                </c:pt>
                <c:pt idx="5">
                  <c:v>Information</c:v>
                </c:pt>
                <c:pt idx="6">
                  <c:v>Financial Activities</c:v>
                </c:pt>
                <c:pt idx="7">
                  <c:v>Professional and Business Services</c:v>
                </c:pt>
                <c:pt idx="8">
                  <c:v>Education and Health Services</c:v>
                </c:pt>
                <c:pt idx="9">
                  <c:v>Leisure and Hospitality</c:v>
                </c:pt>
                <c:pt idx="10">
                  <c:v>Other Services</c:v>
                </c:pt>
                <c:pt idx="11">
                  <c:v>Wholesale Trade</c:v>
                </c:pt>
              </c:strCache>
            </c:strRef>
          </c:cat>
          <c:val>
            <c:numRef>
              <c:f>'BLS Data Series'!$M$93:$M$104</c:f>
              <c:numCache>
                <c:formatCode>General</c:formatCode>
                <c:ptCount val="12"/>
                <c:pt idx="0">
                  <c:v>26</c:v>
                </c:pt>
                <c:pt idx="1">
                  <c:v>986</c:v>
                </c:pt>
                <c:pt idx="2">
                  <c:v>1111</c:v>
                </c:pt>
                <c:pt idx="3">
                  <c:v>2230.5000000000009</c:v>
                </c:pt>
                <c:pt idx="4">
                  <c:v>755.69999999999982</c:v>
                </c:pt>
                <c:pt idx="5">
                  <c:v>182</c:v>
                </c:pt>
                <c:pt idx="6">
                  <c:v>293</c:v>
                </c:pt>
                <c:pt idx="7">
                  <c:v>2213</c:v>
                </c:pt>
                <c:pt idx="8">
                  <c:v>2006</c:v>
                </c:pt>
                <c:pt idx="9">
                  <c:v>6823</c:v>
                </c:pt>
                <c:pt idx="10">
                  <c:v>1246</c:v>
                </c:pt>
                <c:pt idx="11">
                  <c:v>264.99999999999909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E7-3944-9218-80693AC2A2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89"/>
        <c:axId val="2046393247"/>
        <c:axId val="2084923167"/>
      </c:barChart>
      <c:catAx>
        <c:axId val="20463932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4923167"/>
        <c:crosses val="autoZero"/>
        <c:auto val="1"/>
        <c:lblAlgn val="ctr"/>
        <c:lblOffset val="100"/>
        <c:noMultiLvlLbl val="0"/>
      </c:catAx>
      <c:valAx>
        <c:axId val="20849231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63932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Monthly!$BM$1</c:f>
              <c:strCache>
                <c:ptCount val="1"/>
                <c:pt idx="0">
                  <c:v>JTSHIL</c:v>
                </c:pt>
              </c:strCache>
            </c:strRef>
          </c:tx>
          <c:spPr>
            <a:ln w="28575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cat>
            <c:numRef>
              <c:f>Monthly!$BL$2:$BL$250</c:f>
              <c:numCache>
                <c:formatCode>yyyy\-mm\-dd</c:formatCode>
                <c:ptCount val="249"/>
                <c:pt idx="0">
                  <c:v>36861</c:v>
                </c:pt>
                <c:pt idx="1">
                  <c:v>36892</c:v>
                </c:pt>
                <c:pt idx="2">
                  <c:v>36923</c:v>
                </c:pt>
                <c:pt idx="3">
                  <c:v>36951</c:v>
                </c:pt>
                <c:pt idx="4">
                  <c:v>36982</c:v>
                </c:pt>
                <c:pt idx="5">
                  <c:v>37012</c:v>
                </c:pt>
                <c:pt idx="6">
                  <c:v>37043</c:v>
                </c:pt>
                <c:pt idx="7">
                  <c:v>37073</c:v>
                </c:pt>
                <c:pt idx="8">
                  <c:v>37104</c:v>
                </c:pt>
                <c:pt idx="9">
                  <c:v>37135</c:v>
                </c:pt>
                <c:pt idx="10">
                  <c:v>37165</c:v>
                </c:pt>
                <c:pt idx="11">
                  <c:v>37196</c:v>
                </c:pt>
                <c:pt idx="12">
                  <c:v>37226</c:v>
                </c:pt>
                <c:pt idx="13">
                  <c:v>37257</c:v>
                </c:pt>
                <c:pt idx="14">
                  <c:v>37288</c:v>
                </c:pt>
                <c:pt idx="15">
                  <c:v>37316</c:v>
                </c:pt>
                <c:pt idx="16">
                  <c:v>37347</c:v>
                </c:pt>
                <c:pt idx="17">
                  <c:v>37377</c:v>
                </c:pt>
                <c:pt idx="18">
                  <c:v>37408</c:v>
                </c:pt>
                <c:pt idx="19">
                  <c:v>37438</c:v>
                </c:pt>
                <c:pt idx="20">
                  <c:v>37469</c:v>
                </c:pt>
                <c:pt idx="21">
                  <c:v>37500</c:v>
                </c:pt>
                <c:pt idx="22">
                  <c:v>37530</c:v>
                </c:pt>
                <c:pt idx="23">
                  <c:v>37561</c:v>
                </c:pt>
                <c:pt idx="24">
                  <c:v>37591</c:v>
                </c:pt>
                <c:pt idx="25">
                  <c:v>37622</c:v>
                </c:pt>
                <c:pt idx="26">
                  <c:v>37653</c:v>
                </c:pt>
                <c:pt idx="27">
                  <c:v>37681</c:v>
                </c:pt>
                <c:pt idx="28">
                  <c:v>37712</c:v>
                </c:pt>
                <c:pt idx="29">
                  <c:v>37742</c:v>
                </c:pt>
                <c:pt idx="30">
                  <c:v>37773</c:v>
                </c:pt>
                <c:pt idx="31">
                  <c:v>37803</c:v>
                </c:pt>
                <c:pt idx="32">
                  <c:v>37834</c:v>
                </c:pt>
                <c:pt idx="33">
                  <c:v>37865</c:v>
                </c:pt>
                <c:pt idx="34">
                  <c:v>37895</c:v>
                </c:pt>
                <c:pt idx="35">
                  <c:v>37926</c:v>
                </c:pt>
                <c:pt idx="36">
                  <c:v>37956</c:v>
                </c:pt>
                <c:pt idx="37">
                  <c:v>37987</c:v>
                </c:pt>
                <c:pt idx="38">
                  <c:v>38018</c:v>
                </c:pt>
                <c:pt idx="39">
                  <c:v>38047</c:v>
                </c:pt>
                <c:pt idx="40">
                  <c:v>38078</c:v>
                </c:pt>
                <c:pt idx="41">
                  <c:v>38108</c:v>
                </c:pt>
                <c:pt idx="42">
                  <c:v>38139</c:v>
                </c:pt>
                <c:pt idx="43">
                  <c:v>38169</c:v>
                </c:pt>
                <c:pt idx="44">
                  <c:v>38200</c:v>
                </c:pt>
                <c:pt idx="45">
                  <c:v>38231</c:v>
                </c:pt>
                <c:pt idx="46">
                  <c:v>38261</c:v>
                </c:pt>
                <c:pt idx="47">
                  <c:v>38292</c:v>
                </c:pt>
                <c:pt idx="48">
                  <c:v>38322</c:v>
                </c:pt>
                <c:pt idx="49">
                  <c:v>38353</c:v>
                </c:pt>
                <c:pt idx="50">
                  <c:v>38384</c:v>
                </c:pt>
                <c:pt idx="51">
                  <c:v>38412</c:v>
                </c:pt>
                <c:pt idx="52">
                  <c:v>38443</c:v>
                </c:pt>
                <c:pt idx="53">
                  <c:v>38473</c:v>
                </c:pt>
                <c:pt idx="54">
                  <c:v>38504</c:v>
                </c:pt>
                <c:pt idx="55">
                  <c:v>38534</c:v>
                </c:pt>
                <c:pt idx="56">
                  <c:v>38565</c:v>
                </c:pt>
                <c:pt idx="57">
                  <c:v>38596</c:v>
                </c:pt>
                <c:pt idx="58">
                  <c:v>38626</c:v>
                </c:pt>
                <c:pt idx="59">
                  <c:v>38657</c:v>
                </c:pt>
                <c:pt idx="60">
                  <c:v>38687</c:v>
                </c:pt>
                <c:pt idx="61">
                  <c:v>38718</c:v>
                </c:pt>
                <c:pt idx="62">
                  <c:v>38749</c:v>
                </c:pt>
                <c:pt idx="63">
                  <c:v>38777</c:v>
                </c:pt>
                <c:pt idx="64">
                  <c:v>38808</c:v>
                </c:pt>
                <c:pt idx="65">
                  <c:v>38838</c:v>
                </c:pt>
                <c:pt idx="66">
                  <c:v>38869</c:v>
                </c:pt>
                <c:pt idx="67">
                  <c:v>38899</c:v>
                </c:pt>
                <c:pt idx="68">
                  <c:v>38930</c:v>
                </c:pt>
                <c:pt idx="69">
                  <c:v>38961</c:v>
                </c:pt>
                <c:pt idx="70">
                  <c:v>38991</c:v>
                </c:pt>
                <c:pt idx="71">
                  <c:v>39022</c:v>
                </c:pt>
                <c:pt idx="72">
                  <c:v>39052</c:v>
                </c:pt>
                <c:pt idx="73">
                  <c:v>39083</c:v>
                </c:pt>
                <c:pt idx="74">
                  <c:v>39114</c:v>
                </c:pt>
                <c:pt idx="75">
                  <c:v>39142</c:v>
                </c:pt>
                <c:pt idx="76">
                  <c:v>39173</c:v>
                </c:pt>
                <c:pt idx="77">
                  <c:v>39203</c:v>
                </c:pt>
                <c:pt idx="78">
                  <c:v>39234</c:v>
                </c:pt>
                <c:pt idx="79">
                  <c:v>39264</c:v>
                </c:pt>
                <c:pt idx="80">
                  <c:v>39295</c:v>
                </c:pt>
                <c:pt idx="81">
                  <c:v>39326</c:v>
                </c:pt>
                <c:pt idx="82">
                  <c:v>39356</c:v>
                </c:pt>
                <c:pt idx="83">
                  <c:v>39387</c:v>
                </c:pt>
                <c:pt idx="84">
                  <c:v>39417</c:v>
                </c:pt>
                <c:pt idx="85">
                  <c:v>39448</c:v>
                </c:pt>
                <c:pt idx="86">
                  <c:v>39479</c:v>
                </c:pt>
                <c:pt idx="87">
                  <c:v>39508</c:v>
                </c:pt>
                <c:pt idx="88">
                  <c:v>39539</c:v>
                </c:pt>
                <c:pt idx="89">
                  <c:v>39569</c:v>
                </c:pt>
                <c:pt idx="90">
                  <c:v>39600</c:v>
                </c:pt>
                <c:pt idx="91">
                  <c:v>39630</c:v>
                </c:pt>
                <c:pt idx="92">
                  <c:v>39661</c:v>
                </c:pt>
                <c:pt idx="93">
                  <c:v>39692</c:v>
                </c:pt>
                <c:pt idx="94">
                  <c:v>39722</c:v>
                </c:pt>
                <c:pt idx="95">
                  <c:v>39753</c:v>
                </c:pt>
                <c:pt idx="96">
                  <c:v>39783</c:v>
                </c:pt>
                <c:pt idx="97">
                  <c:v>39814</c:v>
                </c:pt>
                <c:pt idx="98">
                  <c:v>39845</c:v>
                </c:pt>
                <c:pt idx="99">
                  <c:v>39873</c:v>
                </c:pt>
                <c:pt idx="100">
                  <c:v>39904</c:v>
                </c:pt>
                <c:pt idx="101">
                  <c:v>39934</c:v>
                </c:pt>
                <c:pt idx="102">
                  <c:v>39965</c:v>
                </c:pt>
                <c:pt idx="103">
                  <c:v>39995</c:v>
                </c:pt>
                <c:pt idx="104">
                  <c:v>40026</c:v>
                </c:pt>
                <c:pt idx="105">
                  <c:v>40057</c:v>
                </c:pt>
                <c:pt idx="106">
                  <c:v>40087</c:v>
                </c:pt>
                <c:pt idx="107">
                  <c:v>40118</c:v>
                </c:pt>
                <c:pt idx="108">
                  <c:v>40148</c:v>
                </c:pt>
                <c:pt idx="109">
                  <c:v>40179</c:v>
                </c:pt>
                <c:pt idx="110">
                  <c:v>40210</c:v>
                </c:pt>
                <c:pt idx="111">
                  <c:v>40238</c:v>
                </c:pt>
                <c:pt idx="112">
                  <c:v>40269</c:v>
                </c:pt>
                <c:pt idx="113">
                  <c:v>40299</c:v>
                </c:pt>
                <c:pt idx="114">
                  <c:v>40330</c:v>
                </c:pt>
                <c:pt idx="115">
                  <c:v>40360</c:v>
                </c:pt>
                <c:pt idx="116">
                  <c:v>40391</c:v>
                </c:pt>
                <c:pt idx="117">
                  <c:v>40422</c:v>
                </c:pt>
                <c:pt idx="118">
                  <c:v>40452</c:v>
                </c:pt>
                <c:pt idx="119">
                  <c:v>40483</c:v>
                </c:pt>
                <c:pt idx="120">
                  <c:v>40513</c:v>
                </c:pt>
                <c:pt idx="121">
                  <c:v>40544</c:v>
                </c:pt>
                <c:pt idx="122">
                  <c:v>40575</c:v>
                </c:pt>
                <c:pt idx="123">
                  <c:v>40603</c:v>
                </c:pt>
                <c:pt idx="124">
                  <c:v>40634</c:v>
                </c:pt>
                <c:pt idx="125">
                  <c:v>40664</c:v>
                </c:pt>
                <c:pt idx="126">
                  <c:v>40695</c:v>
                </c:pt>
                <c:pt idx="127">
                  <c:v>40725</c:v>
                </c:pt>
                <c:pt idx="128">
                  <c:v>40756</c:v>
                </c:pt>
                <c:pt idx="129">
                  <c:v>40787</c:v>
                </c:pt>
                <c:pt idx="130">
                  <c:v>40817</c:v>
                </c:pt>
                <c:pt idx="131">
                  <c:v>40848</c:v>
                </c:pt>
                <c:pt idx="132">
                  <c:v>40878</c:v>
                </c:pt>
                <c:pt idx="133">
                  <c:v>40909</c:v>
                </c:pt>
                <c:pt idx="134">
                  <c:v>40940</c:v>
                </c:pt>
                <c:pt idx="135">
                  <c:v>40969</c:v>
                </c:pt>
                <c:pt idx="136">
                  <c:v>41000</c:v>
                </c:pt>
                <c:pt idx="137">
                  <c:v>41030</c:v>
                </c:pt>
                <c:pt idx="138">
                  <c:v>41061</c:v>
                </c:pt>
                <c:pt idx="139">
                  <c:v>41091</c:v>
                </c:pt>
                <c:pt idx="140">
                  <c:v>41122</c:v>
                </c:pt>
                <c:pt idx="141">
                  <c:v>41153</c:v>
                </c:pt>
                <c:pt idx="142">
                  <c:v>41183</c:v>
                </c:pt>
                <c:pt idx="143">
                  <c:v>41214</c:v>
                </c:pt>
                <c:pt idx="144">
                  <c:v>41244</c:v>
                </c:pt>
                <c:pt idx="145">
                  <c:v>41275</c:v>
                </c:pt>
                <c:pt idx="146">
                  <c:v>41306</c:v>
                </c:pt>
                <c:pt idx="147">
                  <c:v>41334</c:v>
                </c:pt>
                <c:pt idx="148">
                  <c:v>41365</c:v>
                </c:pt>
                <c:pt idx="149">
                  <c:v>41395</c:v>
                </c:pt>
                <c:pt idx="150">
                  <c:v>41426</c:v>
                </c:pt>
                <c:pt idx="151">
                  <c:v>41456</c:v>
                </c:pt>
                <c:pt idx="152">
                  <c:v>41487</c:v>
                </c:pt>
                <c:pt idx="153">
                  <c:v>41518</c:v>
                </c:pt>
                <c:pt idx="154">
                  <c:v>41548</c:v>
                </c:pt>
                <c:pt idx="155">
                  <c:v>41579</c:v>
                </c:pt>
                <c:pt idx="156">
                  <c:v>41609</c:v>
                </c:pt>
                <c:pt idx="157">
                  <c:v>41640</c:v>
                </c:pt>
                <c:pt idx="158">
                  <c:v>41671</c:v>
                </c:pt>
                <c:pt idx="159">
                  <c:v>41699</c:v>
                </c:pt>
                <c:pt idx="160">
                  <c:v>41730</c:v>
                </c:pt>
                <c:pt idx="161">
                  <c:v>41760</c:v>
                </c:pt>
                <c:pt idx="162">
                  <c:v>41791</c:v>
                </c:pt>
                <c:pt idx="163">
                  <c:v>41821</c:v>
                </c:pt>
                <c:pt idx="164">
                  <c:v>41852</c:v>
                </c:pt>
                <c:pt idx="165">
                  <c:v>41883</c:v>
                </c:pt>
                <c:pt idx="166">
                  <c:v>41913</c:v>
                </c:pt>
                <c:pt idx="167">
                  <c:v>41944</c:v>
                </c:pt>
                <c:pt idx="168">
                  <c:v>41974</c:v>
                </c:pt>
                <c:pt idx="169">
                  <c:v>42005</c:v>
                </c:pt>
                <c:pt idx="170">
                  <c:v>42036</c:v>
                </c:pt>
                <c:pt idx="171">
                  <c:v>42064</c:v>
                </c:pt>
                <c:pt idx="172">
                  <c:v>42095</c:v>
                </c:pt>
                <c:pt idx="173">
                  <c:v>42125</c:v>
                </c:pt>
                <c:pt idx="174">
                  <c:v>42156</c:v>
                </c:pt>
                <c:pt idx="175">
                  <c:v>42186</c:v>
                </c:pt>
                <c:pt idx="176">
                  <c:v>42217</c:v>
                </c:pt>
                <c:pt idx="177">
                  <c:v>42248</c:v>
                </c:pt>
                <c:pt idx="178">
                  <c:v>42278</c:v>
                </c:pt>
                <c:pt idx="179">
                  <c:v>42309</c:v>
                </c:pt>
                <c:pt idx="180">
                  <c:v>42339</c:v>
                </c:pt>
                <c:pt idx="181">
                  <c:v>42370</c:v>
                </c:pt>
                <c:pt idx="182">
                  <c:v>42401</c:v>
                </c:pt>
                <c:pt idx="183">
                  <c:v>42430</c:v>
                </c:pt>
                <c:pt idx="184">
                  <c:v>42461</c:v>
                </c:pt>
                <c:pt idx="185">
                  <c:v>42491</c:v>
                </c:pt>
                <c:pt idx="186">
                  <c:v>42522</c:v>
                </c:pt>
                <c:pt idx="187">
                  <c:v>42552</c:v>
                </c:pt>
                <c:pt idx="188">
                  <c:v>42583</c:v>
                </c:pt>
                <c:pt idx="189">
                  <c:v>42614</c:v>
                </c:pt>
                <c:pt idx="190">
                  <c:v>42644</c:v>
                </c:pt>
                <c:pt idx="191">
                  <c:v>42675</c:v>
                </c:pt>
                <c:pt idx="192">
                  <c:v>42705</c:v>
                </c:pt>
                <c:pt idx="193">
                  <c:v>42736</c:v>
                </c:pt>
                <c:pt idx="194">
                  <c:v>42767</c:v>
                </c:pt>
                <c:pt idx="195">
                  <c:v>42795</c:v>
                </c:pt>
                <c:pt idx="196">
                  <c:v>42826</c:v>
                </c:pt>
                <c:pt idx="197">
                  <c:v>42856</c:v>
                </c:pt>
                <c:pt idx="198">
                  <c:v>42887</c:v>
                </c:pt>
                <c:pt idx="199">
                  <c:v>42917</c:v>
                </c:pt>
                <c:pt idx="200">
                  <c:v>42948</c:v>
                </c:pt>
                <c:pt idx="201">
                  <c:v>42979</c:v>
                </c:pt>
                <c:pt idx="202">
                  <c:v>43009</c:v>
                </c:pt>
                <c:pt idx="203">
                  <c:v>43040</c:v>
                </c:pt>
                <c:pt idx="204">
                  <c:v>43070</c:v>
                </c:pt>
                <c:pt idx="205">
                  <c:v>43101</c:v>
                </c:pt>
                <c:pt idx="206">
                  <c:v>43132</c:v>
                </c:pt>
                <c:pt idx="207">
                  <c:v>43160</c:v>
                </c:pt>
                <c:pt idx="208">
                  <c:v>43191</c:v>
                </c:pt>
                <c:pt idx="209">
                  <c:v>43221</c:v>
                </c:pt>
                <c:pt idx="210">
                  <c:v>43252</c:v>
                </c:pt>
                <c:pt idx="211">
                  <c:v>43282</c:v>
                </c:pt>
                <c:pt idx="212">
                  <c:v>43313</c:v>
                </c:pt>
                <c:pt idx="213">
                  <c:v>43344</c:v>
                </c:pt>
                <c:pt idx="214">
                  <c:v>43374</c:v>
                </c:pt>
                <c:pt idx="215">
                  <c:v>43405</c:v>
                </c:pt>
                <c:pt idx="216">
                  <c:v>43435</c:v>
                </c:pt>
                <c:pt idx="217">
                  <c:v>43466</c:v>
                </c:pt>
                <c:pt idx="218">
                  <c:v>43497</c:v>
                </c:pt>
                <c:pt idx="219">
                  <c:v>43525</c:v>
                </c:pt>
                <c:pt idx="220">
                  <c:v>43556</c:v>
                </c:pt>
                <c:pt idx="221">
                  <c:v>43586</c:v>
                </c:pt>
                <c:pt idx="222">
                  <c:v>43617</c:v>
                </c:pt>
                <c:pt idx="223">
                  <c:v>43647</c:v>
                </c:pt>
                <c:pt idx="224">
                  <c:v>43678</c:v>
                </c:pt>
                <c:pt idx="225">
                  <c:v>43709</c:v>
                </c:pt>
                <c:pt idx="226">
                  <c:v>43739</c:v>
                </c:pt>
                <c:pt idx="227">
                  <c:v>43770</c:v>
                </c:pt>
                <c:pt idx="228">
                  <c:v>43800</c:v>
                </c:pt>
                <c:pt idx="229">
                  <c:v>43831</c:v>
                </c:pt>
                <c:pt idx="230">
                  <c:v>43862</c:v>
                </c:pt>
                <c:pt idx="231">
                  <c:v>43891</c:v>
                </c:pt>
                <c:pt idx="232">
                  <c:v>43922</c:v>
                </c:pt>
                <c:pt idx="233">
                  <c:v>43952</c:v>
                </c:pt>
                <c:pt idx="234">
                  <c:v>43983</c:v>
                </c:pt>
                <c:pt idx="235">
                  <c:v>44013</c:v>
                </c:pt>
                <c:pt idx="236">
                  <c:v>44044</c:v>
                </c:pt>
                <c:pt idx="237">
                  <c:v>44075</c:v>
                </c:pt>
                <c:pt idx="238">
                  <c:v>44105</c:v>
                </c:pt>
                <c:pt idx="239">
                  <c:v>44136</c:v>
                </c:pt>
                <c:pt idx="240">
                  <c:v>44166</c:v>
                </c:pt>
                <c:pt idx="241">
                  <c:v>44197</c:v>
                </c:pt>
                <c:pt idx="242">
                  <c:v>44228</c:v>
                </c:pt>
                <c:pt idx="243">
                  <c:v>44256</c:v>
                </c:pt>
                <c:pt idx="244">
                  <c:v>44287</c:v>
                </c:pt>
                <c:pt idx="245">
                  <c:v>44317</c:v>
                </c:pt>
                <c:pt idx="246">
                  <c:v>44348</c:v>
                </c:pt>
                <c:pt idx="247">
                  <c:v>44378</c:v>
                </c:pt>
                <c:pt idx="248">
                  <c:v>44409</c:v>
                </c:pt>
              </c:numCache>
            </c:numRef>
          </c:cat>
          <c:val>
            <c:numRef>
              <c:f>Monthly!$BM$2:$BM$250</c:f>
              <c:numCache>
                <c:formatCode>0</c:formatCode>
                <c:ptCount val="249"/>
                <c:pt idx="0">
                  <c:v>5426</c:v>
                </c:pt>
                <c:pt idx="1">
                  <c:v>5722</c:v>
                </c:pt>
                <c:pt idx="2">
                  <c:v>5303</c:v>
                </c:pt>
                <c:pt idx="3">
                  <c:v>5528</c:v>
                </c:pt>
                <c:pt idx="4">
                  <c:v>5204</c:v>
                </c:pt>
                <c:pt idx="5">
                  <c:v>5410</c:v>
                </c:pt>
                <c:pt idx="6">
                  <c:v>5109</c:v>
                </c:pt>
                <c:pt idx="7">
                  <c:v>5244</c:v>
                </c:pt>
                <c:pt idx="8">
                  <c:v>5223</c:v>
                </c:pt>
                <c:pt idx="9">
                  <c:v>4954</c:v>
                </c:pt>
                <c:pt idx="10">
                  <c:v>5078</c:v>
                </c:pt>
                <c:pt idx="11">
                  <c:v>4914</c:v>
                </c:pt>
                <c:pt idx="12">
                  <c:v>4829</c:v>
                </c:pt>
                <c:pt idx="13">
                  <c:v>4855</c:v>
                </c:pt>
                <c:pt idx="14">
                  <c:v>4801</c:v>
                </c:pt>
                <c:pt idx="15">
                  <c:v>4706</c:v>
                </c:pt>
                <c:pt idx="16">
                  <c:v>4928</c:v>
                </c:pt>
                <c:pt idx="17">
                  <c:v>4857</c:v>
                </c:pt>
                <c:pt idx="18">
                  <c:v>4869</c:v>
                </c:pt>
                <c:pt idx="19">
                  <c:v>4946</c:v>
                </c:pt>
                <c:pt idx="20">
                  <c:v>4871</c:v>
                </c:pt>
                <c:pt idx="21">
                  <c:v>4879</c:v>
                </c:pt>
                <c:pt idx="22">
                  <c:v>4798</c:v>
                </c:pt>
                <c:pt idx="23">
                  <c:v>4792</c:v>
                </c:pt>
                <c:pt idx="24">
                  <c:v>4893</c:v>
                </c:pt>
                <c:pt idx="25">
                  <c:v>5058</c:v>
                </c:pt>
                <c:pt idx="26">
                  <c:v>4714</c:v>
                </c:pt>
                <c:pt idx="27">
                  <c:v>4470</c:v>
                </c:pt>
                <c:pt idx="28">
                  <c:v>4600</c:v>
                </c:pt>
                <c:pt idx="29">
                  <c:v>4678</c:v>
                </c:pt>
                <c:pt idx="30">
                  <c:v>4682</c:v>
                </c:pt>
                <c:pt idx="31">
                  <c:v>4639</c:v>
                </c:pt>
                <c:pt idx="32">
                  <c:v>4666</c:v>
                </c:pt>
                <c:pt idx="33">
                  <c:v>4799</c:v>
                </c:pt>
                <c:pt idx="34">
                  <c:v>4902</c:v>
                </c:pt>
                <c:pt idx="35">
                  <c:v>4767</c:v>
                </c:pt>
                <c:pt idx="36">
                  <c:v>4984</c:v>
                </c:pt>
                <c:pt idx="37">
                  <c:v>4900</c:v>
                </c:pt>
                <c:pt idx="38">
                  <c:v>4788</c:v>
                </c:pt>
                <c:pt idx="39">
                  <c:v>5227</c:v>
                </c:pt>
                <c:pt idx="40">
                  <c:v>5152</c:v>
                </c:pt>
                <c:pt idx="41">
                  <c:v>4976</c:v>
                </c:pt>
                <c:pt idx="42">
                  <c:v>5009</c:v>
                </c:pt>
                <c:pt idx="43">
                  <c:v>4891</c:v>
                </c:pt>
                <c:pt idx="44">
                  <c:v>5013</c:v>
                </c:pt>
                <c:pt idx="45">
                  <c:v>5062</c:v>
                </c:pt>
                <c:pt idx="46">
                  <c:v>5149</c:v>
                </c:pt>
                <c:pt idx="47">
                  <c:v>5181</c:v>
                </c:pt>
                <c:pt idx="48">
                  <c:v>5153</c:v>
                </c:pt>
                <c:pt idx="49">
                  <c:v>5201</c:v>
                </c:pt>
                <c:pt idx="50">
                  <c:v>5276</c:v>
                </c:pt>
                <c:pt idx="51">
                  <c:v>5273</c:v>
                </c:pt>
                <c:pt idx="52">
                  <c:v>5362</c:v>
                </c:pt>
                <c:pt idx="53">
                  <c:v>5271</c:v>
                </c:pt>
                <c:pt idx="54">
                  <c:v>5376</c:v>
                </c:pt>
                <c:pt idx="55">
                  <c:v>5328</c:v>
                </c:pt>
                <c:pt idx="56">
                  <c:v>5409</c:v>
                </c:pt>
                <c:pt idx="57">
                  <c:v>5493</c:v>
                </c:pt>
                <c:pt idx="58">
                  <c:v>5124</c:v>
                </c:pt>
                <c:pt idx="59">
                  <c:v>5344</c:v>
                </c:pt>
                <c:pt idx="60">
                  <c:v>5294</c:v>
                </c:pt>
                <c:pt idx="61">
                  <c:v>5271</c:v>
                </c:pt>
                <c:pt idx="62">
                  <c:v>5474</c:v>
                </c:pt>
                <c:pt idx="63">
                  <c:v>5524</c:v>
                </c:pt>
                <c:pt idx="64">
                  <c:v>5215</c:v>
                </c:pt>
                <c:pt idx="65">
                  <c:v>5498</c:v>
                </c:pt>
                <c:pt idx="66">
                  <c:v>5455</c:v>
                </c:pt>
                <c:pt idx="67">
                  <c:v>5573</c:v>
                </c:pt>
                <c:pt idx="68">
                  <c:v>5373</c:v>
                </c:pt>
                <c:pt idx="69">
                  <c:v>5288</c:v>
                </c:pt>
                <c:pt idx="70">
                  <c:v>5375</c:v>
                </c:pt>
                <c:pt idx="71">
                  <c:v>5495</c:v>
                </c:pt>
                <c:pt idx="72">
                  <c:v>5214</c:v>
                </c:pt>
                <c:pt idx="73">
                  <c:v>5426</c:v>
                </c:pt>
                <c:pt idx="74">
                  <c:v>5160</c:v>
                </c:pt>
                <c:pt idx="75">
                  <c:v>5479</c:v>
                </c:pt>
                <c:pt idx="76">
                  <c:v>5353</c:v>
                </c:pt>
                <c:pt idx="77">
                  <c:v>5469</c:v>
                </c:pt>
                <c:pt idx="78">
                  <c:v>5267</c:v>
                </c:pt>
                <c:pt idx="79">
                  <c:v>5217</c:v>
                </c:pt>
                <c:pt idx="80">
                  <c:v>5358</c:v>
                </c:pt>
                <c:pt idx="81">
                  <c:v>5344</c:v>
                </c:pt>
                <c:pt idx="82">
                  <c:v>5398</c:v>
                </c:pt>
                <c:pt idx="83">
                  <c:v>5176</c:v>
                </c:pt>
                <c:pt idx="84">
                  <c:v>5119</c:v>
                </c:pt>
                <c:pt idx="85">
                  <c:v>5071</c:v>
                </c:pt>
                <c:pt idx="86">
                  <c:v>5077</c:v>
                </c:pt>
                <c:pt idx="87">
                  <c:v>4924</c:v>
                </c:pt>
                <c:pt idx="88">
                  <c:v>4948</c:v>
                </c:pt>
                <c:pt idx="89">
                  <c:v>4691</c:v>
                </c:pt>
                <c:pt idx="90">
                  <c:v>4893</c:v>
                </c:pt>
                <c:pt idx="91">
                  <c:v>4637</c:v>
                </c:pt>
                <c:pt idx="92">
                  <c:v>4682</c:v>
                </c:pt>
                <c:pt idx="93">
                  <c:v>4499</c:v>
                </c:pt>
                <c:pt idx="94">
                  <c:v>4548</c:v>
                </c:pt>
                <c:pt idx="95">
                  <c:v>4104</c:v>
                </c:pt>
                <c:pt idx="96">
                  <c:v>4348</c:v>
                </c:pt>
                <c:pt idx="97">
                  <c:v>4095</c:v>
                </c:pt>
                <c:pt idx="98">
                  <c:v>4061</c:v>
                </c:pt>
                <c:pt idx="99">
                  <c:v>3858</c:v>
                </c:pt>
                <c:pt idx="100">
                  <c:v>3888</c:v>
                </c:pt>
                <c:pt idx="101">
                  <c:v>3758</c:v>
                </c:pt>
                <c:pt idx="102">
                  <c:v>3639</c:v>
                </c:pt>
                <c:pt idx="103">
                  <c:v>3857</c:v>
                </c:pt>
                <c:pt idx="104">
                  <c:v>3810</c:v>
                </c:pt>
                <c:pt idx="105">
                  <c:v>3944</c:v>
                </c:pt>
                <c:pt idx="106">
                  <c:v>3838</c:v>
                </c:pt>
                <c:pt idx="107">
                  <c:v>4024</c:v>
                </c:pt>
                <c:pt idx="108">
                  <c:v>4004</c:v>
                </c:pt>
                <c:pt idx="109">
                  <c:v>3904</c:v>
                </c:pt>
                <c:pt idx="110">
                  <c:v>3864</c:v>
                </c:pt>
                <c:pt idx="111">
                  <c:v>4302</c:v>
                </c:pt>
                <c:pt idx="112">
                  <c:v>4159</c:v>
                </c:pt>
                <c:pt idx="113">
                  <c:v>4420</c:v>
                </c:pt>
                <c:pt idx="114">
                  <c:v>4111</c:v>
                </c:pt>
                <c:pt idx="115">
                  <c:v>4163</c:v>
                </c:pt>
                <c:pt idx="116">
                  <c:v>4046</c:v>
                </c:pt>
                <c:pt idx="117">
                  <c:v>4034</c:v>
                </c:pt>
                <c:pt idx="118">
                  <c:v>4173</c:v>
                </c:pt>
                <c:pt idx="119">
                  <c:v>4182</c:v>
                </c:pt>
                <c:pt idx="120">
                  <c:v>4299</c:v>
                </c:pt>
                <c:pt idx="121">
                  <c:v>4000</c:v>
                </c:pt>
                <c:pt idx="122">
                  <c:v>4231</c:v>
                </c:pt>
                <c:pt idx="123">
                  <c:v>4430</c:v>
                </c:pt>
                <c:pt idx="124">
                  <c:v>4296</c:v>
                </c:pt>
                <c:pt idx="125">
                  <c:v>4261</c:v>
                </c:pt>
                <c:pt idx="126">
                  <c:v>4366</c:v>
                </c:pt>
                <c:pt idx="127">
                  <c:v>4261</c:v>
                </c:pt>
                <c:pt idx="128">
                  <c:v>4298</c:v>
                </c:pt>
                <c:pt idx="129">
                  <c:v>4429</c:v>
                </c:pt>
                <c:pt idx="130">
                  <c:v>4370</c:v>
                </c:pt>
                <c:pt idx="131">
                  <c:v>4365</c:v>
                </c:pt>
                <c:pt idx="132">
                  <c:v>4356</c:v>
                </c:pt>
                <c:pt idx="133">
                  <c:v>4457</c:v>
                </c:pt>
                <c:pt idx="134">
                  <c:v>4560</c:v>
                </c:pt>
                <c:pt idx="135">
                  <c:v>4575</c:v>
                </c:pt>
                <c:pt idx="136">
                  <c:v>4389</c:v>
                </c:pt>
                <c:pt idx="137">
                  <c:v>4533</c:v>
                </c:pt>
                <c:pt idx="138">
                  <c:v>4440</c:v>
                </c:pt>
                <c:pt idx="139">
                  <c:v>4327</c:v>
                </c:pt>
                <c:pt idx="140">
                  <c:v>4450</c:v>
                </c:pt>
                <c:pt idx="141">
                  <c:v>4302</c:v>
                </c:pt>
                <c:pt idx="142">
                  <c:v>4389</c:v>
                </c:pt>
                <c:pt idx="143">
                  <c:v>4489</c:v>
                </c:pt>
                <c:pt idx="144">
                  <c:v>4452</c:v>
                </c:pt>
                <c:pt idx="145">
                  <c:v>4487</c:v>
                </c:pt>
                <c:pt idx="146">
                  <c:v>4571</c:v>
                </c:pt>
                <c:pt idx="147">
                  <c:v>4369</c:v>
                </c:pt>
                <c:pt idx="148">
                  <c:v>4572</c:v>
                </c:pt>
                <c:pt idx="149">
                  <c:v>4663</c:v>
                </c:pt>
                <c:pt idx="150">
                  <c:v>4440</c:v>
                </c:pt>
                <c:pt idx="151">
                  <c:v>4561</c:v>
                </c:pt>
                <c:pt idx="152">
                  <c:v>4730</c:v>
                </c:pt>
                <c:pt idx="153">
                  <c:v>4726</c:v>
                </c:pt>
                <c:pt idx="154">
                  <c:v>4518</c:v>
                </c:pt>
                <c:pt idx="155">
                  <c:v>4622</c:v>
                </c:pt>
                <c:pt idx="156">
                  <c:v>4614</c:v>
                </c:pt>
                <c:pt idx="157">
                  <c:v>4626</c:v>
                </c:pt>
                <c:pt idx="158">
                  <c:v>4696</c:v>
                </c:pt>
                <c:pt idx="159">
                  <c:v>4763</c:v>
                </c:pt>
                <c:pt idx="160">
                  <c:v>4880</c:v>
                </c:pt>
                <c:pt idx="161">
                  <c:v>4808</c:v>
                </c:pt>
                <c:pt idx="162">
                  <c:v>4925</c:v>
                </c:pt>
                <c:pt idx="163">
                  <c:v>5008</c:v>
                </c:pt>
                <c:pt idx="164">
                  <c:v>4810</c:v>
                </c:pt>
                <c:pt idx="165">
                  <c:v>5149</c:v>
                </c:pt>
                <c:pt idx="166">
                  <c:v>5111</c:v>
                </c:pt>
                <c:pt idx="167">
                  <c:v>4978</c:v>
                </c:pt>
                <c:pt idx="168">
                  <c:v>5192</c:v>
                </c:pt>
                <c:pt idx="169">
                  <c:v>5061</c:v>
                </c:pt>
                <c:pt idx="170">
                  <c:v>5127</c:v>
                </c:pt>
                <c:pt idx="171">
                  <c:v>5126</c:v>
                </c:pt>
                <c:pt idx="172">
                  <c:v>5196</c:v>
                </c:pt>
                <c:pt idx="173">
                  <c:v>5142</c:v>
                </c:pt>
                <c:pt idx="174">
                  <c:v>5125</c:v>
                </c:pt>
                <c:pt idx="175">
                  <c:v>5150</c:v>
                </c:pt>
                <c:pt idx="176">
                  <c:v>5163</c:v>
                </c:pt>
                <c:pt idx="177">
                  <c:v>5287</c:v>
                </c:pt>
                <c:pt idx="178">
                  <c:v>5338</c:v>
                </c:pt>
                <c:pt idx="179">
                  <c:v>5358</c:v>
                </c:pt>
                <c:pt idx="180">
                  <c:v>5540</c:v>
                </c:pt>
                <c:pt idx="181">
                  <c:v>5220</c:v>
                </c:pt>
                <c:pt idx="182">
                  <c:v>5470</c:v>
                </c:pt>
                <c:pt idx="183">
                  <c:v>5359</c:v>
                </c:pt>
                <c:pt idx="184">
                  <c:v>5294</c:v>
                </c:pt>
                <c:pt idx="185">
                  <c:v>5197</c:v>
                </c:pt>
                <c:pt idx="186">
                  <c:v>5281</c:v>
                </c:pt>
                <c:pt idx="187">
                  <c:v>5426</c:v>
                </c:pt>
                <c:pt idx="188">
                  <c:v>5327</c:v>
                </c:pt>
                <c:pt idx="189">
                  <c:v>5306</c:v>
                </c:pt>
                <c:pt idx="190">
                  <c:v>5210</c:v>
                </c:pt>
                <c:pt idx="191">
                  <c:v>5308</c:v>
                </c:pt>
                <c:pt idx="192">
                  <c:v>5343</c:v>
                </c:pt>
                <c:pt idx="193">
                  <c:v>5497</c:v>
                </c:pt>
                <c:pt idx="194">
                  <c:v>5345</c:v>
                </c:pt>
                <c:pt idx="195">
                  <c:v>5394</c:v>
                </c:pt>
                <c:pt idx="196">
                  <c:v>5309</c:v>
                </c:pt>
                <c:pt idx="197">
                  <c:v>5477</c:v>
                </c:pt>
                <c:pt idx="198">
                  <c:v>5664</c:v>
                </c:pt>
                <c:pt idx="199">
                  <c:v>5508</c:v>
                </c:pt>
                <c:pt idx="200">
                  <c:v>5571</c:v>
                </c:pt>
                <c:pt idx="201">
                  <c:v>5409</c:v>
                </c:pt>
                <c:pt idx="202">
                  <c:v>5605</c:v>
                </c:pt>
                <c:pt idx="203">
                  <c:v>5463</c:v>
                </c:pt>
                <c:pt idx="204">
                  <c:v>5424</c:v>
                </c:pt>
                <c:pt idx="205">
                  <c:v>5459</c:v>
                </c:pt>
                <c:pt idx="206">
                  <c:v>5633</c:v>
                </c:pt>
                <c:pt idx="207">
                  <c:v>5636</c:v>
                </c:pt>
                <c:pt idx="208">
                  <c:v>5610</c:v>
                </c:pt>
                <c:pt idx="209">
                  <c:v>5865</c:v>
                </c:pt>
                <c:pt idx="210">
                  <c:v>5777</c:v>
                </c:pt>
                <c:pt idx="211">
                  <c:v>5707</c:v>
                </c:pt>
                <c:pt idx="212">
                  <c:v>5863</c:v>
                </c:pt>
                <c:pt idx="213">
                  <c:v>5616</c:v>
                </c:pt>
                <c:pt idx="214">
                  <c:v>5876</c:v>
                </c:pt>
                <c:pt idx="215">
                  <c:v>5815</c:v>
                </c:pt>
                <c:pt idx="216">
                  <c:v>5709</c:v>
                </c:pt>
                <c:pt idx="217">
                  <c:v>5741</c:v>
                </c:pt>
                <c:pt idx="218">
                  <c:v>5668</c:v>
                </c:pt>
                <c:pt idx="219">
                  <c:v>5684</c:v>
                </c:pt>
                <c:pt idx="220">
                  <c:v>6051</c:v>
                </c:pt>
                <c:pt idx="221">
                  <c:v>5719</c:v>
                </c:pt>
                <c:pt idx="222">
                  <c:v>5776</c:v>
                </c:pt>
                <c:pt idx="223">
                  <c:v>5987</c:v>
                </c:pt>
                <c:pt idx="224">
                  <c:v>5907</c:v>
                </c:pt>
                <c:pt idx="225">
                  <c:v>5970</c:v>
                </c:pt>
                <c:pt idx="226">
                  <c:v>5799</c:v>
                </c:pt>
                <c:pt idx="227">
                  <c:v>5842</c:v>
                </c:pt>
                <c:pt idx="228">
                  <c:v>5882</c:v>
                </c:pt>
                <c:pt idx="229">
                  <c:v>5974</c:v>
                </c:pt>
                <c:pt idx="230">
                  <c:v>5979</c:v>
                </c:pt>
                <c:pt idx="231">
                  <c:v>5132</c:v>
                </c:pt>
                <c:pt idx="232">
                  <c:v>3942</c:v>
                </c:pt>
                <c:pt idx="233">
                  <c:v>8272</c:v>
                </c:pt>
                <c:pt idx="234">
                  <c:v>7697</c:v>
                </c:pt>
                <c:pt idx="235">
                  <c:v>6237</c:v>
                </c:pt>
                <c:pt idx="236">
                  <c:v>6431</c:v>
                </c:pt>
                <c:pt idx="237">
                  <c:v>5932</c:v>
                </c:pt>
                <c:pt idx="238">
                  <c:v>6035</c:v>
                </c:pt>
                <c:pt idx="239">
                  <c:v>6019</c:v>
                </c:pt>
                <c:pt idx="240">
                  <c:v>5411</c:v>
                </c:pt>
                <c:pt idx="241">
                  <c:v>5465</c:v>
                </c:pt>
                <c:pt idx="242">
                  <c:v>5794</c:v>
                </c:pt>
                <c:pt idx="243">
                  <c:v>6006</c:v>
                </c:pt>
                <c:pt idx="244">
                  <c:v>6012</c:v>
                </c:pt>
                <c:pt idx="245">
                  <c:v>6022</c:v>
                </c:pt>
                <c:pt idx="246">
                  <c:v>6827</c:v>
                </c:pt>
                <c:pt idx="247">
                  <c:v>6761</c:v>
                </c:pt>
                <c:pt idx="248">
                  <c:v>6322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2AB-E444-8D29-437AE27F51D5}"/>
            </c:ext>
          </c:extLst>
        </c:ser>
        <c:ser>
          <c:idx val="1"/>
          <c:order val="1"/>
          <c:tx>
            <c:strRef>
              <c:f>Monthly!$BN$1</c:f>
              <c:strCache>
                <c:ptCount val="1"/>
                <c:pt idx="0">
                  <c:v>JTSJOL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Monthly!$BL$2:$BL$250</c:f>
              <c:numCache>
                <c:formatCode>yyyy\-mm\-dd</c:formatCode>
                <c:ptCount val="249"/>
                <c:pt idx="0">
                  <c:v>36861</c:v>
                </c:pt>
                <c:pt idx="1">
                  <c:v>36892</c:v>
                </c:pt>
                <c:pt idx="2">
                  <c:v>36923</c:v>
                </c:pt>
                <c:pt idx="3">
                  <c:v>36951</c:v>
                </c:pt>
                <c:pt idx="4">
                  <c:v>36982</c:v>
                </c:pt>
                <c:pt idx="5">
                  <c:v>37012</c:v>
                </c:pt>
                <c:pt idx="6">
                  <c:v>37043</c:v>
                </c:pt>
                <c:pt idx="7">
                  <c:v>37073</c:v>
                </c:pt>
                <c:pt idx="8">
                  <c:v>37104</c:v>
                </c:pt>
                <c:pt idx="9">
                  <c:v>37135</c:v>
                </c:pt>
                <c:pt idx="10">
                  <c:v>37165</c:v>
                </c:pt>
                <c:pt idx="11">
                  <c:v>37196</c:v>
                </c:pt>
                <c:pt idx="12">
                  <c:v>37226</c:v>
                </c:pt>
                <c:pt idx="13">
                  <c:v>37257</c:v>
                </c:pt>
                <c:pt idx="14">
                  <c:v>37288</c:v>
                </c:pt>
                <c:pt idx="15">
                  <c:v>37316</c:v>
                </c:pt>
                <c:pt idx="16">
                  <c:v>37347</c:v>
                </c:pt>
                <c:pt idx="17">
                  <c:v>37377</c:v>
                </c:pt>
                <c:pt idx="18">
                  <c:v>37408</c:v>
                </c:pt>
                <c:pt idx="19">
                  <c:v>37438</c:v>
                </c:pt>
                <c:pt idx="20">
                  <c:v>37469</c:v>
                </c:pt>
                <c:pt idx="21">
                  <c:v>37500</c:v>
                </c:pt>
                <c:pt idx="22">
                  <c:v>37530</c:v>
                </c:pt>
                <c:pt idx="23">
                  <c:v>37561</c:v>
                </c:pt>
                <c:pt idx="24">
                  <c:v>37591</c:v>
                </c:pt>
                <c:pt idx="25">
                  <c:v>37622</c:v>
                </c:pt>
                <c:pt idx="26">
                  <c:v>37653</c:v>
                </c:pt>
                <c:pt idx="27">
                  <c:v>37681</c:v>
                </c:pt>
                <c:pt idx="28">
                  <c:v>37712</c:v>
                </c:pt>
                <c:pt idx="29">
                  <c:v>37742</c:v>
                </c:pt>
                <c:pt idx="30">
                  <c:v>37773</c:v>
                </c:pt>
                <c:pt idx="31">
                  <c:v>37803</c:v>
                </c:pt>
                <c:pt idx="32">
                  <c:v>37834</c:v>
                </c:pt>
                <c:pt idx="33">
                  <c:v>37865</c:v>
                </c:pt>
                <c:pt idx="34">
                  <c:v>37895</c:v>
                </c:pt>
                <c:pt idx="35">
                  <c:v>37926</c:v>
                </c:pt>
                <c:pt idx="36">
                  <c:v>37956</c:v>
                </c:pt>
                <c:pt idx="37">
                  <c:v>37987</c:v>
                </c:pt>
                <c:pt idx="38">
                  <c:v>38018</c:v>
                </c:pt>
                <c:pt idx="39">
                  <c:v>38047</c:v>
                </c:pt>
                <c:pt idx="40">
                  <c:v>38078</c:v>
                </c:pt>
                <c:pt idx="41">
                  <c:v>38108</c:v>
                </c:pt>
                <c:pt idx="42">
                  <c:v>38139</c:v>
                </c:pt>
                <c:pt idx="43">
                  <c:v>38169</c:v>
                </c:pt>
                <c:pt idx="44">
                  <c:v>38200</c:v>
                </c:pt>
                <c:pt idx="45">
                  <c:v>38231</c:v>
                </c:pt>
                <c:pt idx="46">
                  <c:v>38261</c:v>
                </c:pt>
                <c:pt idx="47">
                  <c:v>38292</c:v>
                </c:pt>
                <c:pt idx="48">
                  <c:v>38322</c:v>
                </c:pt>
                <c:pt idx="49">
                  <c:v>38353</c:v>
                </c:pt>
                <c:pt idx="50">
                  <c:v>38384</c:v>
                </c:pt>
                <c:pt idx="51">
                  <c:v>38412</c:v>
                </c:pt>
                <c:pt idx="52">
                  <c:v>38443</c:v>
                </c:pt>
                <c:pt idx="53">
                  <c:v>38473</c:v>
                </c:pt>
                <c:pt idx="54">
                  <c:v>38504</c:v>
                </c:pt>
                <c:pt idx="55">
                  <c:v>38534</c:v>
                </c:pt>
                <c:pt idx="56">
                  <c:v>38565</c:v>
                </c:pt>
                <c:pt idx="57">
                  <c:v>38596</c:v>
                </c:pt>
                <c:pt idx="58">
                  <c:v>38626</c:v>
                </c:pt>
                <c:pt idx="59">
                  <c:v>38657</c:v>
                </c:pt>
                <c:pt idx="60">
                  <c:v>38687</c:v>
                </c:pt>
                <c:pt idx="61">
                  <c:v>38718</c:v>
                </c:pt>
                <c:pt idx="62">
                  <c:v>38749</c:v>
                </c:pt>
                <c:pt idx="63">
                  <c:v>38777</c:v>
                </c:pt>
                <c:pt idx="64">
                  <c:v>38808</c:v>
                </c:pt>
                <c:pt idx="65">
                  <c:v>38838</c:v>
                </c:pt>
                <c:pt idx="66">
                  <c:v>38869</c:v>
                </c:pt>
                <c:pt idx="67">
                  <c:v>38899</c:v>
                </c:pt>
                <c:pt idx="68">
                  <c:v>38930</c:v>
                </c:pt>
                <c:pt idx="69">
                  <c:v>38961</c:v>
                </c:pt>
                <c:pt idx="70">
                  <c:v>38991</c:v>
                </c:pt>
                <c:pt idx="71">
                  <c:v>39022</c:v>
                </c:pt>
                <c:pt idx="72">
                  <c:v>39052</c:v>
                </c:pt>
                <c:pt idx="73">
                  <c:v>39083</c:v>
                </c:pt>
                <c:pt idx="74">
                  <c:v>39114</c:v>
                </c:pt>
                <c:pt idx="75">
                  <c:v>39142</c:v>
                </c:pt>
                <c:pt idx="76">
                  <c:v>39173</c:v>
                </c:pt>
                <c:pt idx="77">
                  <c:v>39203</c:v>
                </c:pt>
                <c:pt idx="78">
                  <c:v>39234</c:v>
                </c:pt>
                <c:pt idx="79">
                  <c:v>39264</c:v>
                </c:pt>
                <c:pt idx="80">
                  <c:v>39295</c:v>
                </c:pt>
                <c:pt idx="81">
                  <c:v>39326</c:v>
                </c:pt>
                <c:pt idx="82">
                  <c:v>39356</c:v>
                </c:pt>
                <c:pt idx="83">
                  <c:v>39387</c:v>
                </c:pt>
                <c:pt idx="84">
                  <c:v>39417</c:v>
                </c:pt>
                <c:pt idx="85">
                  <c:v>39448</c:v>
                </c:pt>
                <c:pt idx="86">
                  <c:v>39479</c:v>
                </c:pt>
                <c:pt idx="87">
                  <c:v>39508</c:v>
                </c:pt>
                <c:pt idx="88">
                  <c:v>39539</c:v>
                </c:pt>
                <c:pt idx="89">
                  <c:v>39569</c:v>
                </c:pt>
                <c:pt idx="90">
                  <c:v>39600</c:v>
                </c:pt>
                <c:pt idx="91">
                  <c:v>39630</c:v>
                </c:pt>
                <c:pt idx="92">
                  <c:v>39661</c:v>
                </c:pt>
                <c:pt idx="93">
                  <c:v>39692</c:v>
                </c:pt>
                <c:pt idx="94">
                  <c:v>39722</c:v>
                </c:pt>
                <c:pt idx="95">
                  <c:v>39753</c:v>
                </c:pt>
                <c:pt idx="96">
                  <c:v>39783</c:v>
                </c:pt>
                <c:pt idx="97">
                  <c:v>39814</c:v>
                </c:pt>
                <c:pt idx="98">
                  <c:v>39845</c:v>
                </c:pt>
                <c:pt idx="99">
                  <c:v>39873</c:v>
                </c:pt>
                <c:pt idx="100">
                  <c:v>39904</c:v>
                </c:pt>
                <c:pt idx="101">
                  <c:v>39934</c:v>
                </c:pt>
                <c:pt idx="102">
                  <c:v>39965</c:v>
                </c:pt>
                <c:pt idx="103">
                  <c:v>39995</c:v>
                </c:pt>
                <c:pt idx="104">
                  <c:v>40026</c:v>
                </c:pt>
                <c:pt idx="105">
                  <c:v>40057</c:v>
                </c:pt>
                <c:pt idx="106">
                  <c:v>40087</c:v>
                </c:pt>
                <c:pt idx="107">
                  <c:v>40118</c:v>
                </c:pt>
                <c:pt idx="108">
                  <c:v>40148</c:v>
                </c:pt>
                <c:pt idx="109">
                  <c:v>40179</c:v>
                </c:pt>
                <c:pt idx="110">
                  <c:v>40210</c:v>
                </c:pt>
                <c:pt idx="111">
                  <c:v>40238</c:v>
                </c:pt>
                <c:pt idx="112">
                  <c:v>40269</c:v>
                </c:pt>
                <c:pt idx="113">
                  <c:v>40299</c:v>
                </c:pt>
                <c:pt idx="114">
                  <c:v>40330</c:v>
                </c:pt>
                <c:pt idx="115">
                  <c:v>40360</c:v>
                </c:pt>
                <c:pt idx="116">
                  <c:v>40391</c:v>
                </c:pt>
                <c:pt idx="117">
                  <c:v>40422</c:v>
                </c:pt>
                <c:pt idx="118">
                  <c:v>40452</c:v>
                </c:pt>
                <c:pt idx="119">
                  <c:v>40483</c:v>
                </c:pt>
                <c:pt idx="120">
                  <c:v>40513</c:v>
                </c:pt>
                <c:pt idx="121">
                  <c:v>40544</c:v>
                </c:pt>
                <c:pt idx="122">
                  <c:v>40575</c:v>
                </c:pt>
                <c:pt idx="123">
                  <c:v>40603</c:v>
                </c:pt>
                <c:pt idx="124">
                  <c:v>40634</c:v>
                </c:pt>
                <c:pt idx="125">
                  <c:v>40664</c:v>
                </c:pt>
                <c:pt idx="126">
                  <c:v>40695</c:v>
                </c:pt>
                <c:pt idx="127">
                  <c:v>40725</c:v>
                </c:pt>
                <c:pt idx="128">
                  <c:v>40756</c:v>
                </c:pt>
                <c:pt idx="129">
                  <c:v>40787</c:v>
                </c:pt>
                <c:pt idx="130">
                  <c:v>40817</c:v>
                </c:pt>
                <c:pt idx="131">
                  <c:v>40848</c:v>
                </c:pt>
                <c:pt idx="132">
                  <c:v>40878</c:v>
                </c:pt>
                <c:pt idx="133">
                  <c:v>40909</c:v>
                </c:pt>
                <c:pt idx="134">
                  <c:v>40940</c:v>
                </c:pt>
                <c:pt idx="135">
                  <c:v>40969</c:v>
                </c:pt>
                <c:pt idx="136">
                  <c:v>41000</c:v>
                </c:pt>
                <c:pt idx="137">
                  <c:v>41030</c:v>
                </c:pt>
                <c:pt idx="138">
                  <c:v>41061</c:v>
                </c:pt>
                <c:pt idx="139">
                  <c:v>41091</c:v>
                </c:pt>
                <c:pt idx="140">
                  <c:v>41122</c:v>
                </c:pt>
                <c:pt idx="141">
                  <c:v>41153</c:v>
                </c:pt>
                <c:pt idx="142">
                  <c:v>41183</c:v>
                </c:pt>
                <c:pt idx="143">
                  <c:v>41214</c:v>
                </c:pt>
                <c:pt idx="144">
                  <c:v>41244</c:v>
                </c:pt>
                <c:pt idx="145">
                  <c:v>41275</c:v>
                </c:pt>
                <c:pt idx="146">
                  <c:v>41306</c:v>
                </c:pt>
                <c:pt idx="147">
                  <c:v>41334</c:v>
                </c:pt>
                <c:pt idx="148">
                  <c:v>41365</c:v>
                </c:pt>
                <c:pt idx="149">
                  <c:v>41395</c:v>
                </c:pt>
                <c:pt idx="150">
                  <c:v>41426</c:v>
                </c:pt>
                <c:pt idx="151">
                  <c:v>41456</c:v>
                </c:pt>
                <c:pt idx="152">
                  <c:v>41487</c:v>
                </c:pt>
                <c:pt idx="153">
                  <c:v>41518</c:v>
                </c:pt>
                <c:pt idx="154">
                  <c:v>41548</c:v>
                </c:pt>
                <c:pt idx="155">
                  <c:v>41579</c:v>
                </c:pt>
                <c:pt idx="156">
                  <c:v>41609</c:v>
                </c:pt>
                <c:pt idx="157">
                  <c:v>41640</c:v>
                </c:pt>
                <c:pt idx="158">
                  <c:v>41671</c:v>
                </c:pt>
                <c:pt idx="159">
                  <c:v>41699</c:v>
                </c:pt>
                <c:pt idx="160">
                  <c:v>41730</c:v>
                </c:pt>
                <c:pt idx="161">
                  <c:v>41760</c:v>
                </c:pt>
                <c:pt idx="162">
                  <c:v>41791</c:v>
                </c:pt>
                <c:pt idx="163">
                  <c:v>41821</c:v>
                </c:pt>
                <c:pt idx="164">
                  <c:v>41852</c:v>
                </c:pt>
                <c:pt idx="165">
                  <c:v>41883</c:v>
                </c:pt>
                <c:pt idx="166">
                  <c:v>41913</c:v>
                </c:pt>
                <c:pt idx="167">
                  <c:v>41944</c:v>
                </c:pt>
                <c:pt idx="168">
                  <c:v>41974</c:v>
                </c:pt>
                <c:pt idx="169">
                  <c:v>42005</c:v>
                </c:pt>
                <c:pt idx="170">
                  <c:v>42036</c:v>
                </c:pt>
                <c:pt idx="171">
                  <c:v>42064</c:v>
                </c:pt>
                <c:pt idx="172">
                  <c:v>42095</c:v>
                </c:pt>
                <c:pt idx="173">
                  <c:v>42125</c:v>
                </c:pt>
                <c:pt idx="174">
                  <c:v>42156</c:v>
                </c:pt>
                <c:pt idx="175">
                  <c:v>42186</c:v>
                </c:pt>
                <c:pt idx="176">
                  <c:v>42217</c:v>
                </c:pt>
                <c:pt idx="177">
                  <c:v>42248</c:v>
                </c:pt>
                <c:pt idx="178">
                  <c:v>42278</c:v>
                </c:pt>
                <c:pt idx="179">
                  <c:v>42309</c:v>
                </c:pt>
                <c:pt idx="180">
                  <c:v>42339</c:v>
                </c:pt>
                <c:pt idx="181">
                  <c:v>42370</c:v>
                </c:pt>
                <c:pt idx="182">
                  <c:v>42401</c:v>
                </c:pt>
                <c:pt idx="183">
                  <c:v>42430</c:v>
                </c:pt>
                <c:pt idx="184">
                  <c:v>42461</c:v>
                </c:pt>
                <c:pt idx="185">
                  <c:v>42491</c:v>
                </c:pt>
                <c:pt idx="186">
                  <c:v>42522</c:v>
                </c:pt>
                <c:pt idx="187">
                  <c:v>42552</c:v>
                </c:pt>
                <c:pt idx="188">
                  <c:v>42583</c:v>
                </c:pt>
                <c:pt idx="189">
                  <c:v>42614</c:v>
                </c:pt>
                <c:pt idx="190">
                  <c:v>42644</c:v>
                </c:pt>
                <c:pt idx="191">
                  <c:v>42675</c:v>
                </c:pt>
                <c:pt idx="192">
                  <c:v>42705</c:v>
                </c:pt>
                <c:pt idx="193">
                  <c:v>42736</c:v>
                </c:pt>
                <c:pt idx="194">
                  <c:v>42767</c:v>
                </c:pt>
                <c:pt idx="195">
                  <c:v>42795</c:v>
                </c:pt>
                <c:pt idx="196">
                  <c:v>42826</c:v>
                </c:pt>
                <c:pt idx="197">
                  <c:v>42856</c:v>
                </c:pt>
                <c:pt idx="198">
                  <c:v>42887</c:v>
                </c:pt>
                <c:pt idx="199">
                  <c:v>42917</c:v>
                </c:pt>
                <c:pt idx="200">
                  <c:v>42948</c:v>
                </c:pt>
                <c:pt idx="201">
                  <c:v>42979</c:v>
                </c:pt>
                <c:pt idx="202">
                  <c:v>43009</c:v>
                </c:pt>
                <c:pt idx="203">
                  <c:v>43040</c:v>
                </c:pt>
                <c:pt idx="204">
                  <c:v>43070</c:v>
                </c:pt>
                <c:pt idx="205">
                  <c:v>43101</c:v>
                </c:pt>
                <c:pt idx="206">
                  <c:v>43132</c:v>
                </c:pt>
                <c:pt idx="207">
                  <c:v>43160</c:v>
                </c:pt>
                <c:pt idx="208">
                  <c:v>43191</c:v>
                </c:pt>
                <c:pt idx="209">
                  <c:v>43221</c:v>
                </c:pt>
                <c:pt idx="210">
                  <c:v>43252</c:v>
                </c:pt>
                <c:pt idx="211">
                  <c:v>43282</c:v>
                </c:pt>
                <c:pt idx="212">
                  <c:v>43313</c:v>
                </c:pt>
                <c:pt idx="213">
                  <c:v>43344</c:v>
                </c:pt>
                <c:pt idx="214">
                  <c:v>43374</c:v>
                </c:pt>
                <c:pt idx="215">
                  <c:v>43405</c:v>
                </c:pt>
                <c:pt idx="216">
                  <c:v>43435</c:v>
                </c:pt>
                <c:pt idx="217">
                  <c:v>43466</c:v>
                </c:pt>
                <c:pt idx="218">
                  <c:v>43497</c:v>
                </c:pt>
                <c:pt idx="219">
                  <c:v>43525</c:v>
                </c:pt>
                <c:pt idx="220">
                  <c:v>43556</c:v>
                </c:pt>
                <c:pt idx="221">
                  <c:v>43586</c:v>
                </c:pt>
                <c:pt idx="222">
                  <c:v>43617</c:v>
                </c:pt>
                <c:pt idx="223">
                  <c:v>43647</c:v>
                </c:pt>
                <c:pt idx="224">
                  <c:v>43678</c:v>
                </c:pt>
                <c:pt idx="225">
                  <c:v>43709</c:v>
                </c:pt>
                <c:pt idx="226">
                  <c:v>43739</c:v>
                </c:pt>
                <c:pt idx="227">
                  <c:v>43770</c:v>
                </c:pt>
                <c:pt idx="228">
                  <c:v>43800</c:v>
                </c:pt>
                <c:pt idx="229">
                  <c:v>43831</c:v>
                </c:pt>
                <c:pt idx="230">
                  <c:v>43862</c:v>
                </c:pt>
                <c:pt idx="231">
                  <c:v>43891</c:v>
                </c:pt>
                <c:pt idx="232">
                  <c:v>43922</c:v>
                </c:pt>
                <c:pt idx="233">
                  <c:v>43952</c:v>
                </c:pt>
                <c:pt idx="234">
                  <c:v>43983</c:v>
                </c:pt>
                <c:pt idx="235">
                  <c:v>44013</c:v>
                </c:pt>
                <c:pt idx="236">
                  <c:v>44044</c:v>
                </c:pt>
                <c:pt idx="237">
                  <c:v>44075</c:v>
                </c:pt>
                <c:pt idx="238">
                  <c:v>44105</c:v>
                </c:pt>
                <c:pt idx="239">
                  <c:v>44136</c:v>
                </c:pt>
                <c:pt idx="240">
                  <c:v>44166</c:v>
                </c:pt>
                <c:pt idx="241">
                  <c:v>44197</c:v>
                </c:pt>
                <c:pt idx="242">
                  <c:v>44228</c:v>
                </c:pt>
                <c:pt idx="243">
                  <c:v>44256</c:v>
                </c:pt>
                <c:pt idx="244">
                  <c:v>44287</c:v>
                </c:pt>
                <c:pt idx="245">
                  <c:v>44317</c:v>
                </c:pt>
                <c:pt idx="246">
                  <c:v>44348</c:v>
                </c:pt>
                <c:pt idx="247">
                  <c:v>44378</c:v>
                </c:pt>
                <c:pt idx="248">
                  <c:v>44409</c:v>
                </c:pt>
              </c:numCache>
            </c:numRef>
          </c:cat>
          <c:val>
            <c:numRef>
              <c:f>Monthly!$BN$2:$BN$250</c:f>
              <c:numCache>
                <c:formatCode>0</c:formatCode>
                <c:ptCount val="249"/>
                <c:pt idx="0">
                  <c:v>5088</c:v>
                </c:pt>
                <c:pt idx="1">
                  <c:v>5234</c:v>
                </c:pt>
                <c:pt idx="2">
                  <c:v>5097</c:v>
                </c:pt>
                <c:pt idx="3">
                  <c:v>4762</c:v>
                </c:pt>
                <c:pt idx="4">
                  <c:v>4615</c:v>
                </c:pt>
                <c:pt idx="5">
                  <c:v>4425</c:v>
                </c:pt>
                <c:pt idx="6">
                  <c:v>4361</c:v>
                </c:pt>
                <c:pt idx="7">
                  <c:v>4447</c:v>
                </c:pt>
                <c:pt idx="8">
                  <c:v>4024</c:v>
                </c:pt>
                <c:pt idx="9">
                  <c:v>4071</c:v>
                </c:pt>
                <c:pt idx="10">
                  <c:v>3707</c:v>
                </c:pt>
                <c:pt idx="11">
                  <c:v>3775</c:v>
                </c:pt>
                <c:pt idx="12">
                  <c:v>3677</c:v>
                </c:pt>
                <c:pt idx="13">
                  <c:v>3699</c:v>
                </c:pt>
                <c:pt idx="14">
                  <c:v>3436</c:v>
                </c:pt>
                <c:pt idx="15">
                  <c:v>3612</c:v>
                </c:pt>
                <c:pt idx="16">
                  <c:v>3471</c:v>
                </c:pt>
                <c:pt idx="17">
                  <c:v>3457</c:v>
                </c:pt>
                <c:pt idx="18">
                  <c:v>3412</c:v>
                </c:pt>
                <c:pt idx="19">
                  <c:v>3367</c:v>
                </c:pt>
                <c:pt idx="20">
                  <c:v>3517</c:v>
                </c:pt>
                <c:pt idx="21">
                  <c:v>3301</c:v>
                </c:pt>
                <c:pt idx="22">
                  <c:v>3479</c:v>
                </c:pt>
                <c:pt idx="23">
                  <c:v>3514</c:v>
                </c:pt>
                <c:pt idx="24">
                  <c:v>3169</c:v>
                </c:pt>
                <c:pt idx="25">
                  <c:v>3441</c:v>
                </c:pt>
                <c:pt idx="26">
                  <c:v>3229</c:v>
                </c:pt>
                <c:pt idx="27">
                  <c:v>3099</c:v>
                </c:pt>
                <c:pt idx="28">
                  <c:v>3108</c:v>
                </c:pt>
                <c:pt idx="29">
                  <c:v>3289</c:v>
                </c:pt>
                <c:pt idx="30">
                  <c:v>3390</c:v>
                </c:pt>
                <c:pt idx="31">
                  <c:v>2981</c:v>
                </c:pt>
                <c:pt idx="32">
                  <c:v>3190</c:v>
                </c:pt>
                <c:pt idx="33">
                  <c:v>3091</c:v>
                </c:pt>
                <c:pt idx="34">
                  <c:v>3305</c:v>
                </c:pt>
                <c:pt idx="35">
                  <c:v>3324</c:v>
                </c:pt>
                <c:pt idx="36">
                  <c:v>3414</c:v>
                </c:pt>
                <c:pt idx="37">
                  <c:v>3424</c:v>
                </c:pt>
                <c:pt idx="38">
                  <c:v>3532</c:v>
                </c:pt>
                <c:pt idx="39">
                  <c:v>3525</c:v>
                </c:pt>
                <c:pt idx="40">
                  <c:v>3511</c:v>
                </c:pt>
                <c:pt idx="41">
                  <c:v>3710</c:v>
                </c:pt>
                <c:pt idx="42">
                  <c:v>3337</c:v>
                </c:pt>
                <c:pt idx="43">
                  <c:v>3814</c:v>
                </c:pt>
                <c:pt idx="44">
                  <c:v>3541</c:v>
                </c:pt>
                <c:pt idx="45">
                  <c:v>3821</c:v>
                </c:pt>
                <c:pt idx="46">
                  <c:v>3943</c:v>
                </c:pt>
                <c:pt idx="47">
                  <c:v>3472</c:v>
                </c:pt>
                <c:pt idx="48">
                  <c:v>4074</c:v>
                </c:pt>
                <c:pt idx="49">
                  <c:v>3804</c:v>
                </c:pt>
                <c:pt idx="50">
                  <c:v>3965</c:v>
                </c:pt>
                <c:pt idx="51">
                  <c:v>4044</c:v>
                </c:pt>
                <c:pt idx="52">
                  <c:v>4159</c:v>
                </c:pt>
                <c:pt idx="53">
                  <c:v>3797</c:v>
                </c:pt>
                <c:pt idx="54">
                  <c:v>4062</c:v>
                </c:pt>
                <c:pt idx="55">
                  <c:v>4256</c:v>
                </c:pt>
                <c:pt idx="56">
                  <c:v>4142</c:v>
                </c:pt>
                <c:pt idx="57">
                  <c:v>4352</c:v>
                </c:pt>
                <c:pt idx="58">
                  <c:v>4184</c:v>
                </c:pt>
                <c:pt idx="59">
                  <c:v>4248</c:v>
                </c:pt>
                <c:pt idx="60">
                  <c:v>4282</c:v>
                </c:pt>
                <c:pt idx="61">
                  <c:v>4397</c:v>
                </c:pt>
                <c:pt idx="62">
                  <c:v>4325</c:v>
                </c:pt>
                <c:pt idx="63">
                  <c:v>4732</c:v>
                </c:pt>
                <c:pt idx="64">
                  <c:v>4790</c:v>
                </c:pt>
                <c:pt idx="65">
                  <c:v>4463</c:v>
                </c:pt>
                <c:pt idx="66">
                  <c:v>4614</c:v>
                </c:pt>
                <c:pt idx="67">
                  <c:v>4394</c:v>
                </c:pt>
                <c:pt idx="68">
                  <c:v>4710</c:v>
                </c:pt>
                <c:pt idx="69">
                  <c:v>4737</c:v>
                </c:pt>
                <c:pt idx="70">
                  <c:v>4591</c:v>
                </c:pt>
                <c:pt idx="71">
                  <c:v>4645</c:v>
                </c:pt>
                <c:pt idx="72">
                  <c:v>4620</c:v>
                </c:pt>
                <c:pt idx="73">
                  <c:v>4763</c:v>
                </c:pt>
                <c:pt idx="74">
                  <c:v>4699</c:v>
                </c:pt>
                <c:pt idx="75">
                  <c:v>4962</c:v>
                </c:pt>
                <c:pt idx="76">
                  <c:v>4689</c:v>
                </c:pt>
                <c:pt idx="77">
                  <c:v>4657</c:v>
                </c:pt>
                <c:pt idx="78">
                  <c:v>4859</c:v>
                </c:pt>
                <c:pt idx="79">
                  <c:v>4598</c:v>
                </c:pt>
                <c:pt idx="80">
                  <c:v>4546</c:v>
                </c:pt>
                <c:pt idx="81">
                  <c:v>4652</c:v>
                </c:pt>
                <c:pt idx="82">
                  <c:v>4636</c:v>
                </c:pt>
                <c:pt idx="83">
                  <c:v>4646</c:v>
                </c:pt>
                <c:pt idx="84">
                  <c:v>4545</c:v>
                </c:pt>
                <c:pt idx="85">
                  <c:v>4624</c:v>
                </c:pt>
                <c:pt idx="86">
                  <c:v>4279</c:v>
                </c:pt>
                <c:pt idx="87">
                  <c:v>4225</c:v>
                </c:pt>
                <c:pt idx="88">
                  <c:v>4035</c:v>
                </c:pt>
                <c:pt idx="89">
                  <c:v>4194</c:v>
                </c:pt>
                <c:pt idx="90">
                  <c:v>3830</c:v>
                </c:pt>
                <c:pt idx="91">
                  <c:v>3749</c:v>
                </c:pt>
                <c:pt idx="92">
                  <c:v>3674</c:v>
                </c:pt>
                <c:pt idx="93">
                  <c:v>3222</c:v>
                </c:pt>
                <c:pt idx="94">
                  <c:v>3377</c:v>
                </c:pt>
                <c:pt idx="95">
                  <c:v>3231</c:v>
                </c:pt>
                <c:pt idx="96">
                  <c:v>3146</c:v>
                </c:pt>
                <c:pt idx="97">
                  <c:v>2738</c:v>
                </c:pt>
                <c:pt idx="98">
                  <c:v>2864</c:v>
                </c:pt>
                <c:pt idx="99">
                  <c:v>2534</c:v>
                </c:pt>
                <c:pt idx="100">
                  <c:v>2295</c:v>
                </c:pt>
                <c:pt idx="101">
                  <c:v>2549</c:v>
                </c:pt>
                <c:pt idx="102">
                  <c:v>2503</c:v>
                </c:pt>
                <c:pt idx="103">
                  <c:v>2232</c:v>
                </c:pt>
                <c:pt idx="104">
                  <c:v>2338</c:v>
                </c:pt>
                <c:pt idx="105">
                  <c:v>2487</c:v>
                </c:pt>
                <c:pt idx="106">
                  <c:v>2406</c:v>
                </c:pt>
                <c:pt idx="107">
                  <c:v>2503</c:v>
                </c:pt>
                <c:pt idx="108">
                  <c:v>2568</c:v>
                </c:pt>
                <c:pt idx="109">
                  <c:v>2837</c:v>
                </c:pt>
                <c:pt idx="110">
                  <c:v>2666</c:v>
                </c:pt>
                <c:pt idx="111">
                  <c:v>2679</c:v>
                </c:pt>
                <c:pt idx="112">
                  <c:v>3153</c:v>
                </c:pt>
                <c:pt idx="113">
                  <c:v>2988</c:v>
                </c:pt>
                <c:pt idx="114">
                  <c:v>2801</c:v>
                </c:pt>
                <c:pt idx="115">
                  <c:v>3082</c:v>
                </c:pt>
                <c:pt idx="116">
                  <c:v>2999</c:v>
                </c:pt>
                <c:pt idx="117">
                  <c:v>2918</c:v>
                </c:pt>
                <c:pt idx="118">
                  <c:v>3235</c:v>
                </c:pt>
                <c:pt idx="119">
                  <c:v>3211</c:v>
                </c:pt>
                <c:pt idx="120">
                  <c:v>3058</c:v>
                </c:pt>
                <c:pt idx="121">
                  <c:v>3104</c:v>
                </c:pt>
                <c:pt idx="122">
                  <c:v>3226</c:v>
                </c:pt>
                <c:pt idx="123">
                  <c:v>3261</c:v>
                </c:pt>
                <c:pt idx="124">
                  <c:v>3259</c:v>
                </c:pt>
                <c:pt idx="125">
                  <c:v>3179</c:v>
                </c:pt>
                <c:pt idx="126">
                  <c:v>3455</c:v>
                </c:pt>
                <c:pt idx="127">
                  <c:v>3623</c:v>
                </c:pt>
                <c:pt idx="128">
                  <c:v>3329</c:v>
                </c:pt>
                <c:pt idx="129">
                  <c:v>3774</c:v>
                </c:pt>
                <c:pt idx="130">
                  <c:v>3619</c:v>
                </c:pt>
                <c:pt idx="131">
                  <c:v>3565</c:v>
                </c:pt>
                <c:pt idx="132">
                  <c:v>3768</c:v>
                </c:pt>
                <c:pt idx="133">
                  <c:v>3909</c:v>
                </c:pt>
                <c:pt idx="134">
                  <c:v>3616</c:v>
                </c:pt>
                <c:pt idx="135">
                  <c:v>3979</c:v>
                </c:pt>
                <c:pt idx="136">
                  <c:v>3793</c:v>
                </c:pt>
                <c:pt idx="137">
                  <c:v>3835</c:v>
                </c:pt>
                <c:pt idx="138">
                  <c:v>3911</c:v>
                </c:pt>
                <c:pt idx="139">
                  <c:v>3735</c:v>
                </c:pt>
                <c:pt idx="140">
                  <c:v>3809</c:v>
                </c:pt>
                <c:pt idx="141">
                  <c:v>3882</c:v>
                </c:pt>
                <c:pt idx="142">
                  <c:v>3775</c:v>
                </c:pt>
                <c:pt idx="143">
                  <c:v>3878</c:v>
                </c:pt>
                <c:pt idx="144">
                  <c:v>3970</c:v>
                </c:pt>
                <c:pt idx="145">
                  <c:v>3923</c:v>
                </c:pt>
                <c:pt idx="146">
                  <c:v>4004</c:v>
                </c:pt>
                <c:pt idx="147">
                  <c:v>4076</c:v>
                </c:pt>
                <c:pt idx="148">
                  <c:v>3988</c:v>
                </c:pt>
                <c:pt idx="149">
                  <c:v>4145</c:v>
                </c:pt>
                <c:pt idx="150">
                  <c:v>4150</c:v>
                </c:pt>
                <c:pt idx="151">
                  <c:v>3885</c:v>
                </c:pt>
                <c:pt idx="152">
                  <c:v>4085</c:v>
                </c:pt>
                <c:pt idx="153">
                  <c:v>4128</c:v>
                </c:pt>
                <c:pt idx="154">
                  <c:v>4222</c:v>
                </c:pt>
                <c:pt idx="155">
                  <c:v>4119</c:v>
                </c:pt>
                <c:pt idx="156">
                  <c:v>4121</c:v>
                </c:pt>
                <c:pt idx="157">
                  <c:v>4127</c:v>
                </c:pt>
                <c:pt idx="158">
                  <c:v>4373</c:v>
                </c:pt>
                <c:pt idx="159">
                  <c:v>4388</c:v>
                </c:pt>
                <c:pt idx="160">
                  <c:v>4566</c:v>
                </c:pt>
                <c:pt idx="161">
                  <c:v>4747</c:v>
                </c:pt>
                <c:pt idx="162">
                  <c:v>4982</c:v>
                </c:pt>
                <c:pt idx="163">
                  <c:v>4846</c:v>
                </c:pt>
                <c:pt idx="164">
                  <c:v>5349</c:v>
                </c:pt>
                <c:pt idx="165">
                  <c:v>4914</c:v>
                </c:pt>
                <c:pt idx="166">
                  <c:v>5012</c:v>
                </c:pt>
                <c:pt idx="167">
                  <c:v>4843</c:v>
                </c:pt>
                <c:pt idx="168">
                  <c:v>5130</c:v>
                </c:pt>
                <c:pt idx="169">
                  <c:v>5344</c:v>
                </c:pt>
                <c:pt idx="170">
                  <c:v>5466</c:v>
                </c:pt>
                <c:pt idx="171">
                  <c:v>5210</c:v>
                </c:pt>
                <c:pt idx="172">
                  <c:v>5598</c:v>
                </c:pt>
                <c:pt idx="173">
                  <c:v>5563</c:v>
                </c:pt>
                <c:pt idx="174">
                  <c:v>5248</c:v>
                </c:pt>
                <c:pt idx="175">
                  <c:v>6056</c:v>
                </c:pt>
                <c:pt idx="176">
                  <c:v>5467</c:v>
                </c:pt>
                <c:pt idx="177">
                  <c:v>5488</c:v>
                </c:pt>
                <c:pt idx="178">
                  <c:v>5773</c:v>
                </c:pt>
                <c:pt idx="179">
                  <c:v>5708</c:v>
                </c:pt>
                <c:pt idx="180">
                  <c:v>5845</c:v>
                </c:pt>
                <c:pt idx="181">
                  <c:v>6012</c:v>
                </c:pt>
                <c:pt idx="182">
                  <c:v>5770</c:v>
                </c:pt>
                <c:pt idx="183">
                  <c:v>6129</c:v>
                </c:pt>
                <c:pt idx="184">
                  <c:v>5803</c:v>
                </c:pt>
                <c:pt idx="185">
                  <c:v>5777</c:v>
                </c:pt>
                <c:pt idx="186">
                  <c:v>5742</c:v>
                </c:pt>
                <c:pt idx="187">
                  <c:v>5962</c:v>
                </c:pt>
                <c:pt idx="188">
                  <c:v>5677</c:v>
                </c:pt>
                <c:pt idx="189">
                  <c:v>5868</c:v>
                </c:pt>
                <c:pt idx="190">
                  <c:v>5591</c:v>
                </c:pt>
                <c:pt idx="191">
                  <c:v>5971</c:v>
                </c:pt>
                <c:pt idx="192">
                  <c:v>5964</c:v>
                </c:pt>
                <c:pt idx="193">
                  <c:v>5646</c:v>
                </c:pt>
                <c:pt idx="194">
                  <c:v>5931</c:v>
                </c:pt>
                <c:pt idx="195">
                  <c:v>5813</c:v>
                </c:pt>
                <c:pt idx="196">
                  <c:v>6103</c:v>
                </c:pt>
                <c:pt idx="197">
                  <c:v>5810</c:v>
                </c:pt>
                <c:pt idx="198">
                  <c:v>6334</c:v>
                </c:pt>
                <c:pt idx="199">
                  <c:v>6203</c:v>
                </c:pt>
                <c:pt idx="200">
                  <c:v>6300</c:v>
                </c:pt>
                <c:pt idx="201">
                  <c:v>6279</c:v>
                </c:pt>
                <c:pt idx="202">
                  <c:v>6380</c:v>
                </c:pt>
                <c:pt idx="203">
                  <c:v>6282</c:v>
                </c:pt>
                <c:pt idx="204">
                  <c:v>6359</c:v>
                </c:pt>
                <c:pt idx="205">
                  <c:v>6601</c:v>
                </c:pt>
                <c:pt idx="206">
                  <c:v>6586</c:v>
                </c:pt>
                <c:pt idx="207">
                  <c:v>6833</c:v>
                </c:pt>
                <c:pt idx="208">
                  <c:v>6910</c:v>
                </c:pt>
                <c:pt idx="209">
                  <c:v>6987</c:v>
                </c:pt>
                <c:pt idx="210">
                  <c:v>7271</c:v>
                </c:pt>
                <c:pt idx="211">
                  <c:v>7209</c:v>
                </c:pt>
                <c:pt idx="212">
                  <c:v>7204</c:v>
                </c:pt>
                <c:pt idx="213">
                  <c:v>7352</c:v>
                </c:pt>
                <c:pt idx="214">
                  <c:v>7295</c:v>
                </c:pt>
                <c:pt idx="215">
                  <c:v>7574</c:v>
                </c:pt>
                <c:pt idx="216">
                  <c:v>7436</c:v>
                </c:pt>
                <c:pt idx="217">
                  <c:v>7478</c:v>
                </c:pt>
                <c:pt idx="218">
                  <c:v>7058</c:v>
                </c:pt>
                <c:pt idx="219">
                  <c:v>7332</c:v>
                </c:pt>
                <c:pt idx="220">
                  <c:v>7257</c:v>
                </c:pt>
                <c:pt idx="221">
                  <c:v>7279</c:v>
                </c:pt>
                <c:pt idx="222">
                  <c:v>7165</c:v>
                </c:pt>
                <c:pt idx="223">
                  <c:v>7137</c:v>
                </c:pt>
                <c:pt idx="224">
                  <c:v>7150</c:v>
                </c:pt>
                <c:pt idx="225">
                  <c:v>7100</c:v>
                </c:pt>
                <c:pt idx="226">
                  <c:v>7340</c:v>
                </c:pt>
                <c:pt idx="227">
                  <c:v>6915</c:v>
                </c:pt>
                <c:pt idx="228">
                  <c:v>6730</c:v>
                </c:pt>
                <c:pt idx="229">
                  <c:v>7154</c:v>
                </c:pt>
                <c:pt idx="230">
                  <c:v>7012</c:v>
                </c:pt>
                <c:pt idx="231">
                  <c:v>5769</c:v>
                </c:pt>
                <c:pt idx="232">
                  <c:v>4630</c:v>
                </c:pt>
                <c:pt idx="233">
                  <c:v>5447</c:v>
                </c:pt>
                <c:pt idx="234">
                  <c:v>6112</c:v>
                </c:pt>
                <c:pt idx="235">
                  <c:v>6717</c:v>
                </c:pt>
                <c:pt idx="236">
                  <c:v>6451</c:v>
                </c:pt>
                <c:pt idx="237">
                  <c:v>6611</c:v>
                </c:pt>
                <c:pt idx="238">
                  <c:v>6873</c:v>
                </c:pt>
                <c:pt idx="239">
                  <c:v>6766</c:v>
                </c:pt>
                <c:pt idx="240">
                  <c:v>6752</c:v>
                </c:pt>
                <c:pt idx="241">
                  <c:v>7099</c:v>
                </c:pt>
                <c:pt idx="242">
                  <c:v>7526</c:v>
                </c:pt>
                <c:pt idx="243">
                  <c:v>8288</c:v>
                </c:pt>
                <c:pt idx="244">
                  <c:v>9193</c:v>
                </c:pt>
                <c:pt idx="245">
                  <c:v>9483</c:v>
                </c:pt>
                <c:pt idx="246">
                  <c:v>10185</c:v>
                </c:pt>
                <c:pt idx="247">
                  <c:v>11098</c:v>
                </c:pt>
                <c:pt idx="248">
                  <c:v>10439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2AB-E444-8D29-437AE27F51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48444336"/>
        <c:axId val="447792080"/>
      </c:lineChart>
      <c:dateAx>
        <c:axId val="448444336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7792080"/>
        <c:crosses val="autoZero"/>
        <c:auto val="1"/>
        <c:lblOffset val="100"/>
        <c:baseTimeUnit val="months"/>
      </c:dateAx>
      <c:valAx>
        <c:axId val="447792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8444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Monthly!$BR$1</c:f>
              <c:strCache>
                <c:ptCount val="1"/>
                <c:pt idx="0">
                  <c:v>Separations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Monthly!$BQ$2:$BQ$250</c:f>
              <c:numCache>
                <c:formatCode>yyyy\-mm\-dd</c:formatCode>
                <c:ptCount val="249"/>
                <c:pt idx="0">
                  <c:v>36861</c:v>
                </c:pt>
                <c:pt idx="1">
                  <c:v>36892</c:v>
                </c:pt>
                <c:pt idx="2">
                  <c:v>36923</c:v>
                </c:pt>
                <c:pt idx="3">
                  <c:v>36951</c:v>
                </c:pt>
                <c:pt idx="4">
                  <c:v>36982</c:v>
                </c:pt>
                <c:pt idx="5">
                  <c:v>37012</c:v>
                </c:pt>
                <c:pt idx="6">
                  <c:v>37043</c:v>
                </c:pt>
                <c:pt idx="7">
                  <c:v>37073</c:v>
                </c:pt>
                <c:pt idx="8">
                  <c:v>37104</c:v>
                </c:pt>
                <c:pt idx="9">
                  <c:v>37135</c:v>
                </c:pt>
                <c:pt idx="10">
                  <c:v>37165</c:v>
                </c:pt>
                <c:pt idx="11">
                  <c:v>37196</c:v>
                </c:pt>
                <c:pt idx="12">
                  <c:v>37226</c:v>
                </c:pt>
                <c:pt idx="13">
                  <c:v>37257</c:v>
                </c:pt>
                <c:pt idx="14">
                  <c:v>37288</c:v>
                </c:pt>
                <c:pt idx="15">
                  <c:v>37316</c:v>
                </c:pt>
                <c:pt idx="16">
                  <c:v>37347</c:v>
                </c:pt>
                <c:pt idx="17">
                  <c:v>37377</c:v>
                </c:pt>
                <c:pt idx="18">
                  <c:v>37408</c:v>
                </c:pt>
                <c:pt idx="19">
                  <c:v>37438</c:v>
                </c:pt>
                <c:pt idx="20">
                  <c:v>37469</c:v>
                </c:pt>
                <c:pt idx="21">
                  <c:v>37500</c:v>
                </c:pt>
                <c:pt idx="22">
                  <c:v>37530</c:v>
                </c:pt>
                <c:pt idx="23">
                  <c:v>37561</c:v>
                </c:pt>
                <c:pt idx="24">
                  <c:v>37591</c:v>
                </c:pt>
                <c:pt idx="25">
                  <c:v>37622</c:v>
                </c:pt>
                <c:pt idx="26">
                  <c:v>37653</c:v>
                </c:pt>
                <c:pt idx="27">
                  <c:v>37681</c:v>
                </c:pt>
                <c:pt idx="28">
                  <c:v>37712</c:v>
                </c:pt>
                <c:pt idx="29">
                  <c:v>37742</c:v>
                </c:pt>
                <c:pt idx="30">
                  <c:v>37773</c:v>
                </c:pt>
                <c:pt idx="31">
                  <c:v>37803</c:v>
                </c:pt>
                <c:pt idx="32">
                  <c:v>37834</c:v>
                </c:pt>
                <c:pt idx="33">
                  <c:v>37865</c:v>
                </c:pt>
                <c:pt idx="34">
                  <c:v>37895</c:v>
                </c:pt>
                <c:pt idx="35">
                  <c:v>37926</c:v>
                </c:pt>
                <c:pt idx="36">
                  <c:v>37956</c:v>
                </c:pt>
                <c:pt idx="37">
                  <c:v>37987</c:v>
                </c:pt>
                <c:pt idx="38">
                  <c:v>38018</c:v>
                </c:pt>
                <c:pt idx="39">
                  <c:v>38047</c:v>
                </c:pt>
                <c:pt idx="40">
                  <c:v>38078</c:v>
                </c:pt>
                <c:pt idx="41">
                  <c:v>38108</c:v>
                </c:pt>
                <c:pt idx="42">
                  <c:v>38139</c:v>
                </c:pt>
                <c:pt idx="43">
                  <c:v>38169</c:v>
                </c:pt>
                <c:pt idx="44">
                  <c:v>38200</c:v>
                </c:pt>
                <c:pt idx="45">
                  <c:v>38231</c:v>
                </c:pt>
                <c:pt idx="46">
                  <c:v>38261</c:v>
                </c:pt>
                <c:pt idx="47">
                  <c:v>38292</c:v>
                </c:pt>
                <c:pt idx="48">
                  <c:v>38322</c:v>
                </c:pt>
                <c:pt idx="49">
                  <c:v>38353</c:v>
                </c:pt>
                <c:pt idx="50">
                  <c:v>38384</c:v>
                </c:pt>
                <c:pt idx="51">
                  <c:v>38412</c:v>
                </c:pt>
                <c:pt idx="52">
                  <c:v>38443</c:v>
                </c:pt>
                <c:pt idx="53">
                  <c:v>38473</c:v>
                </c:pt>
                <c:pt idx="54">
                  <c:v>38504</c:v>
                </c:pt>
                <c:pt idx="55">
                  <c:v>38534</c:v>
                </c:pt>
                <c:pt idx="56">
                  <c:v>38565</c:v>
                </c:pt>
                <c:pt idx="57">
                  <c:v>38596</c:v>
                </c:pt>
                <c:pt idx="58">
                  <c:v>38626</c:v>
                </c:pt>
                <c:pt idx="59">
                  <c:v>38657</c:v>
                </c:pt>
                <c:pt idx="60">
                  <c:v>38687</c:v>
                </c:pt>
                <c:pt idx="61">
                  <c:v>38718</c:v>
                </c:pt>
                <c:pt idx="62">
                  <c:v>38749</c:v>
                </c:pt>
                <c:pt idx="63">
                  <c:v>38777</c:v>
                </c:pt>
                <c:pt idx="64">
                  <c:v>38808</c:v>
                </c:pt>
                <c:pt idx="65">
                  <c:v>38838</c:v>
                </c:pt>
                <c:pt idx="66">
                  <c:v>38869</c:v>
                </c:pt>
                <c:pt idx="67">
                  <c:v>38899</c:v>
                </c:pt>
                <c:pt idx="68">
                  <c:v>38930</c:v>
                </c:pt>
                <c:pt idx="69">
                  <c:v>38961</c:v>
                </c:pt>
                <c:pt idx="70">
                  <c:v>38991</c:v>
                </c:pt>
                <c:pt idx="71">
                  <c:v>39022</c:v>
                </c:pt>
                <c:pt idx="72">
                  <c:v>39052</c:v>
                </c:pt>
                <c:pt idx="73">
                  <c:v>39083</c:v>
                </c:pt>
                <c:pt idx="74">
                  <c:v>39114</c:v>
                </c:pt>
                <c:pt idx="75">
                  <c:v>39142</c:v>
                </c:pt>
                <c:pt idx="76">
                  <c:v>39173</c:v>
                </c:pt>
                <c:pt idx="77">
                  <c:v>39203</c:v>
                </c:pt>
                <c:pt idx="78">
                  <c:v>39234</c:v>
                </c:pt>
                <c:pt idx="79">
                  <c:v>39264</c:v>
                </c:pt>
                <c:pt idx="80">
                  <c:v>39295</c:v>
                </c:pt>
                <c:pt idx="81">
                  <c:v>39326</c:v>
                </c:pt>
                <c:pt idx="82">
                  <c:v>39356</c:v>
                </c:pt>
                <c:pt idx="83">
                  <c:v>39387</c:v>
                </c:pt>
                <c:pt idx="84">
                  <c:v>39417</c:v>
                </c:pt>
                <c:pt idx="85">
                  <c:v>39448</c:v>
                </c:pt>
                <c:pt idx="86">
                  <c:v>39479</c:v>
                </c:pt>
                <c:pt idx="87">
                  <c:v>39508</c:v>
                </c:pt>
                <c:pt idx="88">
                  <c:v>39539</c:v>
                </c:pt>
                <c:pt idx="89">
                  <c:v>39569</c:v>
                </c:pt>
                <c:pt idx="90">
                  <c:v>39600</c:v>
                </c:pt>
                <c:pt idx="91">
                  <c:v>39630</c:v>
                </c:pt>
                <c:pt idx="92">
                  <c:v>39661</c:v>
                </c:pt>
                <c:pt idx="93">
                  <c:v>39692</c:v>
                </c:pt>
                <c:pt idx="94">
                  <c:v>39722</c:v>
                </c:pt>
                <c:pt idx="95">
                  <c:v>39753</c:v>
                </c:pt>
                <c:pt idx="96">
                  <c:v>39783</c:v>
                </c:pt>
                <c:pt idx="97">
                  <c:v>39814</c:v>
                </c:pt>
                <c:pt idx="98">
                  <c:v>39845</c:v>
                </c:pt>
                <c:pt idx="99">
                  <c:v>39873</c:v>
                </c:pt>
                <c:pt idx="100">
                  <c:v>39904</c:v>
                </c:pt>
                <c:pt idx="101">
                  <c:v>39934</c:v>
                </c:pt>
                <c:pt idx="102">
                  <c:v>39965</c:v>
                </c:pt>
                <c:pt idx="103">
                  <c:v>39995</c:v>
                </c:pt>
                <c:pt idx="104">
                  <c:v>40026</c:v>
                </c:pt>
                <c:pt idx="105">
                  <c:v>40057</c:v>
                </c:pt>
                <c:pt idx="106">
                  <c:v>40087</c:v>
                </c:pt>
                <c:pt idx="107">
                  <c:v>40118</c:v>
                </c:pt>
                <c:pt idx="108">
                  <c:v>40148</c:v>
                </c:pt>
                <c:pt idx="109">
                  <c:v>40179</c:v>
                </c:pt>
                <c:pt idx="110">
                  <c:v>40210</c:v>
                </c:pt>
                <c:pt idx="111">
                  <c:v>40238</c:v>
                </c:pt>
                <c:pt idx="112">
                  <c:v>40269</c:v>
                </c:pt>
                <c:pt idx="113">
                  <c:v>40299</c:v>
                </c:pt>
                <c:pt idx="114">
                  <c:v>40330</c:v>
                </c:pt>
                <c:pt idx="115">
                  <c:v>40360</c:v>
                </c:pt>
                <c:pt idx="116">
                  <c:v>40391</c:v>
                </c:pt>
                <c:pt idx="117">
                  <c:v>40422</c:v>
                </c:pt>
                <c:pt idx="118">
                  <c:v>40452</c:v>
                </c:pt>
                <c:pt idx="119">
                  <c:v>40483</c:v>
                </c:pt>
                <c:pt idx="120">
                  <c:v>40513</c:v>
                </c:pt>
                <c:pt idx="121">
                  <c:v>40544</c:v>
                </c:pt>
                <c:pt idx="122">
                  <c:v>40575</c:v>
                </c:pt>
                <c:pt idx="123">
                  <c:v>40603</c:v>
                </c:pt>
                <c:pt idx="124">
                  <c:v>40634</c:v>
                </c:pt>
                <c:pt idx="125">
                  <c:v>40664</c:v>
                </c:pt>
                <c:pt idx="126">
                  <c:v>40695</c:v>
                </c:pt>
                <c:pt idx="127">
                  <c:v>40725</c:v>
                </c:pt>
                <c:pt idx="128">
                  <c:v>40756</c:v>
                </c:pt>
                <c:pt idx="129">
                  <c:v>40787</c:v>
                </c:pt>
                <c:pt idx="130">
                  <c:v>40817</c:v>
                </c:pt>
                <c:pt idx="131">
                  <c:v>40848</c:v>
                </c:pt>
                <c:pt idx="132">
                  <c:v>40878</c:v>
                </c:pt>
                <c:pt idx="133">
                  <c:v>40909</c:v>
                </c:pt>
                <c:pt idx="134">
                  <c:v>40940</c:v>
                </c:pt>
                <c:pt idx="135">
                  <c:v>40969</c:v>
                </c:pt>
                <c:pt idx="136">
                  <c:v>41000</c:v>
                </c:pt>
                <c:pt idx="137">
                  <c:v>41030</c:v>
                </c:pt>
                <c:pt idx="138">
                  <c:v>41061</c:v>
                </c:pt>
                <c:pt idx="139">
                  <c:v>41091</c:v>
                </c:pt>
                <c:pt idx="140">
                  <c:v>41122</c:v>
                </c:pt>
                <c:pt idx="141">
                  <c:v>41153</c:v>
                </c:pt>
                <c:pt idx="142">
                  <c:v>41183</c:v>
                </c:pt>
                <c:pt idx="143">
                  <c:v>41214</c:v>
                </c:pt>
                <c:pt idx="144">
                  <c:v>41244</c:v>
                </c:pt>
                <c:pt idx="145">
                  <c:v>41275</c:v>
                </c:pt>
                <c:pt idx="146">
                  <c:v>41306</c:v>
                </c:pt>
                <c:pt idx="147">
                  <c:v>41334</c:v>
                </c:pt>
                <c:pt idx="148">
                  <c:v>41365</c:v>
                </c:pt>
                <c:pt idx="149">
                  <c:v>41395</c:v>
                </c:pt>
                <c:pt idx="150">
                  <c:v>41426</c:v>
                </c:pt>
                <c:pt idx="151">
                  <c:v>41456</c:v>
                </c:pt>
                <c:pt idx="152">
                  <c:v>41487</c:v>
                </c:pt>
                <c:pt idx="153">
                  <c:v>41518</c:v>
                </c:pt>
                <c:pt idx="154">
                  <c:v>41548</c:v>
                </c:pt>
                <c:pt idx="155">
                  <c:v>41579</c:v>
                </c:pt>
                <c:pt idx="156">
                  <c:v>41609</c:v>
                </c:pt>
                <c:pt idx="157">
                  <c:v>41640</c:v>
                </c:pt>
                <c:pt idx="158">
                  <c:v>41671</c:v>
                </c:pt>
                <c:pt idx="159">
                  <c:v>41699</c:v>
                </c:pt>
                <c:pt idx="160">
                  <c:v>41730</c:v>
                </c:pt>
                <c:pt idx="161">
                  <c:v>41760</c:v>
                </c:pt>
                <c:pt idx="162">
                  <c:v>41791</c:v>
                </c:pt>
                <c:pt idx="163">
                  <c:v>41821</c:v>
                </c:pt>
                <c:pt idx="164">
                  <c:v>41852</c:v>
                </c:pt>
                <c:pt idx="165">
                  <c:v>41883</c:v>
                </c:pt>
                <c:pt idx="166">
                  <c:v>41913</c:v>
                </c:pt>
                <c:pt idx="167">
                  <c:v>41944</c:v>
                </c:pt>
                <c:pt idx="168">
                  <c:v>41974</c:v>
                </c:pt>
                <c:pt idx="169">
                  <c:v>42005</c:v>
                </c:pt>
                <c:pt idx="170">
                  <c:v>42036</c:v>
                </c:pt>
                <c:pt idx="171">
                  <c:v>42064</c:v>
                </c:pt>
                <c:pt idx="172">
                  <c:v>42095</c:v>
                </c:pt>
                <c:pt idx="173">
                  <c:v>42125</c:v>
                </c:pt>
                <c:pt idx="174">
                  <c:v>42156</c:v>
                </c:pt>
                <c:pt idx="175">
                  <c:v>42186</c:v>
                </c:pt>
                <c:pt idx="176">
                  <c:v>42217</c:v>
                </c:pt>
                <c:pt idx="177">
                  <c:v>42248</c:v>
                </c:pt>
                <c:pt idx="178">
                  <c:v>42278</c:v>
                </c:pt>
                <c:pt idx="179">
                  <c:v>42309</c:v>
                </c:pt>
                <c:pt idx="180">
                  <c:v>42339</c:v>
                </c:pt>
                <c:pt idx="181">
                  <c:v>42370</c:v>
                </c:pt>
                <c:pt idx="182">
                  <c:v>42401</c:v>
                </c:pt>
                <c:pt idx="183">
                  <c:v>42430</c:v>
                </c:pt>
                <c:pt idx="184">
                  <c:v>42461</c:v>
                </c:pt>
                <c:pt idx="185">
                  <c:v>42491</c:v>
                </c:pt>
                <c:pt idx="186">
                  <c:v>42522</c:v>
                </c:pt>
                <c:pt idx="187">
                  <c:v>42552</c:v>
                </c:pt>
                <c:pt idx="188">
                  <c:v>42583</c:v>
                </c:pt>
                <c:pt idx="189">
                  <c:v>42614</c:v>
                </c:pt>
                <c:pt idx="190">
                  <c:v>42644</c:v>
                </c:pt>
                <c:pt idx="191">
                  <c:v>42675</c:v>
                </c:pt>
                <c:pt idx="192">
                  <c:v>42705</c:v>
                </c:pt>
                <c:pt idx="193">
                  <c:v>42736</c:v>
                </c:pt>
                <c:pt idx="194">
                  <c:v>42767</c:v>
                </c:pt>
                <c:pt idx="195">
                  <c:v>42795</c:v>
                </c:pt>
                <c:pt idx="196">
                  <c:v>42826</c:v>
                </c:pt>
                <c:pt idx="197">
                  <c:v>42856</c:v>
                </c:pt>
                <c:pt idx="198">
                  <c:v>42887</c:v>
                </c:pt>
                <c:pt idx="199">
                  <c:v>42917</c:v>
                </c:pt>
                <c:pt idx="200">
                  <c:v>42948</c:v>
                </c:pt>
                <c:pt idx="201">
                  <c:v>42979</c:v>
                </c:pt>
                <c:pt idx="202">
                  <c:v>43009</c:v>
                </c:pt>
                <c:pt idx="203">
                  <c:v>43040</c:v>
                </c:pt>
                <c:pt idx="204">
                  <c:v>43070</c:v>
                </c:pt>
                <c:pt idx="205">
                  <c:v>43101</c:v>
                </c:pt>
                <c:pt idx="206">
                  <c:v>43132</c:v>
                </c:pt>
                <c:pt idx="207">
                  <c:v>43160</c:v>
                </c:pt>
                <c:pt idx="208">
                  <c:v>43191</c:v>
                </c:pt>
                <c:pt idx="209">
                  <c:v>43221</c:v>
                </c:pt>
                <c:pt idx="210">
                  <c:v>43252</c:v>
                </c:pt>
                <c:pt idx="211">
                  <c:v>43282</c:v>
                </c:pt>
                <c:pt idx="212">
                  <c:v>43313</c:v>
                </c:pt>
                <c:pt idx="213">
                  <c:v>43344</c:v>
                </c:pt>
                <c:pt idx="214">
                  <c:v>43374</c:v>
                </c:pt>
                <c:pt idx="215">
                  <c:v>43405</c:v>
                </c:pt>
                <c:pt idx="216">
                  <c:v>43435</c:v>
                </c:pt>
                <c:pt idx="217">
                  <c:v>43466</c:v>
                </c:pt>
                <c:pt idx="218">
                  <c:v>43497</c:v>
                </c:pt>
                <c:pt idx="219">
                  <c:v>43525</c:v>
                </c:pt>
                <c:pt idx="220">
                  <c:v>43556</c:v>
                </c:pt>
                <c:pt idx="221">
                  <c:v>43586</c:v>
                </c:pt>
                <c:pt idx="222">
                  <c:v>43617</c:v>
                </c:pt>
                <c:pt idx="223">
                  <c:v>43647</c:v>
                </c:pt>
                <c:pt idx="224">
                  <c:v>43678</c:v>
                </c:pt>
                <c:pt idx="225">
                  <c:v>43709</c:v>
                </c:pt>
                <c:pt idx="226">
                  <c:v>43739</c:v>
                </c:pt>
                <c:pt idx="227">
                  <c:v>43770</c:v>
                </c:pt>
                <c:pt idx="228">
                  <c:v>43800</c:v>
                </c:pt>
                <c:pt idx="229">
                  <c:v>43831</c:v>
                </c:pt>
                <c:pt idx="230">
                  <c:v>43862</c:v>
                </c:pt>
                <c:pt idx="231">
                  <c:v>43891</c:v>
                </c:pt>
                <c:pt idx="232">
                  <c:v>43922</c:v>
                </c:pt>
                <c:pt idx="233">
                  <c:v>43952</c:v>
                </c:pt>
                <c:pt idx="234">
                  <c:v>43983</c:v>
                </c:pt>
                <c:pt idx="235">
                  <c:v>44013</c:v>
                </c:pt>
                <c:pt idx="236">
                  <c:v>44044</c:v>
                </c:pt>
                <c:pt idx="237">
                  <c:v>44075</c:v>
                </c:pt>
                <c:pt idx="238">
                  <c:v>44105</c:v>
                </c:pt>
                <c:pt idx="239">
                  <c:v>44136</c:v>
                </c:pt>
                <c:pt idx="240">
                  <c:v>44166</c:v>
                </c:pt>
                <c:pt idx="241">
                  <c:v>44197</c:v>
                </c:pt>
                <c:pt idx="242">
                  <c:v>44228</c:v>
                </c:pt>
                <c:pt idx="243">
                  <c:v>44256</c:v>
                </c:pt>
                <c:pt idx="244">
                  <c:v>44287</c:v>
                </c:pt>
                <c:pt idx="245">
                  <c:v>44317</c:v>
                </c:pt>
                <c:pt idx="246">
                  <c:v>44348</c:v>
                </c:pt>
                <c:pt idx="247">
                  <c:v>44378</c:v>
                </c:pt>
                <c:pt idx="248">
                  <c:v>44409</c:v>
                </c:pt>
              </c:numCache>
            </c:numRef>
          </c:cat>
          <c:val>
            <c:numRef>
              <c:f>Monthly!$BR$2:$BR$250</c:f>
              <c:numCache>
                <c:formatCode>0</c:formatCode>
                <c:ptCount val="249"/>
                <c:pt idx="0">
                  <c:v>5240</c:v>
                </c:pt>
                <c:pt idx="1">
                  <c:v>5842</c:v>
                </c:pt>
                <c:pt idx="2">
                  <c:v>5231</c:v>
                </c:pt>
                <c:pt idx="3">
                  <c:v>5566</c:v>
                </c:pt>
                <c:pt idx="4">
                  <c:v>5414</c:v>
                </c:pt>
                <c:pt idx="5">
                  <c:v>5390</c:v>
                </c:pt>
                <c:pt idx="6">
                  <c:v>5249</c:v>
                </c:pt>
                <c:pt idx="7">
                  <c:v>5380</c:v>
                </c:pt>
                <c:pt idx="8">
                  <c:v>5355</c:v>
                </c:pt>
                <c:pt idx="9">
                  <c:v>5184</c:v>
                </c:pt>
                <c:pt idx="10">
                  <c:v>5464</c:v>
                </c:pt>
                <c:pt idx="11">
                  <c:v>5150</c:v>
                </c:pt>
                <c:pt idx="12">
                  <c:v>4848</c:v>
                </c:pt>
                <c:pt idx="13">
                  <c:v>5117</c:v>
                </c:pt>
                <c:pt idx="14">
                  <c:v>4929</c:v>
                </c:pt>
                <c:pt idx="15">
                  <c:v>4756</c:v>
                </c:pt>
                <c:pt idx="16">
                  <c:v>4979</c:v>
                </c:pt>
                <c:pt idx="17">
                  <c:v>4834</c:v>
                </c:pt>
                <c:pt idx="18">
                  <c:v>4887</c:v>
                </c:pt>
                <c:pt idx="19">
                  <c:v>5054</c:v>
                </c:pt>
                <c:pt idx="20">
                  <c:v>4846</c:v>
                </c:pt>
                <c:pt idx="21">
                  <c:v>4919</c:v>
                </c:pt>
                <c:pt idx="22">
                  <c:v>4733</c:v>
                </c:pt>
                <c:pt idx="23">
                  <c:v>4750</c:v>
                </c:pt>
                <c:pt idx="24">
                  <c:v>4928</c:v>
                </c:pt>
                <c:pt idx="25">
                  <c:v>4953</c:v>
                </c:pt>
                <c:pt idx="26">
                  <c:v>4871</c:v>
                </c:pt>
                <c:pt idx="27">
                  <c:v>4749</c:v>
                </c:pt>
                <c:pt idx="28">
                  <c:v>4653</c:v>
                </c:pt>
                <c:pt idx="29">
                  <c:v>4716</c:v>
                </c:pt>
                <c:pt idx="30">
                  <c:v>4718</c:v>
                </c:pt>
                <c:pt idx="31">
                  <c:v>4661</c:v>
                </c:pt>
                <c:pt idx="32">
                  <c:v>4679</c:v>
                </c:pt>
                <c:pt idx="33">
                  <c:v>4645</c:v>
                </c:pt>
                <c:pt idx="34">
                  <c:v>4749</c:v>
                </c:pt>
                <c:pt idx="35">
                  <c:v>4700</c:v>
                </c:pt>
                <c:pt idx="36">
                  <c:v>4785</c:v>
                </c:pt>
                <c:pt idx="37">
                  <c:v>4722</c:v>
                </c:pt>
                <c:pt idx="38">
                  <c:v>4754</c:v>
                </c:pt>
                <c:pt idx="39">
                  <c:v>4996</c:v>
                </c:pt>
                <c:pt idx="40">
                  <c:v>4854</c:v>
                </c:pt>
                <c:pt idx="41">
                  <c:v>4688</c:v>
                </c:pt>
                <c:pt idx="42">
                  <c:v>4896</c:v>
                </c:pt>
                <c:pt idx="43">
                  <c:v>4828</c:v>
                </c:pt>
                <c:pt idx="44">
                  <c:v>4904</c:v>
                </c:pt>
                <c:pt idx="45">
                  <c:v>4886</c:v>
                </c:pt>
                <c:pt idx="46">
                  <c:v>4786</c:v>
                </c:pt>
                <c:pt idx="47">
                  <c:v>5134</c:v>
                </c:pt>
                <c:pt idx="48">
                  <c:v>4964</c:v>
                </c:pt>
                <c:pt idx="49">
                  <c:v>5045</c:v>
                </c:pt>
                <c:pt idx="50">
                  <c:v>5075</c:v>
                </c:pt>
                <c:pt idx="51">
                  <c:v>5238</c:v>
                </c:pt>
                <c:pt idx="52">
                  <c:v>4998</c:v>
                </c:pt>
                <c:pt idx="53">
                  <c:v>5110</c:v>
                </c:pt>
                <c:pt idx="54">
                  <c:v>5095</c:v>
                </c:pt>
                <c:pt idx="55">
                  <c:v>4946</c:v>
                </c:pt>
                <c:pt idx="56">
                  <c:v>5210</c:v>
                </c:pt>
                <c:pt idx="57">
                  <c:v>5404</c:v>
                </c:pt>
                <c:pt idx="58">
                  <c:v>5047</c:v>
                </c:pt>
                <c:pt idx="59">
                  <c:v>5005</c:v>
                </c:pt>
                <c:pt idx="60">
                  <c:v>5170</c:v>
                </c:pt>
                <c:pt idx="61">
                  <c:v>5060</c:v>
                </c:pt>
                <c:pt idx="62">
                  <c:v>5232</c:v>
                </c:pt>
                <c:pt idx="63">
                  <c:v>5242</c:v>
                </c:pt>
                <c:pt idx="64">
                  <c:v>5055</c:v>
                </c:pt>
                <c:pt idx="65">
                  <c:v>5428</c:v>
                </c:pt>
                <c:pt idx="66">
                  <c:v>5271</c:v>
                </c:pt>
                <c:pt idx="67">
                  <c:v>5336</c:v>
                </c:pt>
                <c:pt idx="68">
                  <c:v>5199</c:v>
                </c:pt>
                <c:pt idx="69">
                  <c:v>5100</c:v>
                </c:pt>
                <c:pt idx="70">
                  <c:v>5290</c:v>
                </c:pt>
                <c:pt idx="71">
                  <c:v>5349</c:v>
                </c:pt>
                <c:pt idx="72">
                  <c:v>5138</c:v>
                </c:pt>
                <c:pt idx="73">
                  <c:v>5263</c:v>
                </c:pt>
                <c:pt idx="74">
                  <c:v>5152</c:v>
                </c:pt>
                <c:pt idx="75">
                  <c:v>5236</c:v>
                </c:pt>
                <c:pt idx="76">
                  <c:v>5278</c:v>
                </c:pt>
                <c:pt idx="77">
                  <c:v>5303</c:v>
                </c:pt>
                <c:pt idx="78">
                  <c:v>5108</c:v>
                </c:pt>
                <c:pt idx="79">
                  <c:v>5225</c:v>
                </c:pt>
                <c:pt idx="80">
                  <c:v>5382</c:v>
                </c:pt>
                <c:pt idx="81">
                  <c:v>5197</c:v>
                </c:pt>
                <c:pt idx="82">
                  <c:v>5252</c:v>
                </c:pt>
                <c:pt idx="83">
                  <c:v>5118</c:v>
                </c:pt>
                <c:pt idx="84">
                  <c:v>5045</c:v>
                </c:pt>
                <c:pt idx="85">
                  <c:v>5149</c:v>
                </c:pt>
                <c:pt idx="86">
                  <c:v>5219</c:v>
                </c:pt>
                <c:pt idx="87">
                  <c:v>4940</c:v>
                </c:pt>
                <c:pt idx="88">
                  <c:v>5167</c:v>
                </c:pt>
                <c:pt idx="89">
                  <c:v>4852</c:v>
                </c:pt>
                <c:pt idx="90">
                  <c:v>5061</c:v>
                </c:pt>
                <c:pt idx="91">
                  <c:v>4845</c:v>
                </c:pt>
                <c:pt idx="92">
                  <c:v>5006</c:v>
                </c:pt>
                <c:pt idx="93">
                  <c:v>4902</c:v>
                </c:pt>
                <c:pt idx="94">
                  <c:v>4965</c:v>
                </c:pt>
                <c:pt idx="95">
                  <c:v>4819</c:v>
                </c:pt>
                <c:pt idx="96">
                  <c:v>4875</c:v>
                </c:pt>
                <c:pt idx="97">
                  <c:v>4865</c:v>
                </c:pt>
                <c:pt idx="98">
                  <c:v>4852</c:v>
                </c:pt>
                <c:pt idx="99">
                  <c:v>4720</c:v>
                </c:pt>
                <c:pt idx="100">
                  <c:v>4690</c:v>
                </c:pt>
                <c:pt idx="101">
                  <c:v>4192</c:v>
                </c:pt>
                <c:pt idx="102">
                  <c:v>4234</c:v>
                </c:pt>
                <c:pt idx="103">
                  <c:v>4235</c:v>
                </c:pt>
                <c:pt idx="104">
                  <c:v>3985</c:v>
                </c:pt>
                <c:pt idx="105">
                  <c:v>4126</c:v>
                </c:pt>
                <c:pt idx="106">
                  <c:v>3996</c:v>
                </c:pt>
                <c:pt idx="107">
                  <c:v>4002</c:v>
                </c:pt>
                <c:pt idx="108">
                  <c:v>4099</c:v>
                </c:pt>
                <c:pt idx="109">
                  <c:v>3940</c:v>
                </c:pt>
                <c:pt idx="110">
                  <c:v>4011</c:v>
                </c:pt>
                <c:pt idx="111">
                  <c:v>4089</c:v>
                </c:pt>
                <c:pt idx="112">
                  <c:v>3945</c:v>
                </c:pt>
                <c:pt idx="113">
                  <c:v>3924</c:v>
                </c:pt>
                <c:pt idx="114">
                  <c:v>4311</c:v>
                </c:pt>
                <c:pt idx="115">
                  <c:v>4269</c:v>
                </c:pt>
                <c:pt idx="116">
                  <c:v>4054</c:v>
                </c:pt>
                <c:pt idx="117">
                  <c:v>4045</c:v>
                </c:pt>
                <c:pt idx="118">
                  <c:v>3884</c:v>
                </c:pt>
                <c:pt idx="119">
                  <c:v>4067</c:v>
                </c:pt>
                <c:pt idx="120">
                  <c:v>4142</c:v>
                </c:pt>
                <c:pt idx="121">
                  <c:v>4001</c:v>
                </c:pt>
                <c:pt idx="122">
                  <c:v>4037</c:v>
                </c:pt>
                <c:pt idx="123">
                  <c:v>4142</c:v>
                </c:pt>
                <c:pt idx="124">
                  <c:v>3991</c:v>
                </c:pt>
                <c:pt idx="125">
                  <c:v>4189</c:v>
                </c:pt>
                <c:pt idx="126">
                  <c:v>4173</c:v>
                </c:pt>
                <c:pt idx="127">
                  <c:v>4153</c:v>
                </c:pt>
                <c:pt idx="128">
                  <c:v>4173</c:v>
                </c:pt>
                <c:pt idx="129">
                  <c:v>4208</c:v>
                </c:pt>
                <c:pt idx="130">
                  <c:v>4150</c:v>
                </c:pt>
                <c:pt idx="131">
                  <c:v>4267</c:v>
                </c:pt>
                <c:pt idx="132">
                  <c:v>4084</c:v>
                </c:pt>
                <c:pt idx="133">
                  <c:v>4158</c:v>
                </c:pt>
                <c:pt idx="134">
                  <c:v>4349</c:v>
                </c:pt>
                <c:pt idx="135">
                  <c:v>4277</c:v>
                </c:pt>
                <c:pt idx="136">
                  <c:v>4333</c:v>
                </c:pt>
                <c:pt idx="137">
                  <c:v>4437</c:v>
                </c:pt>
                <c:pt idx="138">
                  <c:v>4382</c:v>
                </c:pt>
                <c:pt idx="139">
                  <c:v>4151</c:v>
                </c:pt>
                <c:pt idx="140">
                  <c:v>4318</c:v>
                </c:pt>
                <c:pt idx="141">
                  <c:v>4092</c:v>
                </c:pt>
                <c:pt idx="142">
                  <c:v>4261</c:v>
                </c:pt>
                <c:pt idx="143">
                  <c:v>4347</c:v>
                </c:pt>
                <c:pt idx="144">
                  <c:v>4118</c:v>
                </c:pt>
                <c:pt idx="145">
                  <c:v>4347</c:v>
                </c:pt>
                <c:pt idx="146">
                  <c:v>4293</c:v>
                </c:pt>
                <c:pt idx="147">
                  <c:v>4241</c:v>
                </c:pt>
                <c:pt idx="148">
                  <c:v>4422</c:v>
                </c:pt>
                <c:pt idx="149">
                  <c:v>4442</c:v>
                </c:pt>
                <c:pt idx="150">
                  <c:v>4307</c:v>
                </c:pt>
                <c:pt idx="151">
                  <c:v>4421</c:v>
                </c:pt>
                <c:pt idx="152">
                  <c:v>4493</c:v>
                </c:pt>
                <c:pt idx="153">
                  <c:v>4519</c:v>
                </c:pt>
                <c:pt idx="154">
                  <c:v>4350</c:v>
                </c:pt>
                <c:pt idx="155">
                  <c:v>4367</c:v>
                </c:pt>
                <c:pt idx="156">
                  <c:v>4392</c:v>
                </c:pt>
                <c:pt idx="157">
                  <c:v>4435</c:v>
                </c:pt>
                <c:pt idx="158">
                  <c:v>4549</c:v>
                </c:pt>
                <c:pt idx="159">
                  <c:v>4518</c:v>
                </c:pt>
                <c:pt idx="160">
                  <c:v>4597</c:v>
                </c:pt>
                <c:pt idx="161">
                  <c:v>4572</c:v>
                </c:pt>
                <c:pt idx="162">
                  <c:v>4612</c:v>
                </c:pt>
                <c:pt idx="163">
                  <c:v>4748</c:v>
                </c:pt>
                <c:pt idx="164">
                  <c:v>4623</c:v>
                </c:pt>
                <c:pt idx="165">
                  <c:v>4855</c:v>
                </c:pt>
                <c:pt idx="166">
                  <c:v>4937</c:v>
                </c:pt>
                <c:pt idx="167">
                  <c:v>4682</c:v>
                </c:pt>
                <c:pt idx="168">
                  <c:v>4827</c:v>
                </c:pt>
                <c:pt idx="169">
                  <c:v>4886</c:v>
                </c:pt>
                <c:pt idx="170">
                  <c:v>4869</c:v>
                </c:pt>
                <c:pt idx="171">
                  <c:v>5102</c:v>
                </c:pt>
                <c:pt idx="172">
                  <c:v>4944</c:v>
                </c:pt>
                <c:pt idx="173">
                  <c:v>4825</c:v>
                </c:pt>
                <c:pt idx="174">
                  <c:v>4978</c:v>
                </c:pt>
                <c:pt idx="175">
                  <c:v>4848</c:v>
                </c:pt>
                <c:pt idx="176">
                  <c:v>5032</c:v>
                </c:pt>
                <c:pt idx="177">
                  <c:v>5110</c:v>
                </c:pt>
                <c:pt idx="178">
                  <c:v>5032</c:v>
                </c:pt>
                <c:pt idx="179">
                  <c:v>5089</c:v>
                </c:pt>
                <c:pt idx="180">
                  <c:v>5225</c:v>
                </c:pt>
                <c:pt idx="181">
                  <c:v>5099</c:v>
                </c:pt>
                <c:pt idx="182">
                  <c:v>5265</c:v>
                </c:pt>
                <c:pt idx="183">
                  <c:v>5133</c:v>
                </c:pt>
                <c:pt idx="184">
                  <c:v>5110</c:v>
                </c:pt>
                <c:pt idx="185">
                  <c:v>5176</c:v>
                </c:pt>
                <c:pt idx="186">
                  <c:v>5118</c:v>
                </c:pt>
                <c:pt idx="187">
                  <c:v>5065</c:v>
                </c:pt>
                <c:pt idx="188">
                  <c:v>5204</c:v>
                </c:pt>
                <c:pt idx="189">
                  <c:v>4985</c:v>
                </c:pt>
                <c:pt idx="190">
                  <c:v>5125</c:v>
                </c:pt>
                <c:pt idx="191">
                  <c:v>5139</c:v>
                </c:pt>
                <c:pt idx="192">
                  <c:v>5071</c:v>
                </c:pt>
                <c:pt idx="193">
                  <c:v>5291</c:v>
                </c:pt>
                <c:pt idx="194">
                  <c:v>5170</c:v>
                </c:pt>
                <c:pt idx="195">
                  <c:v>5271</c:v>
                </c:pt>
                <c:pt idx="196">
                  <c:v>5086</c:v>
                </c:pt>
                <c:pt idx="197">
                  <c:v>5297</c:v>
                </c:pt>
                <c:pt idx="198">
                  <c:v>5440</c:v>
                </c:pt>
                <c:pt idx="199">
                  <c:v>5297</c:v>
                </c:pt>
                <c:pt idx="200">
                  <c:v>5393</c:v>
                </c:pt>
                <c:pt idx="201">
                  <c:v>5413</c:v>
                </c:pt>
                <c:pt idx="202">
                  <c:v>5356</c:v>
                </c:pt>
                <c:pt idx="203">
                  <c:v>5259</c:v>
                </c:pt>
                <c:pt idx="204">
                  <c:v>5165</c:v>
                </c:pt>
                <c:pt idx="205">
                  <c:v>5369</c:v>
                </c:pt>
                <c:pt idx="206">
                  <c:v>5289</c:v>
                </c:pt>
                <c:pt idx="207">
                  <c:v>5468</c:v>
                </c:pt>
                <c:pt idx="208">
                  <c:v>5442</c:v>
                </c:pt>
                <c:pt idx="209">
                  <c:v>5502</c:v>
                </c:pt>
                <c:pt idx="210">
                  <c:v>5553</c:v>
                </c:pt>
                <c:pt idx="211">
                  <c:v>5578</c:v>
                </c:pt>
                <c:pt idx="212">
                  <c:v>5635</c:v>
                </c:pt>
                <c:pt idx="213">
                  <c:v>5539</c:v>
                </c:pt>
                <c:pt idx="214">
                  <c:v>5613</c:v>
                </c:pt>
                <c:pt idx="215">
                  <c:v>5683</c:v>
                </c:pt>
                <c:pt idx="216">
                  <c:v>5515</c:v>
                </c:pt>
                <c:pt idx="217">
                  <c:v>5511</c:v>
                </c:pt>
                <c:pt idx="218">
                  <c:v>5664</c:v>
                </c:pt>
                <c:pt idx="219">
                  <c:v>5575</c:v>
                </c:pt>
                <c:pt idx="220">
                  <c:v>5761</c:v>
                </c:pt>
                <c:pt idx="221">
                  <c:v>5571</c:v>
                </c:pt>
                <c:pt idx="222">
                  <c:v>5613</c:v>
                </c:pt>
                <c:pt idx="223">
                  <c:v>5797</c:v>
                </c:pt>
                <c:pt idx="224">
                  <c:v>5722</c:v>
                </c:pt>
                <c:pt idx="225">
                  <c:v>5777</c:v>
                </c:pt>
                <c:pt idx="226">
                  <c:v>5566</c:v>
                </c:pt>
                <c:pt idx="227">
                  <c:v>5644</c:v>
                </c:pt>
                <c:pt idx="228">
                  <c:v>5793</c:v>
                </c:pt>
                <c:pt idx="229">
                  <c:v>5714</c:v>
                </c:pt>
                <c:pt idx="230">
                  <c:v>5715</c:v>
                </c:pt>
                <c:pt idx="231">
                  <c:v>16308</c:v>
                </c:pt>
                <c:pt idx="232">
                  <c:v>11782</c:v>
                </c:pt>
                <c:pt idx="233">
                  <c:v>4618</c:v>
                </c:pt>
                <c:pt idx="234">
                  <c:v>5180</c:v>
                </c:pt>
                <c:pt idx="235">
                  <c:v>5392</c:v>
                </c:pt>
                <c:pt idx="236">
                  <c:v>4901</c:v>
                </c:pt>
                <c:pt idx="237">
                  <c:v>5235</c:v>
                </c:pt>
                <c:pt idx="238">
                  <c:v>5427</c:v>
                </c:pt>
                <c:pt idx="239">
                  <c:v>5744</c:v>
                </c:pt>
                <c:pt idx="240">
                  <c:v>5582</c:v>
                </c:pt>
                <c:pt idx="241">
                  <c:v>5323</c:v>
                </c:pt>
                <c:pt idx="242">
                  <c:v>5429</c:v>
                </c:pt>
                <c:pt idx="243">
                  <c:v>5436</c:v>
                </c:pt>
                <c:pt idx="244">
                  <c:v>5803</c:v>
                </c:pt>
                <c:pt idx="245">
                  <c:v>5330</c:v>
                </c:pt>
                <c:pt idx="246">
                  <c:v>5612</c:v>
                </c:pt>
                <c:pt idx="247">
                  <c:v>5792</c:v>
                </c:pt>
                <c:pt idx="248">
                  <c:v>6003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36B-6C4B-B417-6BFAEA67CD72}"/>
            </c:ext>
          </c:extLst>
        </c:ser>
        <c:ser>
          <c:idx val="1"/>
          <c:order val="1"/>
          <c:tx>
            <c:strRef>
              <c:f>Monthly!$BS$1</c:f>
              <c:strCache>
                <c:ptCount val="1"/>
                <c:pt idx="0">
                  <c:v>Hires</c:v>
                </c:pt>
              </c:strCache>
            </c:strRef>
          </c:tx>
          <c:spPr>
            <a:ln w="28575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cat>
            <c:numRef>
              <c:f>Monthly!$BQ$2:$BQ$250</c:f>
              <c:numCache>
                <c:formatCode>yyyy\-mm\-dd</c:formatCode>
                <c:ptCount val="249"/>
                <c:pt idx="0">
                  <c:v>36861</c:v>
                </c:pt>
                <c:pt idx="1">
                  <c:v>36892</c:v>
                </c:pt>
                <c:pt idx="2">
                  <c:v>36923</c:v>
                </c:pt>
                <c:pt idx="3">
                  <c:v>36951</c:v>
                </c:pt>
                <c:pt idx="4">
                  <c:v>36982</c:v>
                </c:pt>
                <c:pt idx="5">
                  <c:v>37012</c:v>
                </c:pt>
                <c:pt idx="6">
                  <c:v>37043</c:v>
                </c:pt>
                <c:pt idx="7">
                  <c:v>37073</c:v>
                </c:pt>
                <c:pt idx="8">
                  <c:v>37104</c:v>
                </c:pt>
                <c:pt idx="9">
                  <c:v>37135</c:v>
                </c:pt>
                <c:pt idx="10">
                  <c:v>37165</c:v>
                </c:pt>
                <c:pt idx="11">
                  <c:v>37196</c:v>
                </c:pt>
                <c:pt idx="12">
                  <c:v>37226</c:v>
                </c:pt>
                <c:pt idx="13">
                  <c:v>37257</c:v>
                </c:pt>
                <c:pt idx="14">
                  <c:v>37288</c:v>
                </c:pt>
                <c:pt idx="15">
                  <c:v>37316</c:v>
                </c:pt>
                <c:pt idx="16">
                  <c:v>37347</c:v>
                </c:pt>
                <c:pt idx="17">
                  <c:v>37377</c:v>
                </c:pt>
                <c:pt idx="18">
                  <c:v>37408</c:v>
                </c:pt>
                <c:pt idx="19">
                  <c:v>37438</c:v>
                </c:pt>
                <c:pt idx="20">
                  <c:v>37469</c:v>
                </c:pt>
                <c:pt idx="21">
                  <c:v>37500</c:v>
                </c:pt>
                <c:pt idx="22">
                  <c:v>37530</c:v>
                </c:pt>
                <c:pt idx="23">
                  <c:v>37561</c:v>
                </c:pt>
                <c:pt idx="24">
                  <c:v>37591</c:v>
                </c:pt>
                <c:pt idx="25">
                  <c:v>37622</c:v>
                </c:pt>
                <c:pt idx="26">
                  <c:v>37653</c:v>
                </c:pt>
                <c:pt idx="27">
                  <c:v>37681</c:v>
                </c:pt>
                <c:pt idx="28">
                  <c:v>37712</c:v>
                </c:pt>
                <c:pt idx="29">
                  <c:v>37742</c:v>
                </c:pt>
                <c:pt idx="30">
                  <c:v>37773</c:v>
                </c:pt>
                <c:pt idx="31">
                  <c:v>37803</c:v>
                </c:pt>
                <c:pt idx="32">
                  <c:v>37834</c:v>
                </c:pt>
                <c:pt idx="33">
                  <c:v>37865</c:v>
                </c:pt>
                <c:pt idx="34">
                  <c:v>37895</c:v>
                </c:pt>
                <c:pt idx="35">
                  <c:v>37926</c:v>
                </c:pt>
                <c:pt idx="36">
                  <c:v>37956</c:v>
                </c:pt>
                <c:pt idx="37">
                  <c:v>37987</c:v>
                </c:pt>
                <c:pt idx="38">
                  <c:v>38018</c:v>
                </c:pt>
                <c:pt idx="39">
                  <c:v>38047</c:v>
                </c:pt>
                <c:pt idx="40">
                  <c:v>38078</c:v>
                </c:pt>
                <c:pt idx="41">
                  <c:v>38108</c:v>
                </c:pt>
                <c:pt idx="42">
                  <c:v>38139</c:v>
                </c:pt>
                <c:pt idx="43">
                  <c:v>38169</c:v>
                </c:pt>
                <c:pt idx="44">
                  <c:v>38200</c:v>
                </c:pt>
                <c:pt idx="45">
                  <c:v>38231</c:v>
                </c:pt>
                <c:pt idx="46">
                  <c:v>38261</c:v>
                </c:pt>
                <c:pt idx="47">
                  <c:v>38292</c:v>
                </c:pt>
                <c:pt idx="48">
                  <c:v>38322</c:v>
                </c:pt>
                <c:pt idx="49">
                  <c:v>38353</c:v>
                </c:pt>
                <c:pt idx="50">
                  <c:v>38384</c:v>
                </c:pt>
                <c:pt idx="51">
                  <c:v>38412</c:v>
                </c:pt>
                <c:pt idx="52">
                  <c:v>38443</c:v>
                </c:pt>
                <c:pt idx="53">
                  <c:v>38473</c:v>
                </c:pt>
                <c:pt idx="54">
                  <c:v>38504</c:v>
                </c:pt>
                <c:pt idx="55">
                  <c:v>38534</c:v>
                </c:pt>
                <c:pt idx="56">
                  <c:v>38565</c:v>
                </c:pt>
                <c:pt idx="57">
                  <c:v>38596</c:v>
                </c:pt>
                <c:pt idx="58">
                  <c:v>38626</c:v>
                </c:pt>
                <c:pt idx="59">
                  <c:v>38657</c:v>
                </c:pt>
                <c:pt idx="60">
                  <c:v>38687</c:v>
                </c:pt>
                <c:pt idx="61">
                  <c:v>38718</c:v>
                </c:pt>
                <c:pt idx="62">
                  <c:v>38749</c:v>
                </c:pt>
                <c:pt idx="63">
                  <c:v>38777</c:v>
                </c:pt>
                <c:pt idx="64">
                  <c:v>38808</c:v>
                </c:pt>
                <c:pt idx="65">
                  <c:v>38838</c:v>
                </c:pt>
                <c:pt idx="66">
                  <c:v>38869</c:v>
                </c:pt>
                <c:pt idx="67">
                  <c:v>38899</c:v>
                </c:pt>
                <c:pt idx="68">
                  <c:v>38930</c:v>
                </c:pt>
                <c:pt idx="69">
                  <c:v>38961</c:v>
                </c:pt>
                <c:pt idx="70">
                  <c:v>38991</c:v>
                </c:pt>
                <c:pt idx="71">
                  <c:v>39022</c:v>
                </c:pt>
                <c:pt idx="72">
                  <c:v>39052</c:v>
                </c:pt>
                <c:pt idx="73">
                  <c:v>39083</c:v>
                </c:pt>
                <c:pt idx="74">
                  <c:v>39114</c:v>
                </c:pt>
                <c:pt idx="75">
                  <c:v>39142</c:v>
                </c:pt>
                <c:pt idx="76">
                  <c:v>39173</c:v>
                </c:pt>
                <c:pt idx="77">
                  <c:v>39203</c:v>
                </c:pt>
                <c:pt idx="78">
                  <c:v>39234</c:v>
                </c:pt>
                <c:pt idx="79">
                  <c:v>39264</c:v>
                </c:pt>
                <c:pt idx="80">
                  <c:v>39295</c:v>
                </c:pt>
                <c:pt idx="81">
                  <c:v>39326</c:v>
                </c:pt>
                <c:pt idx="82">
                  <c:v>39356</c:v>
                </c:pt>
                <c:pt idx="83">
                  <c:v>39387</c:v>
                </c:pt>
                <c:pt idx="84">
                  <c:v>39417</c:v>
                </c:pt>
                <c:pt idx="85">
                  <c:v>39448</c:v>
                </c:pt>
                <c:pt idx="86">
                  <c:v>39479</c:v>
                </c:pt>
                <c:pt idx="87">
                  <c:v>39508</c:v>
                </c:pt>
                <c:pt idx="88">
                  <c:v>39539</c:v>
                </c:pt>
                <c:pt idx="89">
                  <c:v>39569</c:v>
                </c:pt>
                <c:pt idx="90">
                  <c:v>39600</c:v>
                </c:pt>
                <c:pt idx="91">
                  <c:v>39630</c:v>
                </c:pt>
                <c:pt idx="92">
                  <c:v>39661</c:v>
                </c:pt>
                <c:pt idx="93">
                  <c:v>39692</c:v>
                </c:pt>
                <c:pt idx="94">
                  <c:v>39722</c:v>
                </c:pt>
                <c:pt idx="95">
                  <c:v>39753</c:v>
                </c:pt>
                <c:pt idx="96">
                  <c:v>39783</c:v>
                </c:pt>
                <c:pt idx="97">
                  <c:v>39814</c:v>
                </c:pt>
                <c:pt idx="98">
                  <c:v>39845</c:v>
                </c:pt>
                <c:pt idx="99">
                  <c:v>39873</c:v>
                </c:pt>
                <c:pt idx="100">
                  <c:v>39904</c:v>
                </c:pt>
                <c:pt idx="101">
                  <c:v>39934</c:v>
                </c:pt>
                <c:pt idx="102">
                  <c:v>39965</c:v>
                </c:pt>
                <c:pt idx="103">
                  <c:v>39995</c:v>
                </c:pt>
                <c:pt idx="104">
                  <c:v>40026</c:v>
                </c:pt>
                <c:pt idx="105">
                  <c:v>40057</c:v>
                </c:pt>
                <c:pt idx="106">
                  <c:v>40087</c:v>
                </c:pt>
                <c:pt idx="107">
                  <c:v>40118</c:v>
                </c:pt>
                <c:pt idx="108">
                  <c:v>40148</c:v>
                </c:pt>
                <c:pt idx="109">
                  <c:v>40179</c:v>
                </c:pt>
                <c:pt idx="110">
                  <c:v>40210</c:v>
                </c:pt>
                <c:pt idx="111">
                  <c:v>40238</c:v>
                </c:pt>
                <c:pt idx="112">
                  <c:v>40269</c:v>
                </c:pt>
                <c:pt idx="113">
                  <c:v>40299</c:v>
                </c:pt>
                <c:pt idx="114">
                  <c:v>40330</c:v>
                </c:pt>
                <c:pt idx="115">
                  <c:v>40360</c:v>
                </c:pt>
                <c:pt idx="116">
                  <c:v>40391</c:v>
                </c:pt>
                <c:pt idx="117">
                  <c:v>40422</c:v>
                </c:pt>
                <c:pt idx="118">
                  <c:v>40452</c:v>
                </c:pt>
                <c:pt idx="119">
                  <c:v>40483</c:v>
                </c:pt>
                <c:pt idx="120">
                  <c:v>40513</c:v>
                </c:pt>
                <c:pt idx="121">
                  <c:v>40544</c:v>
                </c:pt>
                <c:pt idx="122">
                  <c:v>40575</c:v>
                </c:pt>
                <c:pt idx="123">
                  <c:v>40603</c:v>
                </c:pt>
                <c:pt idx="124">
                  <c:v>40634</c:v>
                </c:pt>
                <c:pt idx="125">
                  <c:v>40664</c:v>
                </c:pt>
                <c:pt idx="126">
                  <c:v>40695</c:v>
                </c:pt>
                <c:pt idx="127">
                  <c:v>40725</c:v>
                </c:pt>
                <c:pt idx="128">
                  <c:v>40756</c:v>
                </c:pt>
                <c:pt idx="129">
                  <c:v>40787</c:v>
                </c:pt>
                <c:pt idx="130">
                  <c:v>40817</c:v>
                </c:pt>
                <c:pt idx="131">
                  <c:v>40848</c:v>
                </c:pt>
                <c:pt idx="132">
                  <c:v>40878</c:v>
                </c:pt>
                <c:pt idx="133">
                  <c:v>40909</c:v>
                </c:pt>
                <c:pt idx="134">
                  <c:v>40940</c:v>
                </c:pt>
                <c:pt idx="135">
                  <c:v>40969</c:v>
                </c:pt>
                <c:pt idx="136">
                  <c:v>41000</c:v>
                </c:pt>
                <c:pt idx="137">
                  <c:v>41030</c:v>
                </c:pt>
                <c:pt idx="138">
                  <c:v>41061</c:v>
                </c:pt>
                <c:pt idx="139">
                  <c:v>41091</c:v>
                </c:pt>
                <c:pt idx="140">
                  <c:v>41122</c:v>
                </c:pt>
                <c:pt idx="141">
                  <c:v>41153</c:v>
                </c:pt>
                <c:pt idx="142">
                  <c:v>41183</c:v>
                </c:pt>
                <c:pt idx="143">
                  <c:v>41214</c:v>
                </c:pt>
                <c:pt idx="144">
                  <c:v>41244</c:v>
                </c:pt>
                <c:pt idx="145">
                  <c:v>41275</c:v>
                </c:pt>
                <c:pt idx="146">
                  <c:v>41306</c:v>
                </c:pt>
                <c:pt idx="147">
                  <c:v>41334</c:v>
                </c:pt>
                <c:pt idx="148">
                  <c:v>41365</c:v>
                </c:pt>
                <c:pt idx="149">
                  <c:v>41395</c:v>
                </c:pt>
                <c:pt idx="150">
                  <c:v>41426</c:v>
                </c:pt>
                <c:pt idx="151">
                  <c:v>41456</c:v>
                </c:pt>
                <c:pt idx="152">
                  <c:v>41487</c:v>
                </c:pt>
                <c:pt idx="153">
                  <c:v>41518</c:v>
                </c:pt>
                <c:pt idx="154">
                  <c:v>41548</c:v>
                </c:pt>
                <c:pt idx="155">
                  <c:v>41579</c:v>
                </c:pt>
                <c:pt idx="156">
                  <c:v>41609</c:v>
                </c:pt>
                <c:pt idx="157">
                  <c:v>41640</c:v>
                </c:pt>
                <c:pt idx="158">
                  <c:v>41671</c:v>
                </c:pt>
                <c:pt idx="159">
                  <c:v>41699</c:v>
                </c:pt>
                <c:pt idx="160">
                  <c:v>41730</c:v>
                </c:pt>
                <c:pt idx="161">
                  <c:v>41760</c:v>
                </c:pt>
                <c:pt idx="162">
                  <c:v>41791</c:v>
                </c:pt>
                <c:pt idx="163">
                  <c:v>41821</c:v>
                </c:pt>
                <c:pt idx="164">
                  <c:v>41852</c:v>
                </c:pt>
                <c:pt idx="165">
                  <c:v>41883</c:v>
                </c:pt>
                <c:pt idx="166">
                  <c:v>41913</c:v>
                </c:pt>
                <c:pt idx="167">
                  <c:v>41944</c:v>
                </c:pt>
                <c:pt idx="168">
                  <c:v>41974</c:v>
                </c:pt>
                <c:pt idx="169">
                  <c:v>42005</c:v>
                </c:pt>
                <c:pt idx="170">
                  <c:v>42036</c:v>
                </c:pt>
                <c:pt idx="171">
                  <c:v>42064</c:v>
                </c:pt>
                <c:pt idx="172">
                  <c:v>42095</c:v>
                </c:pt>
                <c:pt idx="173">
                  <c:v>42125</c:v>
                </c:pt>
                <c:pt idx="174">
                  <c:v>42156</c:v>
                </c:pt>
                <c:pt idx="175">
                  <c:v>42186</c:v>
                </c:pt>
                <c:pt idx="176">
                  <c:v>42217</c:v>
                </c:pt>
                <c:pt idx="177">
                  <c:v>42248</c:v>
                </c:pt>
                <c:pt idx="178">
                  <c:v>42278</c:v>
                </c:pt>
                <c:pt idx="179">
                  <c:v>42309</c:v>
                </c:pt>
                <c:pt idx="180">
                  <c:v>42339</c:v>
                </c:pt>
                <c:pt idx="181">
                  <c:v>42370</c:v>
                </c:pt>
                <c:pt idx="182">
                  <c:v>42401</c:v>
                </c:pt>
                <c:pt idx="183">
                  <c:v>42430</c:v>
                </c:pt>
                <c:pt idx="184">
                  <c:v>42461</c:v>
                </c:pt>
                <c:pt idx="185">
                  <c:v>42491</c:v>
                </c:pt>
                <c:pt idx="186">
                  <c:v>42522</c:v>
                </c:pt>
                <c:pt idx="187">
                  <c:v>42552</c:v>
                </c:pt>
                <c:pt idx="188">
                  <c:v>42583</c:v>
                </c:pt>
                <c:pt idx="189">
                  <c:v>42614</c:v>
                </c:pt>
                <c:pt idx="190">
                  <c:v>42644</c:v>
                </c:pt>
                <c:pt idx="191">
                  <c:v>42675</c:v>
                </c:pt>
                <c:pt idx="192">
                  <c:v>42705</c:v>
                </c:pt>
                <c:pt idx="193">
                  <c:v>42736</c:v>
                </c:pt>
                <c:pt idx="194">
                  <c:v>42767</c:v>
                </c:pt>
                <c:pt idx="195">
                  <c:v>42795</c:v>
                </c:pt>
                <c:pt idx="196">
                  <c:v>42826</c:v>
                </c:pt>
                <c:pt idx="197">
                  <c:v>42856</c:v>
                </c:pt>
                <c:pt idx="198">
                  <c:v>42887</c:v>
                </c:pt>
                <c:pt idx="199">
                  <c:v>42917</c:v>
                </c:pt>
                <c:pt idx="200">
                  <c:v>42948</c:v>
                </c:pt>
                <c:pt idx="201">
                  <c:v>42979</c:v>
                </c:pt>
                <c:pt idx="202">
                  <c:v>43009</c:v>
                </c:pt>
                <c:pt idx="203">
                  <c:v>43040</c:v>
                </c:pt>
                <c:pt idx="204">
                  <c:v>43070</c:v>
                </c:pt>
                <c:pt idx="205">
                  <c:v>43101</c:v>
                </c:pt>
                <c:pt idx="206">
                  <c:v>43132</c:v>
                </c:pt>
                <c:pt idx="207">
                  <c:v>43160</c:v>
                </c:pt>
                <c:pt idx="208">
                  <c:v>43191</c:v>
                </c:pt>
                <c:pt idx="209">
                  <c:v>43221</c:v>
                </c:pt>
                <c:pt idx="210">
                  <c:v>43252</c:v>
                </c:pt>
                <c:pt idx="211">
                  <c:v>43282</c:v>
                </c:pt>
                <c:pt idx="212">
                  <c:v>43313</c:v>
                </c:pt>
                <c:pt idx="213">
                  <c:v>43344</c:v>
                </c:pt>
                <c:pt idx="214">
                  <c:v>43374</c:v>
                </c:pt>
                <c:pt idx="215">
                  <c:v>43405</c:v>
                </c:pt>
                <c:pt idx="216">
                  <c:v>43435</c:v>
                </c:pt>
                <c:pt idx="217">
                  <c:v>43466</c:v>
                </c:pt>
                <c:pt idx="218">
                  <c:v>43497</c:v>
                </c:pt>
                <c:pt idx="219">
                  <c:v>43525</c:v>
                </c:pt>
                <c:pt idx="220">
                  <c:v>43556</c:v>
                </c:pt>
                <c:pt idx="221">
                  <c:v>43586</c:v>
                </c:pt>
                <c:pt idx="222">
                  <c:v>43617</c:v>
                </c:pt>
                <c:pt idx="223">
                  <c:v>43647</c:v>
                </c:pt>
                <c:pt idx="224">
                  <c:v>43678</c:v>
                </c:pt>
                <c:pt idx="225">
                  <c:v>43709</c:v>
                </c:pt>
                <c:pt idx="226">
                  <c:v>43739</c:v>
                </c:pt>
                <c:pt idx="227">
                  <c:v>43770</c:v>
                </c:pt>
                <c:pt idx="228">
                  <c:v>43800</c:v>
                </c:pt>
                <c:pt idx="229">
                  <c:v>43831</c:v>
                </c:pt>
                <c:pt idx="230">
                  <c:v>43862</c:v>
                </c:pt>
                <c:pt idx="231">
                  <c:v>43891</c:v>
                </c:pt>
                <c:pt idx="232">
                  <c:v>43922</c:v>
                </c:pt>
                <c:pt idx="233">
                  <c:v>43952</c:v>
                </c:pt>
                <c:pt idx="234">
                  <c:v>43983</c:v>
                </c:pt>
                <c:pt idx="235">
                  <c:v>44013</c:v>
                </c:pt>
                <c:pt idx="236">
                  <c:v>44044</c:v>
                </c:pt>
                <c:pt idx="237">
                  <c:v>44075</c:v>
                </c:pt>
                <c:pt idx="238">
                  <c:v>44105</c:v>
                </c:pt>
                <c:pt idx="239">
                  <c:v>44136</c:v>
                </c:pt>
                <c:pt idx="240">
                  <c:v>44166</c:v>
                </c:pt>
                <c:pt idx="241">
                  <c:v>44197</c:v>
                </c:pt>
                <c:pt idx="242">
                  <c:v>44228</c:v>
                </c:pt>
                <c:pt idx="243">
                  <c:v>44256</c:v>
                </c:pt>
                <c:pt idx="244">
                  <c:v>44287</c:v>
                </c:pt>
                <c:pt idx="245">
                  <c:v>44317</c:v>
                </c:pt>
                <c:pt idx="246">
                  <c:v>44348</c:v>
                </c:pt>
                <c:pt idx="247">
                  <c:v>44378</c:v>
                </c:pt>
                <c:pt idx="248">
                  <c:v>44409</c:v>
                </c:pt>
              </c:numCache>
            </c:numRef>
          </c:cat>
          <c:val>
            <c:numRef>
              <c:f>Monthly!$BS$2:$BS$250</c:f>
              <c:numCache>
                <c:formatCode>0</c:formatCode>
                <c:ptCount val="249"/>
                <c:pt idx="0">
                  <c:v>5426</c:v>
                </c:pt>
                <c:pt idx="1">
                  <c:v>5722</c:v>
                </c:pt>
                <c:pt idx="2">
                  <c:v>5303</c:v>
                </c:pt>
                <c:pt idx="3">
                  <c:v>5528</c:v>
                </c:pt>
                <c:pt idx="4">
                  <c:v>5204</c:v>
                </c:pt>
                <c:pt idx="5">
                  <c:v>5410</c:v>
                </c:pt>
                <c:pt idx="6">
                  <c:v>5109</c:v>
                </c:pt>
                <c:pt idx="7">
                  <c:v>5244</c:v>
                </c:pt>
                <c:pt idx="8">
                  <c:v>5223</c:v>
                </c:pt>
                <c:pt idx="9">
                  <c:v>4954</c:v>
                </c:pt>
                <c:pt idx="10">
                  <c:v>5078</c:v>
                </c:pt>
                <c:pt idx="11">
                  <c:v>4914</c:v>
                </c:pt>
                <c:pt idx="12">
                  <c:v>4829</c:v>
                </c:pt>
                <c:pt idx="13">
                  <c:v>4855</c:v>
                </c:pt>
                <c:pt idx="14">
                  <c:v>4801</c:v>
                </c:pt>
                <c:pt idx="15">
                  <c:v>4706</c:v>
                </c:pt>
                <c:pt idx="16">
                  <c:v>4928</c:v>
                </c:pt>
                <c:pt idx="17">
                  <c:v>4857</c:v>
                </c:pt>
                <c:pt idx="18">
                  <c:v>4869</c:v>
                </c:pt>
                <c:pt idx="19">
                  <c:v>4946</c:v>
                </c:pt>
                <c:pt idx="20">
                  <c:v>4871</c:v>
                </c:pt>
                <c:pt idx="21">
                  <c:v>4879</c:v>
                </c:pt>
                <c:pt idx="22">
                  <c:v>4798</c:v>
                </c:pt>
                <c:pt idx="23">
                  <c:v>4792</c:v>
                </c:pt>
                <c:pt idx="24">
                  <c:v>4893</c:v>
                </c:pt>
                <c:pt idx="25">
                  <c:v>5058</c:v>
                </c:pt>
                <c:pt idx="26">
                  <c:v>4714</c:v>
                </c:pt>
                <c:pt idx="27">
                  <c:v>4470</c:v>
                </c:pt>
                <c:pt idx="28">
                  <c:v>4600</c:v>
                </c:pt>
                <c:pt idx="29">
                  <c:v>4678</c:v>
                </c:pt>
                <c:pt idx="30">
                  <c:v>4682</c:v>
                </c:pt>
                <c:pt idx="31">
                  <c:v>4639</c:v>
                </c:pt>
                <c:pt idx="32">
                  <c:v>4666</c:v>
                </c:pt>
                <c:pt idx="33">
                  <c:v>4799</c:v>
                </c:pt>
                <c:pt idx="34">
                  <c:v>4902</c:v>
                </c:pt>
                <c:pt idx="35">
                  <c:v>4767</c:v>
                </c:pt>
                <c:pt idx="36">
                  <c:v>4984</c:v>
                </c:pt>
                <c:pt idx="37">
                  <c:v>4900</c:v>
                </c:pt>
                <c:pt idx="38">
                  <c:v>4788</c:v>
                </c:pt>
                <c:pt idx="39">
                  <c:v>5227</c:v>
                </c:pt>
                <c:pt idx="40">
                  <c:v>5152</c:v>
                </c:pt>
                <c:pt idx="41">
                  <c:v>4976</c:v>
                </c:pt>
                <c:pt idx="42">
                  <c:v>5009</c:v>
                </c:pt>
                <c:pt idx="43">
                  <c:v>4891</c:v>
                </c:pt>
                <c:pt idx="44">
                  <c:v>5013</c:v>
                </c:pt>
                <c:pt idx="45">
                  <c:v>5062</c:v>
                </c:pt>
                <c:pt idx="46">
                  <c:v>5149</c:v>
                </c:pt>
                <c:pt idx="47">
                  <c:v>5181</c:v>
                </c:pt>
                <c:pt idx="48">
                  <c:v>5153</c:v>
                </c:pt>
                <c:pt idx="49">
                  <c:v>5201</c:v>
                </c:pt>
                <c:pt idx="50">
                  <c:v>5276</c:v>
                </c:pt>
                <c:pt idx="51">
                  <c:v>5273</c:v>
                </c:pt>
                <c:pt idx="52">
                  <c:v>5362</c:v>
                </c:pt>
                <c:pt idx="53">
                  <c:v>5271</c:v>
                </c:pt>
                <c:pt idx="54">
                  <c:v>5376</c:v>
                </c:pt>
                <c:pt idx="55">
                  <c:v>5328</c:v>
                </c:pt>
                <c:pt idx="56">
                  <c:v>5409</c:v>
                </c:pt>
                <c:pt idx="57">
                  <c:v>5493</c:v>
                </c:pt>
                <c:pt idx="58">
                  <c:v>5124</c:v>
                </c:pt>
                <c:pt idx="59">
                  <c:v>5344</c:v>
                </c:pt>
                <c:pt idx="60">
                  <c:v>5294</c:v>
                </c:pt>
                <c:pt idx="61">
                  <c:v>5271</c:v>
                </c:pt>
                <c:pt idx="62">
                  <c:v>5474</c:v>
                </c:pt>
                <c:pt idx="63">
                  <c:v>5524</c:v>
                </c:pt>
                <c:pt idx="64">
                  <c:v>5215</c:v>
                </c:pt>
                <c:pt idx="65">
                  <c:v>5498</c:v>
                </c:pt>
                <c:pt idx="66">
                  <c:v>5455</c:v>
                </c:pt>
                <c:pt idx="67">
                  <c:v>5573</c:v>
                </c:pt>
                <c:pt idx="68">
                  <c:v>5373</c:v>
                </c:pt>
                <c:pt idx="69">
                  <c:v>5288</c:v>
                </c:pt>
                <c:pt idx="70">
                  <c:v>5375</c:v>
                </c:pt>
                <c:pt idx="71">
                  <c:v>5495</c:v>
                </c:pt>
                <c:pt idx="72">
                  <c:v>5214</c:v>
                </c:pt>
                <c:pt idx="73">
                  <c:v>5426</c:v>
                </c:pt>
                <c:pt idx="74">
                  <c:v>5160</c:v>
                </c:pt>
                <c:pt idx="75">
                  <c:v>5479</c:v>
                </c:pt>
                <c:pt idx="76">
                  <c:v>5353</c:v>
                </c:pt>
                <c:pt idx="77">
                  <c:v>5469</c:v>
                </c:pt>
                <c:pt idx="78">
                  <c:v>5267</c:v>
                </c:pt>
                <c:pt idx="79">
                  <c:v>5217</c:v>
                </c:pt>
                <c:pt idx="80">
                  <c:v>5358</c:v>
                </c:pt>
                <c:pt idx="81">
                  <c:v>5344</c:v>
                </c:pt>
                <c:pt idx="82">
                  <c:v>5398</c:v>
                </c:pt>
                <c:pt idx="83">
                  <c:v>5176</c:v>
                </c:pt>
                <c:pt idx="84">
                  <c:v>5119</c:v>
                </c:pt>
                <c:pt idx="85">
                  <c:v>5071</c:v>
                </c:pt>
                <c:pt idx="86">
                  <c:v>5077</c:v>
                </c:pt>
                <c:pt idx="87">
                  <c:v>4924</c:v>
                </c:pt>
                <c:pt idx="88">
                  <c:v>4948</c:v>
                </c:pt>
                <c:pt idx="89">
                  <c:v>4691</c:v>
                </c:pt>
                <c:pt idx="90">
                  <c:v>4893</c:v>
                </c:pt>
                <c:pt idx="91">
                  <c:v>4637</c:v>
                </c:pt>
                <c:pt idx="92">
                  <c:v>4682</c:v>
                </c:pt>
                <c:pt idx="93">
                  <c:v>4499</c:v>
                </c:pt>
                <c:pt idx="94">
                  <c:v>4548</c:v>
                </c:pt>
                <c:pt idx="95">
                  <c:v>4104</c:v>
                </c:pt>
                <c:pt idx="96">
                  <c:v>4348</c:v>
                </c:pt>
                <c:pt idx="97">
                  <c:v>4095</c:v>
                </c:pt>
                <c:pt idx="98">
                  <c:v>4061</c:v>
                </c:pt>
                <c:pt idx="99">
                  <c:v>3858</c:v>
                </c:pt>
                <c:pt idx="100">
                  <c:v>3888</c:v>
                </c:pt>
                <c:pt idx="101">
                  <c:v>3758</c:v>
                </c:pt>
                <c:pt idx="102">
                  <c:v>3639</c:v>
                </c:pt>
                <c:pt idx="103">
                  <c:v>3857</c:v>
                </c:pt>
                <c:pt idx="104">
                  <c:v>3810</c:v>
                </c:pt>
                <c:pt idx="105">
                  <c:v>3944</c:v>
                </c:pt>
                <c:pt idx="106">
                  <c:v>3838</c:v>
                </c:pt>
                <c:pt idx="107">
                  <c:v>4024</c:v>
                </c:pt>
                <c:pt idx="108">
                  <c:v>4004</c:v>
                </c:pt>
                <c:pt idx="109">
                  <c:v>3904</c:v>
                </c:pt>
                <c:pt idx="110">
                  <c:v>3864</c:v>
                </c:pt>
                <c:pt idx="111">
                  <c:v>4302</c:v>
                </c:pt>
                <c:pt idx="112">
                  <c:v>4159</c:v>
                </c:pt>
                <c:pt idx="113">
                  <c:v>4420</c:v>
                </c:pt>
                <c:pt idx="114">
                  <c:v>4111</c:v>
                </c:pt>
                <c:pt idx="115">
                  <c:v>4163</c:v>
                </c:pt>
                <c:pt idx="116">
                  <c:v>4046</c:v>
                </c:pt>
                <c:pt idx="117">
                  <c:v>4034</c:v>
                </c:pt>
                <c:pt idx="118">
                  <c:v>4173</c:v>
                </c:pt>
                <c:pt idx="119">
                  <c:v>4182</c:v>
                </c:pt>
                <c:pt idx="120">
                  <c:v>4299</c:v>
                </c:pt>
                <c:pt idx="121">
                  <c:v>4000</c:v>
                </c:pt>
                <c:pt idx="122">
                  <c:v>4231</c:v>
                </c:pt>
                <c:pt idx="123">
                  <c:v>4430</c:v>
                </c:pt>
                <c:pt idx="124">
                  <c:v>4296</c:v>
                </c:pt>
                <c:pt idx="125">
                  <c:v>4261</c:v>
                </c:pt>
                <c:pt idx="126">
                  <c:v>4366</c:v>
                </c:pt>
                <c:pt idx="127">
                  <c:v>4261</c:v>
                </c:pt>
                <c:pt idx="128">
                  <c:v>4298</c:v>
                </c:pt>
                <c:pt idx="129">
                  <c:v>4429</c:v>
                </c:pt>
                <c:pt idx="130">
                  <c:v>4370</c:v>
                </c:pt>
                <c:pt idx="131">
                  <c:v>4365</c:v>
                </c:pt>
                <c:pt idx="132">
                  <c:v>4356</c:v>
                </c:pt>
                <c:pt idx="133">
                  <c:v>4457</c:v>
                </c:pt>
                <c:pt idx="134">
                  <c:v>4560</c:v>
                </c:pt>
                <c:pt idx="135">
                  <c:v>4575</c:v>
                </c:pt>
                <c:pt idx="136">
                  <c:v>4389</c:v>
                </c:pt>
                <c:pt idx="137">
                  <c:v>4533</c:v>
                </c:pt>
                <c:pt idx="138">
                  <c:v>4440</c:v>
                </c:pt>
                <c:pt idx="139">
                  <c:v>4327</c:v>
                </c:pt>
                <c:pt idx="140">
                  <c:v>4450</c:v>
                </c:pt>
                <c:pt idx="141">
                  <c:v>4302</c:v>
                </c:pt>
                <c:pt idx="142">
                  <c:v>4389</c:v>
                </c:pt>
                <c:pt idx="143">
                  <c:v>4489</c:v>
                </c:pt>
                <c:pt idx="144">
                  <c:v>4452</c:v>
                </c:pt>
                <c:pt idx="145">
                  <c:v>4487</c:v>
                </c:pt>
                <c:pt idx="146">
                  <c:v>4571</c:v>
                </c:pt>
                <c:pt idx="147">
                  <c:v>4369</c:v>
                </c:pt>
                <c:pt idx="148">
                  <c:v>4572</c:v>
                </c:pt>
                <c:pt idx="149">
                  <c:v>4663</c:v>
                </c:pt>
                <c:pt idx="150">
                  <c:v>4440</c:v>
                </c:pt>
                <c:pt idx="151">
                  <c:v>4561</c:v>
                </c:pt>
                <c:pt idx="152">
                  <c:v>4730</c:v>
                </c:pt>
                <c:pt idx="153">
                  <c:v>4726</c:v>
                </c:pt>
                <c:pt idx="154">
                  <c:v>4518</c:v>
                </c:pt>
                <c:pt idx="155">
                  <c:v>4622</c:v>
                </c:pt>
                <c:pt idx="156">
                  <c:v>4614</c:v>
                </c:pt>
                <c:pt idx="157">
                  <c:v>4626</c:v>
                </c:pt>
                <c:pt idx="158">
                  <c:v>4696</c:v>
                </c:pt>
                <c:pt idx="159">
                  <c:v>4763</c:v>
                </c:pt>
                <c:pt idx="160">
                  <c:v>4880</c:v>
                </c:pt>
                <c:pt idx="161">
                  <c:v>4808</c:v>
                </c:pt>
                <c:pt idx="162">
                  <c:v>4925</c:v>
                </c:pt>
                <c:pt idx="163">
                  <c:v>5008</c:v>
                </c:pt>
                <c:pt idx="164">
                  <c:v>4810</c:v>
                </c:pt>
                <c:pt idx="165">
                  <c:v>5149</c:v>
                </c:pt>
                <c:pt idx="166">
                  <c:v>5111</c:v>
                </c:pt>
                <c:pt idx="167">
                  <c:v>4978</c:v>
                </c:pt>
                <c:pt idx="168">
                  <c:v>5192</c:v>
                </c:pt>
                <c:pt idx="169">
                  <c:v>5061</c:v>
                </c:pt>
                <c:pt idx="170">
                  <c:v>5127</c:v>
                </c:pt>
                <c:pt idx="171">
                  <c:v>5126</c:v>
                </c:pt>
                <c:pt idx="172">
                  <c:v>5196</c:v>
                </c:pt>
                <c:pt idx="173">
                  <c:v>5142</c:v>
                </c:pt>
                <c:pt idx="174">
                  <c:v>5125</c:v>
                </c:pt>
                <c:pt idx="175">
                  <c:v>5150</c:v>
                </c:pt>
                <c:pt idx="176">
                  <c:v>5163</c:v>
                </c:pt>
                <c:pt idx="177">
                  <c:v>5287</c:v>
                </c:pt>
                <c:pt idx="178">
                  <c:v>5338</c:v>
                </c:pt>
                <c:pt idx="179">
                  <c:v>5358</c:v>
                </c:pt>
                <c:pt idx="180">
                  <c:v>5540</c:v>
                </c:pt>
                <c:pt idx="181">
                  <c:v>5220</c:v>
                </c:pt>
                <c:pt idx="182">
                  <c:v>5470</c:v>
                </c:pt>
                <c:pt idx="183">
                  <c:v>5359</c:v>
                </c:pt>
                <c:pt idx="184">
                  <c:v>5294</c:v>
                </c:pt>
                <c:pt idx="185">
                  <c:v>5197</c:v>
                </c:pt>
                <c:pt idx="186">
                  <c:v>5281</c:v>
                </c:pt>
                <c:pt idx="187">
                  <c:v>5426</c:v>
                </c:pt>
                <c:pt idx="188">
                  <c:v>5327</c:v>
                </c:pt>
                <c:pt idx="189">
                  <c:v>5306</c:v>
                </c:pt>
                <c:pt idx="190">
                  <c:v>5210</c:v>
                </c:pt>
                <c:pt idx="191">
                  <c:v>5308</c:v>
                </c:pt>
                <c:pt idx="192">
                  <c:v>5343</c:v>
                </c:pt>
                <c:pt idx="193">
                  <c:v>5497</c:v>
                </c:pt>
                <c:pt idx="194">
                  <c:v>5345</c:v>
                </c:pt>
                <c:pt idx="195">
                  <c:v>5394</c:v>
                </c:pt>
                <c:pt idx="196">
                  <c:v>5309</c:v>
                </c:pt>
                <c:pt idx="197">
                  <c:v>5477</c:v>
                </c:pt>
                <c:pt idx="198">
                  <c:v>5664</c:v>
                </c:pt>
                <c:pt idx="199">
                  <c:v>5508</c:v>
                </c:pt>
                <c:pt idx="200">
                  <c:v>5571</c:v>
                </c:pt>
                <c:pt idx="201">
                  <c:v>5409</c:v>
                </c:pt>
                <c:pt idx="202">
                  <c:v>5605</c:v>
                </c:pt>
                <c:pt idx="203">
                  <c:v>5463</c:v>
                </c:pt>
                <c:pt idx="204">
                  <c:v>5424</c:v>
                </c:pt>
                <c:pt idx="205">
                  <c:v>5459</c:v>
                </c:pt>
                <c:pt idx="206">
                  <c:v>5633</c:v>
                </c:pt>
                <c:pt idx="207">
                  <c:v>5636</c:v>
                </c:pt>
                <c:pt idx="208">
                  <c:v>5610</c:v>
                </c:pt>
                <c:pt idx="209">
                  <c:v>5865</c:v>
                </c:pt>
                <c:pt idx="210">
                  <c:v>5777</c:v>
                </c:pt>
                <c:pt idx="211">
                  <c:v>5707</c:v>
                </c:pt>
                <c:pt idx="212">
                  <c:v>5863</c:v>
                </c:pt>
                <c:pt idx="213">
                  <c:v>5616</c:v>
                </c:pt>
                <c:pt idx="214">
                  <c:v>5876</c:v>
                </c:pt>
                <c:pt idx="215">
                  <c:v>5815</c:v>
                </c:pt>
                <c:pt idx="216">
                  <c:v>5709</c:v>
                </c:pt>
                <c:pt idx="217">
                  <c:v>5741</c:v>
                </c:pt>
                <c:pt idx="218">
                  <c:v>5668</c:v>
                </c:pt>
                <c:pt idx="219">
                  <c:v>5684</c:v>
                </c:pt>
                <c:pt idx="220">
                  <c:v>6051</c:v>
                </c:pt>
                <c:pt idx="221">
                  <c:v>5719</c:v>
                </c:pt>
                <c:pt idx="222">
                  <c:v>5776</c:v>
                </c:pt>
                <c:pt idx="223">
                  <c:v>5987</c:v>
                </c:pt>
                <c:pt idx="224">
                  <c:v>5907</c:v>
                </c:pt>
                <c:pt idx="225">
                  <c:v>5970</c:v>
                </c:pt>
                <c:pt idx="226">
                  <c:v>5799</c:v>
                </c:pt>
                <c:pt idx="227">
                  <c:v>5842</c:v>
                </c:pt>
                <c:pt idx="228">
                  <c:v>5882</c:v>
                </c:pt>
                <c:pt idx="229">
                  <c:v>5974</c:v>
                </c:pt>
                <c:pt idx="230">
                  <c:v>5979</c:v>
                </c:pt>
                <c:pt idx="231">
                  <c:v>5132</c:v>
                </c:pt>
                <c:pt idx="232">
                  <c:v>3942</c:v>
                </c:pt>
                <c:pt idx="233">
                  <c:v>8272</c:v>
                </c:pt>
                <c:pt idx="234">
                  <c:v>7697</c:v>
                </c:pt>
                <c:pt idx="235">
                  <c:v>6237</c:v>
                </c:pt>
                <c:pt idx="236">
                  <c:v>6431</c:v>
                </c:pt>
                <c:pt idx="237">
                  <c:v>5932</c:v>
                </c:pt>
                <c:pt idx="238">
                  <c:v>6035</c:v>
                </c:pt>
                <c:pt idx="239">
                  <c:v>6019</c:v>
                </c:pt>
                <c:pt idx="240">
                  <c:v>5411</c:v>
                </c:pt>
                <c:pt idx="241">
                  <c:v>5465</c:v>
                </c:pt>
                <c:pt idx="242">
                  <c:v>5794</c:v>
                </c:pt>
                <c:pt idx="243">
                  <c:v>6006</c:v>
                </c:pt>
                <c:pt idx="244">
                  <c:v>6012</c:v>
                </c:pt>
                <c:pt idx="245">
                  <c:v>6022</c:v>
                </c:pt>
                <c:pt idx="246">
                  <c:v>6827</c:v>
                </c:pt>
                <c:pt idx="247">
                  <c:v>6761</c:v>
                </c:pt>
                <c:pt idx="248">
                  <c:v>6322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36B-6C4B-B417-6BFAEA67CD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05604768"/>
        <c:axId val="455865808"/>
      </c:lineChart>
      <c:dateAx>
        <c:axId val="405604768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5865808"/>
        <c:crosses val="autoZero"/>
        <c:auto val="1"/>
        <c:lblOffset val="100"/>
        <c:baseTimeUnit val="months"/>
      </c:dateAx>
      <c:valAx>
        <c:axId val="455865808"/>
        <c:scaling>
          <c:orientation val="minMax"/>
          <c:min val="3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5604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Quarterly!$J$1</c:f>
              <c:strCache>
                <c:ptCount val="1"/>
                <c:pt idx="0">
                  <c:v>GDPC1</c:v>
                </c:pt>
              </c:strCache>
            </c:strRef>
          </c:tx>
          <c:spPr>
            <a:ln w="31750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cat>
            <c:numRef>
              <c:f>Quarterly!$I$2:$I$299</c:f>
              <c:numCache>
                <c:formatCode>yyyy\-mm\-dd</c:formatCode>
                <c:ptCount val="298"/>
                <c:pt idx="0">
                  <c:v>17168</c:v>
                </c:pt>
                <c:pt idx="1">
                  <c:v>17258</c:v>
                </c:pt>
                <c:pt idx="2">
                  <c:v>17349</c:v>
                </c:pt>
                <c:pt idx="3">
                  <c:v>17441</c:v>
                </c:pt>
                <c:pt idx="4">
                  <c:v>17533</c:v>
                </c:pt>
                <c:pt idx="5">
                  <c:v>17624</c:v>
                </c:pt>
                <c:pt idx="6">
                  <c:v>17715</c:v>
                </c:pt>
                <c:pt idx="7">
                  <c:v>17807</c:v>
                </c:pt>
                <c:pt idx="8">
                  <c:v>17899</c:v>
                </c:pt>
                <c:pt idx="9">
                  <c:v>17989</c:v>
                </c:pt>
                <c:pt idx="10">
                  <c:v>18080</c:v>
                </c:pt>
                <c:pt idx="11">
                  <c:v>18172</c:v>
                </c:pt>
                <c:pt idx="12">
                  <c:v>18264</c:v>
                </c:pt>
                <c:pt idx="13">
                  <c:v>18354</c:v>
                </c:pt>
                <c:pt idx="14">
                  <c:v>18445</c:v>
                </c:pt>
                <c:pt idx="15">
                  <c:v>18537</c:v>
                </c:pt>
                <c:pt idx="16">
                  <c:v>18629</c:v>
                </c:pt>
                <c:pt idx="17">
                  <c:v>18719</c:v>
                </c:pt>
                <c:pt idx="18">
                  <c:v>18810</c:v>
                </c:pt>
                <c:pt idx="19">
                  <c:v>18902</c:v>
                </c:pt>
                <c:pt idx="20">
                  <c:v>18994</c:v>
                </c:pt>
                <c:pt idx="21">
                  <c:v>19085</c:v>
                </c:pt>
                <c:pt idx="22">
                  <c:v>19176</c:v>
                </c:pt>
                <c:pt idx="23">
                  <c:v>19268</c:v>
                </c:pt>
                <c:pt idx="24">
                  <c:v>19360</c:v>
                </c:pt>
                <c:pt idx="25">
                  <c:v>19450</c:v>
                </c:pt>
                <c:pt idx="26">
                  <c:v>19541</c:v>
                </c:pt>
                <c:pt idx="27">
                  <c:v>19633</c:v>
                </c:pt>
                <c:pt idx="28">
                  <c:v>19725</c:v>
                </c:pt>
                <c:pt idx="29">
                  <c:v>19815</c:v>
                </c:pt>
                <c:pt idx="30">
                  <c:v>19906</c:v>
                </c:pt>
                <c:pt idx="31">
                  <c:v>19998</c:v>
                </c:pt>
                <c:pt idx="32">
                  <c:v>20090</c:v>
                </c:pt>
                <c:pt idx="33">
                  <c:v>20180</c:v>
                </c:pt>
                <c:pt idx="34">
                  <c:v>20271</c:v>
                </c:pt>
                <c:pt idx="35">
                  <c:v>20363</c:v>
                </c:pt>
                <c:pt idx="36">
                  <c:v>20455</c:v>
                </c:pt>
                <c:pt idx="37">
                  <c:v>20546</c:v>
                </c:pt>
                <c:pt idx="38">
                  <c:v>20637</c:v>
                </c:pt>
                <c:pt idx="39">
                  <c:v>20729</c:v>
                </c:pt>
                <c:pt idx="40">
                  <c:v>20821</c:v>
                </c:pt>
                <c:pt idx="41">
                  <c:v>20911</c:v>
                </c:pt>
                <c:pt idx="42">
                  <c:v>21002</c:v>
                </c:pt>
                <c:pt idx="43">
                  <c:v>21094</c:v>
                </c:pt>
                <c:pt idx="44">
                  <c:v>21186</c:v>
                </c:pt>
                <c:pt idx="45">
                  <c:v>21276</c:v>
                </c:pt>
                <c:pt idx="46">
                  <c:v>21367</c:v>
                </c:pt>
                <c:pt idx="47">
                  <c:v>21459</c:v>
                </c:pt>
                <c:pt idx="48">
                  <c:v>21551</c:v>
                </c:pt>
                <c:pt idx="49">
                  <c:v>21641</c:v>
                </c:pt>
                <c:pt idx="50">
                  <c:v>21732</c:v>
                </c:pt>
                <c:pt idx="51">
                  <c:v>21824</c:v>
                </c:pt>
                <c:pt idx="52">
                  <c:v>21916</c:v>
                </c:pt>
                <c:pt idx="53">
                  <c:v>22007</c:v>
                </c:pt>
                <c:pt idx="54">
                  <c:v>22098</c:v>
                </c:pt>
                <c:pt idx="55">
                  <c:v>22190</c:v>
                </c:pt>
                <c:pt idx="56">
                  <c:v>22282</c:v>
                </c:pt>
                <c:pt idx="57">
                  <c:v>22372</c:v>
                </c:pt>
                <c:pt idx="58">
                  <c:v>22463</c:v>
                </c:pt>
                <c:pt idx="59">
                  <c:v>22555</c:v>
                </c:pt>
                <c:pt idx="60">
                  <c:v>22647</c:v>
                </c:pt>
                <c:pt idx="61">
                  <c:v>22737</c:v>
                </c:pt>
                <c:pt idx="62">
                  <c:v>22828</c:v>
                </c:pt>
                <c:pt idx="63">
                  <c:v>22920</c:v>
                </c:pt>
                <c:pt idx="64">
                  <c:v>23012</c:v>
                </c:pt>
                <c:pt idx="65">
                  <c:v>23102</c:v>
                </c:pt>
                <c:pt idx="66">
                  <c:v>23193</c:v>
                </c:pt>
                <c:pt idx="67">
                  <c:v>23285</c:v>
                </c:pt>
                <c:pt idx="68">
                  <c:v>23377</c:v>
                </c:pt>
                <c:pt idx="69">
                  <c:v>23468</c:v>
                </c:pt>
                <c:pt idx="70">
                  <c:v>23559</c:v>
                </c:pt>
                <c:pt idx="71">
                  <c:v>23651</c:v>
                </c:pt>
                <c:pt idx="72">
                  <c:v>23743</c:v>
                </c:pt>
                <c:pt idx="73">
                  <c:v>23833</c:v>
                </c:pt>
                <c:pt idx="74">
                  <c:v>23924</c:v>
                </c:pt>
                <c:pt idx="75">
                  <c:v>24016</c:v>
                </c:pt>
                <c:pt idx="76">
                  <c:v>24108</c:v>
                </c:pt>
                <c:pt idx="77">
                  <c:v>24198</c:v>
                </c:pt>
                <c:pt idx="78">
                  <c:v>24289</c:v>
                </c:pt>
                <c:pt idx="79">
                  <c:v>24381</c:v>
                </c:pt>
                <c:pt idx="80">
                  <c:v>24473</c:v>
                </c:pt>
                <c:pt idx="81">
                  <c:v>24563</c:v>
                </c:pt>
                <c:pt idx="82">
                  <c:v>24654</c:v>
                </c:pt>
                <c:pt idx="83">
                  <c:v>24746</c:v>
                </c:pt>
                <c:pt idx="84">
                  <c:v>24838</c:v>
                </c:pt>
                <c:pt idx="85">
                  <c:v>24929</c:v>
                </c:pt>
                <c:pt idx="86">
                  <c:v>25020</c:v>
                </c:pt>
                <c:pt idx="87">
                  <c:v>25112</c:v>
                </c:pt>
                <c:pt idx="88">
                  <c:v>25204</c:v>
                </c:pt>
                <c:pt idx="89">
                  <c:v>25294</c:v>
                </c:pt>
                <c:pt idx="90">
                  <c:v>25385</c:v>
                </c:pt>
                <c:pt idx="91">
                  <c:v>25477</c:v>
                </c:pt>
                <c:pt idx="92">
                  <c:v>25569</c:v>
                </c:pt>
                <c:pt idx="93">
                  <c:v>25659</c:v>
                </c:pt>
                <c:pt idx="94">
                  <c:v>25750</c:v>
                </c:pt>
                <c:pt idx="95">
                  <c:v>25842</c:v>
                </c:pt>
                <c:pt idx="96">
                  <c:v>25934</c:v>
                </c:pt>
                <c:pt idx="97">
                  <c:v>26024</c:v>
                </c:pt>
                <c:pt idx="98">
                  <c:v>26115</c:v>
                </c:pt>
                <c:pt idx="99">
                  <c:v>26207</c:v>
                </c:pt>
                <c:pt idx="100">
                  <c:v>26299</c:v>
                </c:pt>
                <c:pt idx="101">
                  <c:v>26390</c:v>
                </c:pt>
                <c:pt idx="102">
                  <c:v>26481</c:v>
                </c:pt>
                <c:pt idx="103">
                  <c:v>26573</c:v>
                </c:pt>
                <c:pt idx="104">
                  <c:v>26665</c:v>
                </c:pt>
                <c:pt idx="105">
                  <c:v>26755</c:v>
                </c:pt>
                <c:pt idx="106">
                  <c:v>26846</c:v>
                </c:pt>
                <c:pt idx="107">
                  <c:v>26938</c:v>
                </c:pt>
                <c:pt idx="108">
                  <c:v>27030</c:v>
                </c:pt>
                <c:pt idx="109">
                  <c:v>27120</c:v>
                </c:pt>
                <c:pt idx="110">
                  <c:v>27211</c:v>
                </c:pt>
                <c:pt idx="111">
                  <c:v>27303</c:v>
                </c:pt>
                <c:pt idx="112">
                  <c:v>27395</c:v>
                </c:pt>
                <c:pt idx="113">
                  <c:v>27485</c:v>
                </c:pt>
                <c:pt idx="114">
                  <c:v>27576</c:v>
                </c:pt>
                <c:pt idx="115">
                  <c:v>27668</c:v>
                </c:pt>
                <c:pt idx="116">
                  <c:v>27760</c:v>
                </c:pt>
                <c:pt idx="117">
                  <c:v>27851</c:v>
                </c:pt>
                <c:pt idx="118">
                  <c:v>27942</c:v>
                </c:pt>
                <c:pt idx="119">
                  <c:v>28034</c:v>
                </c:pt>
                <c:pt idx="120">
                  <c:v>28126</c:v>
                </c:pt>
                <c:pt idx="121">
                  <c:v>28216</c:v>
                </c:pt>
                <c:pt idx="122">
                  <c:v>28307</c:v>
                </c:pt>
                <c:pt idx="123">
                  <c:v>28399</c:v>
                </c:pt>
                <c:pt idx="124">
                  <c:v>28491</c:v>
                </c:pt>
                <c:pt idx="125">
                  <c:v>28581</c:v>
                </c:pt>
                <c:pt idx="126">
                  <c:v>28672</c:v>
                </c:pt>
                <c:pt idx="127">
                  <c:v>28764</c:v>
                </c:pt>
                <c:pt idx="128">
                  <c:v>28856</c:v>
                </c:pt>
                <c:pt idx="129">
                  <c:v>28946</c:v>
                </c:pt>
                <c:pt idx="130">
                  <c:v>29037</c:v>
                </c:pt>
                <c:pt idx="131">
                  <c:v>29129</c:v>
                </c:pt>
                <c:pt idx="132">
                  <c:v>29221</c:v>
                </c:pt>
                <c:pt idx="133">
                  <c:v>29312</c:v>
                </c:pt>
                <c:pt idx="134">
                  <c:v>29403</c:v>
                </c:pt>
                <c:pt idx="135">
                  <c:v>29495</c:v>
                </c:pt>
                <c:pt idx="136">
                  <c:v>29587</c:v>
                </c:pt>
                <c:pt idx="137">
                  <c:v>29677</c:v>
                </c:pt>
                <c:pt idx="138">
                  <c:v>29768</c:v>
                </c:pt>
                <c:pt idx="139">
                  <c:v>29860</c:v>
                </c:pt>
                <c:pt idx="140">
                  <c:v>29952</c:v>
                </c:pt>
                <c:pt idx="141">
                  <c:v>30042</c:v>
                </c:pt>
                <c:pt idx="142">
                  <c:v>30133</c:v>
                </c:pt>
                <c:pt idx="143">
                  <c:v>30225</c:v>
                </c:pt>
                <c:pt idx="144">
                  <c:v>30317</c:v>
                </c:pt>
                <c:pt idx="145">
                  <c:v>30407</c:v>
                </c:pt>
                <c:pt idx="146">
                  <c:v>30498</c:v>
                </c:pt>
                <c:pt idx="147">
                  <c:v>30590</c:v>
                </c:pt>
                <c:pt idx="148">
                  <c:v>30682</c:v>
                </c:pt>
                <c:pt idx="149">
                  <c:v>30773</c:v>
                </c:pt>
                <c:pt idx="150">
                  <c:v>30864</c:v>
                </c:pt>
                <c:pt idx="151">
                  <c:v>30956</c:v>
                </c:pt>
                <c:pt idx="152">
                  <c:v>31048</c:v>
                </c:pt>
                <c:pt idx="153">
                  <c:v>31138</c:v>
                </c:pt>
                <c:pt idx="154">
                  <c:v>31229</c:v>
                </c:pt>
                <c:pt idx="155">
                  <c:v>31321</c:v>
                </c:pt>
                <c:pt idx="156">
                  <c:v>31413</c:v>
                </c:pt>
                <c:pt idx="157">
                  <c:v>31503</c:v>
                </c:pt>
                <c:pt idx="158">
                  <c:v>31594</c:v>
                </c:pt>
                <c:pt idx="159">
                  <c:v>31686</c:v>
                </c:pt>
                <c:pt idx="160">
                  <c:v>31778</c:v>
                </c:pt>
                <c:pt idx="161">
                  <c:v>31868</c:v>
                </c:pt>
                <c:pt idx="162">
                  <c:v>31959</c:v>
                </c:pt>
                <c:pt idx="163">
                  <c:v>32051</c:v>
                </c:pt>
                <c:pt idx="164">
                  <c:v>32143</c:v>
                </c:pt>
                <c:pt idx="165">
                  <c:v>32234</c:v>
                </c:pt>
                <c:pt idx="166">
                  <c:v>32325</c:v>
                </c:pt>
                <c:pt idx="167">
                  <c:v>32417</c:v>
                </c:pt>
                <c:pt idx="168">
                  <c:v>32509</c:v>
                </c:pt>
                <c:pt idx="169">
                  <c:v>32599</c:v>
                </c:pt>
                <c:pt idx="170">
                  <c:v>32690</c:v>
                </c:pt>
                <c:pt idx="171">
                  <c:v>32782</c:v>
                </c:pt>
                <c:pt idx="172">
                  <c:v>32874</c:v>
                </c:pt>
                <c:pt idx="173">
                  <c:v>32964</c:v>
                </c:pt>
                <c:pt idx="174">
                  <c:v>33055</c:v>
                </c:pt>
                <c:pt idx="175">
                  <c:v>33147</c:v>
                </c:pt>
                <c:pt idx="176">
                  <c:v>33239</c:v>
                </c:pt>
                <c:pt idx="177">
                  <c:v>33329</c:v>
                </c:pt>
                <c:pt idx="178">
                  <c:v>33420</c:v>
                </c:pt>
                <c:pt idx="179">
                  <c:v>33512</c:v>
                </c:pt>
                <c:pt idx="180">
                  <c:v>33604</c:v>
                </c:pt>
                <c:pt idx="181">
                  <c:v>33695</c:v>
                </c:pt>
                <c:pt idx="182">
                  <c:v>33786</c:v>
                </c:pt>
                <c:pt idx="183">
                  <c:v>33878</c:v>
                </c:pt>
                <c:pt idx="184">
                  <c:v>33970</c:v>
                </c:pt>
                <c:pt idx="185">
                  <c:v>34060</c:v>
                </c:pt>
                <c:pt idx="186">
                  <c:v>34151</c:v>
                </c:pt>
                <c:pt idx="187">
                  <c:v>34243</c:v>
                </c:pt>
                <c:pt idx="188">
                  <c:v>34335</c:v>
                </c:pt>
                <c:pt idx="189">
                  <c:v>34425</c:v>
                </c:pt>
                <c:pt idx="190">
                  <c:v>34516</c:v>
                </c:pt>
                <c:pt idx="191">
                  <c:v>34608</c:v>
                </c:pt>
                <c:pt idx="192">
                  <c:v>34700</c:v>
                </c:pt>
                <c:pt idx="193">
                  <c:v>34790</c:v>
                </c:pt>
                <c:pt idx="194">
                  <c:v>34881</c:v>
                </c:pt>
                <c:pt idx="195">
                  <c:v>34973</c:v>
                </c:pt>
                <c:pt idx="196">
                  <c:v>35065</c:v>
                </c:pt>
                <c:pt idx="197">
                  <c:v>35156</c:v>
                </c:pt>
                <c:pt idx="198">
                  <c:v>35247</c:v>
                </c:pt>
                <c:pt idx="199">
                  <c:v>35339</c:v>
                </c:pt>
                <c:pt idx="200">
                  <c:v>35431</c:v>
                </c:pt>
                <c:pt idx="201">
                  <c:v>35521</c:v>
                </c:pt>
                <c:pt idx="202">
                  <c:v>35612</c:v>
                </c:pt>
                <c:pt idx="203">
                  <c:v>35704</c:v>
                </c:pt>
                <c:pt idx="204">
                  <c:v>35796</c:v>
                </c:pt>
                <c:pt idx="205">
                  <c:v>35886</c:v>
                </c:pt>
                <c:pt idx="206">
                  <c:v>35977</c:v>
                </c:pt>
                <c:pt idx="207">
                  <c:v>36069</c:v>
                </c:pt>
                <c:pt idx="208">
                  <c:v>36161</c:v>
                </c:pt>
                <c:pt idx="209">
                  <c:v>36251</c:v>
                </c:pt>
                <c:pt idx="210">
                  <c:v>36342</c:v>
                </c:pt>
                <c:pt idx="211">
                  <c:v>36434</c:v>
                </c:pt>
                <c:pt idx="212">
                  <c:v>36526</c:v>
                </c:pt>
                <c:pt idx="213">
                  <c:v>36617</c:v>
                </c:pt>
                <c:pt idx="214">
                  <c:v>36708</c:v>
                </c:pt>
                <c:pt idx="215">
                  <c:v>36800</c:v>
                </c:pt>
                <c:pt idx="216">
                  <c:v>36892</c:v>
                </c:pt>
                <c:pt idx="217">
                  <c:v>36982</c:v>
                </c:pt>
                <c:pt idx="218">
                  <c:v>37073</c:v>
                </c:pt>
                <c:pt idx="219">
                  <c:v>37165</c:v>
                </c:pt>
                <c:pt idx="220">
                  <c:v>37257</c:v>
                </c:pt>
                <c:pt idx="221">
                  <c:v>37347</c:v>
                </c:pt>
                <c:pt idx="222">
                  <c:v>37438</c:v>
                </c:pt>
                <c:pt idx="223">
                  <c:v>37530</c:v>
                </c:pt>
                <c:pt idx="224">
                  <c:v>37622</c:v>
                </c:pt>
                <c:pt idx="225">
                  <c:v>37712</c:v>
                </c:pt>
                <c:pt idx="226">
                  <c:v>37803</c:v>
                </c:pt>
                <c:pt idx="227">
                  <c:v>37895</c:v>
                </c:pt>
                <c:pt idx="228">
                  <c:v>37987</c:v>
                </c:pt>
                <c:pt idx="229">
                  <c:v>38078</c:v>
                </c:pt>
                <c:pt idx="230">
                  <c:v>38169</c:v>
                </c:pt>
                <c:pt idx="231">
                  <c:v>38261</c:v>
                </c:pt>
                <c:pt idx="232">
                  <c:v>38353</c:v>
                </c:pt>
                <c:pt idx="233">
                  <c:v>38443</c:v>
                </c:pt>
                <c:pt idx="234">
                  <c:v>38534</c:v>
                </c:pt>
                <c:pt idx="235">
                  <c:v>38626</c:v>
                </c:pt>
                <c:pt idx="236">
                  <c:v>38718</c:v>
                </c:pt>
                <c:pt idx="237">
                  <c:v>38808</c:v>
                </c:pt>
                <c:pt idx="238">
                  <c:v>38899</c:v>
                </c:pt>
                <c:pt idx="239">
                  <c:v>38991</c:v>
                </c:pt>
                <c:pt idx="240">
                  <c:v>39083</c:v>
                </c:pt>
                <c:pt idx="241">
                  <c:v>39173</c:v>
                </c:pt>
                <c:pt idx="242">
                  <c:v>39264</c:v>
                </c:pt>
                <c:pt idx="243">
                  <c:v>39356</c:v>
                </c:pt>
                <c:pt idx="244">
                  <c:v>39448</c:v>
                </c:pt>
                <c:pt idx="245">
                  <c:v>39539</c:v>
                </c:pt>
                <c:pt idx="246">
                  <c:v>39630</c:v>
                </c:pt>
                <c:pt idx="247">
                  <c:v>39722</c:v>
                </c:pt>
                <c:pt idx="248">
                  <c:v>39814</c:v>
                </c:pt>
                <c:pt idx="249">
                  <c:v>39904</c:v>
                </c:pt>
                <c:pt idx="250">
                  <c:v>39995</c:v>
                </c:pt>
                <c:pt idx="251">
                  <c:v>40087</c:v>
                </c:pt>
                <c:pt idx="252">
                  <c:v>40179</c:v>
                </c:pt>
                <c:pt idx="253">
                  <c:v>40269</c:v>
                </c:pt>
                <c:pt idx="254">
                  <c:v>40360</c:v>
                </c:pt>
                <c:pt idx="255">
                  <c:v>40452</c:v>
                </c:pt>
                <c:pt idx="256">
                  <c:v>40544</c:v>
                </c:pt>
                <c:pt idx="257">
                  <c:v>40634</c:v>
                </c:pt>
                <c:pt idx="258">
                  <c:v>40725</c:v>
                </c:pt>
                <c:pt idx="259">
                  <c:v>40817</c:v>
                </c:pt>
                <c:pt idx="260">
                  <c:v>40909</c:v>
                </c:pt>
                <c:pt idx="261">
                  <c:v>41000</c:v>
                </c:pt>
                <c:pt idx="262">
                  <c:v>41091</c:v>
                </c:pt>
                <c:pt idx="263">
                  <c:v>41183</c:v>
                </c:pt>
                <c:pt idx="264">
                  <c:v>41275</c:v>
                </c:pt>
                <c:pt idx="265">
                  <c:v>41365</c:v>
                </c:pt>
                <c:pt idx="266">
                  <c:v>41456</c:v>
                </c:pt>
                <c:pt idx="267">
                  <c:v>41548</c:v>
                </c:pt>
                <c:pt idx="268">
                  <c:v>41640</c:v>
                </c:pt>
                <c:pt idx="269">
                  <c:v>41730</c:v>
                </c:pt>
                <c:pt idx="270">
                  <c:v>41821</c:v>
                </c:pt>
                <c:pt idx="271">
                  <c:v>41913</c:v>
                </c:pt>
                <c:pt idx="272">
                  <c:v>42005</c:v>
                </c:pt>
                <c:pt idx="273">
                  <c:v>42095</c:v>
                </c:pt>
                <c:pt idx="274">
                  <c:v>42186</c:v>
                </c:pt>
                <c:pt idx="275">
                  <c:v>42278</c:v>
                </c:pt>
                <c:pt idx="276">
                  <c:v>42370</c:v>
                </c:pt>
                <c:pt idx="277">
                  <c:v>42461</c:v>
                </c:pt>
                <c:pt idx="278">
                  <c:v>42552</c:v>
                </c:pt>
                <c:pt idx="279">
                  <c:v>42644</c:v>
                </c:pt>
                <c:pt idx="280">
                  <c:v>42736</c:v>
                </c:pt>
                <c:pt idx="281">
                  <c:v>42826</c:v>
                </c:pt>
                <c:pt idx="282">
                  <c:v>42917</c:v>
                </c:pt>
                <c:pt idx="283">
                  <c:v>43009</c:v>
                </c:pt>
                <c:pt idx="284">
                  <c:v>43101</c:v>
                </c:pt>
                <c:pt idx="285">
                  <c:v>43191</c:v>
                </c:pt>
                <c:pt idx="286">
                  <c:v>43282</c:v>
                </c:pt>
                <c:pt idx="287">
                  <c:v>43374</c:v>
                </c:pt>
                <c:pt idx="288">
                  <c:v>43466</c:v>
                </c:pt>
                <c:pt idx="289">
                  <c:v>43556</c:v>
                </c:pt>
                <c:pt idx="290">
                  <c:v>43647</c:v>
                </c:pt>
                <c:pt idx="291">
                  <c:v>43739</c:v>
                </c:pt>
                <c:pt idx="292">
                  <c:v>43831</c:v>
                </c:pt>
                <c:pt idx="293">
                  <c:v>43922</c:v>
                </c:pt>
                <c:pt idx="294">
                  <c:v>44013</c:v>
                </c:pt>
                <c:pt idx="295">
                  <c:v>44105</c:v>
                </c:pt>
                <c:pt idx="296">
                  <c:v>44197</c:v>
                </c:pt>
                <c:pt idx="297">
                  <c:v>44287</c:v>
                </c:pt>
              </c:numCache>
            </c:numRef>
          </c:cat>
          <c:val>
            <c:numRef>
              <c:f>Quarterly!$J$2:$J$299</c:f>
              <c:numCache>
                <c:formatCode>0.000</c:formatCode>
                <c:ptCount val="298"/>
                <c:pt idx="0">
                  <c:v>2034.45</c:v>
                </c:pt>
                <c:pt idx="1">
                  <c:v>2029.0239999999999</c:v>
                </c:pt>
                <c:pt idx="2">
                  <c:v>2024.8340000000001</c:v>
                </c:pt>
                <c:pt idx="3">
                  <c:v>2056.5079999999998</c:v>
                </c:pt>
                <c:pt idx="4">
                  <c:v>2087.442</c:v>
                </c:pt>
                <c:pt idx="5">
                  <c:v>2121.8989999999999</c:v>
                </c:pt>
                <c:pt idx="6">
                  <c:v>2134.056</c:v>
                </c:pt>
                <c:pt idx="7">
                  <c:v>2136.44</c:v>
                </c:pt>
                <c:pt idx="8">
                  <c:v>2107.0010000000002</c:v>
                </c:pt>
                <c:pt idx="9">
                  <c:v>2099.8139999999999</c:v>
                </c:pt>
                <c:pt idx="10">
                  <c:v>2121.4929999999999</c:v>
                </c:pt>
                <c:pt idx="11">
                  <c:v>2103.6880000000001</c:v>
                </c:pt>
                <c:pt idx="12">
                  <c:v>2186.3649999999998</c:v>
                </c:pt>
                <c:pt idx="13">
                  <c:v>2253.0450000000001</c:v>
                </c:pt>
                <c:pt idx="14">
                  <c:v>2340.1120000000001</c:v>
                </c:pt>
                <c:pt idx="15">
                  <c:v>2384.92</c:v>
                </c:pt>
                <c:pt idx="16">
                  <c:v>2417.3110000000001</c:v>
                </c:pt>
                <c:pt idx="17">
                  <c:v>2459.1959999999999</c:v>
                </c:pt>
                <c:pt idx="18">
                  <c:v>2509.88</c:v>
                </c:pt>
                <c:pt idx="19">
                  <c:v>2515.4079999999999</c:v>
                </c:pt>
                <c:pt idx="20">
                  <c:v>2542.2860000000001</c:v>
                </c:pt>
                <c:pt idx="21">
                  <c:v>2547.7620000000002</c:v>
                </c:pt>
                <c:pt idx="22">
                  <c:v>2566.1529999999998</c:v>
                </c:pt>
                <c:pt idx="23">
                  <c:v>2650.431</c:v>
                </c:pt>
                <c:pt idx="24">
                  <c:v>2699.6990000000001</c:v>
                </c:pt>
                <c:pt idx="25">
                  <c:v>2720.5659999999998</c:v>
                </c:pt>
                <c:pt idx="26">
                  <c:v>2705.2579999999998</c:v>
                </c:pt>
                <c:pt idx="27">
                  <c:v>2664.3020000000001</c:v>
                </c:pt>
                <c:pt idx="28">
                  <c:v>2651.5659999999998</c:v>
                </c:pt>
                <c:pt idx="29">
                  <c:v>2654.4560000000001</c:v>
                </c:pt>
                <c:pt idx="30">
                  <c:v>2684.4340000000002</c:v>
                </c:pt>
                <c:pt idx="31">
                  <c:v>2736.96</c:v>
                </c:pt>
                <c:pt idx="32">
                  <c:v>2815.134</c:v>
                </c:pt>
                <c:pt idx="33">
                  <c:v>2860.942</c:v>
                </c:pt>
                <c:pt idx="34">
                  <c:v>2899.578</c:v>
                </c:pt>
                <c:pt idx="35">
                  <c:v>2916.9850000000001</c:v>
                </c:pt>
                <c:pt idx="36">
                  <c:v>2905.6559999999999</c:v>
                </c:pt>
                <c:pt idx="37">
                  <c:v>2929.6660000000002</c:v>
                </c:pt>
                <c:pt idx="38">
                  <c:v>2927.0340000000001</c:v>
                </c:pt>
                <c:pt idx="39">
                  <c:v>2975.2089999999998</c:v>
                </c:pt>
                <c:pt idx="40">
                  <c:v>2994.259</c:v>
                </c:pt>
                <c:pt idx="41">
                  <c:v>2987.6990000000001</c:v>
                </c:pt>
                <c:pt idx="42">
                  <c:v>3016.9789999999998</c:v>
                </c:pt>
                <c:pt idx="43">
                  <c:v>2985.7750000000001</c:v>
                </c:pt>
                <c:pt idx="44">
                  <c:v>2908.2809999999999</c:v>
                </c:pt>
                <c:pt idx="45">
                  <c:v>2927.395</c:v>
                </c:pt>
                <c:pt idx="46">
                  <c:v>2995.1120000000001</c:v>
                </c:pt>
                <c:pt idx="47">
                  <c:v>3065.1410000000001</c:v>
                </c:pt>
                <c:pt idx="48">
                  <c:v>3123.9780000000001</c:v>
                </c:pt>
                <c:pt idx="49">
                  <c:v>3194.4290000000001</c:v>
                </c:pt>
                <c:pt idx="50">
                  <c:v>3196.683</c:v>
                </c:pt>
                <c:pt idx="51">
                  <c:v>3205.79</c:v>
                </c:pt>
                <c:pt idx="52">
                  <c:v>3277.8470000000002</c:v>
                </c:pt>
                <c:pt idx="53">
                  <c:v>3260.1770000000001</c:v>
                </c:pt>
                <c:pt idx="54">
                  <c:v>3276.1329999999998</c:v>
                </c:pt>
                <c:pt idx="55">
                  <c:v>3234.087</c:v>
                </c:pt>
                <c:pt idx="56">
                  <c:v>3255.9140000000002</c:v>
                </c:pt>
                <c:pt idx="57">
                  <c:v>3311.181</c:v>
                </c:pt>
                <c:pt idx="58">
                  <c:v>3374.7420000000002</c:v>
                </c:pt>
                <c:pt idx="59">
                  <c:v>3440.924</c:v>
                </c:pt>
                <c:pt idx="60">
                  <c:v>3502.2979999999998</c:v>
                </c:pt>
                <c:pt idx="61">
                  <c:v>3533.9470000000001</c:v>
                </c:pt>
                <c:pt idx="62">
                  <c:v>3577.3620000000001</c:v>
                </c:pt>
                <c:pt idx="63">
                  <c:v>3589.1280000000002</c:v>
                </c:pt>
                <c:pt idx="64">
                  <c:v>3628.306</c:v>
                </c:pt>
                <c:pt idx="65">
                  <c:v>3669.02</c:v>
                </c:pt>
                <c:pt idx="66">
                  <c:v>3749.681</c:v>
                </c:pt>
                <c:pt idx="67">
                  <c:v>3774.2640000000001</c:v>
                </c:pt>
                <c:pt idx="68">
                  <c:v>3853.835</c:v>
                </c:pt>
                <c:pt idx="69">
                  <c:v>3895.7930000000001</c:v>
                </c:pt>
                <c:pt idx="70">
                  <c:v>3956.6570000000002</c:v>
                </c:pt>
                <c:pt idx="71">
                  <c:v>3968.8780000000002</c:v>
                </c:pt>
                <c:pt idx="72">
                  <c:v>4064.915</c:v>
                </c:pt>
                <c:pt idx="73">
                  <c:v>4116.2669999999998</c:v>
                </c:pt>
                <c:pt idx="74">
                  <c:v>4207.7820000000002</c:v>
                </c:pt>
                <c:pt idx="75">
                  <c:v>4304.7309999999998</c:v>
                </c:pt>
                <c:pt idx="76">
                  <c:v>4409.518</c:v>
                </c:pt>
                <c:pt idx="77">
                  <c:v>4424.5810000000001</c:v>
                </c:pt>
                <c:pt idx="78">
                  <c:v>4462.0529999999999</c:v>
                </c:pt>
                <c:pt idx="79">
                  <c:v>4498.66</c:v>
                </c:pt>
                <c:pt idx="80">
                  <c:v>4538.4979999999996</c:v>
                </c:pt>
                <c:pt idx="81">
                  <c:v>4541.28</c:v>
                </c:pt>
                <c:pt idx="82">
                  <c:v>4584.2460000000001</c:v>
                </c:pt>
                <c:pt idx="83">
                  <c:v>4618.8119999999999</c:v>
                </c:pt>
                <c:pt idx="84">
                  <c:v>4713.0129999999999</c:v>
                </c:pt>
                <c:pt idx="85">
                  <c:v>4791.7579999999998</c:v>
                </c:pt>
                <c:pt idx="86">
                  <c:v>4828.8919999999998</c:v>
                </c:pt>
                <c:pt idx="87">
                  <c:v>4847.8850000000002</c:v>
                </c:pt>
                <c:pt idx="88">
                  <c:v>4923.76</c:v>
                </c:pt>
                <c:pt idx="89">
                  <c:v>4938.7280000000001</c:v>
                </c:pt>
                <c:pt idx="90">
                  <c:v>4971.3490000000002</c:v>
                </c:pt>
                <c:pt idx="91">
                  <c:v>4947.1040000000003</c:v>
                </c:pt>
                <c:pt idx="92">
                  <c:v>4939.759</c:v>
                </c:pt>
                <c:pt idx="93">
                  <c:v>4946.7700000000004</c:v>
                </c:pt>
                <c:pt idx="94">
                  <c:v>4992.357</c:v>
                </c:pt>
                <c:pt idx="95">
                  <c:v>4938.857</c:v>
                </c:pt>
                <c:pt idx="96">
                  <c:v>5072.9960000000001</c:v>
                </c:pt>
                <c:pt idx="97">
                  <c:v>5100.4470000000001</c:v>
                </c:pt>
                <c:pt idx="98">
                  <c:v>5142.4219999999996</c:v>
                </c:pt>
                <c:pt idx="99">
                  <c:v>5154.5469999999996</c:v>
                </c:pt>
                <c:pt idx="100">
                  <c:v>5249.3370000000004</c:v>
                </c:pt>
                <c:pt idx="101">
                  <c:v>5368.4849999999997</c:v>
                </c:pt>
                <c:pt idx="102">
                  <c:v>5419.1840000000002</c:v>
                </c:pt>
                <c:pt idx="103">
                  <c:v>5509.9260000000004</c:v>
                </c:pt>
                <c:pt idx="104">
                  <c:v>5646.2860000000001</c:v>
                </c:pt>
                <c:pt idx="105">
                  <c:v>5707.7550000000001</c:v>
                </c:pt>
                <c:pt idx="106">
                  <c:v>5677.7380000000003</c:v>
                </c:pt>
                <c:pt idx="107">
                  <c:v>5731.6319999999996</c:v>
                </c:pt>
                <c:pt idx="108">
                  <c:v>5682.3530000000001</c:v>
                </c:pt>
                <c:pt idx="109">
                  <c:v>5695.8590000000004</c:v>
                </c:pt>
                <c:pt idx="110">
                  <c:v>5642.0249999999996</c:v>
                </c:pt>
                <c:pt idx="111">
                  <c:v>5620.1260000000002</c:v>
                </c:pt>
                <c:pt idx="112">
                  <c:v>5551.7129999999997</c:v>
                </c:pt>
                <c:pt idx="113">
                  <c:v>5591.3819999999996</c:v>
                </c:pt>
                <c:pt idx="114">
                  <c:v>5687.0870000000004</c:v>
                </c:pt>
                <c:pt idx="115">
                  <c:v>5763.665</c:v>
                </c:pt>
                <c:pt idx="116">
                  <c:v>5893.2759999999998</c:v>
                </c:pt>
                <c:pt idx="117">
                  <c:v>5936.5150000000003</c:v>
                </c:pt>
                <c:pt idx="118">
                  <c:v>5969.0889999999999</c:v>
                </c:pt>
                <c:pt idx="119">
                  <c:v>6012.3559999999998</c:v>
                </c:pt>
                <c:pt idx="120">
                  <c:v>6083.3909999999996</c:v>
                </c:pt>
                <c:pt idx="121">
                  <c:v>6201.6589999999997</c:v>
                </c:pt>
                <c:pt idx="122">
                  <c:v>6313.5590000000002</c:v>
                </c:pt>
                <c:pt idx="123">
                  <c:v>6313.6970000000001</c:v>
                </c:pt>
                <c:pt idx="124">
                  <c:v>6333.848</c:v>
                </c:pt>
                <c:pt idx="125">
                  <c:v>6578.6049999999996</c:v>
                </c:pt>
                <c:pt idx="126">
                  <c:v>6644.7539999999999</c:v>
                </c:pt>
                <c:pt idx="127">
                  <c:v>6734.0690000000004</c:v>
                </c:pt>
                <c:pt idx="128">
                  <c:v>6746.1760000000004</c:v>
                </c:pt>
                <c:pt idx="129">
                  <c:v>6753.3890000000001</c:v>
                </c:pt>
                <c:pt idx="130">
                  <c:v>6803.558</c:v>
                </c:pt>
                <c:pt idx="131">
                  <c:v>6820.5720000000001</c:v>
                </c:pt>
                <c:pt idx="132">
                  <c:v>6842.0240000000003</c:v>
                </c:pt>
                <c:pt idx="133">
                  <c:v>6701.0460000000003</c:v>
                </c:pt>
                <c:pt idx="134">
                  <c:v>6693.0820000000003</c:v>
                </c:pt>
                <c:pt idx="135">
                  <c:v>6817.9030000000002</c:v>
                </c:pt>
                <c:pt idx="136">
                  <c:v>6951.4949999999999</c:v>
                </c:pt>
                <c:pt idx="137">
                  <c:v>6899.98</c:v>
                </c:pt>
                <c:pt idx="138">
                  <c:v>6982.6090000000004</c:v>
                </c:pt>
                <c:pt idx="139">
                  <c:v>6906.5290000000005</c:v>
                </c:pt>
                <c:pt idx="140">
                  <c:v>6799.2330000000002</c:v>
                </c:pt>
                <c:pt idx="141">
                  <c:v>6830.2510000000002</c:v>
                </c:pt>
                <c:pt idx="142">
                  <c:v>6804.1390000000001</c:v>
                </c:pt>
                <c:pt idx="143">
                  <c:v>6806.857</c:v>
                </c:pt>
                <c:pt idx="144">
                  <c:v>6896.5609999999997</c:v>
                </c:pt>
                <c:pt idx="145">
                  <c:v>7053.5</c:v>
                </c:pt>
                <c:pt idx="146">
                  <c:v>7194.5039999999999</c:v>
                </c:pt>
                <c:pt idx="147">
                  <c:v>7344.5969999999998</c:v>
                </c:pt>
                <c:pt idx="148">
                  <c:v>7488.1670000000004</c:v>
                </c:pt>
                <c:pt idx="149">
                  <c:v>7617.5469999999996</c:v>
                </c:pt>
                <c:pt idx="150">
                  <c:v>7690.9849999999997</c:v>
                </c:pt>
                <c:pt idx="151">
                  <c:v>7754.1170000000002</c:v>
                </c:pt>
                <c:pt idx="152">
                  <c:v>7829.26</c:v>
                </c:pt>
                <c:pt idx="153">
                  <c:v>7898.1940000000004</c:v>
                </c:pt>
                <c:pt idx="154">
                  <c:v>8018.8090000000002</c:v>
                </c:pt>
                <c:pt idx="155">
                  <c:v>8078.415</c:v>
                </c:pt>
                <c:pt idx="156">
                  <c:v>8153.8289999999997</c:v>
                </c:pt>
                <c:pt idx="157">
                  <c:v>8190.5519999999997</c:v>
                </c:pt>
                <c:pt idx="158">
                  <c:v>8268.9349999999995</c:v>
                </c:pt>
                <c:pt idx="159">
                  <c:v>8313.3379999999997</c:v>
                </c:pt>
                <c:pt idx="160">
                  <c:v>8375.2739999999994</c:v>
                </c:pt>
                <c:pt idx="161">
                  <c:v>8465.6299999999992</c:v>
                </c:pt>
                <c:pt idx="162">
                  <c:v>8539.0750000000007</c:v>
                </c:pt>
                <c:pt idx="163">
                  <c:v>8685.6939999999995</c:v>
                </c:pt>
                <c:pt idx="164">
                  <c:v>8730.5689999999995</c:v>
                </c:pt>
                <c:pt idx="165">
                  <c:v>8845.2800000000007</c:v>
                </c:pt>
                <c:pt idx="166">
                  <c:v>8897.107</c:v>
                </c:pt>
                <c:pt idx="167">
                  <c:v>9015.6610000000001</c:v>
                </c:pt>
                <c:pt idx="168">
                  <c:v>9107.3140000000003</c:v>
                </c:pt>
                <c:pt idx="169">
                  <c:v>9176.8269999999993</c:v>
                </c:pt>
                <c:pt idx="170">
                  <c:v>9244.8160000000007</c:v>
                </c:pt>
                <c:pt idx="171">
                  <c:v>9263.0329999999994</c:v>
                </c:pt>
                <c:pt idx="172">
                  <c:v>9364.259</c:v>
                </c:pt>
                <c:pt idx="173">
                  <c:v>9398.2430000000004</c:v>
                </c:pt>
                <c:pt idx="174">
                  <c:v>9404.4940000000006</c:v>
                </c:pt>
                <c:pt idx="175">
                  <c:v>9318.8760000000002</c:v>
                </c:pt>
                <c:pt idx="176">
                  <c:v>9275.2759999999998</c:v>
                </c:pt>
                <c:pt idx="177">
                  <c:v>9347.5969999999998</c:v>
                </c:pt>
                <c:pt idx="178">
                  <c:v>9394.8340000000007</c:v>
                </c:pt>
                <c:pt idx="179">
                  <c:v>9427.5810000000001</c:v>
                </c:pt>
                <c:pt idx="180">
                  <c:v>9540.4439999999995</c:v>
                </c:pt>
                <c:pt idx="181">
                  <c:v>9643.893</c:v>
                </c:pt>
                <c:pt idx="182">
                  <c:v>9739.1849999999995</c:v>
                </c:pt>
                <c:pt idx="183">
                  <c:v>9840.7530000000006</c:v>
                </c:pt>
                <c:pt idx="184">
                  <c:v>9857.1849999999995</c:v>
                </c:pt>
                <c:pt idx="185">
                  <c:v>9914.5650000000005</c:v>
                </c:pt>
                <c:pt idx="186">
                  <c:v>9961.8729999999996</c:v>
                </c:pt>
                <c:pt idx="187">
                  <c:v>10097.361999999999</c:v>
                </c:pt>
                <c:pt idx="188">
                  <c:v>10195.338</c:v>
                </c:pt>
                <c:pt idx="189">
                  <c:v>10333.495000000001</c:v>
                </c:pt>
                <c:pt idx="190">
                  <c:v>10393.897999999999</c:v>
                </c:pt>
                <c:pt idx="191">
                  <c:v>10512.962</c:v>
                </c:pt>
                <c:pt idx="192">
                  <c:v>10550.251</c:v>
                </c:pt>
                <c:pt idx="193">
                  <c:v>10581.723</c:v>
                </c:pt>
                <c:pt idx="194">
                  <c:v>10671.737999999999</c:v>
                </c:pt>
                <c:pt idx="195">
                  <c:v>10744.203</c:v>
                </c:pt>
                <c:pt idx="196">
                  <c:v>10824.674000000001</c:v>
                </c:pt>
                <c:pt idx="197">
                  <c:v>11005.217000000001</c:v>
                </c:pt>
                <c:pt idx="198">
                  <c:v>11103.934999999999</c:v>
                </c:pt>
                <c:pt idx="199">
                  <c:v>11219.237999999999</c:v>
                </c:pt>
                <c:pt idx="200">
                  <c:v>11291.665000000001</c:v>
                </c:pt>
                <c:pt idx="201">
                  <c:v>11479.33</c:v>
                </c:pt>
                <c:pt idx="202">
                  <c:v>11622.911</c:v>
                </c:pt>
                <c:pt idx="203">
                  <c:v>11722.722</c:v>
                </c:pt>
                <c:pt idx="204">
                  <c:v>11839.876</c:v>
                </c:pt>
                <c:pt idx="205">
                  <c:v>11949.492</c:v>
                </c:pt>
                <c:pt idx="206">
                  <c:v>12099.191000000001</c:v>
                </c:pt>
                <c:pt idx="207">
                  <c:v>12294.736999999999</c:v>
                </c:pt>
                <c:pt idx="208">
                  <c:v>12410.778</c:v>
                </c:pt>
                <c:pt idx="209">
                  <c:v>12514.407999999999</c:v>
                </c:pt>
                <c:pt idx="210">
                  <c:v>12679.977000000001</c:v>
                </c:pt>
                <c:pt idx="211">
                  <c:v>12888.281000000001</c:v>
                </c:pt>
                <c:pt idx="212">
                  <c:v>12935.252</c:v>
                </c:pt>
                <c:pt idx="213">
                  <c:v>13170.749</c:v>
                </c:pt>
                <c:pt idx="214">
                  <c:v>13183.89</c:v>
                </c:pt>
                <c:pt idx="215">
                  <c:v>13262.25</c:v>
                </c:pt>
                <c:pt idx="216">
                  <c:v>13219.251</c:v>
                </c:pt>
                <c:pt idx="217">
                  <c:v>13301.394</c:v>
                </c:pt>
                <c:pt idx="218">
                  <c:v>13248.142</c:v>
                </c:pt>
                <c:pt idx="219">
                  <c:v>13284.880999999999</c:v>
                </c:pt>
                <c:pt idx="220">
                  <c:v>13394.91</c:v>
                </c:pt>
                <c:pt idx="221">
                  <c:v>13477.356</c:v>
                </c:pt>
                <c:pt idx="222">
                  <c:v>13531.741</c:v>
                </c:pt>
                <c:pt idx="223">
                  <c:v>13549.421</c:v>
                </c:pt>
                <c:pt idx="224">
                  <c:v>13619.433999999999</c:v>
                </c:pt>
                <c:pt idx="225">
                  <c:v>13741.107</c:v>
                </c:pt>
                <c:pt idx="226">
                  <c:v>13970.156999999999</c:v>
                </c:pt>
                <c:pt idx="227">
                  <c:v>14131.379000000001</c:v>
                </c:pt>
                <c:pt idx="228">
                  <c:v>14212.34</c:v>
                </c:pt>
                <c:pt idx="229">
                  <c:v>14323.017</c:v>
                </c:pt>
                <c:pt idx="230">
                  <c:v>14457.832</c:v>
                </c:pt>
                <c:pt idx="231">
                  <c:v>14605.594999999999</c:v>
                </c:pt>
                <c:pt idx="232">
                  <c:v>14767.846</c:v>
                </c:pt>
                <c:pt idx="233">
                  <c:v>14839.707</c:v>
                </c:pt>
                <c:pt idx="234">
                  <c:v>14956.290999999999</c:v>
                </c:pt>
                <c:pt idx="235">
                  <c:v>15041.232</c:v>
                </c:pt>
                <c:pt idx="236">
                  <c:v>15244.088</c:v>
                </c:pt>
                <c:pt idx="237">
                  <c:v>15281.525</c:v>
                </c:pt>
                <c:pt idx="238">
                  <c:v>15304.517</c:v>
                </c:pt>
                <c:pt idx="239">
                  <c:v>15433.643</c:v>
                </c:pt>
                <c:pt idx="240">
                  <c:v>15478.956</c:v>
                </c:pt>
                <c:pt idx="241">
                  <c:v>15577.779</c:v>
                </c:pt>
                <c:pt idx="242">
                  <c:v>15671.605</c:v>
                </c:pt>
                <c:pt idx="243">
                  <c:v>15767.146000000001</c:v>
                </c:pt>
                <c:pt idx="244">
                  <c:v>15702.906000000001</c:v>
                </c:pt>
                <c:pt idx="245">
                  <c:v>15792.772999999999</c:v>
                </c:pt>
                <c:pt idx="246">
                  <c:v>15709.562</c:v>
                </c:pt>
                <c:pt idx="247">
                  <c:v>15366.607</c:v>
                </c:pt>
                <c:pt idx="248">
                  <c:v>15187.475</c:v>
                </c:pt>
                <c:pt idx="249">
                  <c:v>15161.772000000001</c:v>
                </c:pt>
                <c:pt idx="250">
                  <c:v>15216.647000000001</c:v>
                </c:pt>
                <c:pt idx="251">
                  <c:v>15379.155000000001</c:v>
                </c:pt>
                <c:pt idx="252">
                  <c:v>15456.058999999999</c:v>
                </c:pt>
                <c:pt idx="253">
                  <c:v>15605.628000000001</c:v>
                </c:pt>
                <c:pt idx="254">
                  <c:v>15726.281999999999</c:v>
                </c:pt>
                <c:pt idx="255">
                  <c:v>15807.995000000001</c:v>
                </c:pt>
                <c:pt idx="256">
                  <c:v>15769.911</c:v>
                </c:pt>
                <c:pt idx="257">
                  <c:v>15876.839</c:v>
                </c:pt>
                <c:pt idx="258">
                  <c:v>15870.683999999999</c:v>
                </c:pt>
                <c:pt idx="259">
                  <c:v>16048.701999999999</c:v>
                </c:pt>
                <c:pt idx="260">
                  <c:v>16179.968000000001</c:v>
                </c:pt>
                <c:pt idx="261">
                  <c:v>16253.726000000001</c:v>
                </c:pt>
                <c:pt idx="262">
                  <c:v>16282.151</c:v>
                </c:pt>
                <c:pt idx="263">
                  <c:v>16300.035</c:v>
                </c:pt>
                <c:pt idx="264">
                  <c:v>16441.485000000001</c:v>
                </c:pt>
                <c:pt idx="265">
                  <c:v>16464.401999999998</c:v>
                </c:pt>
                <c:pt idx="266">
                  <c:v>16594.742999999999</c:v>
                </c:pt>
                <c:pt idx="267">
                  <c:v>16712.759999999998</c:v>
                </c:pt>
                <c:pt idx="268">
                  <c:v>16654.246999999999</c:v>
                </c:pt>
                <c:pt idx="269">
                  <c:v>16868.109</c:v>
                </c:pt>
                <c:pt idx="270">
                  <c:v>17064.616000000002</c:v>
                </c:pt>
                <c:pt idx="271">
                  <c:v>17141.235000000001</c:v>
                </c:pt>
                <c:pt idx="272">
                  <c:v>17280.647000000001</c:v>
                </c:pt>
                <c:pt idx="273">
                  <c:v>17380.875</c:v>
                </c:pt>
                <c:pt idx="274">
                  <c:v>17437.080000000002</c:v>
                </c:pt>
                <c:pt idx="275">
                  <c:v>17462.579000000002</c:v>
                </c:pt>
                <c:pt idx="276">
                  <c:v>17565.465</c:v>
                </c:pt>
                <c:pt idx="277">
                  <c:v>17618.580999999998</c:v>
                </c:pt>
                <c:pt idx="278">
                  <c:v>17724.489000000001</c:v>
                </c:pt>
                <c:pt idx="279">
                  <c:v>17812.560000000001</c:v>
                </c:pt>
                <c:pt idx="280">
                  <c:v>17896.623</c:v>
                </c:pt>
                <c:pt idx="281">
                  <c:v>17996.802</c:v>
                </c:pt>
                <c:pt idx="282">
                  <c:v>18126.225999999999</c:v>
                </c:pt>
                <c:pt idx="283">
                  <c:v>18296.685000000001</c:v>
                </c:pt>
                <c:pt idx="284">
                  <c:v>18436.261999999999</c:v>
                </c:pt>
                <c:pt idx="285">
                  <c:v>18590.004000000001</c:v>
                </c:pt>
                <c:pt idx="286">
                  <c:v>18679.598999999998</c:v>
                </c:pt>
                <c:pt idx="287">
                  <c:v>18721.280999999999</c:v>
                </c:pt>
                <c:pt idx="288">
                  <c:v>18833.195</c:v>
                </c:pt>
                <c:pt idx="289">
                  <c:v>18982.527999999998</c:v>
                </c:pt>
                <c:pt idx="290">
                  <c:v>19112.652999999998</c:v>
                </c:pt>
                <c:pt idx="291">
                  <c:v>19202.310000000001</c:v>
                </c:pt>
                <c:pt idx="292">
                  <c:v>18951.991999999998</c:v>
                </c:pt>
                <c:pt idx="293">
                  <c:v>17258.205000000002</c:v>
                </c:pt>
                <c:pt idx="294">
                  <c:v>18560.774000000001</c:v>
                </c:pt>
                <c:pt idx="295">
                  <c:v>18767.777999999998</c:v>
                </c:pt>
                <c:pt idx="296">
                  <c:v>19055.654999999999</c:v>
                </c:pt>
                <c:pt idx="297">
                  <c:v>19368.310000000001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0C1-4F4B-88D2-180F3C1592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87981920"/>
        <c:axId val="787983568"/>
      </c:lineChart>
      <c:dateAx>
        <c:axId val="787981920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7983568"/>
        <c:crosses val="autoZero"/>
        <c:auto val="1"/>
        <c:lblOffset val="100"/>
        <c:baseTimeUnit val="months"/>
      </c:dateAx>
      <c:valAx>
        <c:axId val="787983568"/>
        <c:scaling>
          <c:orientation val="minMax"/>
          <c:max val="30000"/>
        </c:scaling>
        <c:delete val="0"/>
        <c:axPos val="l"/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7981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Monthly!$BU$1</c:f>
              <c:strCache>
                <c:ptCount val="1"/>
                <c:pt idx="0">
                  <c:v>Quits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Monthly!$BT$2:$BT$250</c:f>
              <c:numCache>
                <c:formatCode>yyyy\-mm\-dd</c:formatCode>
                <c:ptCount val="249"/>
                <c:pt idx="0">
                  <c:v>36861</c:v>
                </c:pt>
                <c:pt idx="1">
                  <c:v>36892</c:v>
                </c:pt>
                <c:pt idx="2">
                  <c:v>36923</c:v>
                </c:pt>
                <c:pt idx="3">
                  <c:v>36951</c:v>
                </c:pt>
                <c:pt idx="4">
                  <c:v>36982</c:v>
                </c:pt>
                <c:pt idx="5">
                  <c:v>37012</c:v>
                </c:pt>
                <c:pt idx="6">
                  <c:v>37043</c:v>
                </c:pt>
                <c:pt idx="7">
                  <c:v>37073</c:v>
                </c:pt>
                <c:pt idx="8">
                  <c:v>37104</c:v>
                </c:pt>
                <c:pt idx="9">
                  <c:v>37135</c:v>
                </c:pt>
                <c:pt idx="10">
                  <c:v>37165</c:v>
                </c:pt>
                <c:pt idx="11">
                  <c:v>37196</c:v>
                </c:pt>
                <c:pt idx="12">
                  <c:v>37226</c:v>
                </c:pt>
                <c:pt idx="13">
                  <c:v>37257</c:v>
                </c:pt>
                <c:pt idx="14">
                  <c:v>37288</c:v>
                </c:pt>
                <c:pt idx="15">
                  <c:v>37316</c:v>
                </c:pt>
                <c:pt idx="16">
                  <c:v>37347</c:v>
                </c:pt>
                <c:pt idx="17">
                  <c:v>37377</c:v>
                </c:pt>
                <c:pt idx="18">
                  <c:v>37408</c:v>
                </c:pt>
                <c:pt idx="19">
                  <c:v>37438</c:v>
                </c:pt>
                <c:pt idx="20">
                  <c:v>37469</c:v>
                </c:pt>
                <c:pt idx="21">
                  <c:v>37500</c:v>
                </c:pt>
                <c:pt idx="22">
                  <c:v>37530</c:v>
                </c:pt>
                <c:pt idx="23">
                  <c:v>37561</c:v>
                </c:pt>
                <c:pt idx="24">
                  <c:v>37591</c:v>
                </c:pt>
                <c:pt idx="25">
                  <c:v>37622</c:v>
                </c:pt>
                <c:pt idx="26">
                  <c:v>37653</c:v>
                </c:pt>
                <c:pt idx="27">
                  <c:v>37681</c:v>
                </c:pt>
                <c:pt idx="28">
                  <c:v>37712</c:v>
                </c:pt>
                <c:pt idx="29">
                  <c:v>37742</c:v>
                </c:pt>
                <c:pt idx="30">
                  <c:v>37773</c:v>
                </c:pt>
                <c:pt idx="31">
                  <c:v>37803</c:v>
                </c:pt>
                <c:pt idx="32">
                  <c:v>37834</c:v>
                </c:pt>
                <c:pt idx="33">
                  <c:v>37865</c:v>
                </c:pt>
                <c:pt idx="34">
                  <c:v>37895</c:v>
                </c:pt>
                <c:pt idx="35">
                  <c:v>37926</c:v>
                </c:pt>
                <c:pt idx="36">
                  <c:v>37956</c:v>
                </c:pt>
                <c:pt idx="37">
                  <c:v>37987</c:v>
                </c:pt>
                <c:pt idx="38">
                  <c:v>38018</c:v>
                </c:pt>
                <c:pt idx="39">
                  <c:v>38047</c:v>
                </c:pt>
                <c:pt idx="40">
                  <c:v>38078</c:v>
                </c:pt>
                <c:pt idx="41">
                  <c:v>38108</c:v>
                </c:pt>
                <c:pt idx="42">
                  <c:v>38139</c:v>
                </c:pt>
                <c:pt idx="43">
                  <c:v>38169</c:v>
                </c:pt>
                <c:pt idx="44">
                  <c:v>38200</c:v>
                </c:pt>
                <c:pt idx="45">
                  <c:v>38231</c:v>
                </c:pt>
                <c:pt idx="46">
                  <c:v>38261</c:v>
                </c:pt>
                <c:pt idx="47">
                  <c:v>38292</c:v>
                </c:pt>
                <c:pt idx="48">
                  <c:v>38322</c:v>
                </c:pt>
                <c:pt idx="49">
                  <c:v>38353</c:v>
                </c:pt>
                <c:pt idx="50">
                  <c:v>38384</c:v>
                </c:pt>
                <c:pt idx="51">
                  <c:v>38412</c:v>
                </c:pt>
                <c:pt idx="52">
                  <c:v>38443</c:v>
                </c:pt>
                <c:pt idx="53">
                  <c:v>38473</c:v>
                </c:pt>
                <c:pt idx="54">
                  <c:v>38504</c:v>
                </c:pt>
                <c:pt idx="55">
                  <c:v>38534</c:v>
                </c:pt>
                <c:pt idx="56">
                  <c:v>38565</c:v>
                </c:pt>
                <c:pt idx="57">
                  <c:v>38596</c:v>
                </c:pt>
                <c:pt idx="58">
                  <c:v>38626</c:v>
                </c:pt>
                <c:pt idx="59">
                  <c:v>38657</c:v>
                </c:pt>
                <c:pt idx="60">
                  <c:v>38687</c:v>
                </c:pt>
                <c:pt idx="61">
                  <c:v>38718</c:v>
                </c:pt>
                <c:pt idx="62">
                  <c:v>38749</c:v>
                </c:pt>
                <c:pt idx="63">
                  <c:v>38777</c:v>
                </c:pt>
                <c:pt idx="64">
                  <c:v>38808</c:v>
                </c:pt>
                <c:pt idx="65">
                  <c:v>38838</c:v>
                </c:pt>
                <c:pt idx="66">
                  <c:v>38869</c:v>
                </c:pt>
                <c:pt idx="67">
                  <c:v>38899</c:v>
                </c:pt>
                <c:pt idx="68">
                  <c:v>38930</c:v>
                </c:pt>
                <c:pt idx="69">
                  <c:v>38961</c:v>
                </c:pt>
                <c:pt idx="70">
                  <c:v>38991</c:v>
                </c:pt>
                <c:pt idx="71">
                  <c:v>39022</c:v>
                </c:pt>
                <c:pt idx="72">
                  <c:v>39052</c:v>
                </c:pt>
                <c:pt idx="73">
                  <c:v>39083</c:v>
                </c:pt>
                <c:pt idx="74">
                  <c:v>39114</c:v>
                </c:pt>
                <c:pt idx="75">
                  <c:v>39142</c:v>
                </c:pt>
                <c:pt idx="76">
                  <c:v>39173</c:v>
                </c:pt>
                <c:pt idx="77">
                  <c:v>39203</c:v>
                </c:pt>
                <c:pt idx="78">
                  <c:v>39234</c:v>
                </c:pt>
                <c:pt idx="79">
                  <c:v>39264</c:v>
                </c:pt>
                <c:pt idx="80">
                  <c:v>39295</c:v>
                </c:pt>
                <c:pt idx="81">
                  <c:v>39326</c:v>
                </c:pt>
                <c:pt idx="82">
                  <c:v>39356</c:v>
                </c:pt>
                <c:pt idx="83">
                  <c:v>39387</c:v>
                </c:pt>
                <c:pt idx="84">
                  <c:v>39417</c:v>
                </c:pt>
                <c:pt idx="85">
                  <c:v>39448</c:v>
                </c:pt>
                <c:pt idx="86">
                  <c:v>39479</c:v>
                </c:pt>
                <c:pt idx="87">
                  <c:v>39508</c:v>
                </c:pt>
                <c:pt idx="88">
                  <c:v>39539</c:v>
                </c:pt>
                <c:pt idx="89">
                  <c:v>39569</c:v>
                </c:pt>
                <c:pt idx="90">
                  <c:v>39600</c:v>
                </c:pt>
                <c:pt idx="91">
                  <c:v>39630</c:v>
                </c:pt>
                <c:pt idx="92">
                  <c:v>39661</c:v>
                </c:pt>
                <c:pt idx="93">
                  <c:v>39692</c:v>
                </c:pt>
                <c:pt idx="94">
                  <c:v>39722</c:v>
                </c:pt>
                <c:pt idx="95">
                  <c:v>39753</c:v>
                </c:pt>
                <c:pt idx="96">
                  <c:v>39783</c:v>
                </c:pt>
                <c:pt idx="97">
                  <c:v>39814</c:v>
                </c:pt>
                <c:pt idx="98">
                  <c:v>39845</c:v>
                </c:pt>
                <c:pt idx="99">
                  <c:v>39873</c:v>
                </c:pt>
                <c:pt idx="100">
                  <c:v>39904</c:v>
                </c:pt>
                <c:pt idx="101">
                  <c:v>39934</c:v>
                </c:pt>
                <c:pt idx="102">
                  <c:v>39965</c:v>
                </c:pt>
                <c:pt idx="103">
                  <c:v>39995</c:v>
                </c:pt>
                <c:pt idx="104">
                  <c:v>40026</c:v>
                </c:pt>
                <c:pt idx="105">
                  <c:v>40057</c:v>
                </c:pt>
                <c:pt idx="106">
                  <c:v>40087</c:v>
                </c:pt>
                <c:pt idx="107">
                  <c:v>40118</c:v>
                </c:pt>
                <c:pt idx="108">
                  <c:v>40148</c:v>
                </c:pt>
                <c:pt idx="109">
                  <c:v>40179</c:v>
                </c:pt>
                <c:pt idx="110">
                  <c:v>40210</c:v>
                </c:pt>
                <c:pt idx="111">
                  <c:v>40238</c:v>
                </c:pt>
                <c:pt idx="112">
                  <c:v>40269</c:v>
                </c:pt>
                <c:pt idx="113">
                  <c:v>40299</c:v>
                </c:pt>
                <c:pt idx="114">
                  <c:v>40330</c:v>
                </c:pt>
                <c:pt idx="115">
                  <c:v>40360</c:v>
                </c:pt>
                <c:pt idx="116">
                  <c:v>40391</c:v>
                </c:pt>
                <c:pt idx="117">
                  <c:v>40422</c:v>
                </c:pt>
                <c:pt idx="118">
                  <c:v>40452</c:v>
                </c:pt>
                <c:pt idx="119">
                  <c:v>40483</c:v>
                </c:pt>
                <c:pt idx="120">
                  <c:v>40513</c:v>
                </c:pt>
                <c:pt idx="121">
                  <c:v>40544</c:v>
                </c:pt>
                <c:pt idx="122">
                  <c:v>40575</c:v>
                </c:pt>
                <c:pt idx="123">
                  <c:v>40603</c:v>
                </c:pt>
                <c:pt idx="124">
                  <c:v>40634</c:v>
                </c:pt>
                <c:pt idx="125">
                  <c:v>40664</c:v>
                </c:pt>
                <c:pt idx="126">
                  <c:v>40695</c:v>
                </c:pt>
                <c:pt idx="127">
                  <c:v>40725</c:v>
                </c:pt>
                <c:pt idx="128">
                  <c:v>40756</c:v>
                </c:pt>
                <c:pt idx="129">
                  <c:v>40787</c:v>
                </c:pt>
                <c:pt idx="130">
                  <c:v>40817</c:v>
                </c:pt>
                <c:pt idx="131">
                  <c:v>40848</c:v>
                </c:pt>
                <c:pt idx="132">
                  <c:v>40878</c:v>
                </c:pt>
                <c:pt idx="133">
                  <c:v>40909</c:v>
                </c:pt>
                <c:pt idx="134">
                  <c:v>40940</c:v>
                </c:pt>
                <c:pt idx="135">
                  <c:v>40969</c:v>
                </c:pt>
                <c:pt idx="136">
                  <c:v>41000</c:v>
                </c:pt>
                <c:pt idx="137">
                  <c:v>41030</c:v>
                </c:pt>
                <c:pt idx="138">
                  <c:v>41061</c:v>
                </c:pt>
                <c:pt idx="139">
                  <c:v>41091</c:v>
                </c:pt>
                <c:pt idx="140">
                  <c:v>41122</c:v>
                </c:pt>
                <c:pt idx="141">
                  <c:v>41153</c:v>
                </c:pt>
                <c:pt idx="142">
                  <c:v>41183</c:v>
                </c:pt>
                <c:pt idx="143">
                  <c:v>41214</c:v>
                </c:pt>
                <c:pt idx="144">
                  <c:v>41244</c:v>
                </c:pt>
                <c:pt idx="145">
                  <c:v>41275</c:v>
                </c:pt>
                <c:pt idx="146">
                  <c:v>41306</c:v>
                </c:pt>
                <c:pt idx="147">
                  <c:v>41334</c:v>
                </c:pt>
                <c:pt idx="148">
                  <c:v>41365</c:v>
                </c:pt>
                <c:pt idx="149">
                  <c:v>41395</c:v>
                </c:pt>
                <c:pt idx="150">
                  <c:v>41426</c:v>
                </c:pt>
                <c:pt idx="151">
                  <c:v>41456</c:v>
                </c:pt>
                <c:pt idx="152">
                  <c:v>41487</c:v>
                </c:pt>
                <c:pt idx="153">
                  <c:v>41518</c:v>
                </c:pt>
                <c:pt idx="154">
                  <c:v>41548</c:v>
                </c:pt>
                <c:pt idx="155">
                  <c:v>41579</c:v>
                </c:pt>
                <c:pt idx="156">
                  <c:v>41609</c:v>
                </c:pt>
                <c:pt idx="157">
                  <c:v>41640</c:v>
                </c:pt>
                <c:pt idx="158">
                  <c:v>41671</c:v>
                </c:pt>
                <c:pt idx="159">
                  <c:v>41699</c:v>
                </c:pt>
                <c:pt idx="160">
                  <c:v>41730</c:v>
                </c:pt>
                <c:pt idx="161">
                  <c:v>41760</c:v>
                </c:pt>
                <c:pt idx="162">
                  <c:v>41791</c:v>
                </c:pt>
                <c:pt idx="163">
                  <c:v>41821</c:v>
                </c:pt>
                <c:pt idx="164">
                  <c:v>41852</c:v>
                </c:pt>
                <c:pt idx="165">
                  <c:v>41883</c:v>
                </c:pt>
                <c:pt idx="166">
                  <c:v>41913</c:v>
                </c:pt>
                <c:pt idx="167">
                  <c:v>41944</c:v>
                </c:pt>
                <c:pt idx="168">
                  <c:v>41974</c:v>
                </c:pt>
                <c:pt idx="169">
                  <c:v>42005</c:v>
                </c:pt>
                <c:pt idx="170">
                  <c:v>42036</c:v>
                </c:pt>
                <c:pt idx="171">
                  <c:v>42064</c:v>
                </c:pt>
                <c:pt idx="172">
                  <c:v>42095</c:v>
                </c:pt>
                <c:pt idx="173">
                  <c:v>42125</c:v>
                </c:pt>
                <c:pt idx="174">
                  <c:v>42156</c:v>
                </c:pt>
                <c:pt idx="175">
                  <c:v>42186</c:v>
                </c:pt>
                <c:pt idx="176">
                  <c:v>42217</c:v>
                </c:pt>
                <c:pt idx="177">
                  <c:v>42248</c:v>
                </c:pt>
                <c:pt idx="178">
                  <c:v>42278</c:v>
                </c:pt>
                <c:pt idx="179">
                  <c:v>42309</c:v>
                </c:pt>
                <c:pt idx="180">
                  <c:v>42339</c:v>
                </c:pt>
                <c:pt idx="181">
                  <c:v>42370</c:v>
                </c:pt>
                <c:pt idx="182">
                  <c:v>42401</c:v>
                </c:pt>
                <c:pt idx="183">
                  <c:v>42430</c:v>
                </c:pt>
                <c:pt idx="184">
                  <c:v>42461</c:v>
                </c:pt>
                <c:pt idx="185">
                  <c:v>42491</c:v>
                </c:pt>
                <c:pt idx="186">
                  <c:v>42522</c:v>
                </c:pt>
                <c:pt idx="187">
                  <c:v>42552</c:v>
                </c:pt>
                <c:pt idx="188">
                  <c:v>42583</c:v>
                </c:pt>
                <c:pt idx="189">
                  <c:v>42614</c:v>
                </c:pt>
                <c:pt idx="190">
                  <c:v>42644</c:v>
                </c:pt>
                <c:pt idx="191">
                  <c:v>42675</c:v>
                </c:pt>
                <c:pt idx="192">
                  <c:v>42705</c:v>
                </c:pt>
                <c:pt idx="193">
                  <c:v>42736</c:v>
                </c:pt>
                <c:pt idx="194">
                  <c:v>42767</c:v>
                </c:pt>
                <c:pt idx="195">
                  <c:v>42795</c:v>
                </c:pt>
                <c:pt idx="196">
                  <c:v>42826</c:v>
                </c:pt>
                <c:pt idx="197">
                  <c:v>42856</c:v>
                </c:pt>
                <c:pt idx="198">
                  <c:v>42887</c:v>
                </c:pt>
                <c:pt idx="199">
                  <c:v>42917</c:v>
                </c:pt>
                <c:pt idx="200">
                  <c:v>42948</c:v>
                </c:pt>
                <c:pt idx="201">
                  <c:v>42979</c:v>
                </c:pt>
                <c:pt idx="202">
                  <c:v>43009</c:v>
                </c:pt>
                <c:pt idx="203">
                  <c:v>43040</c:v>
                </c:pt>
                <c:pt idx="204">
                  <c:v>43070</c:v>
                </c:pt>
                <c:pt idx="205">
                  <c:v>43101</c:v>
                </c:pt>
                <c:pt idx="206">
                  <c:v>43132</c:v>
                </c:pt>
                <c:pt idx="207">
                  <c:v>43160</c:v>
                </c:pt>
                <c:pt idx="208">
                  <c:v>43191</c:v>
                </c:pt>
                <c:pt idx="209">
                  <c:v>43221</c:v>
                </c:pt>
                <c:pt idx="210">
                  <c:v>43252</c:v>
                </c:pt>
                <c:pt idx="211">
                  <c:v>43282</c:v>
                </c:pt>
                <c:pt idx="212">
                  <c:v>43313</c:v>
                </c:pt>
                <c:pt idx="213">
                  <c:v>43344</c:v>
                </c:pt>
                <c:pt idx="214">
                  <c:v>43374</c:v>
                </c:pt>
                <c:pt idx="215">
                  <c:v>43405</c:v>
                </c:pt>
                <c:pt idx="216">
                  <c:v>43435</c:v>
                </c:pt>
                <c:pt idx="217">
                  <c:v>43466</c:v>
                </c:pt>
                <c:pt idx="218">
                  <c:v>43497</c:v>
                </c:pt>
                <c:pt idx="219">
                  <c:v>43525</c:v>
                </c:pt>
                <c:pt idx="220">
                  <c:v>43556</c:v>
                </c:pt>
                <c:pt idx="221">
                  <c:v>43586</c:v>
                </c:pt>
                <c:pt idx="222">
                  <c:v>43617</c:v>
                </c:pt>
                <c:pt idx="223">
                  <c:v>43647</c:v>
                </c:pt>
                <c:pt idx="224">
                  <c:v>43678</c:v>
                </c:pt>
                <c:pt idx="225">
                  <c:v>43709</c:v>
                </c:pt>
                <c:pt idx="226">
                  <c:v>43739</c:v>
                </c:pt>
                <c:pt idx="227">
                  <c:v>43770</c:v>
                </c:pt>
                <c:pt idx="228">
                  <c:v>43800</c:v>
                </c:pt>
                <c:pt idx="229">
                  <c:v>43831</c:v>
                </c:pt>
                <c:pt idx="230">
                  <c:v>43862</c:v>
                </c:pt>
                <c:pt idx="231">
                  <c:v>43891</c:v>
                </c:pt>
                <c:pt idx="232">
                  <c:v>43922</c:v>
                </c:pt>
                <c:pt idx="233">
                  <c:v>43952</c:v>
                </c:pt>
                <c:pt idx="234">
                  <c:v>43983</c:v>
                </c:pt>
                <c:pt idx="235">
                  <c:v>44013</c:v>
                </c:pt>
                <c:pt idx="236">
                  <c:v>44044</c:v>
                </c:pt>
                <c:pt idx="237">
                  <c:v>44075</c:v>
                </c:pt>
                <c:pt idx="238">
                  <c:v>44105</c:v>
                </c:pt>
                <c:pt idx="239">
                  <c:v>44136</c:v>
                </c:pt>
                <c:pt idx="240">
                  <c:v>44166</c:v>
                </c:pt>
                <c:pt idx="241">
                  <c:v>44197</c:v>
                </c:pt>
                <c:pt idx="242">
                  <c:v>44228</c:v>
                </c:pt>
                <c:pt idx="243">
                  <c:v>44256</c:v>
                </c:pt>
                <c:pt idx="244">
                  <c:v>44287</c:v>
                </c:pt>
                <c:pt idx="245">
                  <c:v>44317</c:v>
                </c:pt>
                <c:pt idx="246">
                  <c:v>44348</c:v>
                </c:pt>
                <c:pt idx="247">
                  <c:v>44378</c:v>
                </c:pt>
                <c:pt idx="248">
                  <c:v>44409</c:v>
                </c:pt>
              </c:numCache>
            </c:numRef>
          </c:cat>
          <c:val>
            <c:numRef>
              <c:f>Monthly!$BU$2:$BU$250</c:f>
              <c:numCache>
                <c:formatCode>0</c:formatCode>
                <c:ptCount val="249"/>
                <c:pt idx="0">
                  <c:v>2882</c:v>
                </c:pt>
                <c:pt idx="1">
                  <c:v>3245</c:v>
                </c:pt>
                <c:pt idx="2">
                  <c:v>3053</c:v>
                </c:pt>
                <c:pt idx="3">
                  <c:v>3054</c:v>
                </c:pt>
                <c:pt idx="4">
                  <c:v>3163</c:v>
                </c:pt>
                <c:pt idx="5">
                  <c:v>2993</c:v>
                </c:pt>
                <c:pt idx="6">
                  <c:v>2878</c:v>
                </c:pt>
                <c:pt idx="7">
                  <c:v>2947</c:v>
                </c:pt>
                <c:pt idx="8">
                  <c:v>2928</c:v>
                </c:pt>
                <c:pt idx="9">
                  <c:v>2703</c:v>
                </c:pt>
                <c:pt idx="10">
                  <c:v>2795</c:v>
                </c:pt>
                <c:pt idx="11">
                  <c:v>2560</c:v>
                </c:pt>
                <c:pt idx="12">
                  <c:v>2559</c:v>
                </c:pt>
                <c:pt idx="13">
                  <c:v>2845</c:v>
                </c:pt>
                <c:pt idx="14">
                  <c:v>2572</c:v>
                </c:pt>
                <c:pt idx="15">
                  <c:v>2493</c:v>
                </c:pt>
                <c:pt idx="16">
                  <c:v>2624</c:v>
                </c:pt>
                <c:pt idx="17">
                  <c:v>2537</c:v>
                </c:pt>
                <c:pt idx="18">
                  <c:v>2522</c:v>
                </c:pt>
                <c:pt idx="19">
                  <c:v>2561</c:v>
                </c:pt>
                <c:pt idx="20">
                  <c:v>2561</c:v>
                </c:pt>
                <c:pt idx="21">
                  <c:v>2521</c:v>
                </c:pt>
                <c:pt idx="22">
                  <c:v>2423</c:v>
                </c:pt>
                <c:pt idx="23">
                  <c:v>2403</c:v>
                </c:pt>
                <c:pt idx="24">
                  <c:v>2501</c:v>
                </c:pt>
                <c:pt idx="25">
                  <c:v>2429</c:v>
                </c:pt>
                <c:pt idx="26">
                  <c:v>2490</c:v>
                </c:pt>
                <c:pt idx="27">
                  <c:v>2394</c:v>
                </c:pt>
                <c:pt idx="28">
                  <c:v>2279</c:v>
                </c:pt>
                <c:pt idx="29">
                  <c:v>2291</c:v>
                </c:pt>
                <c:pt idx="30">
                  <c:v>2315</c:v>
                </c:pt>
                <c:pt idx="31">
                  <c:v>2271</c:v>
                </c:pt>
                <c:pt idx="32">
                  <c:v>2195</c:v>
                </c:pt>
                <c:pt idx="33">
                  <c:v>2354</c:v>
                </c:pt>
                <c:pt idx="34">
                  <c:v>2415</c:v>
                </c:pt>
                <c:pt idx="35">
                  <c:v>2411</c:v>
                </c:pt>
                <c:pt idx="36">
                  <c:v>2444</c:v>
                </c:pt>
                <c:pt idx="37">
                  <c:v>2354</c:v>
                </c:pt>
                <c:pt idx="38">
                  <c:v>2448</c:v>
                </c:pt>
                <c:pt idx="39">
                  <c:v>2582</c:v>
                </c:pt>
                <c:pt idx="40">
                  <c:v>2534</c:v>
                </c:pt>
                <c:pt idx="41">
                  <c:v>2428</c:v>
                </c:pt>
                <c:pt idx="42">
                  <c:v>2659</c:v>
                </c:pt>
                <c:pt idx="43">
                  <c:v>2609</c:v>
                </c:pt>
                <c:pt idx="44">
                  <c:v>2586</c:v>
                </c:pt>
                <c:pt idx="45">
                  <c:v>2531</c:v>
                </c:pt>
                <c:pt idx="46">
                  <c:v>2550</c:v>
                </c:pt>
                <c:pt idx="47">
                  <c:v>2789</c:v>
                </c:pt>
                <c:pt idx="48">
                  <c:v>2695</c:v>
                </c:pt>
                <c:pt idx="49">
                  <c:v>2732</c:v>
                </c:pt>
                <c:pt idx="50">
                  <c:v>2651</c:v>
                </c:pt>
                <c:pt idx="51">
                  <c:v>2747</c:v>
                </c:pt>
                <c:pt idx="52">
                  <c:v>2741</c:v>
                </c:pt>
                <c:pt idx="53">
                  <c:v>2763</c:v>
                </c:pt>
                <c:pt idx="54">
                  <c:v>2754</c:v>
                </c:pt>
                <c:pt idx="55">
                  <c:v>2735</c:v>
                </c:pt>
                <c:pt idx="56">
                  <c:v>2957</c:v>
                </c:pt>
                <c:pt idx="57">
                  <c:v>3046</c:v>
                </c:pt>
                <c:pt idx="58">
                  <c:v>2863</c:v>
                </c:pt>
                <c:pt idx="59">
                  <c:v>2895</c:v>
                </c:pt>
                <c:pt idx="60">
                  <c:v>2849</c:v>
                </c:pt>
                <c:pt idx="61">
                  <c:v>2945</c:v>
                </c:pt>
                <c:pt idx="62">
                  <c:v>2965</c:v>
                </c:pt>
                <c:pt idx="63">
                  <c:v>2956</c:v>
                </c:pt>
                <c:pt idx="64">
                  <c:v>2778</c:v>
                </c:pt>
                <c:pt idx="65">
                  <c:v>3002</c:v>
                </c:pt>
                <c:pt idx="66">
                  <c:v>3042</c:v>
                </c:pt>
                <c:pt idx="67">
                  <c:v>3047</c:v>
                </c:pt>
                <c:pt idx="68">
                  <c:v>3056</c:v>
                </c:pt>
                <c:pt idx="69">
                  <c:v>2888</c:v>
                </c:pt>
                <c:pt idx="70">
                  <c:v>2983</c:v>
                </c:pt>
                <c:pt idx="71">
                  <c:v>3043</c:v>
                </c:pt>
                <c:pt idx="72">
                  <c:v>2999</c:v>
                </c:pt>
                <c:pt idx="73">
                  <c:v>2956</c:v>
                </c:pt>
                <c:pt idx="74">
                  <c:v>2933</c:v>
                </c:pt>
                <c:pt idx="75">
                  <c:v>2997</c:v>
                </c:pt>
                <c:pt idx="76">
                  <c:v>2911</c:v>
                </c:pt>
                <c:pt idx="77">
                  <c:v>3010</c:v>
                </c:pt>
                <c:pt idx="78">
                  <c:v>2910</c:v>
                </c:pt>
                <c:pt idx="79">
                  <c:v>2951</c:v>
                </c:pt>
                <c:pt idx="80">
                  <c:v>3014</c:v>
                </c:pt>
                <c:pt idx="81">
                  <c:v>2691</c:v>
                </c:pt>
                <c:pt idx="82">
                  <c:v>2926</c:v>
                </c:pt>
                <c:pt idx="83">
                  <c:v>2784</c:v>
                </c:pt>
                <c:pt idx="84">
                  <c:v>2773</c:v>
                </c:pt>
                <c:pt idx="85">
                  <c:v>2847</c:v>
                </c:pt>
                <c:pt idx="86">
                  <c:v>2881</c:v>
                </c:pt>
                <c:pt idx="87">
                  <c:v>2661</c:v>
                </c:pt>
                <c:pt idx="88">
                  <c:v>2837</c:v>
                </c:pt>
                <c:pt idx="89">
                  <c:v>2607</c:v>
                </c:pt>
                <c:pt idx="90">
                  <c:v>2595</c:v>
                </c:pt>
                <c:pt idx="91">
                  <c:v>2489</c:v>
                </c:pt>
                <c:pt idx="92">
                  <c:v>2445</c:v>
                </c:pt>
                <c:pt idx="93">
                  <c:v>2468</c:v>
                </c:pt>
                <c:pt idx="94">
                  <c:v>2347</c:v>
                </c:pt>
                <c:pt idx="95">
                  <c:v>2157</c:v>
                </c:pt>
                <c:pt idx="96">
                  <c:v>2084</c:v>
                </c:pt>
                <c:pt idx="97">
                  <c:v>1976</c:v>
                </c:pt>
                <c:pt idx="98">
                  <c:v>1952</c:v>
                </c:pt>
                <c:pt idx="99">
                  <c:v>1834</c:v>
                </c:pt>
                <c:pt idx="100">
                  <c:v>1712</c:v>
                </c:pt>
                <c:pt idx="101">
                  <c:v>1683</c:v>
                </c:pt>
                <c:pt idx="102">
                  <c:v>1685</c:v>
                </c:pt>
                <c:pt idx="103">
                  <c:v>1685</c:v>
                </c:pt>
                <c:pt idx="104">
                  <c:v>1555</c:v>
                </c:pt>
                <c:pt idx="105">
                  <c:v>1627</c:v>
                </c:pt>
                <c:pt idx="106">
                  <c:v>1660</c:v>
                </c:pt>
                <c:pt idx="107">
                  <c:v>1810</c:v>
                </c:pt>
                <c:pt idx="108">
                  <c:v>1766</c:v>
                </c:pt>
                <c:pt idx="109">
                  <c:v>1742</c:v>
                </c:pt>
                <c:pt idx="110">
                  <c:v>1844</c:v>
                </c:pt>
                <c:pt idx="111">
                  <c:v>1856</c:v>
                </c:pt>
                <c:pt idx="112">
                  <c:v>1897</c:v>
                </c:pt>
                <c:pt idx="113">
                  <c:v>1813</c:v>
                </c:pt>
                <c:pt idx="114">
                  <c:v>1911</c:v>
                </c:pt>
                <c:pt idx="115">
                  <c:v>1785</c:v>
                </c:pt>
                <c:pt idx="116">
                  <c:v>1842</c:v>
                </c:pt>
                <c:pt idx="117">
                  <c:v>1895</c:v>
                </c:pt>
                <c:pt idx="118">
                  <c:v>1846</c:v>
                </c:pt>
                <c:pt idx="119">
                  <c:v>1887</c:v>
                </c:pt>
                <c:pt idx="120">
                  <c:v>1977</c:v>
                </c:pt>
                <c:pt idx="121">
                  <c:v>1832</c:v>
                </c:pt>
                <c:pt idx="122">
                  <c:v>1958</c:v>
                </c:pt>
                <c:pt idx="123">
                  <c:v>2033</c:v>
                </c:pt>
                <c:pt idx="124">
                  <c:v>1882</c:v>
                </c:pt>
                <c:pt idx="125">
                  <c:v>1965</c:v>
                </c:pt>
                <c:pt idx="126">
                  <c:v>1923</c:v>
                </c:pt>
                <c:pt idx="127">
                  <c:v>1986</c:v>
                </c:pt>
                <c:pt idx="128">
                  <c:v>2031</c:v>
                </c:pt>
                <c:pt idx="129">
                  <c:v>2041</c:v>
                </c:pt>
                <c:pt idx="130">
                  <c:v>1997</c:v>
                </c:pt>
                <c:pt idx="131">
                  <c:v>2039</c:v>
                </c:pt>
                <c:pt idx="132">
                  <c:v>1981</c:v>
                </c:pt>
                <c:pt idx="133">
                  <c:v>2030</c:v>
                </c:pt>
                <c:pt idx="134">
                  <c:v>2130</c:v>
                </c:pt>
                <c:pt idx="135">
                  <c:v>2167</c:v>
                </c:pt>
                <c:pt idx="136">
                  <c:v>2134</c:v>
                </c:pt>
                <c:pt idx="137">
                  <c:v>2138</c:v>
                </c:pt>
                <c:pt idx="138">
                  <c:v>2152</c:v>
                </c:pt>
                <c:pt idx="139">
                  <c:v>2072</c:v>
                </c:pt>
                <c:pt idx="140">
                  <c:v>2069</c:v>
                </c:pt>
                <c:pt idx="141">
                  <c:v>1950</c:v>
                </c:pt>
                <c:pt idx="142">
                  <c:v>2035</c:v>
                </c:pt>
                <c:pt idx="143">
                  <c:v>2078</c:v>
                </c:pt>
                <c:pt idx="144">
                  <c:v>2051</c:v>
                </c:pt>
                <c:pt idx="145">
                  <c:v>2280</c:v>
                </c:pt>
                <c:pt idx="146">
                  <c:v>2298</c:v>
                </c:pt>
                <c:pt idx="147">
                  <c:v>2124</c:v>
                </c:pt>
                <c:pt idx="148">
                  <c:v>2296</c:v>
                </c:pt>
                <c:pt idx="149">
                  <c:v>2234</c:v>
                </c:pt>
                <c:pt idx="150">
                  <c:v>2203</c:v>
                </c:pt>
                <c:pt idx="151">
                  <c:v>2363</c:v>
                </c:pt>
                <c:pt idx="152">
                  <c:v>2316</c:v>
                </c:pt>
                <c:pt idx="153">
                  <c:v>2302</c:v>
                </c:pt>
                <c:pt idx="154">
                  <c:v>2372</c:v>
                </c:pt>
                <c:pt idx="155">
                  <c:v>2391</c:v>
                </c:pt>
                <c:pt idx="156">
                  <c:v>2287</c:v>
                </c:pt>
                <c:pt idx="157">
                  <c:v>2311</c:v>
                </c:pt>
                <c:pt idx="158">
                  <c:v>2411</c:v>
                </c:pt>
                <c:pt idx="159">
                  <c:v>2449</c:v>
                </c:pt>
                <c:pt idx="160">
                  <c:v>2474</c:v>
                </c:pt>
                <c:pt idx="161">
                  <c:v>2483</c:v>
                </c:pt>
                <c:pt idx="162">
                  <c:v>2507</c:v>
                </c:pt>
                <c:pt idx="163">
                  <c:v>2633</c:v>
                </c:pt>
                <c:pt idx="164">
                  <c:v>2549</c:v>
                </c:pt>
                <c:pt idx="165">
                  <c:v>2732</c:v>
                </c:pt>
                <c:pt idx="166">
                  <c:v>2718</c:v>
                </c:pt>
                <c:pt idx="167">
                  <c:v>2600</c:v>
                </c:pt>
                <c:pt idx="168">
                  <c:v>2552</c:v>
                </c:pt>
                <c:pt idx="169">
                  <c:v>2764</c:v>
                </c:pt>
                <c:pt idx="170">
                  <c:v>2741</c:v>
                </c:pt>
                <c:pt idx="171">
                  <c:v>2754</c:v>
                </c:pt>
                <c:pt idx="172">
                  <c:v>2705</c:v>
                </c:pt>
                <c:pt idx="173">
                  <c:v>2743</c:v>
                </c:pt>
                <c:pt idx="174">
                  <c:v>2756</c:v>
                </c:pt>
                <c:pt idx="175">
                  <c:v>2764</c:v>
                </c:pt>
                <c:pt idx="176">
                  <c:v>2879</c:v>
                </c:pt>
                <c:pt idx="177">
                  <c:v>2778</c:v>
                </c:pt>
                <c:pt idx="178">
                  <c:v>2810</c:v>
                </c:pt>
                <c:pt idx="179">
                  <c:v>2897</c:v>
                </c:pt>
                <c:pt idx="180">
                  <c:v>3056</c:v>
                </c:pt>
                <c:pt idx="181">
                  <c:v>2875</c:v>
                </c:pt>
                <c:pt idx="182">
                  <c:v>2994</c:v>
                </c:pt>
                <c:pt idx="183">
                  <c:v>2917</c:v>
                </c:pt>
                <c:pt idx="184">
                  <c:v>2955</c:v>
                </c:pt>
                <c:pt idx="185">
                  <c:v>3009</c:v>
                </c:pt>
                <c:pt idx="186">
                  <c:v>3018</c:v>
                </c:pt>
                <c:pt idx="187">
                  <c:v>2967</c:v>
                </c:pt>
                <c:pt idx="188">
                  <c:v>2998</c:v>
                </c:pt>
                <c:pt idx="189">
                  <c:v>3047</c:v>
                </c:pt>
                <c:pt idx="190">
                  <c:v>3074</c:v>
                </c:pt>
                <c:pt idx="191">
                  <c:v>3026</c:v>
                </c:pt>
                <c:pt idx="192">
                  <c:v>2989</c:v>
                </c:pt>
                <c:pt idx="193">
                  <c:v>3166</c:v>
                </c:pt>
                <c:pt idx="194">
                  <c:v>3085</c:v>
                </c:pt>
                <c:pt idx="195">
                  <c:v>3145</c:v>
                </c:pt>
                <c:pt idx="196">
                  <c:v>3028</c:v>
                </c:pt>
                <c:pt idx="197">
                  <c:v>3125</c:v>
                </c:pt>
                <c:pt idx="198">
                  <c:v>3166</c:v>
                </c:pt>
                <c:pt idx="199">
                  <c:v>3107</c:v>
                </c:pt>
                <c:pt idx="200">
                  <c:v>3109</c:v>
                </c:pt>
                <c:pt idx="201">
                  <c:v>3214</c:v>
                </c:pt>
                <c:pt idx="202">
                  <c:v>3177</c:v>
                </c:pt>
                <c:pt idx="203">
                  <c:v>3166</c:v>
                </c:pt>
                <c:pt idx="204">
                  <c:v>3194</c:v>
                </c:pt>
                <c:pt idx="205">
                  <c:v>3034</c:v>
                </c:pt>
                <c:pt idx="206">
                  <c:v>3200</c:v>
                </c:pt>
                <c:pt idx="207">
                  <c:v>3305</c:v>
                </c:pt>
                <c:pt idx="208">
                  <c:v>3366</c:v>
                </c:pt>
                <c:pt idx="209">
                  <c:v>3401</c:v>
                </c:pt>
                <c:pt idx="210">
                  <c:v>3401</c:v>
                </c:pt>
                <c:pt idx="211">
                  <c:v>3444</c:v>
                </c:pt>
                <c:pt idx="212">
                  <c:v>3476</c:v>
                </c:pt>
                <c:pt idx="213">
                  <c:v>3424</c:v>
                </c:pt>
                <c:pt idx="214">
                  <c:v>3460</c:v>
                </c:pt>
                <c:pt idx="215">
                  <c:v>3435</c:v>
                </c:pt>
                <c:pt idx="216">
                  <c:v>3381</c:v>
                </c:pt>
                <c:pt idx="217">
                  <c:v>3521</c:v>
                </c:pt>
                <c:pt idx="218">
                  <c:v>3543</c:v>
                </c:pt>
                <c:pt idx="219">
                  <c:v>3524</c:v>
                </c:pt>
                <c:pt idx="220">
                  <c:v>3494</c:v>
                </c:pt>
                <c:pt idx="221">
                  <c:v>3487</c:v>
                </c:pt>
                <c:pt idx="222">
                  <c:v>3527</c:v>
                </c:pt>
                <c:pt idx="223">
                  <c:v>3627</c:v>
                </c:pt>
                <c:pt idx="224">
                  <c:v>3591</c:v>
                </c:pt>
                <c:pt idx="225">
                  <c:v>3449</c:v>
                </c:pt>
                <c:pt idx="226">
                  <c:v>3414</c:v>
                </c:pt>
                <c:pt idx="227">
                  <c:v>3482</c:v>
                </c:pt>
                <c:pt idx="228">
                  <c:v>3487</c:v>
                </c:pt>
                <c:pt idx="229">
                  <c:v>3568</c:v>
                </c:pt>
                <c:pt idx="230">
                  <c:v>3430</c:v>
                </c:pt>
                <c:pt idx="231">
                  <c:v>2902</c:v>
                </c:pt>
                <c:pt idx="232">
                  <c:v>2107</c:v>
                </c:pt>
                <c:pt idx="233">
                  <c:v>2206</c:v>
                </c:pt>
                <c:pt idx="234">
                  <c:v>2646</c:v>
                </c:pt>
                <c:pt idx="235">
                  <c:v>3182</c:v>
                </c:pt>
                <c:pt idx="236">
                  <c:v>2987</c:v>
                </c:pt>
                <c:pt idx="237">
                  <c:v>3307</c:v>
                </c:pt>
                <c:pt idx="238">
                  <c:v>3352</c:v>
                </c:pt>
                <c:pt idx="239">
                  <c:v>3296</c:v>
                </c:pt>
                <c:pt idx="240">
                  <c:v>3407</c:v>
                </c:pt>
                <c:pt idx="241">
                  <c:v>3306</c:v>
                </c:pt>
                <c:pt idx="242">
                  <c:v>3383</c:v>
                </c:pt>
                <c:pt idx="243">
                  <c:v>3568</c:v>
                </c:pt>
                <c:pt idx="244">
                  <c:v>3992</c:v>
                </c:pt>
                <c:pt idx="245">
                  <c:v>3630</c:v>
                </c:pt>
                <c:pt idx="246">
                  <c:v>3870</c:v>
                </c:pt>
                <c:pt idx="247">
                  <c:v>4028</c:v>
                </c:pt>
                <c:pt idx="248">
                  <c:v>4270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71A-7D41-95CE-10E987AC5255}"/>
            </c:ext>
          </c:extLst>
        </c:ser>
        <c:ser>
          <c:idx val="1"/>
          <c:order val="1"/>
          <c:tx>
            <c:strRef>
              <c:f>Monthly!$BV$1</c:f>
              <c:strCache>
                <c:ptCount val="1"/>
                <c:pt idx="0">
                  <c:v>Layoffs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Monthly!$BT$2:$BT$250</c:f>
              <c:numCache>
                <c:formatCode>yyyy\-mm\-dd</c:formatCode>
                <c:ptCount val="249"/>
                <c:pt idx="0">
                  <c:v>36861</c:v>
                </c:pt>
                <c:pt idx="1">
                  <c:v>36892</c:v>
                </c:pt>
                <c:pt idx="2">
                  <c:v>36923</c:v>
                </c:pt>
                <c:pt idx="3">
                  <c:v>36951</c:v>
                </c:pt>
                <c:pt idx="4">
                  <c:v>36982</c:v>
                </c:pt>
                <c:pt idx="5">
                  <c:v>37012</c:v>
                </c:pt>
                <c:pt idx="6">
                  <c:v>37043</c:v>
                </c:pt>
                <c:pt idx="7">
                  <c:v>37073</c:v>
                </c:pt>
                <c:pt idx="8">
                  <c:v>37104</c:v>
                </c:pt>
                <c:pt idx="9">
                  <c:v>37135</c:v>
                </c:pt>
                <c:pt idx="10">
                  <c:v>37165</c:v>
                </c:pt>
                <c:pt idx="11">
                  <c:v>37196</c:v>
                </c:pt>
                <c:pt idx="12">
                  <c:v>37226</c:v>
                </c:pt>
                <c:pt idx="13">
                  <c:v>37257</c:v>
                </c:pt>
                <c:pt idx="14">
                  <c:v>37288</c:v>
                </c:pt>
                <c:pt idx="15">
                  <c:v>37316</c:v>
                </c:pt>
                <c:pt idx="16">
                  <c:v>37347</c:v>
                </c:pt>
                <c:pt idx="17">
                  <c:v>37377</c:v>
                </c:pt>
                <c:pt idx="18">
                  <c:v>37408</c:v>
                </c:pt>
                <c:pt idx="19">
                  <c:v>37438</c:v>
                </c:pt>
                <c:pt idx="20">
                  <c:v>37469</c:v>
                </c:pt>
                <c:pt idx="21">
                  <c:v>37500</c:v>
                </c:pt>
                <c:pt idx="22">
                  <c:v>37530</c:v>
                </c:pt>
                <c:pt idx="23">
                  <c:v>37561</c:v>
                </c:pt>
                <c:pt idx="24">
                  <c:v>37591</c:v>
                </c:pt>
                <c:pt idx="25">
                  <c:v>37622</c:v>
                </c:pt>
                <c:pt idx="26">
                  <c:v>37653</c:v>
                </c:pt>
                <c:pt idx="27">
                  <c:v>37681</c:v>
                </c:pt>
                <c:pt idx="28">
                  <c:v>37712</c:v>
                </c:pt>
                <c:pt idx="29">
                  <c:v>37742</c:v>
                </c:pt>
                <c:pt idx="30">
                  <c:v>37773</c:v>
                </c:pt>
                <c:pt idx="31">
                  <c:v>37803</c:v>
                </c:pt>
                <c:pt idx="32">
                  <c:v>37834</c:v>
                </c:pt>
                <c:pt idx="33">
                  <c:v>37865</c:v>
                </c:pt>
                <c:pt idx="34">
                  <c:v>37895</c:v>
                </c:pt>
                <c:pt idx="35">
                  <c:v>37926</c:v>
                </c:pt>
                <c:pt idx="36">
                  <c:v>37956</c:v>
                </c:pt>
                <c:pt idx="37">
                  <c:v>37987</c:v>
                </c:pt>
                <c:pt idx="38">
                  <c:v>38018</c:v>
                </c:pt>
                <c:pt idx="39">
                  <c:v>38047</c:v>
                </c:pt>
                <c:pt idx="40">
                  <c:v>38078</c:v>
                </c:pt>
                <c:pt idx="41">
                  <c:v>38108</c:v>
                </c:pt>
                <c:pt idx="42">
                  <c:v>38139</c:v>
                </c:pt>
                <c:pt idx="43">
                  <c:v>38169</c:v>
                </c:pt>
                <c:pt idx="44">
                  <c:v>38200</c:v>
                </c:pt>
                <c:pt idx="45">
                  <c:v>38231</c:v>
                </c:pt>
                <c:pt idx="46">
                  <c:v>38261</c:v>
                </c:pt>
                <c:pt idx="47">
                  <c:v>38292</c:v>
                </c:pt>
                <c:pt idx="48">
                  <c:v>38322</c:v>
                </c:pt>
                <c:pt idx="49">
                  <c:v>38353</c:v>
                </c:pt>
                <c:pt idx="50">
                  <c:v>38384</c:v>
                </c:pt>
                <c:pt idx="51">
                  <c:v>38412</c:v>
                </c:pt>
                <c:pt idx="52">
                  <c:v>38443</c:v>
                </c:pt>
                <c:pt idx="53">
                  <c:v>38473</c:v>
                </c:pt>
                <c:pt idx="54">
                  <c:v>38504</c:v>
                </c:pt>
                <c:pt idx="55">
                  <c:v>38534</c:v>
                </c:pt>
                <c:pt idx="56">
                  <c:v>38565</c:v>
                </c:pt>
                <c:pt idx="57">
                  <c:v>38596</c:v>
                </c:pt>
                <c:pt idx="58">
                  <c:v>38626</c:v>
                </c:pt>
                <c:pt idx="59">
                  <c:v>38657</c:v>
                </c:pt>
                <c:pt idx="60">
                  <c:v>38687</c:v>
                </c:pt>
                <c:pt idx="61">
                  <c:v>38718</c:v>
                </c:pt>
                <c:pt idx="62">
                  <c:v>38749</c:v>
                </c:pt>
                <c:pt idx="63">
                  <c:v>38777</c:v>
                </c:pt>
                <c:pt idx="64">
                  <c:v>38808</c:v>
                </c:pt>
                <c:pt idx="65">
                  <c:v>38838</c:v>
                </c:pt>
                <c:pt idx="66">
                  <c:v>38869</c:v>
                </c:pt>
                <c:pt idx="67">
                  <c:v>38899</c:v>
                </c:pt>
                <c:pt idx="68">
                  <c:v>38930</c:v>
                </c:pt>
                <c:pt idx="69">
                  <c:v>38961</c:v>
                </c:pt>
                <c:pt idx="70">
                  <c:v>38991</c:v>
                </c:pt>
                <c:pt idx="71">
                  <c:v>39022</c:v>
                </c:pt>
                <c:pt idx="72">
                  <c:v>39052</c:v>
                </c:pt>
                <c:pt idx="73">
                  <c:v>39083</c:v>
                </c:pt>
                <c:pt idx="74">
                  <c:v>39114</c:v>
                </c:pt>
                <c:pt idx="75">
                  <c:v>39142</c:v>
                </c:pt>
                <c:pt idx="76">
                  <c:v>39173</c:v>
                </c:pt>
                <c:pt idx="77">
                  <c:v>39203</c:v>
                </c:pt>
                <c:pt idx="78">
                  <c:v>39234</c:v>
                </c:pt>
                <c:pt idx="79">
                  <c:v>39264</c:v>
                </c:pt>
                <c:pt idx="80">
                  <c:v>39295</c:v>
                </c:pt>
                <c:pt idx="81">
                  <c:v>39326</c:v>
                </c:pt>
                <c:pt idx="82">
                  <c:v>39356</c:v>
                </c:pt>
                <c:pt idx="83">
                  <c:v>39387</c:v>
                </c:pt>
                <c:pt idx="84">
                  <c:v>39417</c:v>
                </c:pt>
                <c:pt idx="85">
                  <c:v>39448</c:v>
                </c:pt>
                <c:pt idx="86">
                  <c:v>39479</c:v>
                </c:pt>
                <c:pt idx="87">
                  <c:v>39508</c:v>
                </c:pt>
                <c:pt idx="88">
                  <c:v>39539</c:v>
                </c:pt>
                <c:pt idx="89">
                  <c:v>39569</c:v>
                </c:pt>
                <c:pt idx="90">
                  <c:v>39600</c:v>
                </c:pt>
                <c:pt idx="91">
                  <c:v>39630</c:v>
                </c:pt>
                <c:pt idx="92">
                  <c:v>39661</c:v>
                </c:pt>
                <c:pt idx="93">
                  <c:v>39692</c:v>
                </c:pt>
                <c:pt idx="94">
                  <c:v>39722</c:v>
                </c:pt>
                <c:pt idx="95">
                  <c:v>39753</c:v>
                </c:pt>
                <c:pt idx="96">
                  <c:v>39783</c:v>
                </c:pt>
                <c:pt idx="97">
                  <c:v>39814</c:v>
                </c:pt>
                <c:pt idx="98">
                  <c:v>39845</c:v>
                </c:pt>
                <c:pt idx="99">
                  <c:v>39873</c:v>
                </c:pt>
                <c:pt idx="100">
                  <c:v>39904</c:v>
                </c:pt>
                <c:pt idx="101">
                  <c:v>39934</c:v>
                </c:pt>
                <c:pt idx="102">
                  <c:v>39965</c:v>
                </c:pt>
                <c:pt idx="103">
                  <c:v>39995</c:v>
                </c:pt>
                <c:pt idx="104">
                  <c:v>40026</c:v>
                </c:pt>
                <c:pt idx="105">
                  <c:v>40057</c:v>
                </c:pt>
                <c:pt idx="106">
                  <c:v>40087</c:v>
                </c:pt>
                <c:pt idx="107">
                  <c:v>40118</c:v>
                </c:pt>
                <c:pt idx="108">
                  <c:v>40148</c:v>
                </c:pt>
                <c:pt idx="109">
                  <c:v>40179</c:v>
                </c:pt>
                <c:pt idx="110">
                  <c:v>40210</c:v>
                </c:pt>
                <c:pt idx="111">
                  <c:v>40238</c:v>
                </c:pt>
                <c:pt idx="112">
                  <c:v>40269</c:v>
                </c:pt>
                <c:pt idx="113">
                  <c:v>40299</c:v>
                </c:pt>
                <c:pt idx="114">
                  <c:v>40330</c:v>
                </c:pt>
                <c:pt idx="115">
                  <c:v>40360</c:v>
                </c:pt>
                <c:pt idx="116">
                  <c:v>40391</c:v>
                </c:pt>
                <c:pt idx="117">
                  <c:v>40422</c:v>
                </c:pt>
                <c:pt idx="118">
                  <c:v>40452</c:v>
                </c:pt>
                <c:pt idx="119">
                  <c:v>40483</c:v>
                </c:pt>
                <c:pt idx="120">
                  <c:v>40513</c:v>
                </c:pt>
                <c:pt idx="121">
                  <c:v>40544</c:v>
                </c:pt>
                <c:pt idx="122">
                  <c:v>40575</c:v>
                </c:pt>
                <c:pt idx="123">
                  <c:v>40603</c:v>
                </c:pt>
                <c:pt idx="124">
                  <c:v>40634</c:v>
                </c:pt>
                <c:pt idx="125">
                  <c:v>40664</c:v>
                </c:pt>
                <c:pt idx="126">
                  <c:v>40695</c:v>
                </c:pt>
                <c:pt idx="127">
                  <c:v>40725</c:v>
                </c:pt>
                <c:pt idx="128">
                  <c:v>40756</c:v>
                </c:pt>
                <c:pt idx="129">
                  <c:v>40787</c:v>
                </c:pt>
                <c:pt idx="130">
                  <c:v>40817</c:v>
                </c:pt>
                <c:pt idx="131">
                  <c:v>40848</c:v>
                </c:pt>
                <c:pt idx="132">
                  <c:v>40878</c:v>
                </c:pt>
                <c:pt idx="133">
                  <c:v>40909</c:v>
                </c:pt>
                <c:pt idx="134">
                  <c:v>40940</c:v>
                </c:pt>
                <c:pt idx="135">
                  <c:v>40969</c:v>
                </c:pt>
                <c:pt idx="136">
                  <c:v>41000</c:v>
                </c:pt>
                <c:pt idx="137">
                  <c:v>41030</c:v>
                </c:pt>
                <c:pt idx="138">
                  <c:v>41061</c:v>
                </c:pt>
                <c:pt idx="139">
                  <c:v>41091</c:v>
                </c:pt>
                <c:pt idx="140">
                  <c:v>41122</c:v>
                </c:pt>
                <c:pt idx="141">
                  <c:v>41153</c:v>
                </c:pt>
                <c:pt idx="142">
                  <c:v>41183</c:v>
                </c:pt>
                <c:pt idx="143">
                  <c:v>41214</c:v>
                </c:pt>
                <c:pt idx="144">
                  <c:v>41244</c:v>
                </c:pt>
                <c:pt idx="145">
                  <c:v>41275</c:v>
                </c:pt>
                <c:pt idx="146">
                  <c:v>41306</c:v>
                </c:pt>
                <c:pt idx="147">
                  <c:v>41334</c:v>
                </c:pt>
                <c:pt idx="148">
                  <c:v>41365</c:v>
                </c:pt>
                <c:pt idx="149">
                  <c:v>41395</c:v>
                </c:pt>
                <c:pt idx="150">
                  <c:v>41426</c:v>
                </c:pt>
                <c:pt idx="151">
                  <c:v>41456</c:v>
                </c:pt>
                <c:pt idx="152">
                  <c:v>41487</c:v>
                </c:pt>
                <c:pt idx="153">
                  <c:v>41518</c:v>
                </c:pt>
                <c:pt idx="154">
                  <c:v>41548</c:v>
                </c:pt>
                <c:pt idx="155">
                  <c:v>41579</c:v>
                </c:pt>
                <c:pt idx="156">
                  <c:v>41609</c:v>
                </c:pt>
                <c:pt idx="157">
                  <c:v>41640</c:v>
                </c:pt>
                <c:pt idx="158">
                  <c:v>41671</c:v>
                </c:pt>
                <c:pt idx="159">
                  <c:v>41699</c:v>
                </c:pt>
                <c:pt idx="160">
                  <c:v>41730</c:v>
                </c:pt>
                <c:pt idx="161">
                  <c:v>41760</c:v>
                </c:pt>
                <c:pt idx="162">
                  <c:v>41791</c:v>
                </c:pt>
                <c:pt idx="163">
                  <c:v>41821</c:v>
                </c:pt>
                <c:pt idx="164">
                  <c:v>41852</c:v>
                </c:pt>
                <c:pt idx="165">
                  <c:v>41883</c:v>
                </c:pt>
                <c:pt idx="166">
                  <c:v>41913</c:v>
                </c:pt>
                <c:pt idx="167">
                  <c:v>41944</c:v>
                </c:pt>
                <c:pt idx="168">
                  <c:v>41974</c:v>
                </c:pt>
                <c:pt idx="169">
                  <c:v>42005</c:v>
                </c:pt>
                <c:pt idx="170">
                  <c:v>42036</c:v>
                </c:pt>
                <c:pt idx="171">
                  <c:v>42064</c:v>
                </c:pt>
                <c:pt idx="172">
                  <c:v>42095</c:v>
                </c:pt>
                <c:pt idx="173">
                  <c:v>42125</c:v>
                </c:pt>
                <c:pt idx="174">
                  <c:v>42156</c:v>
                </c:pt>
                <c:pt idx="175">
                  <c:v>42186</c:v>
                </c:pt>
                <c:pt idx="176">
                  <c:v>42217</c:v>
                </c:pt>
                <c:pt idx="177">
                  <c:v>42248</c:v>
                </c:pt>
                <c:pt idx="178">
                  <c:v>42278</c:v>
                </c:pt>
                <c:pt idx="179">
                  <c:v>42309</c:v>
                </c:pt>
                <c:pt idx="180">
                  <c:v>42339</c:v>
                </c:pt>
                <c:pt idx="181">
                  <c:v>42370</c:v>
                </c:pt>
                <c:pt idx="182">
                  <c:v>42401</c:v>
                </c:pt>
                <c:pt idx="183">
                  <c:v>42430</c:v>
                </c:pt>
                <c:pt idx="184">
                  <c:v>42461</c:v>
                </c:pt>
                <c:pt idx="185">
                  <c:v>42491</c:v>
                </c:pt>
                <c:pt idx="186">
                  <c:v>42522</c:v>
                </c:pt>
                <c:pt idx="187">
                  <c:v>42552</c:v>
                </c:pt>
                <c:pt idx="188">
                  <c:v>42583</c:v>
                </c:pt>
                <c:pt idx="189">
                  <c:v>42614</c:v>
                </c:pt>
                <c:pt idx="190">
                  <c:v>42644</c:v>
                </c:pt>
                <c:pt idx="191">
                  <c:v>42675</c:v>
                </c:pt>
                <c:pt idx="192">
                  <c:v>42705</c:v>
                </c:pt>
                <c:pt idx="193">
                  <c:v>42736</c:v>
                </c:pt>
                <c:pt idx="194">
                  <c:v>42767</c:v>
                </c:pt>
                <c:pt idx="195">
                  <c:v>42795</c:v>
                </c:pt>
                <c:pt idx="196">
                  <c:v>42826</c:v>
                </c:pt>
                <c:pt idx="197">
                  <c:v>42856</c:v>
                </c:pt>
                <c:pt idx="198">
                  <c:v>42887</c:v>
                </c:pt>
                <c:pt idx="199">
                  <c:v>42917</c:v>
                </c:pt>
                <c:pt idx="200">
                  <c:v>42948</c:v>
                </c:pt>
                <c:pt idx="201">
                  <c:v>42979</c:v>
                </c:pt>
                <c:pt idx="202">
                  <c:v>43009</c:v>
                </c:pt>
                <c:pt idx="203">
                  <c:v>43040</c:v>
                </c:pt>
                <c:pt idx="204">
                  <c:v>43070</c:v>
                </c:pt>
                <c:pt idx="205">
                  <c:v>43101</c:v>
                </c:pt>
                <c:pt idx="206">
                  <c:v>43132</c:v>
                </c:pt>
                <c:pt idx="207">
                  <c:v>43160</c:v>
                </c:pt>
                <c:pt idx="208">
                  <c:v>43191</c:v>
                </c:pt>
                <c:pt idx="209">
                  <c:v>43221</c:v>
                </c:pt>
                <c:pt idx="210">
                  <c:v>43252</c:v>
                </c:pt>
                <c:pt idx="211">
                  <c:v>43282</c:v>
                </c:pt>
                <c:pt idx="212">
                  <c:v>43313</c:v>
                </c:pt>
                <c:pt idx="213">
                  <c:v>43344</c:v>
                </c:pt>
                <c:pt idx="214">
                  <c:v>43374</c:v>
                </c:pt>
                <c:pt idx="215">
                  <c:v>43405</c:v>
                </c:pt>
                <c:pt idx="216">
                  <c:v>43435</c:v>
                </c:pt>
                <c:pt idx="217">
                  <c:v>43466</c:v>
                </c:pt>
                <c:pt idx="218">
                  <c:v>43497</c:v>
                </c:pt>
                <c:pt idx="219">
                  <c:v>43525</c:v>
                </c:pt>
                <c:pt idx="220">
                  <c:v>43556</c:v>
                </c:pt>
                <c:pt idx="221">
                  <c:v>43586</c:v>
                </c:pt>
                <c:pt idx="222">
                  <c:v>43617</c:v>
                </c:pt>
                <c:pt idx="223">
                  <c:v>43647</c:v>
                </c:pt>
                <c:pt idx="224">
                  <c:v>43678</c:v>
                </c:pt>
                <c:pt idx="225">
                  <c:v>43709</c:v>
                </c:pt>
                <c:pt idx="226">
                  <c:v>43739</c:v>
                </c:pt>
                <c:pt idx="227">
                  <c:v>43770</c:v>
                </c:pt>
                <c:pt idx="228">
                  <c:v>43800</c:v>
                </c:pt>
                <c:pt idx="229">
                  <c:v>43831</c:v>
                </c:pt>
                <c:pt idx="230">
                  <c:v>43862</c:v>
                </c:pt>
                <c:pt idx="231">
                  <c:v>43891</c:v>
                </c:pt>
                <c:pt idx="232">
                  <c:v>43922</c:v>
                </c:pt>
                <c:pt idx="233">
                  <c:v>43952</c:v>
                </c:pt>
                <c:pt idx="234">
                  <c:v>43983</c:v>
                </c:pt>
                <c:pt idx="235">
                  <c:v>44013</c:v>
                </c:pt>
                <c:pt idx="236">
                  <c:v>44044</c:v>
                </c:pt>
                <c:pt idx="237">
                  <c:v>44075</c:v>
                </c:pt>
                <c:pt idx="238">
                  <c:v>44105</c:v>
                </c:pt>
                <c:pt idx="239">
                  <c:v>44136</c:v>
                </c:pt>
                <c:pt idx="240">
                  <c:v>44166</c:v>
                </c:pt>
                <c:pt idx="241">
                  <c:v>44197</c:v>
                </c:pt>
                <c:pt idx="242">
                  <c:v>44228</c:v>
                </c:pt>
                <c:pt idx="243">
                  <c:v>44256</c:v>
                </c:pt>
                <c:pt idx="244">
                  <c:v>44287</c:v>
                </c:pt>
                <c:pt idx="245">
                  <c:v>44317</c:v>
                </c:pt>
                <c:pt idx="246">
                  <c:v>44348</c:v>
                </c:pt>
                <c:pt idx="247">
                  <c:v>44378</c:v>
                </c:pt>
                <c:pt idx="248">
                  <c:v>44409</c:v>
                </c:pt>
              </c:numCache>
            </c:numRef>
          </c:cat>
          <c:val>
            <c:numRef>
              <c:f>Monthly!$BV$2:$BV$250</c:f>
              <c:numCache>
                <c:formatCode>0</c:formatCode>
                <c:ptCount val="249"/>
                <c:pt idx="0">
                  <c:v>2358</c:v>
                </c:pt>
                <c:pt idx="1">
                  <c:v>2597</c:v>
                </c:pt>
                <c:pt idx="2">
                  <c:v>2178</c:v>
                </c:pt>
                <c:pt idx="3">
                  <c:v>2512</c:v>
                </c:pt>
                <c:pt idx="4">
                  <c:v>2251</c:v>
                </c:pt>
                <c:pt idx="5">
                  <c:v>2397</c:v>
                </c:pt>
                <c:pt idx="6">
                  <c:v>2371</c:v>
                </c:pt>
                <c:pt idx="7">
                  <c:v>2433</c:v>
                </c:pt>
                <c:pt idx="8">
                  <c:v>2427</c:v>
                </c:pt>
                <c:pt idx="9">
                  <c:v>2481</c:v>
                </c:pt>
                <c:pt idx="10">
                  <c:v>2669</c:v>
                </c:pt>
                <c:pt idx="11">
                  <c:v>2590</c:v>
                </c:pt>
                <c:pt idx="12">
                  <c:v>2289</c:v>
                </c:pt>
                <c:pt idx="13">
                  <c:v>2272</c:v>
                </c:pt>
                <c:pt idx="14">
                  <c:v>2357</c:v>
                </c:pt>
                <c:pt idx="15">
                  <c:v>2263</c:v>
                </c:pt>
                <c:pt idx="16">
                  <c:v>2355</c:v>
                </c:pt>
                <c:pt idx="17">
                  <c:v>2297</c:v>
                </c:pt>
                <c:pt idx="18">
                  <c:v>2365</c:v>
                </c:pt>
                <c:pt idx="19">
                  <c:v>2493</c:v>
                </c:pt>
                <c:pt idx="20">
                  <c:v>2285</c:v>
                </c:pt>
                <c:pt idx="21">
                  <c:v>2398</c:v>
                </c:pt>
                <c:pt idx="22">
                  <c:v>2310</c:v>
                </c:pt>
                <c:pt idx="23">
                  <c:v>2347</c:v>
                </c:pt>
                <c:pt idx="24">
                  <c:v>2427</c:v>
                </c:pt>
                <c:pt idx="25">
                  <c:v>2524</c:v>
                </c:pt>
                <c:pt idx="26">
                  <c:v>2381</c:v>
                </c:pt>
                <c:pt idx="27">
                  <c:v>2355</c:v>
                </c:pt>
                <c:pt idx="28">
                  <c:v>2374</c:v>
                </c:pt>
                <c:pt idx="29">
                  <c:v>2425</c:v>
                </c:pt>
                <c:pt idx="30">
                  <c:v>2403</c:v>
                </c:pt>
                <c:pt idx="31">
                  <c:v>2390</c:v>
                </c:pt>
                <c:pt idx="32">
                  <c:v>2484</c:v>
                </c:pt>
                <c:pt idx="33">
                  <c:v>2291</c:v>
                </c:pt>
                <c:pt idx="34">
                  <c:v>2334</c:v>
                </c:pt>
                <c:pt idx="35">
                  <c:v>2289</c:v>
                </c:pt>
                <c:pt idx="36">
                  <c:v>2341</c:v>
                </c:pt>
                <c:pt idx="37">
                  <c:v>2368</c:v>
                </c:pt>
                <c:pt idx="38">
                  <c:v>2306</c:v>
                </c:pt>
                <c:pt idx="39">
                  <c:v>2414</c:v>
                </c:pt>
                <c:pt idx="40">
                  <c:v>2320</c:v>
                </c:pt>
                <c:pt idx="41">
                  <c:v>2260</c:v>
                </c:pt>
                <c:pt idx="42">
                  <c:v>2237</c:v>
                </c:pt>
                <c:pt idx="43">
                  <c:v>2219</c:v>
                </c:pt>
                <c:pt idx="44">
                  <c:v>2318</c:v>
                </c:pt>
                <c:pt idx="45">
                  <c:v>2355</c:v>
                </c:pt>
                <c:pt idx="46">
                  <c:v>2236</c:v>
                </c:pt>
                <c:pt idx="47">
                  <c:v>2345</c:v>
                </c:pt>
                <c:pt idx="48">
                  <c:v>2269</c:v>
                </c:pt>
                <c:pt idx="49">
                  <c:v>2313</c:v>
                </c:pt>
                <c:pt idx="50">
                  <c:v>2424</c:v>
                </c:pt>
                <c:pt idx="51">
                  <c:v>2491</c:v>
                </c:pt>
                <c:pt idx="52">
                  <c:v>2257</c:v>
                </c:pt>
                <c:pt idx="53">
                  <c:v>2347</c:v>
                </c:pt>
                <c:pt idx="54">
                  <c:v>2341</c:v>
                </c:pt>
                <c:pt idx="55">
                  <c:v>2211</c:v>
                </c:pt>
                <c:pt idx="56">
                  <c:v>2253</c:v>
                </c:pt>
                <c:pt idx="57">
                  <c:v>2358</c:v>
                </c:pt>
                <c:pt idx="58">
                  <c:v>2184</c:v>
                </c:pt>
                <c:pt idx="59">
                  <c:v>2110</c:v>
                </c:pt>
                <c:pt idx="60">
                  <c:v>2321</c:v>
                </c:pt>
                <c:pt idx="61">
                  <c:v>2115</c:v>
                </c:pt>
                <c:pt idx="62">
                  <c:v>2267</c:v>
                </c:pt>
                <c:pt idx="63">
                  <c:v>2286</c:v>
                </c:pt>
                <c:pt idx="64">
                  <c:v>2277</c:v>
                </c:pt>
                <c:pt idx="65">
                  <c:v>2426</c:v>
                </c:pt>
                <c:pt idx="66">
                  <c:v>2229</c:v>
                </c:pt>
                <c:pt idx="67">
                  <c:v>2289</c:v>
                </c:pt>
                <c:pt idx="68">
                  <c:v>2143</c:v>
                </c:pt>
                <c:pt idx="69">
                  <c:v>2212</c:v>
                </c:pt>
                <c:pt idx="70">
                  <c:v>2307</c:v>
                </c:pt>
                <c:pt idx="71">
                  <c:v>2306</c:v>
                </c:pt>
                <c:pt idx="72">
                  <c:v>2139</c:v>
                </c:pt>
                <c:pt idx="73">
                  <c:v>2307</c:v>
                </c:pt>
                <c:pt idx="74">
                  <c:v>2219</c:v>
                </c:pt>
                <c:pt idx="75">
                  <c:v>2239</c:v>
                </c:pt>
                <c:pt idx="76">
                  <c:v>2367</c:v>
                </c:pt>
                <c:pt idx="77">
                  <c:v>2293</c:v>
                </c:pt>
                <c:pt idx="78">
                  <c:v>2198</c:v>
                </c:pt>
                <c:pt idx="79">
                  <c:v>2274</c:v>
                </c:pt>
                <c:pt idx="80">
                  <c:v>2368</c:v>
                </c:pt>
                <c:pt idx="81">
                  <c:v>2506</c:v>
                </c:pt>
                <c:pt idx="82">
                  <c:v>2326</c:v>
                </c:pt>
                <c:pt idx="83">
                  <c:v>2334</c:v>
                </c:pt>
                <c:pt idx="84">
                  <c:v>2272</c:v>
                </c:pt>
                <c:pt idx="85">
                  <c:v>2302</c:v>
                </c:pt>
                <c:pt idx="86">
                  <c:v>2338</c:v>
                </c:pt>
                <c:pt idx="87">
                  <c:v>2279</c:v>
                </c:pt>
                <c:pt idx="88">
                  <c:v>2330</c:v>
                </c:pt>
                <c:pt idx="89">
                  <c:v>2245</c:v>
                </c:pt>
                <c:pt idx="90">
                  <c:v>2466</c:v>
                </c:pt>
                <c:pt idx="91">
                  <c:v>2356</c:v>
                </c:pt>
                <c:pt idx="92">
                  <c:v>2561</c:v>
                </c:pt>
                <c:pt idx="93">
                  <c:v>2434</c:v>
                </c:pt>
                <c:pt idx="94">
                  <c:v>2618</c:v>
                </c:pt>
                <c:pt idx="95">
                  <c:v>2662</c:v>
                </c:pt>
                <c:pt idx="96">
                  <c:v>2791</c:v>
                </c:pt>
                <c:pt idx="97">
                  <c:v>2889</c:v>
                </c:pt>
                <c:pt idx="98">
                  <c:v>2900</c:v>
                </c:pt>
                <c:pt idx="99">
                  <c:v>2886</c:v>
                </c:pt>
                <c:pt idx="100">
                  <c:v>2978</c:v>
                </c:pt>
                <c:pt idx="101">
                  <c:v>2509</c:v>
                </c:pt>
                <c:pt idx="102">
                  <c:v>2549</c:v>
                </c:pt>
                <c:pt idx="103">
                  <c:v>2550</c:v>
                </c:pt>
                <c:pt idx="104">
                  <c:v>2430</c:v>
                </c:pt>
                <c:pt idx="105">
                  <c:v>2499</c:v>
                </c:pt>
                <c:pt idx="106">
                  <c:v>2336</c:v>
                </c:pt>
                <c:pt idx="107">
                  <c:v>2192</c:v>
                </c:pt>
                <c:pt idx="108">
                  <c:v>2333</c:v>
                </c:pt>
                <c:pt idx="109">
                  <c:v>2198</c:v>
                </c:pt>
                <c:pt idx="110">
                  <c:v>2167</c:v>
                </c:pt>
                <c:pt idx="111">
                  <c:v>2233</c:v>
                </c:pt>
                <c:pt idx="112">
                  <c:v>2048</c:v>
                </c:pt>
                <c:pt idx="113">
                  <c:v>2111</c:v>
                </c:pt>
                <c:pt idx="114">
                  <c:v>2400</c:v>
                </c:pt>
                <c:pt idx="115">
                  <c:v>2484</c:v>
                </c:pt>
                <c:pt idx="116">
                  <c:v>2212</c:v>
                </c:pt>
                <c:pt idx="117">
                  <c:v>2150</c:v>
                </c:pt>
                <c:pt idx="118">
                  <c:v>2038</c:v>
                </c:pt>
                <c:pt idx="119">
                  <c:v>2180</c:v>
                </c:pt>
                <c:pt idx="120">
                  <c:v>2165</c:v>
                </c:pt>
                <c:pt idx="121">
                  <c:v>2169</c:v>
                </c:pt>
                <c:pt idx="122">
                  <c:v>2079</c:v>
                </c:pt>
                <c:pt idx="123">
                  <c:v>2109</c:v>
                </c:pt>
                <c:pt idx="124">
                  <c:v>2109</c:v>
                </c:pt>
                <c:pt idx="125">
                  <c:v>2224</c:v>
                </c:pt>
                <c:pt idx="126">
                  <c:v>2250</c:v>
                </c:pt>
                <c:pt idx="127">
                  <c:v>2167</c:v>
                </c:pt>
                <c:pt idx="128">
                  <c:v>2142</c:v>
                </c:pt>
                <c:pt idx="129">
                  <c:v>2167</c:v>
                </c:pt>
                <c:pt idx="130">
                  <c:v>2153</c:v>
                </c:pt>
                <c:pt idx="131">
                  <c:v>2228</c:v>
                </c:pt>
                <c:pt idx="132">
                  <c:v>2103</c:v>
                </c:pt>
                <c:pt idx="133">
                  <c:v>2128</c:v>
                </c:pt>
                <c:pt idx="134">
                  <c:v>2219</c:v>
                </c:pt>
                <c:pt idx="135">
                  <c:v>2110</c:v>
                </c:pt>
                <c:pt idx="136">
                  <c:v>2199</c:v>
                </c:pt>
                <c:pt idx="137">
                  <c:v>2299</c:v>
                </c:pt>
                <c:pt idx="138">
                  <c:v>2230</c:v>
                </c:pt>
                <c:pt idx="139">
                  <c:v>2079</c:v>
                </c:pt>
                <c:pt idx="140">
                  <c:v>2249</c:v>
                </c:pt>
                <c:pt idx="141">
                  <c:v>2142</c:v>
                </c:pt>
                <c:pt idx="142">
                  <c:v>2226</c:v>
                </c:pt>
                <c:pt idx="143">
                  <c:v>2269</c:v>
                </c:pt>
                <c:pt idx="144">
                  <c:v>2067</c:v>
                </c:pt>
                <c:pt idx="145">
                  <c:v>2067</c:v>
                </c:pt>
                <c:pt idx="146">
                  <c:v>1995</c:v>
                </c:pt>
                <c:pt idx="147">
                  <c:v>2117</c:v>
                </c:pt>
                <c:pt idx="148">
                  <c:v>2126</c:v>
                </c:pt>
                <c:pt idx="149">
                  <c:v>2208</c:v>
                </c:pt>
                <c:pt idx="150">
                  <c:v>2104</c:v>
                </c:pt>
                <c:pt idx="151">
                  <c:v>2058</c:v>
                </c:pt>
                <c:pt idx="152">
                  <c:v>2177</c:v>
                </c:pt>
                <c:pt idx="153">
                  <c:v>2217</c:v>
                </c:pt>
                <c:pt idx="154">
                  <c:v>1978</c:v>
                </c:pt>
                <c:pt idx="155">
                  <c:v>1976</c:v>
                </c:pt>
                <c:pt idx="156">
                  <c:v>2105</c:v>
                </c:pt>
                <c:pt idx="157">
                  <c:v>2124</c:v>
                </c:pt>
                <c:pt idx="158">
                  <c:v>2138</c:v>
                </c:pt>
                <c:pt idx="159">
                  <c:v>2069</c:v>
                </c:pt>
                <c:pt idx="160">
                  <c:v>2123</c:v>
                </c:pt>
                <c:pt idx="161">
                  <c:v>2089</c:v>
                </c:pt>
                <c:pt idx="162">
                  <c:v>2105</c:v>
                </c:pt>
                <c:pt idx="163">
                  <c:v>2115</c:v>
                </c:pt>
                <c:pt idx="164">
                  <c:v>2074</c:v>
                </c:pt>
                <c:pt idx="165">
                  <c:v>2123</c:v>
                </c:pt>
                <c:pt idx="166">
                  <c:v>2219</c:v>
                </c:pt>
                <c:pt idx="167">
                  <c:v>2082</c:v>
                </c:pt>
                <c:pt idx="168">
                  <c:v>2275</c:v>
                </c:pt>
                <c:pt idx="169">
                  <c:v>2122</c:v>
                </c:pt>
                <c:pt idx="170">
                  <c:v>2128</c:v>
                </c:pt>
                <c:pt idx="171">
                  <c:v>2348</c:v>
                </c:pt>
                <c:pt idx="172">
                  <c:v>2239</c:v>
                </c:pt>
                <c:pt idx="173">
                  <c:v>2082</c:v>
                </c:pt>
                <c:pt idx="174">
                  <c:v>2222</c:v>
                </c:pt>
                <c:pt idx="175">
                  <c:v>2084</c:v>
                </c:pt>
                <c:pt idx="176">
                  <c:v>2153</c:v>
                </c:pt>
                <c:pt idx="177">
                  <c:v>2332</c:v>
                </c:pt>
                <c:pt idx="178">
                  <c:v>2222</c:v>
                </c:pt>
                <c:pt idx="179">
                  <c:v>2192</c:v>
                </c:pt>
                <c:pt idx="180">
                  <c:v>2169</c:v>
                </c:pt>
                <c:pt idx="181">
                  <c:v>2224</c:v>
                </c:pt>
                <c:pt idx="182">
                  <c:v>2271</c:v>
                </c:pt>
                <c:pt idx="183">
                  <c:v>2216</c:v>
                </c:pt>
                <c:pt idx="184">
                  <c:v>2155</c:v>
                </c:pt>
                <c:pt idx="185">
                  <c:v>2167</c:v>
                </c:pt>
                <c:pt idx="186">
                  <c:v>2100</c:v>
                </c:pt>
                <c:pt idx="187">
                  <c:v>2098</c:v>
                </c:pt>
                <c:pt idx="188">
                  <c:v>2206</c:v>
                </c:pt>
                <c:pt idx="189">
                  <c:v>1938</c:v>
                </c:pt>
                <c:pt idx="190">
                  <c:v>2051</c:v>
                </c:pt>
                <c:pt idx="191">
                  <c:v>2113</c:v>
                </c:pt>
                <c:pt idx="192">
                  <c:v>2082</c:v>
                </c:pt>
                <c:pt idx="193">
                  <c:v>2125</c:v>
                </c:pt>
                <c:pt idx="194">
                  <c:v>2085</c:v>
                </c:pt>
                <c:pt idx="195">
                  <c:v>2126</c:v>
                </c:pt>
                <c:pt idx="196">
                  <c:v>2058</c:v>
                </c:pt>
                <c:pt idx="197">
                  <c:v>2172</c:v>
                </c:pt>
                <c:pt idx="198">
                  <c:v>2274</c:v>
                </c:pt>
                <c:pt idx="199">
                  <c:v>2190</c:v>
                </c:pt>
                <c:pt idx="200">
                  <c:v>2284</c:v>
                </c:pt>
                <c:pt idx="201">
                  <c:v>2199</c:v>
                </c:pt>
                <c:pt idx="202">
                  <c:v>2179</c:v>
                </c:pt>
                <c:pt idx="203">
                  <c:v>2093</c:v>
                </c:pt>
                <c:pt idx="204">
                  <c:v>1971</c:v>
                </c:pt>
                <c:pt idx="205">
                  <c:v>2335</c:v>
                </c:pt>
                <c:pt idx="206">
                  <c:v>2089</c:v>
                </c:pt>
                <c:pt idx="207">
                  <c:v>2163</c:v>
                </c:pt>
                <c:pt idx="208">
                  <c:v>2076</c:v>
                </c:pt>
                <c:pt idx="209">
                  <c:v>2101</c:v>
                </c:pt>
                <c:pt idx="210">
                  <c:v>2152</c:v>
                </c:pt>
                <c:pt idx="211">
                  <c:v>2134</c:v>
                </c:pt>
                <c:pt idx="212">
                  <c:v>2159</c:v>
                </c:pt>
                <c:pt idx="213">
                  <c:v>2115</c:v>
                </c:pt>
                <c:pt idx="214">
                  <c:v>2153</c:v>
                </c:pt>
                <c:pt idx="215">
                  <c:v>2248</c:v>
                </c:pt>
                <c:pt idx="216">
                  <c:v>2134</c:v>
                </c:pt>
                <c:pt idx="217">
                  <c:v>1990</c:v>
                </c:pt>
                <c:pt idx="218">
                  <c:v>2121</c:v>
                </c:pt>
                <c:pt idx="219">
                  <c:v>2051</c:v>
                </c:pt>
                <c:pt idx="220">
                  <c:v>2267</c:v>
                </c:pt>
                <c:pt idx="221">
                  <c:v>2084</c:v>
                </c:pt>
                <c:pt idx="222">
                  <c:v>2086</c:v>
                </c:pt>
                <c:pt idx="223">
                  <c:v>2170</c:v>
                </c:pt>
                <c:pt idx="224">
                  <c:v>2131</c:v>
                </c:pt>
                <c:pt idx="225">
                  <c:v>2328</c:v>
                </c:pt>
                <c:pt idx="226">
                  <c:v>2152</c:v>
                </c:pt>
                <c:pt idx="227">
                  <c:v>2162</c:v>
                </c:pt>
                <c:pt idx="228">
                  <c:v>2306</c:v>
                </c:pt>
                <c:pt idx="229">
                  <c:v>2146</c:v>
                </c:pt>
                <c:pt idx="230">
                  <c:v>2285</c:v>
                </c:pt>
                <c:pt idx="231">
                  <c:v>13406</c:v>
                </c:pt>
                <c:pt idx="232">
                  <c:v>9675</c:v>
                </c:pt>
                <c:pt idx="233">
                  <c:v>2412</c:v>
                </c:pt>
                <c:pt idx="234">
                  <c:v>2534</c:v>
                </c:pt>
                <c:pt idx="235">
                  <c:v>2210</c:v>
                </c:pt>
                <c:pt idx="236">
                  <c:v>1914</c:v>
                </c:pt>
                <c:pt idx="237">
                  <c:v>1928</c:v>
                </c:pt>
                <c:pt idx="238">
                  <c:v>2075</c:v>
                </c:pt>
                <c:pt idx="239">
                  <c:v>2448</c:v>
                </c:pt>
                <c:pt idx="240">
                  <c:v>2175</c:v>
                </c:pt>
                <c:pt idx="241">
                  <c:v>2017</c:v>
                </c:pt>
                <c:pt idx="242">
                  <c:v>2046</c:v>
                </c:pt>
                <c:pt idx="243">
                  <c:v>1868</c:v>
                </c:pt>
                <c:pt idx="244">
                  <c:v>1811</c:v>
                </c:pt>
                <c:pt idx="245">
                  <c:v>1700</c:v>
                </c:pt>
                <c:pt idx="246">
                  <c:v>1742</c:v>
                </c:pt>
                <c:pt idx="247">
                  <c:v>1764</c:v>
                </c:pt>
                <c:pt idx="248">
                  <c:v>1733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71A-7D41-95CE-10E987AC52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58768448"/>
        <c:axId val="424728368"/>
      </c:lineChart>
      <c:dateAx>
        <c:axId val="458768448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4728368"/>
        <c:crosses val="autoZero"/>
        <c:auto val="1"/>
        <c:lblOffset val="100"/>
        <c:baseTimeUnit val="months"/>
      </c:dateAx>
      <c:valAx>
        <c:axId val="424728368"/>
        <c:scaling>
          <c:orientation val="minMax"/>
          <c:min val="1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8768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Sheet1!$F$1</c:f>
              <c:strCache>
                <c:ptCount val="1"/>
                <c:pt idx="0">
                  <c:v>Job Stayer</c:v>
                </c:pt>
              </c:strCache>
            </c:strRef>
          </c:tx>
          <c:spPr>
            <a:ln w="3492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164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20-2440-B015-12AB98F6D8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Sheet1!$E$2:$E$166</c:f>
              <c:numCache>
                <c:formatCode>m/d/yy</c:formatCode>
                <c:ptCount val="165"/>
                <c:pt idx="0">
                  <c:v>39448</c:v>
                </c:pt>
                <c:pt idx="1">
                  <c:v>39479</c:v>
                </c:pt>
                <c:pt idx="2">
                  <c:v>39508</c:v>
                </c:pt>
                <c:pt idx="3">
                  <c:v>39539</c:v>
                </c:pt>
                <c:pt idx="4">
                  <c:v>39569</c:v>
                </c:pt>
                <c:pt idx="5">
                  <c:v>39600</c:v>
                </c:pt>
                <c:pt idx="6">
                  <c:v>39630</c:v>
                </c:pt>
                <c:pt idx="7">
                  <c:v>39661</c:v>
                </c:pt>
                <c:pt idx="8">
                  <c:v>39692</c:v>
                </c:pt>
                <c:pt idx="9">
                  <c:v>39722</c:v>
                </c:pt>
                <c:pt idx="10">
                  <c:v>39753</c:v>
                </c:pt>
                <c:pt idx="11">
                  <c:v>39783</c:v>
                </c:pt>
                <c:pt idx="12">
                  <c:v>39814</c:v>
                </c:pt>
                <c:pt idx="13">
                  <c:v>39845</c:v>
                </c:pt>
                <c:pt idx="14">
                  <c:v>39873</c:v>
                </c:pt>
                <c:pt idx="15">
                  <c:v>39904</c:v>
                </c:pt>
                <c:pt idx="16">
                  <c:v>39934</c:v>
                </c:pt>
                <c:pt idx="17">
                  <c:v>39965</c:v>
                </c:pt>
                <c:pt idx="18">
                  <c:v>39995</c:v>
                </c:pt>
                <c:pt idx="19">
                  <c:v>40026</c:v>
                </c:pt>
                <c:pt idx="20">
                  <c:v>40057</c:v>
                </c:pt>
                <c:pt idx="21">
                  <c:v>40087</c:v>
                </c:pt>
                <c:pt idx="22">
                  <c:v>40118</c:v>
                </c:pt>
                <c:pt idx="23">
                  <c:v>40148</c:v>
                </c:pt>
                <c:pt idx="24">
                  <c:v>40179</c:v>
                </c:pt>
                <c:pt idx="25">
                  <c:v>40210</c:v>
                </c:pt>
                <c:pt idx="26">
                  <c:v>40238</c:v>
                </c:pt>
                <c:pt idx="27">
                  <c:v>40269</c:v>
                </c:pt>
                <c:pt idx="28">
                  <c:v>40299</c:v>
                </c:pt>
                <c:pt idx="29">
                  <c:v>40330</c:v>
                </c:pt>
                <c:pt idx="30">
                  <c:v>40360</c:v>
                </c:pt>
                <c:pt idx="31">
                  <c:v>40391</c:v>
                </c:pt>
                <c:pt idx="32">
                  <c:v>40422</c:v>
                </c:pt>
                <c:pt idx="33">
                  <c:v>40452</c:v>
                </c:pt>
                <c:pt idx="34">
                  <c:v>40483</c:v>
                </c:pt>
                <c:pt idx="35">
                  <c:v>40513</c:v>
                </c:pt>
                <c:pt idx="36">
                  <c:v>40544</c:v>
                </c:pt>
                <c:pt idx="37">
                  <c:v>40575</c:v>
                </c:pt>
                <c:pt idx="38">
                  <c:v>40603</c:v>
                </c:pt>
                <c:pt idx="39">
                  <c:v>40634</c:v>
                </c:pt>
                <c:pt idx="40">
                  <c:v>40664</c:v>
                </c:pt>
                <c:pt idx="41">
                  <c:v>40695</c:v>
                </c:pt>
                <c:pt idx="42">
                  <c:v>40725</c:v>
                </c:pt>
                <c:pt idx="43">
                  <c:v>40756</c:v>
                </c:pt>
                <c:pt idx="44">
                  <c:v>40787</c:v>
                </c:pt>
                <c:pt idx="45">
                  <c:v>40817</c:v>
                </c:pt>
                <c:pt idx="46">
                  <c:v>40848</c:v>
                </c:pt>
                <c:pt idx="47">
                  <c:v>40878</c:v>
                </c:pt>
                <c:pt idx="48">
                  <c:v>40909</c:v>
                </c:pt>
                <c:pt idx="49">
                  <c:v>40940</c:v>
                </c:pt>
                <c:pt idx="50">
                  <c:v>40969</c:v>
                </c:pt>
                <c:pt idx="51">
                  <c:v>41000</c:v>
                </c:pt>
                <c:pt idx="52">
                  <c:v>41030</c:v>
                </c:pt>
                <c:pt idx="53">
                  <c:v>41061</c:v>
                </c:pt>
                <c:pt idx="54">
                  <c:v>41091</c:v>
                </c:pt>
                <c:pt idx="55">
                  <c:v>41122</c:v>
                </c:pt>
                <c:pt idx="56">
                  <c:v>41153</c:v>
                </c:pt>
                <c:pt idx="57">
                  <c:v>41183</c:v>
                </c:pt>
                <c:pt idx="58">
                  <c:v>41214</c:v>
                </c:pt>
                <c:pt idx="59">
                  <c:v>41244</c:v>
                </c:pt>
                <c:pt idx="60">
                  <c:v>41275</c:v>
                </c:pt>
                <c:pt idx="61">
                  <c:v>41306</c:v>
                </c:pt>
                <c:pt idx="62">
                  <c:v>41334</c:v>
                </c:pt>
                <c:pt idx="63">
                  <c:v>41365</c:v>
                </c:pt>
                <c:pt idx="64">
                  <c:v>41395</c:v>
                </c:pt>
                <c:pt idx="65">
                  <c:v>41426</c:v>
                </c:pt>
                <c:pt idx="66">
                  <c:v>41456</c:v>
                </c:pt>
                <c:pt idx="67">
                  <c:v>41487</c:v>
                </c:pt>
                <c:pt idx="68">
                  <c:v>41518</c:v>
                </c:pt>
                <c:pt idx="69">
                  <c:v>41548</c:v>
                </c:pt>
                <c:pt idx="70">
                  <c:v>41579</c:v>
                </c:pt>
                <c:pt idx="71">
                  <c:v>41609</c:v>
                </c:pt>
                <c:pt idx="72">
                  <c:v>41640</c:v>
                </c:pt>
                <c:pt idx="73">
                  <c:v>41671</c:v>
                </c:pt>
                <c:pt idx="74">
                  <c:v>41699</c:v>
                </c:pt>
                <c:pt idx="75">
                  <c:v>41730</c:v>
                </c:pt>
                <c:pt idx="76">
                  <c:v>41760</c:v>
                </c:pt>
                <c:pt idx="77">
                  <c:v>41791</c:v>
                </c:pt>
                <c:pt idx="78">
                  <c:v>41821</c:v>
                </c:pt>
                <c:pt idx="79">
                  <c:v>41852</c:v>
                </c:pt>
                <c:pt idx="80">
                  <c:v>41883</c:v>
                </c:pt>
                <c:pt idx="81">
                  <c:v>41913</c:v>
                </c:pt>
                <c:pt idx="82">
                  <c:v>41944</c:v>
                </c:pt>
                <c:pt idx="83">
                  <c:v>41974</c:v>
                </c:pt>
                <c:pt idx="84">
                  <c:v>42005</c:v>
                </c:pt>
                <c:pt idx="85">
                  <c:v>42036</c:v>
                </c:pt>
                <c:pt idx="86">
                  <c:v>42064</c:v>
                </c:pt>
                <c:pt idx="87">
                  <c:v>42095</c:v>
                </c:pt>
                <c:pt idx="88">
                  <c:v>42125</c:v>
                </c:pt>
                <c:pt idx="89">
                  <c:v>42156</c:v>
                </c:pt>
                <c:pt idx="90">
                  <c:v>42186</c:v>
                </c:pt>
                <c:pt idx="91">
                  <c:v>42217</c:v>
                </c:pt>
                <c:pt idx="92">
                  <c:v>42248</c:v>
                </c:pt>
                <c:pt idx="93">
                  <c:v>42278</c:v>
                </c:pt>
                <c:pt idx="94">
                  <c:v>42309</c:v>
                </c:pt>
                <c:pt idx="95">
                  <c:v>42339</c:v>
                </c:pt>
                <c:pt idx="96">
                  <c:v>42370</c:v>
                </c:pt>
                <c:pt idx="97">
                  <c:v>42401</c:v>
                </c:pt>
                <c:pt idx="98">
                  <c:v>42430</c:v>
                </c:pt>
                <c:pt idx="99">
                  <c:v>42461</c:v>
                </c:pt>
                <c:pt idx="100">
                  <c:v>42491</c:v>
                </c:pt>
                <c:pt idx="101">
                  <c:v>42522</c:v>
                </c:pt>
                <c:pt idx="102">
                  <c:v>42552</c:v>
                </c:pt>
                <c:pt idx="103">
                  <c:v>42583</c:v>
                </c:pt>
                <c:pt idx="104">
                  <c:v>42614</c:v>
                </c:pt>
                <c:pt idx="105">
                  <c:v>42644</c:v>
                </c:pt>
                <c:pt idx="106">
                  <c:v>42675</c:v>
                </c:pt>
                <c:pt idx="107">
                  <c:v>42705</c:v>
                </c:pt>
                <c:pt idx="108">
                  <c:v>42736</c:v>
                </c:pt>
                <c:pt idx="109">
                  <c:v>42767</c:v>
                </c:pt>
                <c:pt idx="110">
                  <c:v>42795</c:v>
                </c:pt>
                <c:pt idx="111">
                  <c:v>42826</c:v>
                </c:pt>
                <c:pt idx="112">
                  <c:v>42856</c:v>
                </c:pt>
                <c:pt idx="113">
                  <c:v>42887</c:v>
                </c:pt>
                <c:pt idx="114">
                  <c:v>42917</c:v>
                </c:pt>
                <c:pt idx="115">
                  <c:v>42948</c:v>
                </c:pt>
                <c:pt idx="116">
                  <c:v>42979</c:v>
                </c:pt>
                <c:pt idx="117">
                  <c:v>43009</c:v>
                </c:pt>
                <c:pt idx="118">
                  <c:v>43040</c:v>
                </c:pt>
                <c:pt idx="119">
                  <c:v>43070</c:v>
                </c:pt>
                <c:pt idx="120">
                  <c:v>43101</c:v>
                </c:pt>
                <c:pt idx="121">
                  <c:v>43132</c:v>
                </c:pt>
                <c:pt idx="122">
                  <c:v>43160</c:v>
                </c:pt>
                <c:pt idx="123">
                  <c:v>43191</c:v>
                </c:pt>
                <c:pt idx="124">
                  <c:v>43221</c:v>
                </c:pt>
                <c:pt idx="125">
                  <c:v>43252</c:v>
                </c:pt>
                <c:pt idx="126">
                  <c:v>43282</c:v>
                </c:pt>
                <c:pt idx="127">
                  <c:v>43313</c:v>
                </c:pt>
                <c:pt idx="128">
                  <c:v>43344</c:v>
                </c:pt>
                <c:pt idx="129">
                  <c:v>43374</c:v>
                </c:pt>
                <c:pt idx="130">
                  <c:v>43405</c:v>
                </c:pt>
                <c:pt idx="131">
                  <c:v>43435</c:v>
                </c:pt>
                <c:pt idx="132">
                  <c:v>43466</c:v>
                </c:pt>
                <c:pt idx="133">
                  <c:v>43497</c:v>
                </c:pt>
                <c:pt idx="134">
                  <c:v>43525</c:v>
                </c:pt>
                <c:pt idx="135">
                  <c:v>43556</c:v>
                </c:pt>
                <c:pt idx="136">
                  <c:v>43586</c:v>
                </c:pt>
                <c:pt idx="137">
                  <c:v>43617</c:v>
                </c:pt>
                <c:pt idx="138">
                  <c:v>43647</c:v>
                </c:pt>
                <c:pt idx="139">
                  <c:v>43678</c:v>
                </c:pt>
                <c:pt idx="140">
                  <c:v>43709</c:v>
                </c:pt>
                <c:pt idx="141">
                  <c:v>43739</c:v>
                </c:pt>
                <c:pt idx="142">
                  <c:v>43770</c:v>
                </c:pt>
                <c:pt idx="143">
                  <c:v>43800</c:v>
                </c:pt>
                <c:pt idx="144">
                  <c:v>43831</c:v>
                </c:pt>
                <c:pt idx="145">
                  <c:v>43862</c:v>
                </c:pt>
                <c:pt idx="146">
                  <c:v>43891</c:v>
                </c:pt>
                <c:pt idx="147">
                  <c:v>43922</c:v>
                </c:pt>
                <c:pt idx="148">
                  <c:v>43952</c:v>
                </c:pt>
                <c:pt idx="149">
                  <c:v>43983</c:v>
                </c:pt>
                <c:pt idx="150">
                  <c:v>44013</c:v>
                </c:pt>
                <c:pt idx="151">
                  <c:v>44044</c:v>
                </c:pt>
                <c:pt idx="152">
                  <c:v>44075</c:v>
                </c:pt>
                <c:pt idx="153">
                  <c:v>44105</c:v>
                </c:pt>
                <c:pt idx="154">
                  <c:v>44136</c:v>
                </c:pt>
                <c:pt idx="155">
                  <c:v>44166</c:v>
                </c:pt>
                <c:pt idx="156">
                  <c:v>44197</c:v>
                </c:pt>
                <c:pt idx="157">
                  <c:v>44228</c:v>
                </c:pt>
                <c:pt idx="158">
                  <c:v>44256</c:v>
                </c:pt>
                <c:pt idx="159">
                  <c:v>44287</c:v>
                </c:pt>
                <c:pt idx="160">
                  <c:v>44317</c:v>
                </c:pt>
                <c:pt idx="161">
                  <c:v>44348</c:v>
                </c:pt>
                <c:pt idx="162">
                  <c:v>44378</c:v>
                </c:pt>
                <c:pt idx="163">
                  <c:v>44409</c:v>
                </c:pt>
                <c:pt idx="164">
                  <c:v>44440</c:v>
                </c:pt>
              </c:numCache>
            </c:numRef>
          </c:cat>
          <c:val>
            <c:numRef>
              <c:f>Sheet1!$F$2:$F$166</c:f>
              <c:numCache>
                <c:formatCode>0.0</c:formatCode>
                <c:ptCount val="165"/>
                <c:pt idx="0">
                  <c:v>3.8</c:v>
                </c:pt>
                <c:pt idx="1">
                  <c:v>3.8</c:v>
                </c:pt>
                <c:pt idx="2">
                  <c:v>3.8</c:v>
                </c:pt>
                <c:pt idx="3">
                  <c:v>4</c:v>
                </c:pt>
                <c:pt idx="4">
                  <c:v>4</c:v>
                </c:pt>
                <c:pt idx="5">
                  <c:v>4</c:v>
                </c:pt>
                <c:pt idx="6">
                  <c:v>4</c:v>
                </c:pt>
                <c:pt idx="7">
                  <c:v>3.9</c:v>
                </c:pt>
                <c:pt idx="8">
                  <c:v>3.9</c:v>
                </c:pt>
                <c:pt idx="9">
                  <c:v>3.9</c:v>
                </c:pt>
                <c:pt idx="10">
                  <c:v>3.9</c:v>
                </c:pt>
                <c:pt idx="11">
                  <c:v>3.8</c:v>
                </c:pt>
                <c:pt idx="12">
                  <c:v>3.6</c:v>
                </c:pt>
                <c:pt idx="13">
                  <c:v>3.4</c:v>
                </c:pt>
                <c:pt idx="14">
                  <c:v>3.3</c:v>
                </c:pt>
                <c:pt idx="15">
                  <c:v>3.3</c:v>
                </c:pt>
                <c:pt idx="16">
                  <c:v>3.4</c:v>
                </c:pt>
                <c:pt idx="17">
                  <c:v>3.3</c:v>
                </c:pt>
                <c:pt idx="18">
                  <c:v>3</c:v>
                </c:pt>
                <c:pt idx="19">
                  <c:v>2.7</c:v>
                </c:pt>
                <c:pt idx="20">
                  <c:v>2.5</c:v>
                </c:pt>
                <c:pt idx="21">
                  <c:v>2.4</c:v>
                </c:pt>
                <c:pt idx="22">
                  <c:v>2.4</c:v>
                </c:pt>
                <c:pt idx="23">
                  <c:v>2</c:v>
                </c:pt>
                <c:pt idx="24">
                  <c:v>1.9</c:v>
                </c:pt>
                <c:pt idx="25">
                  <c:v>1.8</c:v>
                </c:pt>
                <c:pt idx="26">
                  <c:v>1.9</c:v>
                </c:pt>
                <c:pt idx="27">
                  <c:v>1.9</c:v>
                </c:pt>
                <c:pt idx="28">
                  <c:v>1.7</c:v>
                </c:pt>
                <c:pt idx="29">
                  <c:v>1.8</c:v>
                </c:pt>
                <c:pt idx="30">
                  <c:v>1.7</c:v>
                </c:pt>
                <c:pt idx="31">
                  <c:v>1.9</c:v>
                </c:pt>
                <c:pt idx="32">
                  <c:v>1.8</c:v>
                </c:pt>
                <c:pt idx="33">
                  <c:v>1.4</c:v>
                </c:pt>
                <c:pt idx="34">
                  <c:v>1.3</c:v>
                </c:pt>
                <c:pt idx="35">
                  <c:v>1.3</c:v>
                </c:pt>
                <c:pt idx="36">
                  <c:v>1.6</c:v>
                </c:pt>
                <c:pt idx="37">
                  <c:v>1.6</c:v>
                </c:pt>
                <c:pt idx="38">
                  <c:v>1.7</c:v>
                </c:pt>
                <c:pt idx="39">
                  <c:v>1.9</c:v>
                </c:pt>
                <c:pt idx="40">
                  <c:v>1.9</c:v>
                </c:pt>
                <c:pt idx="41">
                  <c:v>1.8</c:v>
                </c:pt>
                <c:pt idx="42">
                  <c:v>1.9</c:v>
                </c:pt>
                <c:pt idx="43">
                  <c:v>2.1</c:v>
                </c:pt>
                <c:pt idx="44">
                  <c:v>2</c:v>
                </c:pt>
                <c:pt idx="45">
                  <c:v>1.9</c:v>
                </c:pt>
                <c:pt idx="46">
                  <c:v>1.7</c:v>
                </c:pt>
                <c:pt idx="47">
                  <c:v>1.8</c:v>
                </c:pt>
                <c:pt idx="48">
                  <c:v>1.8</c:v>
                </c:pt>
                <c:pt idx="49">
                  <c:v>1.8</c:v>
                </c:pt>
                <c:pt idx="50">
                  <c:v>1.8</c:v>
                </c:pt>
                <c:pt idx="51">
                  <c:v>2</c:v>
                </c:pt>
                <c:pt idx="52">
                  <c:v>2.1</c:v>
                </c:pt>
                <c:pt idx="53">
                  <c:v>2</c:v>
                </c:pt>
                <c:pt idx="54">
                  <c:v>2</c:v>
                </c:pt>
                <c:pt idx="55">
                  <c:v>1.7</c:v>
                </c:pt>
                <c:pt idx="56">
                  <c:v>1.9</c:v>
                </c:pt>
                <c:pt idx="57">
                  <c:v>1.9</c:v>
                </c:pt>
                <c:pt idx="58">
                  <c:v>2</c:v>
                </c:pt>
                <c:pt idx="59">
                  <c:v>1.9</c:v>
                </c:pt>
                <c:pt idx="60">
                  <c:v>2</c:v>
                </c:pt>
                <c:pt idx="61">
                  <c:v>2.1</c:v>
                </c:pt>
                <c:pt idx="62">
                  <c:v>2</c:v>
                </c:pt>
                <c:pt idx="63">
                  <c:v>1.8</c:v>
                </c:pt>
                <c:pt idx="64">
                  <c:v>1.8</c:v>
                </c:pt>
                <c:pt idx="65">
                  <c:v>1.6</c:v>
                </c:pt>
                <c:pt idx="66">
                  <c:v>1.9</c:v>
                </c:pt>
                <c:pt idx="67">
                  <c:v>2</c:v>
                </c:pt>
                <c:pt idx="68">
                  <c:v>2.2000000000000002</c:v>
                </c:pt>
                <c:pt idx="69">
                  <c:v>2.1</c:v>
                </c:pt>
                <c:pt idx="70">
                  <c:v>2</c:v>
                </c:pt>
                <c:pt idx="71">
                  <c:v>2</c:v>
                </c:pt>
                <c:pt idx="72">
                  <c:v>2</c:v>
                </c:pt>
                <c:pt idx="73">
                  <c:v>2.1</c:v>
                </c:pt>
                <c:pt idx="74">
                  <c:v>2.1</c:v>
                </c:pt>
                <c:pt idx="75">
                  <c:v>2.2000000000000002</c:v>
                </c:pt>
                <c:pt idx="76">
                  <c:v>2.2000000000000002</c:v>
                </c:pt>
                <c:pt idx="77">
                  <c:v>2.1</c:v>
                </c:pt>
                <c:pt idx="78">
                  <c:v>2.1</c:v>
                </c:pt>
                <c:pt idx="79">
                  <c:v>2.2000000000000002</c:v>
                </c:pt>
                <c:pt idx="80">
                  <c:v>2.6</c:v>
                </c:pt>
                <c:pt idx="81">
                  <c:v>2.8</c:v>
                </c:pt>
                <c:pt idx="82">
                  <c:v>2.9</c:v>
                </c:pt>
                <c:pt idx="83">
                  <c:v>2.8</c:v>
                </c:pt>
                <c:pt idx="84">
                  <c:v>2.8</c:v>
                </c:pt>
                <c:pt idx="85">
                  <c:v>2.9</c:v>
                </c:pt>
                <c:pt idx="86">
                  <c:v>3</c:v>
                </c:pt>
                <c:pt idx="87">
                  <c:v>3.2</c:v>
                </c:pt>
                <c:pt idx="88">
                  <c:v>3</c:v>
                </c:pt>
                <c:pt idx="89">
                  <c:v>2.9</c:v>
                </c:pt>
                <c:pt idx="90">
                  <c:v>2.8</c:v>
                </c:pt>
                <c:pt idx="91">
                  <c:v>2.9</c:v>
                </c:pt>
                <c:pt idx="92">
                  <c:v>2.9</c:v>
                </c:pt>
                <c:pt idx="93">
                  <c:v>2.5</c:v>
                </c:pt>
                <c:pt idx="94">
                  <c:v>2.7</c:v>
                </c:pt>
                <c:pt idx="95">
                  <c:v>2.8</c:v>
                </c:pt>
                <c:pt idx="96">
                  <c:v>3</c:v>
                </c:pt>
                <c:pt idx="97">
                  <c:v>2.8</c:v>
                </c:pt>
                <c:pt idx="98">
                  <c:v>2.8</c:v>
                </c:pt>
                <c:pt idx="99">
                  <c:v>3.1</c:v>
                </c:pt>
                <c:pt idx="100">
                  <c:v>3.2</c:v>
                </c:pt>
                <c:pt idx="101">
                  <c:v>3.2</c:v>
                </c:pt>
                <c:pt idx="102">
                  <c:v>2.9</c:v>
                </c:pt>
                <c:pt idx="103">
                  <c:v>3</c:v>
                </c:pt>
                <c:pt idx="104">
                  <c:v>3.3</c:v>
                </c:pt>
                <c:pt idx="105">
                  <c:v>3.6</c:v>
                </c:pt>
                <c:pt idx="106">
                  <c:v>3.7</c:v>
                </c:pt>
                <c:pt idx="107">
                  <c:v>3.4</c:v>
                </c:pt>
                <c:pt idx="108">
                  <c:v>3</c:v>
                </c:pt>
                <c:pt idx="109">
                  <c:v>2.8</c:v>
                </c:pt>
                <c:pt idx="110">
                  <c:v>2.8</c:v>
                </c:pt>
                <c:pt idx="111">
                  <c:v>2.9</c:v>
                </c:pt>
                <c:pt idx="112">
                  <c:v>2.8</c:v>
                </c:pt>
                <c:pt idx="113">
                  <c:v>2.8</c:v>
                </c:pt>
                <c:pt idx="114">
                  <c:v>2.8</c:v>
                </c:pt>
                <c:pt idx="115">
                  <c:v>2.8</c:v>
                </c:pt>
                <c:pt idx="116">
                  <c:v>3</c:v>
                </c:pt>
                <c:pt idx="117">
                  <c:v>2.9</c:v>
                </c:pt>
                <c:pt idx="118">
                  <c:v>2.8</c:v>
                </c:pt>
                <c:pt idx="119">
                  <c:v>2.5</c:v>
                </c:pt>
                <c:pt idx="120">
                  <c:v>2.4</c:v>
                </c:pt>
                <c:pt idx="121">
                  <c:v>2.4</c:v>
                </c:pt>
                <c:pt idx="122">
                  <c:v>2.9</c:v>
                </c:pt>
                <c:pt idx="123">
                  <c:v>2.9</c:v>
                </c:pt>
                <c:pt idx="124">
                  <c:v>2.8</c:v>
                </c:pt>
                <c:pt idx="125">
                  <c:v>2.7</c:v>
                </c:pt>
                <c:pt idx="126">
                  <c:v>3</c:v>
                </c:pt>
                <c:pt idx="127">
                  <c:v>3.5</c:v>
                </c:pt>
                <c:pt idx="128">
                  <c:v>3.7</c:v>
                </c:pt>
                <c:pt idx="129">
                  <c:v>3.8</c:v>
                </c:pt>
                <c:pt idx="130">
                  <c:v>3.9</c:v>
                </c:pt>
                <c:pt idx="131">
                  <c:v>3.6</c:v>
                </c:pt>
                <c:pt idx="132">
                  <c:v>3.4</c:v>
                </c:pt>
                <c:pt idx="133">
                  <c:v>3.1</c:v>
                </c:pt>
                <c:pt idx="134">
                  <c:v>3.2</c:v>
                </c:pt>
                <c:pt idx="135">
                  <c:v>3.3</c:v>
                </c:pt>
                <c:pt idx="136">
                  <c:v>3.2</c:v>
                </c:pt>
                <c:pt idx="137">
                  <c:v>3.3</c:v>
                </c:pt>
                <c:pt idx="138">
                  <c:v>3.3</c:v>
                </c:pt>
                <c:pt idx="139">
                  <c:v>3.2</c:v>
                </c:pt>
                <c:pt idx="140">
                  <c:v>3.1</c:v>
                </c:pt>
                <c:pt idx="141">
                  <c:v>3.1</c:v>
                </c:pt>
                <c:pt idx="142">
                  <c:v>3.4</c:v>
                </c:pt>
                <c:pt idx="143">
                  <c:v>3.3</c:v>
                </c:pt>
                <c:pt idx="144">
                  <c:v>3.2</c:v>
                </c:pt>
                <c:pt idx="145">
                  <c:v>3.2</c:v>
                </c:pt>
                <c:pt idx="146">
                  <c:v>3</c:v>
                </c:pt>
                <c:pt idx="147">
                  <c:v>2.9</c:v>
                </c:pt>
                <c:pt idx="148">
                  <c:v>3</c:v>
                </c:pt>
                <c:pt idx="149">
                  <c:v>3.2</c:v>
                </c:pt>
                <c:pt idx="150">
                  <c:v>3.5</c:v>
                </c:pt>
                <c:pt idx="151">
                  <c:v>3.3</c:v>
                </c:pt>
                <c:pt idx="152">
                  <c:v>3.3</c:v>
                </c:pt>
                <c:pt idx="153">
                  <c:v>3.3</c:v>
                </c:pt>
                <c:pt idx="154">
                  <c:v>3.3</c:v>
                </c:pt>
                <c:pt idx="155">
                  <c:v>3</c:v>
                </c:pt>
                <c:pt idx="156">
                  <c:v>2.9</c:v>
                </c:pt>
                <c:pt idx="157">
                  <c:v>3</c:v>
                </c:pt>
                <c:pt idx="158">
                  <c:v>3.1</c:v>
                </c:pt>
                <c:pt idx="159">
                  <c:v>3.1</c:v>
                </c:pt>
                <c:pt idx="160">
                  <c:v>2.8</c:v>
                </c:pt>
                <c:pt idx="161">
                  <c:v>3.1</c:v>
                </c:pt>
                <c:pt idx="162">
                  <c:v>3.2</c:v>
                </c:pt>
                <c:pt idx="163">
                  <c:v>3.3</c:v>
                </c:pt>
                <c:pt idx="164">
                  <c:v>3.5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420-2440-B015-12AB98F6D8E6}"/>
            </c:ext>
          </c:extLst>
        </c:ser>
        <c:ser>
          <c:idx val="1"/>
          <c:order val="1"/>
          <c:tx>
            <c:strRef>
              <c:f>Sheet1!$G$1</c:f>
              <c:strCache>
                <c:ptCount val="1"/>
                <c:pt idx="0">
                  <c:v>Job Switcher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dLbl>
              <c:idx val="164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420-2440-B015-12AB98F6D8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Sheet1!$E$2:$E$166</c:f>
              <c:numCache>
                <c:formatCode>m/d/yy</c:formatCode>
                <c:ptCount val="165"/>
                <c:pt idx="0">
                  <c:v>39448</c:v>
                </c:pt>
                <c:pt idx="1">
                  <c:v>39479</c:v>
                </c:pt>
                <c:pt idx="2">
                  <c:v>39508</c:v>
                </c:pt>
                <c:pt idx="3">
                  <c:v>39539</c:v>
                </c:pt>
                <c:pt idx="4">
                  <c:v>39569</c:v>
                </c:pt>
                <c:pt idx="5">
                  <c:v>39600</c:v>
                </c:pt>
                <c:pt idx="6">
                  <c:v>39630</c:v>
                </c:pt>
                <c:pt idx="7">
                  <c:v>39661</c:v>
                </c:pt>
                <c:pt idx="8">
                  <c:v>39692</c:v>
                </c:pt>
                <c:pt idx="9">
                  <c:v>39722</c:v>
                </c:pt>
                <c:pt idx="10">
                  <c:v>39753</c:v>
                </c:pt>
                <c:pt idx="11">
                  <c:v>39783</c:v>
                </c:pt>
                <c:pt idx="12">
                  <c:v>39814</c:v>
                </c:pt>
                <c:pt idx="13">
                  <c:v>39845</c:v>
                </c:pt>
                <c:pt idx="14">
                  <c:v>39873</c:v>
                </c:pt>
                <c:pt idx="15">
                  <c:v>39904</c:v>
                </c:pt>
                <c:pt idx="16">
                  <c:v>39934</c:v>
                </c:pt>
                <c:pt idx="17">
                  <c:v>39965</c:v>
                </c:pt>
                <c:pt idx="18">
                  <c:v>39995</c:v>
                </c:pt>
                <c:pt idx="19">
                  <c:v>40026</c:v>
                </c:pt>
                <c:pt idx="20">
                  <c:v>40057</c:v>
                </c:pt>
                <c:pt idx="21">
                  <c:v>40087</c:v>
                </c:pt>
                <c:pt idx="22">
                  <c:v>40118</c:v>
                </c:pt>
                <c:pt idx="23">
                  <c:v>40148</c:v>
                </c:pt>
                <c:pt idx="24">
                  <c:v>40179</c:v>
                </c:pt>
                <c:pt idx="25">
                  <c:v>40210</c:v>
                </c:pt>
                <c:pt idx="26">
                  <c:v>40238</c:v>
                </c:pt>
                <c:pt idx="27">
                  <c:v>40269</c:v>
                </c:pt>
                <c:pt idx="28">
                  <c:v>40299</c:v>
                </c:pt>
                <c:pt idx="29">
                  <c:v>40330</c:v>
                </c:pt>
                <c:pt idx="30">
                  <c:v>40360</c:v>
                </c:pt>
                <c:pt idx="31">
                  <c:v>40391</c:v>
                </c:pt>
                <c:pt idx="32">
                  <c:v>40422</c:v>
                </c:pt>
                <c:pt idx="33">
                  <c:v>40452</c:v>
                </c:pt>
                <c:pt idx="34">
                  <c:v>40483</c:v>
                </c:pt>
                <c:pt idx="35">
                  <c:v>40513</c:v>
                </c:pt>
                <c:pt idx="36">
                  <c:v>40544</c:v>
                </c:pt>
                <c:pt idx="37">
                  <c:v>40575</c:v>
                </c:pt>
                <c:pt idx="38">
                  <c:v>40603</c:v>
                </c:pt>
                <c:pt idx="39">
                  <c:v>40634</c:v>
                </c:pt>
                <c:pt idx="40">
                  <c:v>40664</c:v>
                </c:pt>
                <c:pt idx="41">
                  <c:v>40695</c:v>
                </c:pt>
                <c:pt idx="42">
                  <c:v>40725</c:v>
                </c:pt>
                <c:pt idx="43">
                  <c:v>40756</c:v>
                </c:pt>
                <c:pt idx="44">
                  <c:v>40787</c:v>
                </c:pt>
                <c:pt idx="45">
                  <c:v>40817</c:v>
                </c:pt>
                <c:pt idx="46">
                  <c:v>40848</c:v>
                </c:pt>
                <c:pt idx="47">
                  <c:v>40878</c:v>
                </c:pt>
                <c:pt idx="48">
                  <c:v>40909</c:v>
                </c:pt>
                <c:pt idx="49">
                  <c:v>40940</c:v>
                </c:pt>
                <c:pt idx="50">
                  <c:v>40969</c:v>
                </c:pt>
                <c:pt idx="51">
                  <c:v>41000</c:v>
                </c:pt>
                <c:pt idx="52">
                  <c:v>41030</c:v>
                </c:pt>
                <c:pt idx="53">
                  <c:v>41061</c:v>
                </c:pt>
                <c:pt idx="54">
                  <c:v>41091</c:v>
                </c:pt>
                <c:pt idx="55">
                  <c:v>41122</c:v>
                </c:pt>
                <c:pt idx="56">
                  <c:v>41153</c:v>
                </c:pt>
                <c:pt idx="57">
                  <c:v>41183</c:v>
                </c:pt>
                <c:pt idx="58">
                  <c:v>41214</c:v>
                </c:pt>
                <c:pt idx="59">
                  <c:v>41244</c:v>
                </c:pt>
                <c:pt idx="60">
                  <c:v>41275</c:v>
                </c:pt>
                <c:pt idx="61">
                  <c:v>41306</c:v>
                </c:pt>
                <c:pt idx="62">
                  <c:v>41334</c:v>
                </c:pt>
                <c:pt idx="63">
                  <c:v>41365</c:v>
                </c:pt>
                <c:pt idx="64">
                  <c:v>41395</c:v>
                </c:pt>
                <c:pt idx="65">
                  <c:v>41426</c:v>
                </c:pt>
                <c:pt idx="66">
                  <c:v>41456</c:v>
                </c:pt>
                <c:pt idx="67">
                  <c:v>41487</c:v>
                </c:pt>
                <c:pt idx="68">
                  <c:v>41518</c:v>
                </c:pt>
                <c:pt idx="69">
                  <c:v>41548</c:v>
                </c:pt>
                <c:pt idx="70">
                  <c:v>41579</c:v>
                </c:pt>
                <c:pt idx="71">
                  <c:v>41609</c:v>
                </c:pt>
                <c:pt idx="72">
                  <c:v>41640</c:v>
                </c:pt>
                <c:pt idx="73">
                  <c:v>41671</c:v>
                </c:pt>
                <c:pt idx="74">
                  <c:v>41699</c:v>
                </c:pt>
                <c:pt idx="75">
                  <c:v>41730</c:v>
                </c:pt>
                <c:pt idx="76">
                  <c:v>41760</c:v>
                </c:pt>
                <c:pt idx="77">
                  <c:v>41791</c:v>
                </c:pt>
                <c:pt idx="78">
                  <c:v>41821</c:v>
                </c:pt>
                <c:pt idx="79">
                  <c:v>41852</c:v>
                </c:pt>
                <c:pt idx="80">
                  <c:v>41883</c:v>
                </c:pt>
                <c:pt idx="81">
                  <c:v>41913</c:v>
                </c:pt>
                <c:pt idx="82">
                  <c:v>41944</c:v>
                </c:pt>
                <c:pt idx="83">
                  <c:v>41974</c:v>
                </c:pt>
                <c:pt idx="84">
                  <c:v>42005</c:v>
                </c:pt>
                <c:pt idx="85">
                  <c:v>42036</c:v>
                </c:pt>
                <c:pt idx="86">
                  <c:v>42064</c:v>
                </c:pt>
                <c:pt idx="87">
                  <c:v>42095</c:v>
                </c:pt>
                <c:pt idx="88">
                  <c:v>42125</c:v>
                </c:pt>
                <c:pt idx="89">
                  <c:v>42156</c:v>
                </c:pt>
                <c:pt idx="90">
                  <c:v>42186</c:v>
                </c:pt>
                <c:pt idx="91">
                  <c:v>42217</c:v>
                </c:pt>
                <c:pt idx="92">
                  <c:v>42248</c:v>
                </c:pt>
                <c:pt idx="93">
                  <c:v>42278</c:v>
                </c:pt>
                <c:pt idx="94">
                  <c:v>42309</c:v>
                </c:pt>
                <c:pt idx="95">
                  <c:v>42339</c:v>
                </c:pt>
                <c:pt idx="96">
                  <c:v>42370</c:v>
                </c:pt>
                <c:pt idx="97">
                  <c:v>42401</c:v>
                </c:pt>
                <c:pt idx="98">
                  <c:v>42430</c:v>
                </c:pt>
                <c:pt idx="99">
                  <c:v>42461</c:v>
                </c:pt>
                <c:pt idx="100">
                  <c:v>42491</c:v>
                </c:pt>
                <c:pt idx="101">
                  <c:v>42522</c:v>
                </c:pt>
                <c:pt idx="102">
                  <c:v>42552</c:v>
                </c:pt>
                <c:pt idx="103">
                  <c:v>42583</c:v>
                </c:pt>
                <c:pt idx="104">
                  <c:v>42614</c:v>
                </c:pt>
                <c:pt idx="105">
                  <c:v>42644</c:v>
                </c:pt>
                <c:pt idx="106">
                  <c:v>42675</c:v>
                </c:pt>
                <c:pt idx="107">
                  <c:v>42705</c:v>
                </c:pt>
                <c:pt idx="108">
                  <c:v>42736</c:v>
                </c:pt>
                <c:pt idx="109">
                  <c:v>42767</c:v>
                </c:pt>
                <c:pt idx="110">
                  <c:v>42795</c:v>
                </c:pt>
                <c:pt idx="111">
                  <c:v>42826</c:v>
                </c:pt>
                <c:pt idx="112">
                  <c:v>42856</c:v>
                </c:pt>
                <c:pt idx="113">
                  <c:v>42887</c:v>
                </c:pt>
                <c:pt idx="114">
                  <c:v>42917</c:v>
                </c:pt>
                <c:pt idx="115">
                  <c:v>42948</c:v>
                </c:pt>
                <c:pt idx="116">
                  <c:v>42979</c:v>
                </c:pt>
                <c:pt idx="117">
                  <c:v>43009</c:v>
                </c:pt>
                <c:pt idx="118">
                  <c:v>43040</c:v>
                </c:pt>
                <c:pt idx="119">
                  <c:v>43070</c:v>
                </c:pt>
                <c:pt idx="120">
                  <c:v>43101</c:v>
                </c:pt>
                <c:pt idx="121">
                  <c:v>43132</c:v>
                </c:pt>
                <c:pt idx="122">
                  <c:v>43160</c:v>
                </c:pt>
                <c:pt idx="123">
                  <c:v>43191</c:v>
                </c:pt>
                <c:pt idx="124">
                  <c:v>43221</c:v>
                </c:pt>
                <c:pt idx="125">
                  <c:v>43252</c:v>
                </c:pt>
                <c:pt idx="126">
                  <c:v>43282</c:v>
                </c:pt>
                <c:pt idx="127">
                  <c:v>43313</c:v>
                </c:pt>
                <c:pt idx="128">
                  <c:v>43344</c:v>
                </c:pt>
                <c:pt idx="129">
                  <c:v>43374</c:v>
                </c:pt>
                <c:pt idx="130">
                  <c:v>43405</c:v>
                </c:pt>
                <c:pt idx="131">
                  <c:v>43435</c:v>
                </c:pt>
                <c:pt idx="132">
                  <c:v>43466</c:v>
                </c:pt>
                <c:pt idx="133">
                  <c:v>43497</c:v>
                </c:pt>
                <c:pt idx="134">
                  <c:v>43525</c:v>
                </c:pt>
                <c:pt idx="135">
                  <c:v>43556</c:v>
                </c:pt>
                <c:pt idx="136">
                  <c:v>43586</c:v>
                </c:pt>
                <c:pt idx="137">
                  <c:v>43617</c:v>
                </c:pt>
                <c:pt idx="138">
                  <c:v>43647</c:v>
                </c:pt>
                <c:pt idx="139">
                  <c:v>43678</c:v>
                </c:pt>
                <c:pt idx="140">
                  <c:v>43709</c:v>
                </c:pt>
                <c:pt idx="141">
                  <c:v>43739</c:v>
                </c:pt>
                <c:pt idx="142">
                  <c:v>43770</c:v>
                </c:pt>
                <c:pt idx="143">
                  <c:v>43800</c:v>
                </c:pt>
                <c:pt idx="144">
                  <c:v>43831</c:v>
                </c:pt>
                <c:pt idx="145">
                  <c:v>43862</c:v>
                </c:pt>
                <c:pt idx="146">
                  <c:v>43891</c:v>
                </c:pt>
                <c:pt idx="147">
                  <c:v>43922</c:v>
                </c:pt>
                <c:pt idx="148">
                  <c:v>43952</c:v>
                </c:pt>
                <c:pt idx="149">
                  <c:v>43983</c:v>
                </c:pt>
                <c:pt idx="150">
                  <c:v>44013</c:v>
                </c:pt>
                <c:pt idx="151">
                  <c:v>44044</c:v>
                </c:pt>
                <c:pt idx="152">
                  <c:v>44075</c:v>
                </c:pt>
                <c:pt idx="153">
                  <c:v>44105</c:v>
                </c:pt>
                <c:pt idx="154">
                  <c:v>44136</c:v>
                </c:pt>
                <c:pt idx="155">
                  <c:v>44166</c:v>
                </c:pt>
                <c:pt idx="156">
                  <c:v>44197</c:v>
                </c:pt>
                <c:pt idx="157">
                  <c:v>44228</c:v>
                </c:pt>
                <c:pt idx="158">
                  <c:v>44256</c:v>
                </c:pt>
                <c:pt idx="159">
                  <c:v>44287</c:v>
                </c:pt>
                <c:pt idx="160">
                  <c:v>44317</c:v>
                </c:pt>
                <c:pt idx="161">
                  <c:v>44348</c:v>
                </c:pt>
                <c:pt idx="162">
                  <c:v>44378</c:v>
                </c:pt>
                <c:pt idx="163">
                  <c:v>44409</c:v>
                </c:pt>
                <c:pt idx="164">
                  <c:v>44440</c:v>
                </c:pt>
              </c:numCache>
            </c:numRef>
          </c:cat>
          <c:val>
            <c:numRef>
              <c:f>Sheet1!$G$2:$G$166</c:f>
              <c:numCache>
                <c:formatCode>0.0</c:formatCode>
                <c:ptCount val="165"/>
                <c:pt idx="0">
                  <c:v>4</c:v>
                </c:pt>
                <c:pt idx="1">
                  <c:v>4.2</c:v>
                </c:pt>
                <c:pt idx="2">
                  <c:v>4.2</c:v>
                </c:pt>
                <c:pt idx="3">
                  <c:v>4.3</c:v>
                </c:pt>
                <c:pt idx="4">
                  <c:v>4.2</c:v>
                </c:pt>
                <c:pt idx="5">
                  <c:v>4.4000000000000004</c:v>
                </c:pt>
                <c:pt idx="6">
                  <c:v>4.3</c:v>
                </c:pt>
                <c:pt idx="7">
                  <c:v>4.3</c:v>
                </c:pt>
                <c:pt idx="8">
                  <c:v>4.3</c:v>
                </c:pt>
                <c:pt idx="9">
                  <c:v>4.2</c:v>
                </c:pt>
                <c:pt idx="10">
                  <c:v>4.0999999999999996</c:v>
                </c:pt>
                <c:pt idx="11">
                  <c:v>3.8</c:v>
                </c:pt>
                <c:pt idx="12">
                  <c:v>3.6</c:v>
                </c:pt>
                <c:pt idx="13">
                  <c:v>3.4</c:v>
                </c:pt>
                <c:pt idx="14">
                  <c:v>3.1</c:v>
                </c:pt>
                <c:pt idx="15">
                  <c:v>3</c:v>
                </c:pt>
                <c:pt idx="16">
                  <c:v>3.1</c:v>
                </c:pt>
                <c:pt idx="17">
                  <c:v>2.5</c:v>
                </c:pt>
                <c:pt idx="18">
                  <c:v>2.4</c:v>
                </c:pt>
                <c:pt idx="19">
                  <c:v>1.6</c:v>
                </c:pt>
                <c:pt idx="20">
                  <c:v>1.8</c:v>
                </c:pt>
                <c:pt idx="21">
                  <c:v>1.5</c:v>
                </c:pt>
                <c:pt idx="22">
                  <c:v>1.7</c:v>
                </c:pt>
                <c:pt idx="23">
                  <c:v>1.4</c:v>
                </c:pt>
                <c:pt idx="24">
                  <c:v>1.2</c:v>
                </c:pt>
                <c:pt idx="25">
                  <c:v>1.4</c:v>
                </c:pt>
                <c:pt idx="26">
                  <c:v>1.7</c:v>
                </c:pt>
                <c:pt idx="27">
                  <c:v>1.8</c:v>
                </c:pt>
                <c:pt idx="28">
                  <c:v>1.6</c:v>
                </c:pt>
                <c:pt idx="29">
                  <c:v>1.7</c:v>
                </c:pt>
                <c:pt idx="30">
                  <c:v>1.8</c:v>
                </c:pt>
                <c:pt idx="31">
                  <c:v>2</c:v>
                </c:pt>
                <c:pt idx="32">
                  <c:v>2.1</c:v>
                </c:pt>
                <c:pt idx="33">
                  <c:v>2.1</c:v>
                </c:pt>
                <c:pt idx="34">
                  <c:v>2.1</c:v>
                </c:pt>
                <c:pt idx="35">
                  <c:v>2.2000000000000002</c:v>
                </c:pt>
                <c:pt idx="36">
                  <c:v>2.4</c:v>
                </c:pt>
                <c:pt idx="37">
                  <c:v>2.4</c:v>
                </c:pt>
                <c:pt idx="38">
                  <c:v>2.2000000000000002</c:v>
                </c:pt>
                <c:pt idx="39">
                  <c:v>1.9</c:v>
                </c:pt>
                <c:pt idx="40">
                  <c:v>2.4</c:v>
                </c:pt>
                <c:pt idx="41">
                  <c:v>2.5</c:v>
                </c:pt>
                <c:pt idx="42">
                  <c:v>2.7</c:v>
                </c:pt>
                <c:pt idx="43">
                  <c:v>2.2999999999999998</c:v>
                </c:pt>
                <c:pt idx="44">
                  <c:v>2.1</c:v>
                </c:pt>
                <c:pt idx="45">
                  <c:v>2.2999999999999998</c:v>
                </c:pt>
                <c:pt idx="46">
                  <c:v>2.2000000000000002</c:v>
                </c:pt>
                <c:pt idx="47">
                  <c:v>2.2000000000000002</c:v>
                </c:pt>
                <c:pt idx="48">
                  <c:v>2.1</c:v>
                </c:pt>
                <c:pt idx="49">
                  <c:v>2.2999999999999998</c:v>
                </c:pt>
                <c:pt idx="50">
                  <c:v>2.2000000000000002</c:v>
                </c:pt>
                <c:pt idx="51">
                  <c:v>2.5</c:v>
                </c:pt>
                <c:pt idx="52">
                  <c:v>1.9</c:v>
                </c:pt>
                <c:pt idx="53">
                  <c:v>2.6</c:v>
                </c:pt>
                <c:pt idx="54">
                  <c:v>2.2999999999999998</c:v>
                </c:pt>
                <c:pt idx="55">
                  <c:v>2.9</c:v>
                </c:pt>
                <c:pt idx="56">
                  <c:v>2.6</c:v>
                </c:pt>
                <c:pt idx="57">
                  <c:v>2.5</c:v>
                </c:pt>
                <c:pt idx="58">
                  <c:v>2.7</c:v>
                </c:pt>
                <c:pt idx="59">
                  <c:v>2.8</c:v>
                </c:pt>
                <c:pt idx="60">
                  <c:v>2.8</c:v>
                </c:pt>
                <c:pt idx="61">
                  <c:v>2.6</c:v>
                </c:pt>
                <c:pt idx="62">
                  <c:v>2.5</c:v>
                </c:pt>
                <c:pt idx="63">
                  <c:v>2.7</c:v>
                </c:pt>
                <c:pt idx="64">
                  <c:v>2.9</c:v>
                </c:pt>
                <c:pt idx="65">
                  <c:v>2.8</c:v>
                </c:pt>
                <c:pt idx="66">
                  <c:v>2.9</c:v>
                </c:pt>
                <c:pt idx="67">
                  <c:v>2.9</c:v>
                </c:pt>
                <c:pt idx="68">
                  <c:v>2.6</c:v>
                </c:pt>
                <c:pt idx="69">
                  <c:v>2.2000000000000002</c:v>
                </c:pt>
                <c:pt idx="70">
                  <c:v>2.1</c:v>
                </c:pt>
                <c:pt idx="71">
                  <c:v>2.4</c:v>
                </c:pt>
                <c:pt idx="72">
                  <c:v>2.9</c:v>
                </c:pt>
                <c:pt idx="73">
                  <c:v>3.1</c:v>
                </c:pt>
                <c:pt idx="74">
                  <c:v>3</c:v>
                </c:pt>
                <c:pt idx="75">
                  <c:v>2.6</c:v>
                </c:pt>
                <c:pt idx="76">
                  <c:v>2.5</c:v>
                </c:pt>
                <c:pt idx="77">
                  <c:v>2.7</c:v>
                </c:pt>
                <c:pt idx="78">
                  <c:v>2.8</c:v>
                </c:pt>
                <c:pt idx="79">
                  <c:v>2.5</c:v>
                </c:pt>
                <c:pt idx="80">
                  <c:v>2.7</c:v>
                </c:pt>
                <c:pt idx="81">
                  <c:v>2.9</c:v>
                </c:pt>
                <c:pt idx="82">
                  <c:v>3.2</c:v>
                </c:pt>
                <c:pt idx="83">
                  <c:v>2.9</c:v>
                </c:pt>
                <c:pt idx="84">
                  <c:v>3.2</c:v>
                </c:pt>
                <c:pt idx="85">
                  <c:v>3.1</c:v>
                </c:pt>
                <c:pt idx="86">
                  <c:v>3.5</c:v>
                </c:pt>
                <c:pt idx="87">
                  <c:v>3.5</c:v>
                </c:pt>
                <c:pt idx="88">
                  <c:v>3.7</c:v>
                </c:pt>
                <c:pt idx="89">
                  <c:v>3.7</c:v>
                </c:pt>
                <c:pt idx="90">
                  <c:v>3.7</c:v>
                </c:pt>
                <c:pt idx="91">
                  <c:v>3.2</c:v>
                </c:pt>
                <c:pt idx="92">
                  <c:v>3.3</c:v>
                </c:pt>
                <c:pt idx="93">
                  <c:v>3.5</c:v>
                </c:pt>
                <c:pt idx="94">
                  <c:v>3.9</c:v>
                </c:pt>
                <c:pt idx="95">
                  <c:v>3.5</c:v>
                </c:pt>
                <c:pt idx="96">
                  <c:v>3.4</c:v>
                </c:pt>
                <c:pt idx="97">
                  <c:v>3.7</c:v>
                </c:pt>
                <c:pt idx="98">
                  <c:v>4</c:v>
                </c:pt>
                <c:pt idx="99">
                  <c:v>3.9</c:v>
                </c:pt>
                <c:pt idx="100">
                  <c:v>4.2</c:v>
                </c:pt>
                <c:pt idx="101">
                  <c:v>4.4000000000000004</c:v>
                </c:pt>
                <c:pt idx="102">
                  <c:v>4.4000000000000004</c:v>
                </c:pt>
                <c:pt idx="103">
                  <c:v>4</c:v>
                </c:pt>
                <c:pt idx="104">
                  <c:v>4.2</c:v>
                </c:pt>
                <c:pt idx="105">
                  <c:v>4.4000000000000004</c:v>
                </c:pt>
                <c:pt idx="106">
                  <c:v>4.4000000000000004</c:v>
                </c:pt>
                <c:pt idx="107">
                  <c:v>3.7</c:v>
                </c:pt>
                <c:pt idx="108">
                  <c:v>3.6</c:v>
                </c:pt>
                <c:pt idx="109">
                  <c:v>3.7</c:v>
                </c:pt>
                <c:pt idx="110">
                  <c:v>4.3</c:v>
                </c:pt>
                <c:pt idx="111">
                  <c:v>4.3</c:v>
                </c:pt>
                <c:pt idx="112">
                  <c:v>4.2</c:v>
                </c:pt>
                <c:pt idx="113">
                  <c:v>3.9</c:v>
                </c:pt>
                <c:pt idx="114">
                  <c:v>4</c:v>
                </c:pt>
                <c:pt idx="115">
                  <c:v>4.3</c:v>
                </c:pt>
                <c:pt idx="116">
                  <c:v>4.3</c:v>
                </c:pt>
                <c:pt idx="117">
                  <c:v>3.9</c:v>
                </c:pt>
                <c:pt idx="118">
                  <c:v>3.7</c:v>
                </c:pt>
                <c:pt idx="119">
                  <c:v>3.5</c:v>
                </c:pt>
                <c:pt idx="120">
                  <c:v>3.9</c:v>
                </c:pt>
                <c:pt idx="121">
                  <c:v>4</c:v>
                </c:pt>
                <c:pt idx="122">
                  <c:v>4.2</c:v>
                </c:pt>
                <c:pt idx="123">
                  <c:v>4</c:v>
                </c:pt>
                <c:pt idx="124">
                  <c:v>4</c:v>
                </c:pt>
                <c:pt idx="125">
                  <c:v>4</c:v>
                </c:pt>
                <c:pt idx="126">
                  <c:v>3.7</c:v>
                </c:pt>
                <c:pt idx="127">
                  <c:v>3.4</c:v>
                </c:pt>
                <c:pt idx="128">
                  <c:v>3.1</c:v>
                </c:pt>
                <c:pt idx="129">
                  <c:v>3.3</c:v>
                </c:pt>
                <c:pt idx="130">
                  <c:v>3.9</c:v>
                </c:pt>
                <c:pt idx="131">
                  <c:v>4.2</c:v>
                </c:pt>
                <c:pt idx="132">
                  <c:v>4.5</c:v>
                </c:pt>
                <c:pt idx="133">
                  <c:v>4.2</c:v>
                </c:pt>
                <c:pt idx="134">
                  <c:v>4.0999999999999996</c:v>
                </c:pt>
                <c:pt idx="135">
                  <c:v>3.9</c:v>
                </c:pt>
                <c:pt idx="136">
                  <c:v>4.2</c:v>
                </c:pt>
                <c:pt idx="137">
                  <c:v>4.5</c:v>
                </c:pt>
                <c:pt idx="138">
                  <c:v>4.5</c:v>
                </c:pt>
                <c:pt idx="139">
                  <c:v>4.4000000000000004</c:v>
                </c:pt>
                <c:pt idx="140">
                  <c:v>4.2</c:v>
                </c:pt>
                <c:pt idx="141">
                  <c:v>4.0999999999999996</c:v>
                </c:pt>
                <c:pt idx="142">
                  <c:v>4.4000000000000004</c:v>
                </c:pt>
                <c:pt idx="143">
                  <c:v>4.4000000000000004</c:v>
                </c:pt>
                <c:pt idx="144">
                  <c:v>4.7</c:v>
                </c:pt>
                <c:pt idx="145">
                  <c:v>4.5</c:v>
                </c:pt>
                <c:pt idx="146">
                  <c:v>4.3</c:v>
                </c:pt>
                <c:pt idx="147">
                  <c:v>4</c:v>
                </c:pt>
                <c:pt idx="148">
                  <c:v>4.3</c:v>
                </c:pt>
                <c:pt idx="149">
                  <c:v>4.5</c:v>
                </c:pt>
                <c:pt idx="150">
                  <c:v>4.3</c:v>
                </c:pt>
                <c:pt idx="151">
                  <c:v>3.7</c:v>
                </c:pt>
                <c:pt idx="152">
                  <c:v>3.7</c:v>
                </c:pt>
                <c:pt idx="153">
                  <c:v>3.8</c:v>
                </c:pt>
                <c:pt idx="154">
                  <c:v>4.4000000000000004</c:v>
                </c:pt>
                <c:pt idx="155">
                  <c:v>4</c:v>
                </c:pt>
                <c:pt idx="156">
                  <c:v>4.2</c:v>
                </c:pt>
                <c:pt idx="157">
                  <c:v>4</c:v>
                </c:pt>
                <c:pt idx="158">
                  <c:v>4</c:v>
                </c:pt>
                <c:pt idx="159">
                  <c:v>3.6</c:v>
                </c:pt>
                <c:pt idx="160">
                  <c:v>3.4</c:v>
                </c:pt>
                <c:pt idx="161">
                  <c:v>3.6</c:v>
                </c:pt>
                <c:pt idx="162">
                  <c:v>4.4000000000000004</c:v>
                </c:pt>
                <c:pt idx="163">
                  <c:v>4.8</c:v>
                </c:pt>
                <c:pt idx="164">
                  <c:v>5.4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420-2440-B015-12AB98F6D8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19397872"/>
        <c:axId val="519969536"/>
      </c:lineChart>
      <c:dateAx>
        <c:axId val="519397872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9969536"/>
        <c:crosses val="autoZero"/>
        <c:auto val="1"/>
        <c:lblOffset val="100"/>
        <c:baseTimeUnit val="months"/>
      </c:dateAx>
      <c:valAx>
        <c:axId val="519969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9397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Monthly!$CI$13</c:f>
              <c:strCache>
                <c:ptCount val="1"/>
                <c:pt idx="0">
                  <c:v>Inflation</c:v>
                </c:pt>
              </c:strCache>
            </c:strRef>
          </c:tx>
          <c:spPr>
            <a:ln w="28575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dLbls>
            <c:dLbl>
              <c:idx val="6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070-4F49-A2AA-32C45C1D94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Monthly!$CH$14:$CH$634</c:f>
              <c:numCache>
                <c:formatCode>yyyy\-mm\-dd</c:formatCode>
                <c:ptCount val="621"/>
                <c:pt idx="0">
                  <c:v>25569</c:v>
                </c:pt>
                <c:pt idx="1">
                  <c:v>25600</c:v>
                </c:pt>
                <c:pt idx="2">
                  <c:v>25628</c:v>
                </c:pt>
                <c:pt idx="3">
                  <c:v>25659</c:v>
                </c:pt>
                <c:pt idx="4">
                  <c:v>25689</c:v>
                </c:pt>
                <c:pt idx="5">
                  <c:v>25720</c:v>
                </c:pt>
                <c:pt idx="6">
                  <c:v>25750</c:v>
                </c:pt>
                <c:pt idx="7">
                  <c:v>25781</c:v>
                </c:pt>
                <c:pt idx="8">
                  <c:v>25812</c:v>
                </c:pt>
                <c:pt idx="9">
                  <c:v>25842</c:v>
                </c:pt>
                <c:pt idx="10">
                  <c:v>25873</c:v>
                </c:pt>
                <c:pt idx="11">
                  <c:v>25903</c:v>
                </c:pt>
                <c:pt idx="12">
                  <c:v>25934</c:v>
                </c:pt>
                <c:pt idx="13">
                  <c:v>25965</c:v>
                </c:pt>
                <c:pt idx="14">
                  <c:v>25993</c:v>
                </c:pt>
                <c:pt idx="15">
                  <c:v>26024</c:v>
                </c:pt>
                <c:pt idx="16">
                  <c:v>26054</c:v>
                </c:pt>
                <c:pt idx="17">
                  <c:v>26085</c:v>
                </c:pt>
                <c:pt idx="18">
                  <c:v>26115</c:v>
                </c:pt>
                <c:pt idx="19">
                  <c:v>26146</c:v>
                </c:pt>
                <c:pt idx="20">
                  <c:v>26177</c:v>
                </c:pt>
                <c:pt idx="21">
                  <c:v>26207</c:v>
                </c:pt>
                <c:pt idx="22">
                  <c:v>26238</c:v>
                </c:pt>
                <c:pt idx="23">
                  <c:v>26268</c:v>
                </c:pt>
                <c:pt idx="24">
                  <c:v>26299</c:v>
                </c:pt>
                <c:pt idx="25">
                  <c:v>26330</c:v>
                </c:pt>
                <c:pt idx="26">
                  <c:v>26359</c:v>
                </c:pt>
                <c:pt idx="27">
                  <c:v>26390</c:v>
                </c:pt>
                <c:pt idx="28">
                  <c:v>26420</c:v>
                </c:pt>
                <c:pt idx="29">
                  <c:v>26451</c:v>
                </c:pt>
                <c:pt idx="30">
                  <c:v>26481</c:v>
                </c:pt>
                <c:pt idx="31">
                  <c:v>26512</c:v>
                </c:pt>
                <c:pt idx="32">
                  <c:v>26543</c:v>
                </c:pt>
                <c:pt idx="33">
                  <c:v>26573</c:v>
                </c:pt>
                <c:pt idx="34">
                  <c:v>26604</c:v>
                </c:pt>
                <c:pt idx="35">
                  <c:v>26634</c:v>
                </c:pt>
                <c:pt idx="36">
                  <c:v>26665</c:v>
                </c:pt>
                <c:pt idx="37">
                  <c:v>26696</c:v>
                </c:pt>
                <c:pt idx="38">
                  <c:v>26724</c:v>
                </c:pt>
                <c:pt idx="39">
                  <c:v>26755</c:v>
                </c:pt>
                <c:pt idx="40">
                  <c:v>26785</c:v>
                </c:pt>
                <c:pt idx="41">
                  <c:v>26816</c:v>
                </c:pt>
                <c:pt idx="42">
                  <c:v>26846</c:v>
                </c:pt>
                <c:pt idx="43">
                  <c:v>26877</c:v>
                </c:pt>
                <c:pt idx="44">
                  <c:v>26908</c:v>
                </c:pt>
                <c:pt idx="45">
                  <c:v>26938</c:v>
                </c:pt>
                <c:pt idx="46">
                  <c:v>26969</c:v>
                </c:pt>
                <c:pt idx="47">
                  <c:v>26999</c:v>
                </c:pt>
                <c:pt idx="48">
                  <c:v>27030</c:v>
                </c:pt>
                <c:pt idx="49">
                  <c:v>27061</c:v>
                </c:pt>
                <c:pt idx="50">
                  <c:v>27089</c:v>
                </c:pt>
                <c:pt idx="51">
                  <c:v>27120</c:v>
                </c:pt>
                <c:pt idx="52">
                  <c:v>27150</c:v>
                </c:pt>
                <c:pt idx="53">
                  <c:v>27181</c:v>
                </c:pt>
                <c:pt idx="54">
                  <c:v>27211</c:v>
                </c:pt>
                <c:pt idx="55">
                  <c:v>27242</c:v>
                </c:pt>
                <c:pt idx="56">
                  <c:v>27273</c:v>
                </c:pt>
                <c:pt idx="57">
                  <c:v>27303</c:v>
                </c:pt>
                <c:pt idx="58">
                  <c:v>27334</c:v>
                </c:pt>
                <c:pt idx="59">
                  <c:v>27364</c:v>
                </c:pt>
                <c:pt idx="60">
                  <c:v>27395</c:v>
                </c:pt>
                <c:pt idx="61">
                  <c:v>27426</c:v>
                </c:pt>
                <c:pt idx="62">
                  <c:v>27454</c:v>
                </c:pt>
                <c:pt idx="63">
                  <c:v>27485</c:v>
                </c:pt>
                <c:pt idx="64">
                  <c:v>27515</c:v>
                </c:pt>
                <c:pt idx="65">
                  <c:v>27546</c:v>
                </c:pt>
                <c:pt idx="66">
                  <c:v>27576</c:v>
                </c:pt>
                <c:pt idx="67">
                  <c:v>27607</c:v>
                </c:pt>
                <c:pt idx="68">
                  <c:v>27638</c:v>
                </c:pt>
                <c:pt idx="69">
                  <c:v>27668</c:v>
                </c:pt>
                <c:pt idx="70">
                  <c:v>27699</c:v>
                </c:pt>
                <c:pt idx="71">
                  <c:v>27729</c:v>
                </c:pt>
                <c:pt idx="72">
                  <c:v>27760</c:v>
                </c:pt>
                <c:pt idx="73">
                  <c:v>27791</c:v>
                </c:pt>
                <c:pt idx="74">
                  <c:v>27820</c:v>
                </c:pt>
                <c:pt idx="75">
                  <c:v>27851</c:v>
                </c:pt>
                <c:pt idx="76">
                  <c:v>27881</c:v>
                </c:pt>
                <c:pt idx="77">
                  <c:v>27912</c:v>
                </c:pt>
                <c:pt idx="78">
                  <c:v>27942</c:v>
                </c:pt>
                <c:pt idx="79">
                  <c:v>27973</c:v>
                </c:pt>
                <c:pt idx="80">
                  <c:v>28004</c:v>
                </c:pt>
                <c:pt idx="81">
                  <c:v>28034</c:v>
                </c:pt>
                <c:pt idx="82">
                  <c:v>28065</c:v>
                </c:pt>
                <c:pt idx="83">
                  <c:v>28095</c:v>
                </c:pt>
                <c:pt idx="84">
                  <c:v>28126</c:v>
                </c:pt>
                <c:pt idx="85">
                  <c:v>28157</c:v>
                </c:pt>
                <c:pt idx="86">
                  <c:v>28185</c:v>
                </c:pt>
                <c:pt idx="87">
                  <c:v>28216</c:v>
                </c:pt>
                <c:pt idx="88">
                  <c:v>28246</c:v>
                </c:pt>
                <c:pt idx="89">
                  <c:v>28277</c:v>
                </c:pt>
                <c:pt idx="90">
                  <c:v>28307</c:v>
                </c:pt>
                <c:pt idx="91">
                  <c:v>28338</c:v>
                </c:pt>
                <c:pt idx="92">
                  <c:v>28369</c:v>
                </c:pt>
                <c:pt idx="93">
                  <c:v>28399</c:v>
                </c:pt>
                <c:pt idx="94">
                  <c:v>28430</c:v>
                </c:pt>
                <c:pt idx="95">
                  <c:v>28460</c:v>
                </c:pt>
                <c:pt idx="96">
                  <c:v>28491</c:v>
                </c:pt>
                <c:pt idx="97">
                  <c:v>28522</c:v>
                </c:pt>
                <c:pt idx="98">
                  <c:v>28550</c:v>
                </c:pt>
                <c:pt idx="99">
                  <c:v>28581</c:v>
                </c:pt>
                <c:pt idx="100">
                  <c:v>28611</c:v>
                </c:pt>
                <c:pt idx="101">
                  <c:v>28642</c:v>
                </c:pt>
                <c:pt idx="102">
                  <c:v>28672</c:v>
                </c:pt>
                <c:pt idx="103">
                  <c:v>28703</c:v>
                </c:pt>
                <c:pt idx="104">
                  <c:v>28734</c:v>
                </c:pt>
                <c:pt idx="105">
                  <c:v>28764</c:v>
                </c:pt>
                <c:pt idx="106">
                  <c:v>28795</c:v>
                </c:pt>
                <c:pt idx="107">
                  <c:v>28825</c:v>
                </c:pt>
                <c:pt idx="108">
                  <c:v>28856</c:v>
                </c:pt>
                <c:pt idx="109">
                  <c:v>28887</c:v>
                </c:pt>
                <c:pt idx="110">
                  <c:v>28915</c:v>
                </c:pt>
                <c:pt idx="111">
                  <c:v>28946</c:v>
                </c:pt>
                <c:pt idx="112">
                  <c:v>28976</c:v>
                </c:pt>
                <c:pt idx="113">
                  <c:v>29007</c:v>
                </c:pt>
                <c:pt idx="114">
                  <c:v>29037</c:v>
                </c:pt>
                <c:pt idx="115">
                  <c:v>29068</c:v>
                </c:pt>
                <c:pt idx="116">
                  <c:v>29099</c:v>
                </c:pt>
                <c:pt idx="117">
                  <c:v>29129</c:v>
                </c:pt>
                <c:pt idx="118">
                  <c:v>29160</c:v>
                </c:pt>
                <c:pt idx="119">
                  <c:v>29190</c:v>
                </c:pt>
                <c:pt idx="120">
                  <c:v>29221</c:v>
                </c:pt>
                <c:pt idx="121">
                  <c:v>29252</c:v>
                </c:pt>
                <c:pt idx="122">
                  <c:v>29281</c:v>
                </c:pt>
                <c:pt idx="123">
                  <c:v>29312</c:v>
                </c:pt>
                <c:pt idx="124">
                  <c:v>29342</c:v>
                </c:pt>
                <c:pt idx="125">
                  <c:v>29373</c:v>
                </c:pt>
                <c:pt idx="126">
                  <c:v>29403</c:v>
                </c:pt>
                <c:pt idx="127">
                  <c:v>29434</c:v>
                </c:pt>
                <c:pt idx="128">
                  <c:v>29465</c:v>
                </c:pt>
                <c:pt idx="129">
                  <c:v>29495</c:v>
                </c:pt>
                <c:pt idx="130">
                  <c:v>29526</c:v>
                </c:pt>
                <c:pt idx="131">
                  <c:v>29556</c:v>
                </c:pt>
                <c:pt idx="132">
                  <c:v>29587</c:v>
                </c:pt>
                <c:pt idx="133">
                  <c:v>29618</c:v>
                </c:pt>
                <c:pt idx="134">
                  <c:v>29646</c:v>
                </c:pt>
                <c:pt idx="135">
                  <c:v>29677</c:v>
                </c:pt>
                <c:pt idx="136">
                  <c:v>29707</c:v>
                </c:pt>
                <c:pt idx="137">
                  <c:v>29738</c:v>
                </c:pt>
                <c:pt idx="138">
                  <c:v>29768</c:v>
                </c:pt>
                <c:pt idx="139">
                  <c:v>29799</c:v>
                </c:pt>
                <c:pt idx="140">
                  <c:v>29830</c:v>
                </c:pt>
                <c:pt idx="141">
                  <c:v>29860</c:v>
                </c:pt>
                <c:pt idx="142">
                  <c:v>29891</c:v>
                </c:pt>
                <c:pt idx="143">
                  <c:v>29921</c:v>
                </c:pt>
                <c:pt idx="144">
                  <c:v>29952</c:v>
                </c:pt>
                <c:pt idx="145">
                  <c:v>29983</c:v>
                </c:pt>
                <c:pt idx="146">
                  <c:v>30011</c:v>
                </c:pt>
                <c:pt idx="147">
                  <c:v>30042</c:v>
                </c:pt>
                <c:pt idx="148">
                  <c:v>30072</c:v>
                </c:pt>
                <c:pt idx="149">
                  <c:v>30103</c:v>
                </c:pt>
                <c:pt idx="150">
                  <c:v>30133</c:v>
                </c:pt>
                <c:pt idx="151">
                  <c:v>30164</c:v>
                </c:pt>
                <c:pt idx="152">
                  <c:v>30195</c:v>
                </c:pt>
                <c:pt idx="153">
                  <c:v>30225</c:v>
                </c:pt>
                <c:pt idx="154">
                  <c:v>30256</c:v>
                </c:pt>
                <c:pt idx="155">
                  <c:v>30286</c:v>
                </c:pt>
                <c:pt idx="156">
                  <c:v>30317</c:v>
                </c:pt>
                <c:pt idx="157">
                  <c:v>30348</c:v>
                </c:pt>
                <c:pt idx="158">
                  <c:v>30376</c:v>
                </c:pt>
                <c:pt idx="159">
                  <c:v>30407</c:v>
                </c:pt>
                <c:pt idx="160">
                  <c:v>30437</c:v>
                </c:pt>
                <c:pt idx="161">
                  <c:v>30468</c:v>
                </c:pt>
                <c:pt idx="162">
                  <c:v>30498</c:v>
                </c:pt>
                <c:pt idx="163">
                  <c:v>30529</c:v>
                </c:pt>
                <c:pt idx="164">
                  <c:v>30560</c:v>
                </c:pt>
                <c:pt idx="165">
                  <c:v>30590</c:v>
                </c:pt>
                <c:pt idx="166">
                  <c:v>30621</c:v>
                </c:pt>
                <c:pt idx="167">
                  <c:v>30651</c:v>
                </c:pt>
                <c:pt idx="168">
                  <c:v>30682</c:v>
                </c:pt>
                <c:pt idx="169">
                  <c:v>30713</c:v>
                </c:pt>
                <c:pt idx="170">
                  <c:v>30742</c:v>
                </c:pt>
                <c:pt idx="171">
                  <c:v>30773</c:v>
                </c:pt>
                <c:pt idx="172">
                  <c:v>30803</c:v>
                </c:pt>
                <c:pt idx="173">
                  <c:v>30834</c:v>
                </c:pt>
                <c:pt idx="174">
                  <c:v>30864</c:v>
                </c:pt>
                <c:pt idx="175">
                  <c:v>30895</c:v>
                </c:pt>
                <c:pt idx="176">
                  <c:v>30926</c:v>
                </c:pt>
                <c:pt idx="177">
                  <c:v>30956</c:v>
                </c:pt>
                <c:pt idx="178">
                  <c:v>30987</c:v>
                </c:pt>
                <c:pt idx="179">
                  <c:v>31017</c:v>
                </c:pt>
                <c:pt idx="180">
                  <c:v>31048</c:v>
                </c:pt>
                <c:pt idx="181">
                  <c:v>31079</c:v>
                </c:pt>
                <c:pt idx="182">
                  <c:v>31107</c:v>
                </c:pt>
                <c:pt idx="183">
                  <c:v>31138</c:v>
                </c:pt>
                <c:pt idx="184">
                  <c:v>31168</c:v>
                </c:pt>
                <c:pt idx="185">
                  <c:v>31199</c:v>
                </c:pt>
                <c:pt idx="186">
                  <c:v>31229</c:v>
                </c:pt>
                <c:pt idx="187">
                  <c:v>31260</c:v>
                </c:pt>
                <c:pt idx="188">
                  <c:v>31291</c:v>
                </c:pt>
                <c:pt idx="189">
                  <c:v>31321</c:v>
                </c:pt>
                <c:pt idx="190">
                  <c:v>31352</c:v>
                </c:pt>
                <c:pt idx="191">
                  <c:v>31382</c:v>
                </c:pt>
                <c:pt idx="192">
                  <c:v>31413</c:v>
                </c:pt>
                <c:pt idx="193">
                  <c:v>31444</c:v>
                </c:pt>
                <c:pt idx="194">
                  <c:v>31472</c:v>
                </c:pt>
                <c:pt idx="195">
                  <c:v>31503</c:v>
                </c:pt>
                <c:pt idx="196">
                  <c:v>31533</c:v>
                </c:pt>
                <c:pt idx="197">
                  <c:v>31564</c:v>
                </c:pt>
                <c:pt idx="198">
                  <c:v>31594</c:v>
                </c:pt>
                <c:pt idx="199">
                  <c:v>31625</c:v>
                </c:pt>
                <c:pt idx="200">
                  <c:v>31656</c:v>
                </c:pt>
                <c:pt idx="201">
                  <c:v>31686</c:v>
                </c:pt>
                <c:pt idx="202">
                  <c:v>31717</c:v>
                </c:pt>
                <c:pt idx="203">
                  <c:v>31747</c:v>
                </c:pt>
                <c:pt idx="204">
                  <c:v>31778</c:v>
                </c:pt>
                <c:pt idx="205">
                  <c:v>31809</c:v>
                </c:pt>
                <c:pt idx="206">
                  <c:v>31837</c:v>
                </c:pt>
                <c:pt idx="207">
                  <c:v>31868</c:v>
                </c:pt>
                <c:pt idx="208">
                  <c:v>31898</c:v>
                </c:pt>
                <c:pt idx="209">
                  <c:v>31929</c:v>
                </c:pt>
                <c:pt idx="210">
                  <c:v>31959</c:v>
                </c:pt>
                <c:pt idx="211">
                  <c:v>31990</c:v>
                </c:pt>
                <c:pt idx="212">
                  <c:v>32021</c:v>
                </c:pt>
                <c:pt idx="213">
                  <c:v>32051</c:v>
                </c:pt>
                <c:pt idx="214">
                  <c:v>32082</c:v>
                </c:pt>
                <c:pt idx="215">
                  <c:v>32112</c:v>
                </c:pt>
                <c:pt idx="216">
                  <c:v>32143</c:v>
                </c:pt>
                <c:pt idx="217">
                  <c:v>32174</c:v>
                </c:pt>
                <c:pt idx="218">
                  <c:v>32203</c:v>
                </c:pt>
                <c:pt idx="219">
                  <c:v>32234</c:v>
                </c:pt>
                <c:pt idx="220">
                  <c:v>32264</c:v>
                </c:pt>
                <c:pt idx="221">
                  <c:v>32295</c:v>
                </c:pt>
                <c:pt idx="222">
                  <c:v>32325</c:v>
                </c:pt>
                <c:pt idx="223">
                  <c:v>32356</c:v>
                </c:pt>
                <c:pt idx="224">
                  <c:v>32387</c:v>
                </c:pt>
                <c:pt idx="225">
                  <c:v>32417</c:v>
                </c:pt>
                <c:pt idx="226">
                  <c:v>32448</c:v>
                </c:pt>
                <c:pt idx="227">
                  <c:v>32478</c:v>
                </c:pt>
                <c:pt idx="228">
                  <c:v>32509</c:v>
                </c:pt>
                <c:pt idx="229">
                  <c:v>32540</c:v>
                </c:pt>
                <c:pt idx="230">
                  <c:v>32568</c:v>
                </c:pt>
                <c:pt idx="231">
                  <c:v>32599</c:v>
                </c:pt>
                <c:pt idx="232">
                  <c:v>32629</c:v>
                </c:pt>
                <c:pt idx="233">
                  <c:v>32660</c:v>
                </c:pt>
                <c:pt idx="234">
                  <c:v>32690</c:v>
                </c:pt>
                <c:pt idx="235">
                  <c:v>32721</c:v>
                </c:pt>
                <c:pt idx="236">
                  <c:v>32752</c:v>
                </c:pt>
                <c:pt idx="237">
                  <c:v>32782</c:v>
                </c:pt>
                <c:pt idx="238">
                  <c:v>32813</c:v>
                </c:pt>
                <c:pt idx="239">
                  <c:v>32843</c:v>
                </c:pt>
                <c:pt idx="240">
                  <c:v>32874</c:v>
                </c:pt>
                <c:pt idx="241">
                  <c:v>32905</c:v>
                </c:pt>
                <c:pt idx="242">
                  <c:v>32933</c:v>
                </c:pt>
                <c:pt idx="243">
                  <c:v>32964</c:v>
                </c:pt>
                <c:pt idx="244">
                  <c:v>32994</c:v>
                </c:pt>
                <c:pt idx="245">
                  <c:v>33025</c:v>
                </c:pt>
                <c:pt idx="246">
                  <c:v>33055</c:v>
                </c:pt>
                <c:pt idx="247">
                  <c:v>33086</c:v>
                </c:pt>
                <c:pt idx="248">
                  <c:v>33117</c:v>
                </c:pt>
                <c:pt idx="249">
                  <c:v>33147</c:v>
                </c:pt>
                <c:pt idx="250">
                  <c:v>33178</c:v>
                </c:pt>
                <c:pt idx="251">
                  <c:v>33208</c:v>
                </c:pt>
                <c:pt idx="252">
                  <c:v>33239</c:v>
                </c:pt>
                <c:pt idx="253">
                  <c:v>33270</c:v>
                </c:pt>
                <c:pt idx="254">
                  <c:v>33298</c:v>
                </c:pt>
                <c:pt idx="255">
                  <c:v>33329</c:v>
                </c:pt>
                <c:pt idx="256">
                  <c:v>33359</c:v>
                </c:pt>
                <c:pt idx="257">
                  <c:v>33390</c:v>
                </c:pt>
                <c:pt idx="258">
                  <c:v>33420</c:v>
                </c:pt>
                <c:pt idx="259">
                  <c:v>33451</c:v>
                </c:pt>
                <c:pt idx="260">
                  <c:v>33482</c:v>
                </c:pt>
                <c:pt idx="261">
                  <c:v>33512</c:v>
                </c:pt>
                <c:pt idx="262">
                  <c:v>33543</c:v>
                </c:pt>
                <c:pt idx="263">
                  <c:v>33573</c:v>
                </c:pt>
                <c:pt idx="264">
                  <c:v>33604</c:v>
                </c:pt>
                <c:pt idx="265">
                  <c:v>33635</c:v>
                </c:pt>
                <c:pt idx="266">
                  <c:v>33664</c:v>
                </c:pt>
                <c:pt idx="267">
                  <c:v>33695</c:v>
                </c:pt>
                <c:pt idx="268">
                  <c:v>33725</c:v>
                </c:pt>
                <c:pt idx="269">
                  <c:v>33756</c:v>
                </c:pt>
                <c:pt idx="270">
                  <c:v>33786</c:v>
                </c:pt>
                <c:pt idx="271">
                  <c:v>33817</c:v>
                </c:pt>
                <c:pt idx="272">
                  <c:v>33848</c:v>
                </c:pt>
                <c:pt idx="273">
                  <c:v>33878</c:v>
                </c:pt>
                <c:pt idx="274">
                  <c:v>33909</c:v>
                </c:pt>
                <c:pt idx="275">
                  <c:v>33939</c:v>
                </c:pt>
                <c:pt idx="276">
                  <c:v>33970</c:v>
                </c:pt>
                <c:pt idx="277">
                  <c:v>34001</c:v>
                </c:pt>
                <c:pt idx="278">
                  <c:v>34029</c:v>
                </c:pt>
                <c:pt idx="279">
                  <c:v>34060</c:v>
                </c:pt>
                <c:pt idx="280">
                  <c:v>34090</c:v>
                </c:pt>
                <c:pt idx="281">
                  <c:v>34121</c:v>
                </c:pt>
                <c:pt idx="282">
                  <c:v>34151</c:v>
                </c:pt>
                <c:pt idx="283">
                  <c:v>34182</c:v>
                </c:pt>
                <c:pt idx="284">
                  <c:v>34213</c:v>
                </c:pt>
                <c:pt idx="285">
                  <c:v>34243</c:v>
                </c:pt>
                <c:pt idx="286">
                  <c:v>34274</c:v>
                </c:pt>
                <c:pt idx="287">
                  <c:v>34304</c:v>
                </c:pt>
                <c:pt idx="288">
                  <c:v>34335</c:v>
                </c:pt>
                <c:pt idx="289">
                  <c:v>34366</c:v>
                </c:pt>
                <c:pt idx="290">
                  <c:v>34394</c:v>
                </c:pt>
                <c:pt idx="291">
                  <c:v>34425</c:v>
                </c:pt>
                <c:pt idx="292">
                  <c:v>34455</c:v>
                </c:pt>
                <c:pt idx="293">
                  <c:v>34486</c:v>
                </c:pt>
                <c:pt idx="294">
                  <c:v>34516</c:v>
                </c:pt>
                <c:pt idx="295">
                  <c:v>34547</c:v>
                </c:pt>
                <c:pt idx="296">
                  <c:v>34578</c:v>
                </c:pt>
                <c:pt idx="297">
                  <c:v>34608</c:v>
                </c:pt>
                <c:pt idx="298">
                  <c:v>34639</c:v>
                </c:pt>
                <c:pt idx="299">
                  <c:v>34669</c:v>
                </c:pt>
                <c:pt idx="300">
                  <c:v>34700</c:v>
                </c:pt>
                <c:pt idx="301">
                  <c:v>34731</c:v>
                </c:pt>
                <c:pt idx="302">
                  <c:v>34759</c:v>
                </c:pt>
                <c:pt idx="303">
                  <c:v>34790</c:v>
                </c:pt>
                <c:pt idx="304">
                  <c:v>34820</c:v>
                </c:pt>
                <c:pt idx="305">
                  <c:v>34851</c:v>
                </c:pt>
                <c:pt idx="306">
                  <c:v>34881</c:v>
                </c:pt>
                <c:pt idx="307">
                  <c:v>34912</c:v>
                </c:pt>
                <c:pt idx="308">
                  <c:v>34943</c:v>
                </c:pt>
                <c:pt idx="309">
                  <c:v>34973</c:v>
                </c:pt>
                <c:pt idx="310">
                  <c:v>35004</c:v>
                </c:pt>
                <c:pt idx="311">
                  <c:v>35034</c:v>
                </c:pt>
                <c:pt idx="312">
                  <c:v>35065</c:v>
                </c:pt>
                <c:pt idx="313">
                  <c:v>35096</c:v>
                </c:pt>
                <c:pt idx="314">
                  <c:v>35125</c:v>
                </c:pt>
                <c:pt idx="315">
                  <c:v>35156</c:v>
                </c:pt>
                <c:pt idx="316">
                  <c:v>35186</c:v>
                </c:pt>
                <c:pt idx="317">
                  <c:v>35217</c:v>
                </c:pt>
                <c:pt idx="318">
                  <c:v>35247</c:v>
                </c:pt>
                <c:pt idx="319">
                  <c:v>35278</c:v>
                </c:pt>
                <c:pt idx="320">
                  <c:v>35309</c:v>
                </c:pt>
                <c:pt idx="321">
                  <c:v>35339</c:v>
                </c:pt>
                <c:pt idx="322">
                  <c:v>35370</c:v>
                </c:pt>
                <c:pt idx="323">
                  <c:v>35400</c:v>
                </c:pt>
                <c:pt idx="324">
                  <c:v>35431</c:v>
                </c:pt>
                <c:pt idx="325">
                  <c:v>35462</c:v>
                </c:pt>
                <c:pt idx="326">
                  <c:v>35490</c:v>
                </c:pt>
                <c:pt idx="327">
                  <c:v>35521</c:v>
                </c:pt>
                <c:pt idx="328">
                  <c:v>35551</c:v>
                </c:pt>
                <c:pt idx="329">
                  <c:v>35582</c:v>
                </c:pt>
                <c:pt idx="330">
                  <c:v>35612</c:v>
                </c:pt>
                <c:pt idx="331">
                  <c:v>35643</c:v>
                </c:pt>
                <c:pt idx="332">
                  <c:v>35674</c:v>
                </c:pt>
                <c:pt idx="333">
                  <c:v>35704</c:v>
                </c:pt>
                <c:pt idx="334">
                  <c:v>35735</c:v>
                </c:pt>
                <c:pt idx="335">
                  <c:v>35765</c:v>
                </c:pt>
                <c:pt idx="336">
                  <c:v>35796</c:v>
                </c:pt>
                <c:pt idx="337">
                  <c:v>35827</c:v>
                </c:pt>
                <c:pt idx="338">
                  <c:v>35855</c:v>
                </c:pt>
                <c:pt idx="339">
                  <c:v>35886</c:v>
                </c:pt>
                <c:pt idx="340">
                  <c:v>35916</c:v>
                </c:pt>
                <c:pt idx="341">
                  <c:v>35947</c:v>
                </c:pt>
                <c:pt idx="342">
                  <c:v>35977</c:v>
                </c:pt>
                <c:pt idx="343">
                  <c:v>36008</c:v>
                </c:pt>
                <c:pt idx="344">
                  <c:v>36039</c:v>
                </c:pt>
                <c:pt idx="345">
                  <c:v>36069</c:v>
                </c:pt>
                <c:pt idx="346">
                  <c:v>36100</c:v>
                </c:pt>
                <c:pt idx="347">
                  <c:v>36130</c:v>
                </c:pt>
                <c:pt idx="348">
                  <c:v>36161</c:v>
                </c:pt>
                <c:pt idx="349">
                  <c:v>36192</c:v>
                </c:pt>
                <c:pt idx="350">
                  <c:v>36220</c:v>
                </c:pt>
                <c:pt idx="351">
                  <c:v>36251</c:v>
                </c:pt>
                <c:pt idx="352">
                  <c:v>36281</c:v>
                </c:pt>
                <c:pt idx="353">
                  <c:v>36312</c:v>
                </c:pt>
                <c:pt idx="354">
                  <c:v>36342</c:v>
                </c:pt>
                <c:pt idx="355">
                  <c:v>36373</c:v>
                </c:pt>
                <c:pt idx="356">
                  <c:v>36404</c:v>
                </c:pt>
                <c:pt idx="357">
                  <c:v>36434</c:v>
                </c:pt>
                <c:pt idx="358">
                  <c:v>36465</c:v>
                </c:pt>
                <c:pt idx="359">
                  <c:v>36495</c:v>
                </c:pt>
                <c:pt idx="360">
                  <c:v>36526</c:v>
                </c:pt>
                <c:pt idx="361">
                  <c:v>36557</c:v>
                </c:pt>
                <c:pt idx="362">
                  <c:v>36586</c:v>
                </c:pt>
                <c:pt idx="363">
                  <c:v>36617</c:v>
                </c:pt>
                <c:pt idx="364">
                  <c:v>36647</c:v>
                </c:pt>
                <c:pt idx="365">
                  <c:v>36678</c:v>
                </c:pt>
                <c:pt idx="366">
                  <c:v>36708</c:v>
                </c:pt>
                <c:pt idx="367">
                  <c:v>36739</c:v>
                </c:pt>
                <c:pt idx="368">
                  <c:v>36770</c:v>
                </c:pt>
                <c:pt idx="369">
                  <c:v>36800</c:v>
                </c:pt>
                <c:pt idx="370">
                  <c:v>36831</c:v>
                </c:pt>
                <c:pt idx="371">
                  <c:v>36861</c:v>
                </c:pt>
                <c:pt idx="372">
                  <c:v>36892</c:v>
                </c:pt>
                <c:pt idx="373">
                  <c:v>36923</c:v>
                </c:pt>
                <c:pt idx="374">
                  <c:v>36951</c:v>
                </c:pt>
                <c:pt idx="375">
                  <c:v>36982</c:v>
                </c:pt>
                <c:pt idx="376">
                  <c:v>37012</c:v>
                </c:pt>
                <c:pt idx="377">
                  <c:v>37043</c:v>
                </c:pt>
                <c:pt idx="378">
                  <c:v>37073</c:v>
                </c:pt>
                <c:pt idx="379">
                  <c:v>37104</c:v>
                </c:pt>
                <c:pt idx="380">
                  <c:v>37135</c:v>
                </c:pt>
                <c:pt idx="381">
                  <c:v>37165</c:v>
                </c:pt>
                <c:pt idx="382">
                  <c:v>37196</c:v>
                </c:pt>
                <c:pt idx="383">
                  <c:v>37226</c:v>
                </c:pt>
                <c:pt idx="384">
                  <c:v>37257</c:v>
                </c:pt>
                <c:pt idx="385">
                  <c:v>37288</c:v>
                </c:pt>
                <c:pt idx="386">
                  <c:v>37316</c:v>
                </c:pt>
                <c:pt idx="387">
                  <c:v>37347</c:v>
                </c:pt>
                <c:pt idx="388">
                  <c:v>37377</c:v>
                </c:pt>
                <c:pt idx="389">
                  <c:v>37408</c:v>
                </c:pt>
                <c:pt idx="390">
                  <c:v>37438</c:v>
                </c:pt>
                <c:pt idx="391">
                  <c:v>37469</c:v>
                </c:pt>
                <c:pt idx="392">
                  <c:v>37500</c:v>
                </c:pt>
                <c:pt idx="393">
                  <c:v>37530</c:v>
                </c:pt>
                <c:pt idx="394">
                  <c:v>37561</c:v>
                </c:pt>
                <c:pt idx="395">
                  <c:v>37591</c:v>
                </c:pt>
                <c:pt idx="396">
                  <c:v>37622</c:v>
                </c:pt>
                <c:pt idx="397">
                  <c:v>37653</c:v>
                </c:pt>
                <c:pt idx="398">
                  <c:v>37681</c:v>
                </c:pt>
                <c:pt idx="399">
                  <c:v>37712</c:v>
                </c:pt>
                <c:pt idx="400">
                  <c:v>37742</c:v>
                </c:pt>
                <c:pt idx="401">
                  <c:v>37773</c:v>
                </c:pt>
                <c:pt idx="402">
                  <c:v>37803</c:v>
                </c:pt>
                <c:pt idx="403">
                  <c:v>37834</c:v>
                </c:pt>
                <c:pt idx="404">
                  <c:v>37865</c:v>
                </c:pt>
                <c:pt idx="405">
                  <c:v>37895</c:v>
                </c:pt>
                <c:pt idx="406">
                  <c:v>37926</c:v>
                </c:pt>
                <c:pt idx="407">
                  <c:v>37956</c:v>
                </c:pt>
                <c:pt idx="408">
                  <c:v>37987</c:v>
                </c:pt>
                <c:pt idx="409">
                  <c:v>38018</c:v>
                </c:pt>
                <c:pt idx="410">
                  <c:v>38047</c:v>
                </c:pt>
                <c:pt idx="411">
                  <c:v>38078</c:v>
                </c:pt>
                <c:pt idx="412">
                  <c:v>38108</c:v>
                </c:pt>
                <c:pt idx="413">
                  <c:v>38139</c:v>
                </c:pt>
                <c:pt idx="414">
                  <c:v>38169</c:v>
                </c:pt>
                <c:pt idx="415">
                  <c:v>38200</c:v>
                </c:pt>
                <c:pt idx="416">
                  <c:v>38231</c:v>
                </c:pt>
                <c:pt idx="417">
                  <c:v>38261</c:v>
                </c:pt>
                <c:pt idx="418">
                  <c:v>38292</c:v>
                </c:pt>
                <c:pt idx="419">
                  <c:v>38322</c:v>
                </c:pt>
                <c:pt idx="420">
                  <c:v>38353</c:v>
                </c:pt>
                <c:pt idx="421">
                  <c:v>38384</c:v>
                </c:pt>
                <c:pt idx="422">
                  <c:v>38412</c:v>
                </c:pt>
                <c:pt idx="423">
                  <c:v>38443</c:v>
                </c:pt>
                <c:pt idx="424">
                  <c:v>38473</c:v>
                </c:pt>
                <c:pt idx="425">
                  <c:v>38504</c:v>
                </c:pt>
                <c:pt idx="426">
                  <c:v>38534</c:v>
                </c:pt>
                <c:pt idx="427">
                  <c:v>38565</c:v>
                </c:pt>
                <c:pt idx="428">
                  <c:v>38596</c:v>
                </c:pt>
                <c:pt idx="429">
                  <c:v>38626</c:v>
                </c:pt>
                <c:pt idx="430">
                  <c:v>38657</c:v>
                </c:pt>
                <c:pt idx="431">
                  <c:v>38687</c:v>
                </c:pt>
                <c:pt idx="432">
                  <c:v>38718</c:v>
                </c:pt>
                <c:pt idx="433">
                  <c:v>38749</c:v>
                </c:pt>
                <c:pt idx="434">
                  <c:v>38777</c:v>
                </c:pt>
                <c:pt idx="435">
                  <c:v>38808</c:v>
                </c:pt>
                <c:pt idx="436">
                  <c:v>38838</c:v>
                </c:pt>
                <c:pt idx="437">
                  <c:v>38869</c:v>
                </c:pt>
                <c:pt idx="438">
                  <c:v>38899</c:v>
                </c:pt>
                <c:pt idx="439">
                  <c:v>38930</c:v>
                </c:pt>
                <c:pt idx="440">
                  <c:v>38961</c:v>
                </c:pt>
                <c:pt idx="441">
                  <c:v>38991</c:v>
                </c:pt>
                <c:pt idx="442">
                  <c:v>39022</c:v>
                </c:pt>
                <c:pt idx="443">
                  <c:v>39052</c:v>
                </c:pt>
                <c:pt idx="444">
                  <c:v>39083</c:v>
                </c:pt>
                <c:pt idx="445">
                  <c:v>39114</c:v>
                </c:pt>
                <c:pt idx="446">
                  <c:v>39142</c:v>
                </c:pt>
                <c:pt idx="447">
                  <c:v>39173</c:v>
                </c:pt>
                <c:pt idx="448">
                  <c:v>39203</c:v>
                </c:pt>
                <c:pt idx="449">
                  <c:v>39234</c:v>
                </c:pt>
                <c:pt idx="450">
                  <c:v>39264</c:v>
                </c:pt>
                <c:pt idx="451">
                  <c:v>39295</c:v>
                </c:pt>
                <c:pt idx="452">
                  <c:v>39326</c:v>
                </c:pt>
                <c:pt idx="453">
                  <c:v>39356</c:v>
                </c:pt>
                <c:pt idx="454">
                  <c:v>39387</c:v>
                </c:pt>
                <c:pt idx="455">
                  <c:v>39417</c:v>
                </c:pt>
                <c:pt idx="456">
                  <c:v>39448</c:v>
                </c:pt>
                <c:pt idx="457">
                  <c:v>39479</c:v>
                </c:pt>
                <c:pt idx="458">
                  <c:v>39508</c:v>
                </c:pt>
                <c:pt idx="459">
                  <c:v>39539</c:v>
                </c:pt>
                <c:pt idx="460">
                  <c:v>39569</c:v>
                </c:pt>
                <c:pt idx="461">
                  <c:v>39600</c:v>
                </c:pt>
                <c:pt idx="462">
                  <c:v>39630</c:v>
                </c:pt>
                <c:pt idx="463">
                  <c:v>39661</c:v>
                </c:pt>
                <c:pt idx="464">
                  <c:v>39692</c:v>
                </c:pt>
                <c:pt idx="465">
                  <c:v>39722</c:v>
                </c:pt>
                <c:pt idx="466">
                  <c:v>39753</c:v>
                </c:pt>
                <c:pt idx="467">
                  <c:v>39783</c:v>
                </c:pt>
                <c:pt idx="468">
                  <c:v>39814</c:v>
                </c:pt>
                <c:pt idx="469">
                  <c:v>39845</c:v>
                </c:pt>
                <c:pt idx="470">
                  <c:v>39873</c:v>
                </c:pt>
                <c:pt idx="471">
                  <c:v>39904</c:v>
                </c:pt>
                <c:pt idx="472">
                  <c:v>39934</c:v>
                </c:pt>
                <c:pt idx="473">
                  <c:v>39965</c:v>
                </c:pt>
                <c:pt idx="474">
                  <c:v>39995</c:v>
                </c:pt>
                <c:pt idx="475">
                  <c:v>40026</c:v>
                </c:pt>
                <c:pt idx="476">
                  <c:v>40057</c:v>
                </c:pt>
                <c:pt idx="477">
                  <c:v>40087</c:v>
                </c:pt>
                <c:pt idx="478">
                  <c:v>40118</c:v>
                </c:pt>
                <c:pt idx="479">
                  <c:v>40148</c:v>
                </c:pt>
                <c:pt idx="480">
                  <c:v>40179</c:v>
                </c:pt>
                <c:pt idx="481">
                  <c:v>40210</c:v>
                </c:pt>
                <c:pt idx="482">
                  <c:v>40238</c:v>
                </c:pt>
                <c:pt idx="483">
                  <c:v>40269</c:v>
                </c:pt>
                <c:pt idx="484">
                  <c:v>40299</c:v>
                </c:pt>
                <c:pt idx="485">
                  <c:v>40330</c:v>
                </c:pt>
                <c:pt idx="486">
                  <c:v>40360</c:v>
                </c:pt>
                <c:pt idx="487">
                  <c:v>40391</c:v>
                </c:pt>
                <c:pt idx="488">
                  <c:v>40422</c:v>
                </c:pt>
                <c:pt idx="489">
                  <c:v>40452</c:v>
                </c:pt>
                <c:pt idx="490">
                  <c:v>40483</c:v>
                </c:pt>
                <c:pt idx="491">
                  <c:v>40513</c:v>
                </c:pt>
                <c:pt idx="492">
                  <c:v>40544</c:v>
                </c:pt>
                <c:pt idx="493">
                  <c:v>40575</c:v>
                </c:pt>
                <c:pt idx="494">
                  <c:v>40603</c:v>
                </c:pt>
                <c:pt idx="495">
                  <c:v>40634</c:v>
                </c:pt>
                <c:pt idx="496">
                  <c:v>40664</c:v>
                </c:pt>
                <c:pt idx="497">
                  <c:v>40695</c:v>
                </c:pt>
                <c:pt idx="498">
                  <c:v>40725</c:v>
                </c:pt>
                <c:pt idx="499">
                  <c:v>40756</c:v>
                </c:pt>
                <c:pt idx="500">
                  <c:v>40787</c:v>
                </c:pt>
                <c:pt idx="501">
                  <c:v>40817</c:v>
                </c:pt>
                <c:pt idx="502">
                  <c:v>40848</c:v>
                </c:pt>
                <c:pt idx="503">
                  <c:v>40878</c:v>
                </c:pt>
                <c:pt idx="504">
                  <c:v>40909</c:v>
                </c:pt>
                <c:pt idx="505">
                  <c:v>40940</c:v>
                </c:pt>
                <c:pt idx="506">
                  <c:v>40969</c:v>
                </c:pt>
                <c:pt idx="507">
                  <c:v>41000</c:v>
                </c:pt>
                <c:pt idx="508">
                  <c:v>41030</c:v>
                </c:pt>
                <c:pt idx="509">
                  <c:v>41061</c:v>
                </c:pt>
                <c:pt idx="510">
                  <c:v>41091</c:v>
                </c:pt>
                <c:pt idx="511">
                  <c:v>41122</c:v>
                </c:pt>
                <c:pt idx="512">
                  <c:v>41153</c:v>
                </c:pt>
                <c:pt idx="513">
                  <c:v>41183</c:v>
                </c:pt>
                <c:pt idx="514">
                  <c:v>41214</c:v>
                </c:pt>
                <c:pt idx="515">
                  <c:v>41244</c:v>
                </c:pt>
                <c:pt idx="516">
                  <c:v>41275</c:v>
                </c:pt>
                <c:pt idx="517">
                  <c:v>41306</c:v>
                </c:pt>
                <c:pt idx="518">
                  <c:v>41334</c:v>
                </c:pt>
                <c:pt idx="519">
                  <c:v>41365</c:v>
                </c:pt>
                <c:pt idx="520">
                  <c:v>41395</c:v>
                </c:pt>
                <c:pt idx="521">
                  <c:v>41426</c:v>
                </c:pt>
                <c:pt idx="522">
                  <c:v>41456</c:v>
                </c:pt>
                <c:pt idx="523">
                  <c:v>41487</c:v>
                </c:pt>
                <c:pt idx="524">
                  <c:v>41518</c:v>
                </c:pt>
                <c:pt idx="525">
                  <c:v>41548</c:v>
                </c:pt>
                <c:pt idx="526">
                  <c:v>41579</c:v>
                </c:pt>
                <c:pt idx="527">
                  <c:v>41609</c:v>
                </c:pt>
                <c:pt idx="528">
                  <c:v>41640</c:v>
                </c:pt>
                <c:pt idx="529">
                  <c:v>41671</c:v>
                </c:pt>
                <c:pt idx="530">
                  <c:v>41699</c:v>
                </c:pt>
                <c:pt idx="531">
                  <c:v>41730</c:v>
                </c:pt>
                <c:pt idx="532">
                  <c:v>41760</c:v>
                </c:pt>
                <c:pt idx="533">
                  <c:v>41791</c:v>
                </c:pt>
                <c:pt idx="534">
                  <c:v>41821</c:v>
                </c:pt>
                <c:pt idx="535">
                  <c:v>41852</c:v>
                </c:pt>
                <c:pt idx="536">
                  <c:v>41883</c:v>
                </c:pt>
                <c:pt idx="537">
                  <c:v>41913</c:v>
                </c:pt>
                <c:pt idx="538">
                  <c:v>41944</c:v>
                </c:pt>
                <c:pt idx="539">
                  <c:v>41974</c:v>
                </c:pt>
                <c:pt idx="540">
                  <c:v>42005</c:v>
                </c:pt>
                <c:pt idx="541">
                  <c:v>42036</c:v>
                </c:pt>
                <c:pt idx="542">
                  <c:v>42064</c:v>
                </c:pt>
                <c:pt idx="543">
                  <c:v>42095</c:v>
                </c:pt>
                <c:pt idx="544">
                  <c:v>42125</c:v>
                </c:pt>
                <c:pt idx="545">
                  <c:v>42156</c:v>
                </c:pt>
                <c:pt idx="546">
                  <c:v>42186</c:v>
                </c:pt>
                <c:pt idx="547">
                  <c:v>42217</c:v>
                </c:pt>
                <c:pt idx="548">
                  <c:v>42248</c:v>
                </c:pt>
                <c:pt idx="549">
                  <c:v>42278</c:v>
                </c:pt>
                <c:pt idx="550">
                  <c:v>42309</c:v>
                </c:pt>
                <c:pt idx="551">
                  <c:v>42339</c:v>
                </c:pt>
                <c:pt idx="552">
                  <c:v>42370</c:v>
                </c:pt>
                <c:pt idx="553">
                  <c:v>42401</c:v>
                </c:pt>
                <c:pt idx="554">
                  <c:v>42430</c:v>
                </c:pt>
                <c:pt idx="555">
                  <c:v>42461</c:v>
                </c:pt>
                <c:pt idx="556">
                  <c:v>42491</c:v>
                </c:pt>
                <c:pt idx="557">
                  <c:v>42522</c:v>
                </c:pt>
                <c:pt idx="558">
                  <c:v>42552</c:v>
                </c:pt>
                <c:pt idx="559">
                  <c:v>42583</c:v>
                </c:pt>
                <c:pt idx="560">
                  <c:v>42614</c:v>
                </c:pt>
                <c:pt idx="561">
                  <c:v>42644</c:v>
                </c:pt>
                <c:pt idx="562">
                  <c:v>42675</c:v>
                </c:pt>
                <c:pt idx="563">
                  <c:v>42705</c:v>
                </c:pt>
                <c:pt idx="564">
                  <c:v>42736</c:v>
                </c:pt>
                <c:pt idx="565">
                  <c:v>42767</c:v>
                </c:pt>
                <c:pt idx="566">
                  <c:v>42795</c:v>
                </c:pt>
                <c:pt idx="567">
                  <c:v>42826</c:v>
                </c:pt>
                <c:pt idx="568">
                  <c:v>42856</c:v>
                </c:pt>
                <c:pt idx="569">
                  <c:v>42887</c:v>
                </c:pt>
                <c:pt idx="570">
                  <c:v>42917</c:v>
                </c:pt>
                <c:pt idx="571">
                  <c:v>42948</c:v>
                </c:pt>
                <c:pt idx="572">
                  <c:v>42979</c:v>
                </c:pt>
                <c:pt idx="573">
                  <c:v>43009</c:v>
                </c:pt>
                <c:pt idx="574">
                  <c:v>43040</c:v>
                </c:pt>
                <c:pt idx="575">
                  <c:v>43070</c:v>
                </c:pt>
                <c:pt idx="576">
                  <c:v>43101</c:v>
                </c:pt>
                <c:pt idx="577">
                  <c:v>43132</c:v>
                </c:pt>
                <c:pt idx="578">
                  <c:v>43160</c:v>
                </c:pt>
                <c:pt idx="579">
                  <c:v>43191</c:v>
                </c:pt>
                <c:pt idx="580">
                  <c:v>43221</c:v>
                </c:pt>
                <c:pt idx="581">
                  <c:v>43252</c:v>
                </c:pt>
                <c:pt idx="582">
                  <c:v>43282</c:v>
                </c:pt>
                <c:pt idx="583">
                  <c:v>43313</c:v>
                </c:pt>
                <c:pt idx="584">
                  <c:v>43344</c:v>
                </c:pt>
                <c:pt idx="585">
                  <c:v>43374</c:v>
                </c:pt>
                <c:pt idx="586">
                  <c:v>43405</c:v>
                </c:pt>
                <c:pt idx="587">
                  <c:v>43435</c:v>
                </c:pt>
                <c:pt idx="588">
                  <c:v>43466</c:v>
                </c:pt>
                <c:pt idx="589">
                  <c:v>43497</c:v>
                </c:pt>
                <c:pt idx="590">
                  <c:v>43525</c:v>
                </c:pt>
                <c:pt idx="591">
                  <c:v>43556</c:v>
                </c:pt>
                <c:pt idx="592">
                  <c:v>43586</c:v>
                </c:pt>
                <c:pt idx="593">
                  <c:v>43617</c:v>
                </c:pt>
                <c:pt idx="594">
                  <c:v>43647</c:v>
                </c:pt>
                <c:pt idx="595">
                  <c:v>43678</c:v>
                </c:pt>
                <c:pt idx="596">
                  <c:v>43709</c:v>
                </c:pt>
                <c:pt idx="597">
                  <c:v>43739</c:v>
                </c:pt>
                <c:pt idx="598">
                  <c:v>43770</c:v>
                </c:pt>
                <c:pt idx="599">
                  <c:v>43800</c:v>
                </c:pt>
                <c:pt idx="600">
                  <c:v>43831</c:v>
                </c:pt>
                <c:pt idx="601">
                  <c:v>43862</c:v>
                </c:pt>
                <c:pt idx="602">
                  <c:v>43891</c:v>
                </c:pt>
                <c:pt idx="603">
                  <c:v>43922</c:v>
                </c:pt>
                <c:pt idx="604">
                  <c:v>43952</c:v>
                </c:pt>
                <c:pt idx="605">
                  <c:v>43983</c:v>
                </c:pt>
                <c:pt idx="606">
                  <c:v>44013</c:v>
                </c:pt>
                <c:pt idx="607">
                  <c:v>44044</c:v>
                </c:pt>
                <c:pt idx="608">
                  <c:v>44075</c:v>
                </c:pt>
                <c:pt idx="609">
                  <c:v>44105</c:v>
                </c:pt>
                <c:pt idx="610">
                  <c:v>44136</c:v>
                </c:pt>
                <c:pt idx="611">
                  <c:v>44166</c:v>
                </c:pt>
                <c:pt idx="612">
                  <c:v>44197</c:v>
                </c:pt>
                <c:pt idx="613">
                  <c:v>44228</c:v>
                </c:pt>
                <c:pt idx="614">
                  <c:v>44256</c:v>
                </c:pt>
                <c:pt idx="615">
                  <c:v>44287</c:v>
                </c:pt>
                <c:pt idx="616">
                  <c:v>44317</c:v>
                </c:pt>
                <c:pt idx="617">
                  <c:v>44348</c:v>
                </c:pt>
                <c:pt idx="618">
                  <c:v>44378</c:v>
                </c:pt>
                <c:pt idx="619">
                  <c:v>44409</c:v>
                </c:pt>
                <c:pt idx="620">
                  <c:v>44440</c:v>
                </c:pt>
              </c:numCache>
            </c:numRef>
          </c:cat>
          <c:val>
            <c:numRef>
              <c:f>Monthly!$CI$14:$CI$634</c:f>
              <c:numCache>
                <c:formatCode>General</c:formatCode>
                <c:ptCount val="621"/>
                <c:pt idx="0">
                  <c:v>6.16</c:v>
                </c:pt>
                <c:pt idx="1">
                  <c:v>6.42</c:v>
                </c:pt>
                <c:pt idx="2">
                  <c:v>6.09</c:v>
                </c:pt>
                <c:pt idx="3">
                  <c:v>6.06</c:v>
                </c:pt>
                <c:pt idx="4">
                  <c:v>6.04</c:v>
                </c:pt>
                <c:pt idx="5">
                  <c:v>6.01</c:v>
                </c:pt>
                <c:pt idx="6">
                  <c:v>5.71</c:v>
                </c:pt>
                <c:pt idx="7">
                  <c:v>5.69</c:v>
                </c:pt>
                <c:pt idx="8">
                  <c:v>5.66</c:v>
                </c:pt>
                <c:pt idx="9">
                  <c:v>5.63</c:v>
                </c:pt>
                <c:pt idx="10">
                  <c:v>5.6</c:v>
                </c:pt>
                <c:pt idx="11">
                  <c:v>5.57</c:v>
                </c:pt>
                <c:pt idx="12">
                  <c:v>5.28</c:v>
                </c:pt>
                <c:pt idx="13">
                  <c:v>4.72</c:v>
                </c:pt>
                <c:pt idx="14">
                  <c:v>4.4400000000000004</c:v>
                </c:pt>
                <c:pt idx="15">
                  <c:v>4.16</c:v>
                </c:pt>
                <c:pt idx="16">
                  <c:v>4.4000000000000004</c:v>
                </c:pt>
                <c:pt idx="17">
                  <c:v>4.38</c:v>
                </c:pt>
                <c:pt idx="18">
                  <c:v>4.37</c:v>
                </c:pt>
                <c:pt idx="19">
                  <c:v>4.3600000000000003</c:v>
                </c:pt>
                <c:pt idx="20">
                  <c:v>4.08</c:v>
                </c:pt>
                <c:pt idx="21">
                  <c:v>3.81</c:v>
                </c:pt>
                <c:pt idx="22">
                  <c:v>3.54</c:v>
                </c:pt>
                <c:pt idx="23">
                  <c:v>3.27</c:v>
                </c:pt>
                <c:pt idx="24">
                  <c:v>3.26</c:v>
                </c:pt>
                <c:pt idx="25">
                  <c:v>3.76</c:v>
                </c:pt>
                <c:pt idx="26">
                  <c:v>3.5</c:v>
                </c:pt>
                <c:pt idx="27">
                  <c:v>3.49</c:v>
                </c:pt>
                <c:pt idx="28">
                  <c:v>3.23</c:v>
                </c:pt>
                <c:pt idx="29">
                  <c:v>2.96</c:v>
                </c:pt>
                <c:pt idx="30">
                  <c:v>2.96</c:v>
                </c:pt>
                <c:pt idx="31">
                  <c:v>2.95</c:v>
                </c:pt>
                <c:pt idx="32">
                  <c:v>3.19</c:v>
                </c:pt>
                <c:pt idx="33">
                  <c:v>3.18</c:v>
                </c:pt>
                <c:pt idx="34">
                  <c:v>3.41</c:v>
                </c:pt>
                <c:pt idx="35">
                  <c:v>3.41</c:v>
                </c:pt>
                <c:pt idx="36">
                  <c:v>3.64</c:v>
                </c:pt>
                <c:pt idx="37">
                  <c:v>3.86</c:v>
                </c:pt>
                <c:pt idx="38">
                  <c:v>4.83</c:v>
                </c:pt>
                <c:pt idx="39">
                  <c:v>5.3</c:v>
                </c:pt>
                <c:pt idx="40">
                  <c:v>5.53</c:v>
                </c:pt>
                <c:pt idx="41">
                  <c:v>6</c:v>
                </c:pt>
                <c:pt idx="42">
                  <c:v>5.74</c:v>
                </c:pt>
                <c:pt idx="43">
                  <c:v>7.4</c:v>
                </c:pt>
                <c:pt idx="44">
                  <c:v>7.36</c:v>
                </c:pt>
                <c:pt idx="45">
                  <c:v>8.06</c:v>
                </c:pt>
                <c:pt idx="46">
                  <c:v>8.25</c:v>
                </c:pt>
                <c:pt idx="47">
                  <c:v>8.94</c:v>
                </c:pt>
                <c:pt idx="48">
                  <c:v>9.6</c:v>
                </c:pt>
                <c:pt idx="49">
                  <c:v>10</c:v>
                </c:pt>
                <c:pt idx="50">
                  <c:v>10.14</c:v>
                </c:pt>
                <c:pt idx="51">
                  <c:v>10.07</c:v>
                </c:pt>
                <c:pt idx="52">
                  <c:v>10.71</c:v>
                </c:pt>
                <c:pt idx="53">
                  <c:v>10.86</c:v>
                </c:pt>
                <c:pt idx="54">
                  <c:v>11.54</c:v>
                </c:pt>
                <c:pt idx="55">
                  <c:v>10.89</c:v>
                </c:pt>
                <c:pt idx="56">
                  <c:v>11.95</c:v>
                </c:pt>
                <c:pt idx="57">
                  <c:v>11.84</c:v>
                </c:pt>
                <c:pt idx="58">
                  <c:v>12.2</c:v>
                </c:pt>
                <c:pt idx="59">
                  <c:v>12.1</c:v>
                </c:pt>
                <c:pt idx="60">
                  <c:v>11.75</c:v>
                </c:pt>
                <c:pt idx="61">
                  <c:v>11.21</c:v>
                </c:pt>
                <c:pt idx="62">
                  <c:v>10.46</c:v>
                </c:pt>
                <c:pt idx="63">
                  <c:v>10.19</c:v>
                </c:pt>
                <c:pt idx="64">
                  <c:v>9.26</c:v>
                </c:pt>
                <c:pt idx="65">
                  <c:v>9.18</c:v>
                </c:pt>
                <c:pt idx="66">
                  <c:v>9.5299999999999994</c:v>
                </c:pt>
                <c:pt idx="67">
                  <c:v>8.6199999999999992</c:v>
                </c:pt>
                <c:pt idx="68">
                  <c:v>7.91</c:v>
                </c:pt>
                <c:pt idx="69">
                  <c:v>7.65</c:v>
                </c:pt>
                <c:pt idx="70">
                  <c:v>7.38</c:v>
                </c:pt>
                <c:pt idx="71">
                  <c:v>7.13</c:v>
                </c:pt>
                <c:pt idx="72">
                  <c:v>6.69</c:v>
                </c:pt>
                <c:pt idx="73">
                  <c:v>6.27</c:v>
                </c:pt>
                <c:pt idx="74">
                  <c:v>6.06</c:v>
                </c:pt>
                <c:pt idx="75">
                  <c:v>5.85</c:v>
                </c:pt>
                <c:pt idx="76">
                  <c:v>6.21</c:v>
                </c:pt>
                <c:pt idx="77">
                  <c:v>5.98</c:v>
                </c:pt>
                <c:pt idx="78">
                  <c:v>5.56</c:v>
                </c:pt>
                <c:pt idx="79">
                  <c:v>5.72</c:v>
                </c:pt>
                <c:pt idx="80">
                  <c:v>5.49</c:v>
                </c:pt>
                <c:pt idx="81">
                  <c:v>5.46</c:v>
                </c:pt>
                <c:pt idx="82">
                  <c:v>5.0599999999999996</c:v>
                </c:pt>
                <c:pt idx="83">
                  <c:v>5.04</c:v>
                </c:pt>
                <c:pt idx="84">
                  <c:v>5.2</c:v>
                </c:pt>
                <c:pt idx="85">
                  <c:v>6.08</c:v>
                </c:pt>
                <c:pt idx="86">
                  <c:v>6.43</c:v>
                </c:pt>
                <c:pt idx="87">
                  <c:v>6.95</c:v>
                </c:pt>
                <c:pt idx="88">
                  <c:v>6.74</c:v>
                </c:pt>
                <c:pt idx="89">
                  <c:v>6.7</c:v>
                </c:pt>
                <c:pt idx="90">
                  <c:v>6.67</c:v>
                </c:pt>
                <c:pt idx="91">
                  <c:v>6.63</c:v>
                </c:pt>
                <c:pt idx="92">
                  <c:v>6.42</c:v>
                </c:pt>
                <c:pt idx="93">
                  <c:v>6.39</c:v>
                </c:pt>
                <c:pt idx="94">
                  <c:v>6.71</c:v>
                </c:pt>
                <c:pt idx="95">
                  <c:v>6.68</c:v>
                </c:pt>
                <c:pt idx="96">
                  <c:v>6.81</c:v>
                </c:pt>
                <c:pt idx="97">
                  <c:v>6.24</c:v>
                </c:pt>
                <c:pt idx="98">
                  <c:v>6.38</c:v>
                </c:pt>
                <c:pt idx="99">
                  <c:v>6.5</c:v>
                </c:pt>
                <c:pt idx="100">
                  <c:v>7.14</c:v>
                </c:pt>
                <c:pt idx="101">
                  <c:v>7.44</c:v>
                </c:pt>
                <c:pt idx="102">
                  <c:v>7.73</c:v>
                </c:pt>
                <c:pt idx="103">
                  <c:v>7.86</c:v>
                </c:pt>
                <c:pt idx="104">
                  <c:v>8.48</c:v>
                </c:pt>
                <c:pt idx="105">
                  <c:v>8.93</c:v>
                </c:pt>
                <c:pt idx="106">
                  <c:v>8.8699999999999992</c:v>
                </c:pt>
                <c:pt idx="107">
                  <c:v>8.99</c:v>
                </c:pt>
                <c:pt idx="108">
                  <c:v>9.25</c:v>
                </c:pt>
                <c:pt idx="109">
                  <c:v>9.84</c:v>
                </c:pt>
                <c:pt idx="110">
                  <c:v>10.25</c:v>
                </c:pt>
                <c:pt idx="111">
                  <c:v>10.49</c:v>
                </c:pt>
                <c:pt idx="112">
                  <c:v>10.7</c:v>
                </c:pt>
                <c:pt idx="113">
                  <c:v>11.08</c:v>
                </c:pt>
                <c:pt idx="114">
                  <c:v>11.45</c:v>
                </c:pt>
                <c:pt idx="115">
                  <c:v>11.84</c:v>
                </c:pt>
                <c:pt idx="116">
                  <c:v>11.88</c:v>
                </c:pt>
                <c:pt idx="117">
                  <c:v>12.07</c:v>
                </c:pt>
                <c:pt idx="118">
                  <c:v>12.59</c:v>
                </c:pt>
                <c:pt idx="119">
                  <c:v>13.25</c:v>
                </c:pt>
                <c:pt idx="120">
                  <c:v>13.87</c:v>
                </c:pt>
                <c:pt idx="121">
                  <c:v>14.16</c:v>
                </c:pt>
                <c:pt idx="122">
                  <c:v>14.59</c:v>
                </c:pt>
                <c:pt idx="123">
                  <c:v>14.59</c:v>
                </c:pt>
                <c:pt idx="124">
                  <c:v>14.43</c:v>
                </c:pt>
                <c:pt idx="125">
                  <c:v>14.27</c:v>
                </c:pt>
                <c:pt idx="126">
                  <c:v>13.15</c:v>
                </c:pt>
                <c:pt idx="127">
                  <c:v>12.89</c:v>
                </c:pt>
                <c:pt idx="128">
                  <c:v>12.77</c:v>
                </c:pt>
                <c:pt idx="129">
                  <c:v>12.63</c:v>
                </c:pt>
                <c:pt idx="130">
                  <c:v>12.63</c:v>
                </c:pt>
                <c:pt idx="131">
                  <c:v>12.35</c:v>
                </c:pt>
                <c:pt idx="132">
                  <c:v>11.79</c:v>
                </c:pt>
                <c:pt idx="133">
                  <c:v>11.39</c:v>
                </c:pt>
                <c:pt idx="134">
                  <c:v>10.61</c:v>
                </c:pt>
                <c:pt idx="135">
                  <c:v>10.14</c:v>
                </c:pt>
                <c:pt idx="136">
                  <c:v>9.7899999999999991</c:v>
                </c:pt>
                <c:pt idx="137">
                  <c:v>9.6999999999999993</c:v>
                </c:pt>
                <c:pt idx="138">
                  <c:v>10.77</c:v>
                </c:pt>
                <c:pt idx="139">
                  <c:v>10.82</c:v>
                </c:pt>
                <c:pt idx="140">
                  <c:v>10.97</c:v>
                </c:pt>
                <c:pt idx="141">
                  <c:v>10.27</c:v>
                </c:pt>
                <c:pt idx="142">
                  <c:v>9.58</c:v>
                </c:pt>
                <c:pt idx="143">
                  <c:v>8.91</c:v>
                </c:pt>
                <c:pt idx="144">
                  <c:v>8.26</c:v>
                </c:pt>
                <c:pt idx="145">
                  <c:v>7.61</c:v>
                </c:pt>
                <c:pt idx="146">
                  <c:v>6.88</c:v>
                </c:pt>
                <c:pt idx="147">
                  <c:v>6.62</c:v>
                </c:pt>
                <c:pt idx="148">
                  <c:v>6.91</c:v>
                </c:pt>
                <c:pt idx="149">
                  <c:v>7.18</c:v>
                </c:pt>
                <c:pt idx="150">
                  <c:v>6.56</c:v>
                </c:pt>
                <c:pt idx="151">
                  <c:v>5.97</c:v>
                </c:pt>
                <c:pt idx="152">
                  <c:v>4.9400000000000004</c:v>
                </c:pt>
                <c:pt idx="153">
                  <c:v>5.03</c:v>
                </c:pt>
                <c:pt idx="154">
                  <c:v>4.4800000000000004</c:v>
                </c:pt>
                <c:pt idx="155">
                  <c:v>3.83</c:v>
                </c:pt>
                <c:pt idx="156">
                  <c:v>3.71</c:v>
                </c:pt>
                <c:pt idx="157">
                  <c:v>3.48</c:v>
                </c:pt>
                <c:pt idx="158">
                  <c:v>3.59</c:v>
                </c:pt>
                <c:pt idx="159">
                  <c:v>4</c:v>
                </c:pt>
                <c:pt idx="160">
                  <c:v>3.44</c:v>
                </c:pt>
                <c:pt idx="161">
                  <c:v>2.4700000000000002</c:v>
                </c:pt>
                <c:pt idx="162">
                  <c:v>2.36</c:v>
                </c:pt>
                <c:pt idx="163">
                  <c:v>2.46</c:v>
                </c:pt>
                <c:pt idx="164">
                  <c:v>2.76</c:v>
                </c:pt>
                <c:pt idx="165">
                  <c:v>2.75</c:v>
                </c:pt>
                <c:pt idx="166">
                  <c:v>3.16</c:v>
                </c:pt>
                <c:pt idx="167">
                  <c:v>3.79</c:v>
                </c:pt>
                <c:pt idx="168">
                  <c:v>4.29</c:v>
                </c:pt>
                <c:pt idx="169">
                  <c:v>4.6900000000000004</c:v>
                </c:pt>
                <c:pt idx="170">
                  <c:v>4.8899999999999997</c:v>
                </c:pt>
                <c:pt idx="171">
                  <c:v>4.55</c:v>
                </c:pt>
                <c:pt idx="172">
                  <c:v>4.33</c:v>
                </c:pt>
                <c:pt idx="173">
                  <c:v>4.33</c:v>
                </c:pt>
                <c:pt idx="174">
                  <c:v>4.3099999999999996</c:v>
                </c:pt>
                <c:pt idx="175">
                  <c:v>4.3</c:v>
                </c:pt>
                <c:pt idx="176">
                  <c:v>4.28</c:v>
                </c:pt>
                <c:pt idx="177">
                  <c:v>4.2699999999999996</c:v>
                </c:pt>
                <c:pt idx="178">
                  <c:v>4.1500000000000004</c:v>
                </c:pt>
                <c:pt idx="179">
                  <c:v>4.04</c:v>
                </c:pt>
                <c:pt idx="180">
                  <c:v>3.53</c:v>
                </c:pt>
                <c:pt idx="181">
                  <c:v>3.61</c:v>
                </c:pt>
                <c:pt idx="182">
                  <c:v>3.79</c:v>
                </c:pt>
                <c:pt idx="183">
                  <c:v>3.58</c:v>
                </c:pt>
                <c:pt idx="184">
                  <c:v>3.57</c:v>
                </c:pt>
                <c:pt idx="185">
                  <c:v>3.66</c:v>
                </c:pt>
                <c:pt idx="186">
                  <c:v>3.46</c:v>
                </c:pt>
                <c:pt idx="187">
                  <c:v>3.35</c:v>
                </c:pt>
                <c:pt idx="188">
                  <c:v>3.25</c:v>
                </c:pt>
                <c:pt idx="189">
                  <c:v>3.24</c:v>
                </c:pt>
                <c:pt idx="190">
                  <c:v>3.51</c:v>
                </c:pt>
                <c:pt idx="191">
                  <c:v>3.79</c:v>
                </c:pt>
                <c:pt idx="192">
                  <c:v>3.97</c:v>
                </c:pt>
                <c:pt idx="193">
                  <c:v>3.2</c:v>
                </c:pt>
                <c:pt idx="194">
                  <c:v>2.15</c:v>
                </c:pt>
                <c:pt idx="195">
                  <c:v>1.59</c:v>
                </c:pt>
                <c:pt idx="196">
                  <c:v>1.68</c:v>
                </c:pt>
                <c:pt idx="197">
                  <c:v>1.77</c:v>
                </c:pt>
                <c:pt idx="198">
                  <c:v>1.67</c:v>
                </c:pt>
                <c:pt idx="199">
                  <c:v>1.58</c:v>
                </c:pt>
                <c:pt idx="200">
                  <c:v>1.76</c:v>
                </c:pt>
                <c:pt idx="201">
                  <c:v>1.57</c:v>
                </c:pt>
                <c:pt idx="202">
                  <c:v>1.28</c:v>
                </c:pt>
                <c:pt idx="203">
                  <c:v>1.19</c:v>
                </c:pt>
                <c:pt idx="204">
                  <c:v>1.36</c:v>
                </c:pt>
                <c:pt idx="205">
                  <c:v>1.91</c:v>
                </c:pt>
                <c:pt idx="206">
                  <c:v>2.84</c:v>
                </c:pt>
                <c:pt idx="207">
                  <c:v>3.68</c:v>
                </c:pt>
                <c:pt idx="208">
                  <c:v>3.67</c:v>
                </c:pt>
                <c:pt idx="209">
                  <c:v>3.75</c:v>
                </c:pt>
                <c:pt idx="210">
                  <c:v>3.93</c:v>
                </c:pt>
                <c:pt idx="211">
                  <c:v>4.29</c:v>
                </c:pt>
                <c:pt idx="212">
                  <c:v>4.2699999999999996</c:v>
                </c:pt>
                <c:pt idx="213">
                  <c:v>4.3600000000000003</c:v>
                </c:pt>
                <c:pt idx="214">
                  <c:v>4.53</c:v>
                </c:pt>
                <c:pt idx="215">
                  <c:v>4.33</c:v>
                </c:pt>
                <c:pt idx="216">
                  <c:v>4.13</c:v>
                </c:pt>
                <c:pt idx="217">
                  <c:v>3.94</c:v>
                </c:pt>
                <c:pt idx="218">
                  <c:v>3.83</c:v>
                </c:pt>
                <c:pt idx="219">
                  <c:v>3.99</c:v>
                </c:pt>
                <c:pt idx="220">
                  <c:v>3.98</c:v>
                </c:pt>
                <c:pt idx="221">
                  <c:v>3.96</c:v>
                </c:pt>
                <c:pt idx="222">
                  <c:v>4.13</c:v>
                </c:pt>
                <c:pt idx="223">
                  <c:v>4.1100000000000003</c:v>
                </c:pt>
                <c:pt idx="224">
                  <c:v>4.18</c:v>
                </c:pt>
                <c:pt idx="225">
                  <c:v>4.26</c:v>
                </c:pt>
                <c:pt idx="226">
                  <c:v>4.25</c:v>
                </c:pt>
                <c:pt idx="227">
                  <c:v>4.41</c:v>
                </c:pt>
                <c:pt idx="228">
                  <c:v>4.4800000000000004</c:v>
                </c:pt>
                <c:pt idx="229">
                  <c:v>4.6500000000000004</c:v>
                </c:pt>
                <c:pt idx="230">
                  <c:v>4.8899999999999997</c:v>
                </c:pt>
                <c:pt idx="231">
                  <c:v>5.03</c:v>
                </c:pt>
                <c:pt idx="232">
                  <c:v>5.28</c:v>
                </c:pt>
                <c:pt idx="233">
                  <c:v>5.17</c:v>
                </c:pt>
                <c:pt idx="234">
                  <c:v>5.0599999999999996</c:v>
                </c:pt>
                <c:pt idx="235">
                  <c:v>4.62</c:v>
                </c:pt>
                <c:pt idx="236">
                  <c:v>4.4400000000000004</c:v>
                </c:pt>
                <c:pt idx="237">
                  <c:v>4.59</c:v>
                </c:pt>
                <c:pt idx="238">
                  <c:v>4.66</c:v>
                </c:pt>
                <c:pt idx="239">
                  <c:v>4.6399999999999997</c:v>
                </c:pt>
                <c:pt idx="240">
                  <c:v>5.2</c:v>
                </c:pt>
                <c:pt idx="241">
                  <c:v>5.26</c:v>
                </c:pt>
                <c:pt idx="242">
                  <c:v>5.24</c:v>
                </c:pt>
                <c:pt idx="243">
                  <c:v>4.71</c:v>
                </c:pt>
                <c:pt idx="244">
                  <c:v>4.37</c:v>
                </c:pt>
                <c:pt idx="245">
                  <c:v>4.67</c:v>
                </c:pt>
                <c:pt idx="246">
                  <c:v>4.82</c:v>
                </c:pt>
                <c:pt idx="247">
                  <c:v>5.7</c:v>
                </c:pt>
                <c:pt idx="248">
                  <c:v>6.17</c:v>
                </c:pt>
                <c:pt idx="249">
                  <c:v>6.38</c:v>
                </c:pt>
                <c:pt idx="250">
                  <c:v>6.2</c:v>
                </c:pt>
                <c:pt idx="251">
                  <c:v>6.25</c:v>
                </c:pt>
                <c:pt idx="252">
                  <c:v>5.65</c:v>
                </c:pt>
                <c:pt idx="253">
                  <c:v>5.31</c:v>
                </c:pt>
                <c:pt idx="254">
                  <c:v>4.82</c:v>
                </c:pt>
                <c:pt idx="255">
                  <c:v>4.8099999999999996</c:v>
                </c:pt>
                <c:pt idx="256">
                  <c:v>5.03</c:v>
                </c:pt>
                <c:pt idx="257">
                  <c:v>4.7</c:v>
                </c:pt>
                <c:pt idx="258">
                  <c:v>4.37</c:v>
                </c:pt>
                <c:pt idx="259">
                  <c:v>3.8</c:v>
                </c:pt>
                <c:pt idx="260">
                  <c:v>3.4</c:v>
                </c:pt>
                <c:pt idx="261">
                  <c:v>2.85</c:v>
                </c:pt>
                <c:pt idx="262">
                  <c:v>3.07</c:v>
                </c:pt>
                <c:pt idx="263">
                  <c:v>2.98</c:v>
                </c:pt>
                <c:pt idx="264">
                  <c:v>2.67</c:v>
                </c:pt>
                <c:pt idx="265">
                  <c:v>2.82</c:v>
                </c:pt>
                <c:pt idx="266">
                  <c:v>3.19</c:v>
                </c:pt>
                <c:pt idx="267">
                  <c:v>3.18</c:v>
                </c:pt>
                <c:pt idx="268">
                  <c:v>3.02</c:v>
                </c:pt>
                <c:pt idx="269">
                  <c:v>3.01</c:v>
                </c:pt>
                <c:pt idx="270">
                  <c:v>3.16</c:v>
                </c:pt>
                <c:pt idx="271">
                  <c:v>3.07</c:v>
                </c:pt>
                <c:pt idx="272">
                  <c:v>2.99</c:v>
                </c:pt>
                <c:pt idx="273">
                  <c:v>3.28</c:v>
                </c:pt>
                <c:pt idx="274">
                  <c:v>3.12</c:v>
                </c:pt>
                <c:pt idx="275">
                  <c:v>2.97</c:v>
                </c:pt>
                <c:pt idx="276">
                  <c:v>3.25</c:v>
                </c:pt>
                <c:pt idx="277">
                  <c:v>3.25</c:v>
                </c:pt>
                <c:pt idx="278">
                  <c:v>3.02</c:v>
                </c:pt>
                <c:pt idx="279">
                  <c:v>3.16</c:v>
                </c:pt>
                <c:pt idx="280">
                  <c:v>3.22</c:v>
                </c:pt>
                <c:pt idx="281">
                  <c:v>3</c:v>
                </c:pt>
                <c:pt idx="282">
                  <c:v>2.85</c:v>
                </c:pt>
                <c:pt idx="283">
                  <c:v>2.84</c:v>
                </c:pt>
                <c:pt idx="284">
                  <c:v>2.76</c:v>
                </c:pt>
                <c:pt idx="285">
                  <c:v>2.75</c:v>
                </c:pt>
                <c:pt idx="286">
                  <c:v>2.74</c:v>
                </c:pt>
                <c:pt idx="287">
                  <c:v>2.81</c:v>
                </c:pt>
                <c:pt idx="288">
                  <c:v>2.4500000000000002</c:v>
                </c:pt>
                <c:pt idx="289">
                  <c:v>2.52</c:v>
                </c:pt>
                <c:pt idx="290">
                  <c:v>2.65</c:v>
                </c:pt>
                <c:pt idx="291">
                  <c:v>2.36</c:v>
                </c:pt>
                <c:pt idx="292">
                  <c:v>2.29</c:v>
                </c:pt>
                <c:pt idx="293">
                  <c:v>2.4900000000000002</c:v>
                </c:pt>
                <c:pt idx="294">
                  <c:v>2.7</c:v>
                </c:pt>
                <c:pt idx="295">
                  <c:v>2.9</c:v>
                </c:pt>
                <c:pt idx="296">
                  <c:v>2.97</c:v>
                </c:pt>
                <c:pt idx="297">
                  <c:v>2.61</c:v>
                </c:pt>
                <c:pt idx="298">
                  <c:v>2.6</c:v>
                </c:pt>
                <c:pt idx="299">
                  <c:v>2.6</c:v>
                </c:pt>
                <c:pt idx="300">
                  <c:v>2.87</c:v>
                </c:pt>
                <c:pt idx="301">
                  <c:v>2.86</c:v>
                </c:pt>
                <c:pt idx="302">
                  <c:v>2.79</c:v>
                </c:pt>
                <c:pt idx="303">
                  <c:v>3.13</c:v>
                </c:pt>
                <c:pt idx="304">
                  <c:v>3.12</c:v>
                </c:pt>
                <c:pt idx="305">
                  <c:v>3.04</c:v>
                </c:pt>
                <c:pt idx="306">
                  <c:v>2.83</c:v>
                </c:pt>
                <c:pt idx="307">
                  <c:v>2.62</c:v>
                </c:pt>
                <c:pt idx="308">
                  <c:v>2.5499999999999998</c:v>
                </c:pt>
                <c:pt idx="309">
                  <c:v>2.74</c:v>
                </c:pt>
                <c:pt idx="310">
                  <c:v>2.6</c:v>
                </c:pt>
                <c:pt idx="311">
                  <c:v>2.5299999999999998</c:v>
                </c:pt>
                <c:pt idx="312">
                  <c:v>2.79</c:v>
                </c:pt>
                <c:pt idx="313">
                  <c:v>2.72</c:v>
                </c:pt>
                <c:pt idx="314">
                  <c:v>2.84</c:v>
                </c:pt>
                <c:pt idx="315">
                  <c:v>2.83</c:v>
                </c:pt>
                <c:pt idx="316">
                  <c:v>2.83</c:v>
                </c:pt>
                <c:pt idx="317">
                  <c:v>2.82</c:v>
                </c:pt>
                <c:pt idx="318">
                  <c:v>2.88</c:v>
                </c:pt>
                <c:pt idx="319">
                  <c:v>2.81</c:v>
                </c:pt>
                <c:pt idx="320">
                  <c:v>3</c:v>
                </c:pt>
                <c:pt idx="321">
                  <c:v>3.06</c:v>
                </c:pt>
                <c:pt idx="322">
                  <c:v>3.25</c:v>
                </c:pt>
                <c:pt idx="323">
                  <c:v>3.38</c:v>
                </c:pt>
                <c:pt idx="324">
                  <c:v>3.04</c:v>
                </c:pt>
                <c:pt idx="325">
                  <c:v>3.03</c:v>
                </c:pt>
                <c:pt idx="326">
                  <c:v>2.77</c:v>
                </c:pt>
                <c:pt idx="327">
                  <c:v>2.4300000000000002</c:v>
                </c:pt>
                <c:pt idx="328">
                  <c:v>2.2400000000000002</c:v>
                </c:pt>
                <c:pt idx="329">
                  <c:v>2.23</c:v>
                </c:pt>
                <c:pt idx="330">
                  <c:v>2.17</c:v>
                </c:pt>
                <c:pt idx="331">
                  <c:v>2.29</c:v>
                </c:pt>
                <c:pt idx="332">
                  <c:v>2.2200000000000002</c:v>
                </c:pt>
                <c:pt idx="333">
                  <c:v>2.09</c:v>
                </c:pt>
                <c:pt idx="334">
                  <c:v>1.89</c:v>
                </c:pt>
                <c:pt idx="335">
                  <c:v>1.7</c:v>
                </c:pt>
                <c:pt idx="336">
                  <c:v>1.63</c:v>
                </c:pt>
                <c:pt idx="337">
                  <c:v>1.44</c:v>
                </c:pt>
                <c:pt idx="338">
                  <c:v>1.38</c:v>
                </c:pt>
                <c:pt idx="339">
                  <c:v>1.44</c:v>
                </c:pt>
                <c:pt idx="340">
                  <c:v>1.69</c:v>
                </c:pt>
                <c:pt idx="341">
                  <c:v>1.62</c:v>
                </c:pt>
                <c:pt idx="342">
                  <c:v>1.75</c:v>
                </c:pt>
                <c:pt idx="343">
                  <c:v>1.62</c:v>
                </c:pt>
                <c:pt idx="344">
                  <c:v>1.43</c:v>
                </c:pt>
                <c:pt idx="345">
                  <c:v>1.49</c:v>
                </c:pt>
                <c:pt idx="346">
                  <c:v>1.48</c:v>
                </c:pt>
                <c:pt idx="347">
                  <c:v>1.61</c:v>
                </c:pt>
                <c:pt idx="348">
                  <c:v>1.67</c:v>
                </c:pt>
                <c:pt idx="349">
                  <c:v>1.67</c:v>
                </c:pt>
                <c:pt idx="350">
                  <c:v>1.73</c:v>
                </c:pt>
                <c:pt idx="351">
                  <c:v>2.2799999999999998</c:v>
                </c:pt>
                <c:pt idx="352">
                  <c:v>2.09</c:v>
                </c:pt>
                <c:pt idx="353">
                  <c:v>1.97</c:v>
                </c:pt>
                <c:pt idx="354">
                  <c:v>2.14</c:v>
                </c:pt>
                <c:pt idx="355">
                  <c:v>2.2599999999999998</c:v>
                </c:pt>
                <c:pt idx="356">
                  <c:v>2.63</c:v>
                </c:pt>
                <c:pt idx="357">
                  <c:v>2.56</c:v>
                </c:pt>
                <c:pt idx="358">
                  <c:v>2.62</c:v>
                </c:pt>
                <c:pt idx="359">
                  <c:v>2.68</c:v>
                </c:pt>
                <c:pt idx="360">
                  <c:v>2.79</c:v>
                </c:pt>
                <c:pt idx="361">
                  <c:v>3.22</c:v>
                </c:pt>
                <c:pt idx="362">
                  <c:v>3.76</c:v>
                </c:pt>
                <c:pt idx="363">
                  <c:v>3.01</c:v>
                </c:pt>
                <c:pt idx="364">
                  <c:v>3.13</c:v>
                </c:pt>
                <c:pt idx="365">
                  <c:v>3.73</c:v>
                </c:pt>
                <c:pt idx="366">
                  <c:v>3.6</c:v>
                </c:pt>
                <c:pt idx="367">
                  <c:v>3.35</c:v>
                </c:pt>
                <c:pt idx="368">
                  <c:v>3.46</c:v>
                </c:pt>
                <c:pt idx="369">
                  <c:v>3.45</c:v>
                </c:pt>
                <c:pt idx="370">
                  <c:v>3.44</c:v>
                </c:pt>
                <c:pt idx="371">
                  <c:v>3.44</c:v>
                </c:pt>
                <c:pt idx="372">
                  <c:v>3.72</c:v>
                </c:pt>
                <c:pt idx="373">
                  <c:v>3.53</c:v>
                </c:pt>
                <c:pt idx="374">
                  <c:v>2.98</c:v>
                </c:pt>
                <c:pt idx="375">
                  <c:v>3.22</c:v>
                </c:pt>
                <c:pt idx="376">
                  <c:v>3.56</c:v>
                </c:pt>
                <c:pt idx="377">
                  <c:v>3.19</c:v>
                </c:pt>
                <c:pt idx="378">
                  <c:v>2.72</c:v>
                </c:pt>
                <c:pt idx="379">
                  <c:v>2.72</c:v>
                </c:pt>
                <c:pt idx="380">
                  <c:v>2.59</c:v>
                </c:pt>
                <c:pt idx="381">
                  <c:v>2.13</c:v>
                </c:pt>
                <c:pt idx="382">
                  <c:v>1.89</c:v>
                </c:pt>
                <c:pt idx="383">
                  <c:v>1.6</c:v>
                </c:pt>
                <c:pt idx="384">
                  <c:v>1.2</c:v>
                </c:pt>
                <c:pt idx="385">
                  <c:v>1.1399999999999999</c:v>
                </c:pt>
                <c:pt idx="386">
                  <c:v>1.36</c:v>
                </c:pt>
                <c:pt idx="387">
                  <c:v>1.64</c:v>
                </c:pt>
                <c:pt idx="388">
                  <c:v>1.24</c:v>
                </c:pt>
                <c:pt idx="389">
                  <c:v>1.07</c:v>
                </c:pt>
                <c:pt idx="390">
                  <c:v>1.47</c:v>
                </c:pt>
                <c:pt idx="391">
                  <c:v>1.75</c:v>
                </c:pt>
                <c:pt idx="392">
                  <c:v>1.52</c:v>
                </c:pt>
                <c:pt idx="393">
                  <c:v>2.0299999999999998</c:v>
                </c:pt>
                <c:pt idx="394">
                  <c:v>2.25</c:v>
                </c:pt>
                <c:pt idx="395">
                  <c:v>2.48</c:v>
                </c:pt>
                <c:pt idx="396">
                  <c:v>2.76</c:v>
                </c:pt>
                <c:pt idx="397">
                  <c:v>3.15</c:v>
                </c:pt>
                <c:pt idx="398">
                  <c:v>3.03</c:v>
                </c:pt>
                <c:pt idx="399">
                  <c:v>2.1800000000000002</c:v>
                </c:pt>
                <c:pt idx="400">
                  <c:v>1.89</c:v>
                </c:pt>
                <c:pt idx="401">
                  <c:v>1.95</c:v>
                </c:pt>
                <c:pt idx="402">
                  <c:v>2.06</c:v>
                </c:pt>
                <c:pt idx="403">
                  <c:v>2.2200000000000002</c:v>
                </c:pt>
                <c:pt idx="404">
                  <c:v>2.38</c:v>
                </c:pt>
                <c:pt idx="405">
                  <c:v>2.04</c:v>
                </c:pt>
                <c:pt idx="406">
                  <c:v>1.93</c:v>
                </c:pt>
                <c:pt idx="407">
                  <c:v>2.04</c:v>
                </c:pt>
                <c:pt idx="408">
                  <c:v>2.0299999999999998</c:v>
                </c:pt>
                <c:pt idx="409">
                  <c:v>1.69</c:v>
                </c:pt>
                <c:pt idx="410">
                  <c:v>1.74</c:v>
                </c:pt>
                <c:pt idx="411">
                  <c:v>2.29</c:v>
                </c:pt>
                <c:pt idx="412">
                  <c:v>2.9</c:v>
                </c:pt>
                <c:pt idx="413">
                  <c:v>3.17</c:v>
                </c:pt>
                <c:pt idx="414">
                  <c:v>2.94</c:v>
                </c:pt>
                <c:pt idx="415">
                  <c:v>2.5499999999999998</c:v>
                </c:pt>
                <c:pt idx="416">
                  <c:v>2.54</c:v>
                </c:pt>
                <c:pt idx="417">
                  <c:v>3.19</c:v>
                </c:pt>
                <c:pt idx="418">
                  <c:v>3.62</c:v>
                </c:pt>
                <c:pt idx="419">
                  <c:v>3.34</c:v>
                </c:pt>
                <c:pt idx="420">
                  <c:v>2.84</c:v>
                </c:pt>
                <c:pt idx="421">
                  <c:v>3.05</c:v>
                </c:pt>
                <c:pt idx="422">
                  <c:v>3.21</c:v>
                </c:pt>
                <c:pt idx="423">
                  <c:v>3.36</c:v>
                </c:pt>
                <c:pt idx="424">
                  <c:v>2.87</c:v>
                </c:pt>
                <c:pt idx="425">
                  <c:v>2.54</c:v>
                </c:pt>
                <c:pt idx="426">
                  <c:v>3.07</c:v>
                </c:pt>
                <c:pt idx="427">
                  <c:v>3.65</c:v>
                </c:pt>
                <c:pt idx="428">
                  <c:v>4.74</c:v>
                </c:pt>
                <c:pt idx="429">
                  <c:v>4.3499999999999996</c:v>
                </c:pt>
                <c:pt idx="430">
                  <c:v>3.34</c:v>
                </c:pt>
                <c:pt idx="431">
                  <c:v>3.34</c:v>
                </c:pt>
                <c:pt idx="432">
                  <c:v>4.0199999999999996</c:v>
                </c:pt>
                <c:pt idx="433">
                  <c:v>3.64</c:v>
                </c:pt>
                <c:pt idx="434">
                  <c:v>3.42</c:v>
                </c:pt>
                <c:pt idx="435">
                  <c:v>3.61</c:v>
                </c:pt>
                <c:pt idx="436">
                  <c:v>3.98</c:v>
                </c:pt>
                <c:pt idx="437">
                  <c:v>4.18</c:v>
                </c:pt>
                <c:pt idx="438">
                  <c:v>4.0999999999999996</c:v>
                </c:pt>
                <c:pt idx="439">
                  <c:v>3.93</c:v>
                </c:pt>
                <c:pt idx="440">
                  <c:v>2.0099999999999998</c:v>
                </c:pt>
                <c:pt idx="441">
                  <c:v>1.41</c:v>
                </c:pt>
                <c:pt idx="442">
                  <c:v>1.97</c:v>
                </c:pt>
                <c:pt idx="443">
                  <c:v>2.52</c:v>
                </c:pt>
                <c:pt idx="444">
                  <c:v>2.08</c:v>
                </c:pt>
                <c:pt idx="445">
                  <c:v>2.42</c:v>
                </c:pt>
                <c:pt idx="446">
                  <c:v>2.8</c:v>
                </c:pt>
                <c:pt idx="447">
                  <c:v>2.59</c:v>
                </c:pt>
                <c:pt idx="448">
                  <c:v>2.71</c:v>
                </c:pt>
                <c:pt idx="449">
                  <c:v>2.69</c:v>
                </c:pt>
                <c:pt idx="450">
                  <c:v>2.3199999999999998</c:v>
                </c:pt>
                <c:pt idx="451">
                  <c:v>1.9</c:v>
                </c:pt>
                <c:pt idx="452">
                  <c:v>2.83</c:v>
                </c:pt>
                <c:pt idx="453">
                  <c:v>3.61</c:v>
                </c:pt>
                <c:pt idx="454">
                  <c:v>4.37</c:v>
                </c:pt>
                <c:pt idx="455">
                  <c:v>4.1100000000000003</c:v>
                </c:pt>
                <c:pt idx="456">
                  <c:v>4.29</c:v>
                </c:pt>
                <c:pt idx="457">
                  <c:v>4.1399999999999997</c:v>
                </c:pt>
                <c:pt idx="458">
                  <c:v>3.97</c:v>
                </c:pt>
                <c:pt idx="459">
                  <c:v>3.9</c:v>
                </c:pt>
                <c:pt idx="460">
                  <c:v>4.09</c:v>
                </c:pt>
                <c:pt idx="461">
                  <c:v>4.9400000000000004</c:v>
                </c:pt>
                <c:pt idx="462">
                  <c:v>5.5</c:v>
                </c:pt>
                <c:pt idx="463">
                  <c:v>5.31</c:v>
                </c:pt>
                <c:pt idx="464">
                  <c:v>4.95</c:v>
                </c:pt>
                <c:pt idx="465">
                  <c:v>3.73</c:v>
                </c:pt>
                <c:pt idx="466">
                  <c:v>1.1000000000000001</c:v>
                </c:pt>
                <c:pt idx="467">
                  <c:v>-0.02</c:v>
                </c:pt>
                <c:pt idx="468">
                  <c:v>-0.11</c:v>
                </c:pt>
                <c:pt idx="469">
                  <c:v>0.01</c:v>
                </c:pt>
                <c:pt idx="470">
                  <c:v>-0.45</c:v>
                </c:pt>
                <c:pt idx="471">
                  <c:v>-0.57999999999999996</c:v>
                </c:pt>
                <c:pt idx="472">
                  <c:v>-1.02</c:v>
                </c:pt>
                <c:pt idx="473">
                  <c:v>-1.23</c:v>
                </c:pt>
                <c:pt idx="474">
                  <c:v>-1.96</c:v>
                </c:pt>
                <c:pt idx="475">
                  <c:v>-1.48</c:v>
                </c:pt>
                <c:pt idx="476">
                  <c:v>-1.38</c:v>
                </c:pt>
                <c:pt idx="477">
                  <c:v>-0.22</c:v>
                </c:pt>
                <c:pt idx="478">
                  <c:v>1.91</c:v>
                </c:pt>
                <c:pt idx="479">
                  <c:v>2.81</c:v>
                </c:pt>
                <c:pt idx="480">
                  <c:v>2.62</c:v>
                </c:pt>
                <c:pt idx="481">
                  <c:v>2.15</c:v>
                </c:pt>
                <c:pt idx="482">
                  <c:v>2.29</c:v>
                </c:pt>
                <c:pt idx="483">
                  <c:v>2.21</c:v>
                </c:pt>
                <c:pt idx="484">
                  <c:v>2</c:v>
                </c:pt>
                <c:pt idx="485">
                  <c:v>1.1200000000000001</c:v>
                </c:pt>
                <c:pt idx="486">
                  <c:v>1.34</c:v>
                </c:pt>
                <c:pt idx="487">
                  <c:v>1.1499999999999999</c:v>
                </c:pt>
                <c:pt idx="488">
                  <c:v>1.1200000000000001</c:v>
                </c:pt>
                <c:pt idx="489">
                  <c:v>1.17</c:v>
                </c:pt>
                <c:pt idx="490">
                  <c:v>1.08</c:v>
                </c:pt>
                <c:pt idx="491">
                  <c:v>1.44</c:v>
                </c:pt>
                <c:pt idx="492">
                  <c:v>1.7</c:v>
                </c:pt>
                <c:pt idx="493">
                  <c:v>2.12</c:v>
                </c:pt>
                <c:pt idx="494">
                  <c:v>2.62</c:v>
                </c:pt>
                <c:pt idx="495">
                  <c:v>3.08</c:v>
                </c:pt>
                <c:pt idx="496">
                  <c:v>3.46</c:v>
                </c:pt>
                <c:pt idx="497">
                  <c:v>3.5</c:v>
                </c:pt>
                <c:pt idx="498">
                  <c:v>3.58</c:v>
                </c:pt>
                <c:pt idx="499">
                  <c:v>3.75</c:v>
                </c:pt>
                <c:pt idx="500">
                  <c:v>3.81</c:v>
                </c:pt>
                <c:pt idx="501">
                  <c:v>3.52</c:v>
                </c:pt>
                <c:pt idx="502">
                  <c:v>3.45</c:v>
                </c:pt>
                <c:pt idx="503">
                  <c:v>3.06</c:v>
                </c:pt>
                <c:pt idx="504">
                  <c:v>3.01</c:v>
                </c:pt>
                <c:pt idx="505">
                  <c:v>2.9</c:v>
                </c:pt>
                <c:pt idx="506">
                  <c:v>2.58</c:v>
                </c:pt>
                <c:pt idx="507">
                  <c:v>2.27</c:v>
                </c:pt>
                <c:pt idx="508">
                  <c:v>1.74</c:v>
                </c:pt>
                <c:pt idx="509">
                  <c:v>1.65</c:v>
                </c:pt>
                <c:pt idx="510">
                  <c:v>1.42</c:v>
                </c:pt>
                <c:pt idx="511">
                  <c:v>1.69</c:v>
                </c:pt>
                <c:pt idx="512">
                  <c:v>1.95</c:v>
                </c:pt>
                <c:pt idx="513">
                  <c:v>2.16</c:v>
                </c:pt>
                <c:pt idx="514">
                  <c:v>1.8</c:v>
                </c:pt>
                <c:pt idx="515">
                  <c:v>1.76</c:v>
                </c:pt>
                <c:pt idx="516">
                  <c:v>1.68</c:v>
                </c:pt>
                <c:pt idx="517">
                  <c:v>2.02</c:v>
                </c:pt>
                <c:pt idx="518">
                  <c:v>1.52</c:v>
                </c:pt>
                <c:pt idx="519">
                  <c:v>1.1399999999999999</c:v>
                </c:pt>
                <c:pt idx="520">
                  <c:v>1.39</c:v>
                </c:pt>
                <c:pt idx="521">
                  <c:v>1.72</c:v>
                </c:pt>
                <c:pt idx="522">
                  <c:v>1.89</c:v>
                </c:pt>
                <c:pt idx="523">
                  <c:v>1.54</c:v>
                </c:pt>
                <c:pt idx="524">
                  <c:v>1.0900000000000001</c:v>
                </c:pt>
                <c:pt idx="525">
                  <c:v>0.88</c:v>
                </c:pt>
                <c:pt idx="526">
                  <c:v>1.23</c:v>
                </c:pt>
                <c:pt idx="527">
                  <c:v>1.51</c:v>
                </c:pt>
                <c:pt idx="528">
                  <c:v>1.56</c:v>
                </c:pt>
                <c:pt idx="529">
                  <c:v>1.1200000000000001</c:v>
                </c:pt>
                <c:pt idx="530">
                  <c:v>1.61</c:v>
                </c:pt>
                <c:pt idx="531">
                  <c:v>2.02</c:v>
                </c:pt>
                <c:pt idx="532">
                  <c:v>2.17</c:v>
                </c:pt>
                <c:pt idx="533">
                  <c:v>2.06</c:v>
                </c:pt>
                <c:pt idx="534">
                  <c:v>1.97</c:v>
                </c:pt>
                <c:pt idx="535">
                  <c:v>1.72</c:v>
                </c:pt>
                <c:pt idx="536">
                  <c:v>1.68</c:v>
                </c:pt>
                <c:pt idx="537">
                  <c:v>1.61</c:v>
                </c:pt>
                <c:pt idx="538">
                  <c:v>1.23</c:v>
                </c:pt>
                <c:pt idx="539">
                  <c:v>0.65</c:v>
                </c:pt>
                <c:pt idx="540">
                  <c:v>-0.23</c:v>
                </c:pt>
                <c:pt idx="541">
                  <c:v>-0.09</c:v>
                </c:pt>
                <c:pt idx="542">
                  <c:v>-0.02</c:v>
                </c:pt>
                <c:pt idx="543">
                  <c:v>-0.1</c:v>
                </c:pt>
                <c:pt idx="544">
                  <c:v>0.04</c:v>
                </c:pt>
                <c:pt idx="545">
                  <c:v>0.18</c:v>
                </c:pt>
                <c:pt idx="546">
                  <c:v>0.23</c:v>
                </c:pt>
                <c:pt idx="547">
                  <c:v>0.24</c:v>
                </c:pt>
                <c:pt idx="548">
                  <c:v>0.01</c:v>
                </c:pt>
                <c:pt idx="549">
                  <c:v>0.13</c:v>
                </c:pt>
                <c:pt idx="550">
                  <c:v>0.44</c:v>
                </c:pt>
                <c:pt idx="551">
                  <c:v>0.64</c:v>
                </c:pt>
                <c:pt idx="552">
                  <c:v>1.24</c:v>
                </c:pt>
                <c:pt idx="553">
                  <c:v>0.85</c:v>
                </c:pt>
                <c:pt idx="554">
                  <c:v>0.89</c:v>
                </c:pt>
                <c:pt idx="555">
                  <c:v>1.17</c:v>
                </c:pt>
                <c:pt idx="556">
                  <c:v>1.08</c:v>
                </c:pt>
                <c:pt idx="557">
                  <c:v>1.08</c:v>
                </c:pt>
                <c:pt idx="558">
                  <c:v>0.87</c:v>
                </c:pt>
                <c:pt idx="559">
                  <c:v>1.06</c:v>
                </c:pt>
                <c:pt idx="560">
                  <c:v>1.55</c:v>
                </c:pt>
                <c:pt idx="561">
                  <c:v>1.69</c:v>
                </c:pt>
                <c:pt idx="562">
                  <c:v>1.68</c:v>
                </c:pt>
                <c:pt idx="563">
                  <c:v>2.0499999999999998</c:v>
                </c:pt>
                <c:pt idx="564">
                  <c:v>2.5099999999999998</c:v>
                </c:pt>
                <c:pt idx="565">
                  <c:v>2.75</c:v>
                </c:pt>
                <c:pt idx="566">
                  <c:v>2.39</c:v>
                </c:pt>
                <c:pt idx="567">
                  <c:v>2.21</c:v>
                </c:pt>
                <c:pt idx="568">
                  <c:v>1.88</c:v>
                </c:pt>
                <c:pt idx="569">
                  <c:v>1.66</c:v>
                </c:pt>
                <c:pt idx="570">
                  <c:v>1.74</c:v>
                </c:pt>
                <c:pt idx="571">
                  <c:v>1.94</c:v>
                </c:pt>
                <c:pt idx="572">
                  <c:v>2.23</c:v>
                </c:pt>
                <c:pt idx="573">
                  <c:v>2.0299999999999998</c:v>
                </c:pt>
                <c:pt idx="574">
                  <c:v>2.21</c:v>
                </c:pt>
                <c:pt idx="575">
                  <c:v>2.1</c:v>
                </c:pt>
                <c:pt idx="576">
                  <c:v>2.09</c:v>
                </c:pt>
                <c:pt idx="577">
                  <c:v>2.23</c:v>
                </c:pt>
                <c:pt idx="578">
                  <c:v>2.36</c:v>
                </c:pt>
                <c:pt idx="579">
                  <c:v>2.46</c:v>
                </c:pt>
                <c:pt idx="580">
                  <c:v>2.75</c:v>
                </c:pt>
                <c:pt idx="581">
                  <c:v>2.84</c:v>
                </c:pt>
                <c:pt idx="582">
                  <c:v>2.89</c:v>
                </c:pt>
                <c:pt idx="583">
                  <c:v>2.66</c:v>
                </c:pt>
                <c:pt idx="584">
                  <c:v>2.2799999999999998</c:v>
                </c:pt>
                <c:pt idx="585">
                  <c:v>2.5299999999999998</c:v>
                </c:pt>
                <c:pt idx="586">
                  <c:v>2.2000000000000002</c:v>
                </c:pt>
                <c:pt idx="587">
                  <c:v>1.92</c:v>
                </c:pt>
                <c:pt idx="588">
                  <c:v>1.5</c:v>
                </c:pt>
                <c:pt idx="589">
                  <c:v>1.47</c:v>
                </c:pt>
                <c:pt idx="590">
                  <c:v>1.86</c:v>
                </c:pt>
                <c:pt idx="591">
                  <c:v>2.02</c:v>
                </c:pt>
                <c:pt idx="592">
                  <c:v>1.83</c:v>
                </c:pt>
                <c:pt idx="593">
                  <c:v>1.7</c:v>
                </c:pt>
                <c:pt idx="594">
                  <c:v>1.82</c:v>
                </c:pt>
                <c:pt idx="595">
                  <c:v>1.74</c:v>
                </c:pt>
                <c:pt idx="596">
                  <c:v>1.72</c:v>
                </c:pt>
                <c:pt idx="597">
                  <c:v>1.77</c:v>
                </c:pt>
                <c:pt idx="598">
                  <c:v>2.04</c:v>
                </c:pt>
                <c:pt idx="599">
                  <c:v>2.2599999999999998</c:v>
                </c:pt>
                <c:pt idx="600">
                  <c:v>2.4700000000000002</c:v>
                </c:pt>
                <c:pt idx="601">
                  <c:v>2.31</c:v>
                </c:pt>
                <c:pt idx="602">
                  <c:v>1.51</c:v>
                </c:pt>
                <c:pt idx="603">
                  <c:v>0.34</c:v>
                </c:pt>
                <c:pt idx="604">
                  <c:v>0.22</c:v>
                </c:pt>
                <c:pt idx="605">
                  <c:v>0.73</c:v>
                </c:pt>
                <c:pt idx="606">
                  <c:v>1.05</c:v>
                </c:pt>
                <c:pt idx="607">
                  <c:v>1.32</c:v>
                </c:pt>
                <c:pt idx="608">
                  <c:v>1.41</c:v>
                </c:pt>
                <c:pt idx="609">
                  <c:v>1.19</c:v>
                </c:pt>
                <c:pt idx="610">
                  <c:v>1.1399999999999999</c:v>
                </c:pt>
                <c:pt idx="611">
                  <c:v>1.3</c:v>
                </c:pt>
                <c:pt idx="612">
                  <c:v>1.37</c:v>
                </c:pt>
                <c:pt idx="613">
                  <c:v>1.68</c:v>
                </c:pt>
                <c:pt idx="614">
                  <c:v>2.64</c:v>
                </c:pt>
                <c:pt idx="615">
                  <c:v>4.1500000000000004</c:v>
                </c:pt>
                <c:pt idx="616">
                  <c:v>4.93</c:v>
                </c:pt>
                <c:pt idx="617">
                  <c:v>5.32</c:v>
                </c:pt>
                <c:pt idx="618">
                  <c:v>5.28</c:v>
                </c:pt>
                <c:pt idx="619">
                  <c:v>5.2</c:v>
                </c:pt>
                <c:pt idx="620">
                  <c:v>5.38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070-4F49-A2AA-32C45C1D94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66738224"/>
        <c:axId val="578562560"/>
      </c:lineChart>
      <c:dateAx>
        <c:axId val="466738224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8562560"/>
        <c:crosses val="autoZero"/>
        <c:auto val="1"/>
        <c:lblOffset val="100"/>
        <c:baseTimeUnit val="months"/>
      </c:dateAx>
      <c:valAx>
        <c:axId val="578562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738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'Weekly,_Ending_Monday'!$E$1</c:f>
              <c:strCache>
                <c:ptCount val="1"/>
                <c:pt idx="0">
                  <c:v>M2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'Weekly,_Ending_Monday'!$D$2:$D$1102</c:f>
              <c:numCache>
                <c:formatCode>yyyy\-mm\-dd</c:formatCode>
                <c:ptCount val="1101"/>
                <c:pt idx="0">
                  <c:v>36528</c:v>
                </c:pt>
                <c:pt idx="1">
                  <c:v>36535</c:v>
                </c:pt>
                <c:pt idx="2">
                  <c:v>36542</c:v>
                </c:pt>
                <c:pt idx="3">
                  <c:v>36549</c:v>
                </c:pt>
                <c:pt idx="4">
                  <c:v>36556</c:v>
                </c:pt>
                <c:pt idx="5">
                  <c:v>36563</c:v>
                </c:pt>
                <c:pt idx="6">
                  <c:v>36570</c:v>
                </c:pt>
                <c:pt idx="7">
                  <c:v>36577</c:v>
                </c:pt>
                <c:pt idx="8">
                  <c:v>36584</c:v>
                </c:pt>
                <c:pt idx="9">
                  <c:v>36591</c:v>
                </c:pt>
                <c:pt idx="10">
                  <c:v>36598</c:v>
                </c:pt>
                <c:pt idx="11">
                  <c:v>36605</c:v>
                </c:pt>
                <c:pt idx="12">
                  <c:v>36612</c:v>
                </c:pt>
                <c:pt idx="13">
                  <c:v>36619</c:v>
                </c:pt>
                <c:pt idx="14">
                  <c:v>36626</c:v>
                </c:pt>
                <c:pt idx="15">
                  <c:v>36633</c:v>
                </c:pt>
                <c:pt idx="16">
                  <c:v>36640</c:v>
                </c:pt>
                <c:pt idx="17">
                  <c:v>36647</c:v>
                </c:pt>
                <c:pt idx="18">
                  <c:v>36654</c:v>
                </c:pt>
                <c:pt idx="19">
                  <c:v>36661</c:v>
                </c:pt>
                <c:pt idx="20">
                  <c:v>36668</c:v>
                </c:pt>
                <c:pt idx="21">
                  <c:v>36675</c:v>
                </c:pt>
                <c:pt idx="22">
                  <c:v>36682</c:v>
                </c:pt>
                <c:pt idx="23">
                  <c:v>36689</c:v>
                </c:pt>
                <c:pt idx="24">
                  <c:v>36696</c:v>
                </c:pt>
                <c:pt idx="25">
                  <c:v>36703</c:v>
                </c:pt>
                <c:pt idx="26">
                  <c:v>36710</c:v>
                </c:pt>
                <c:pt idx="27">
                  <c:v>36717</c:v>
                </c:pt>
                <c:pt idx="28">
                  <c:v>36724</c:v>
                </c:pt>
                <c:pt idx="29">
                  <c:v>36731</c:v>
                </c:pt>
                <c:pt idx="30">
                  <c:v>36738</c:v>
                </c:pt>
                <c:pt idx="31">
                  <c:v>36745</c:v>
                </c:pt>
                <c:pt idx="32">
                  <c:v>36752</c:v>
                </c:pt>
                <c:pt idx="33">
                  <c:v>36759</c:v>
                </c:pt>
                <c:pt idx="34">
                  <c:v>36766</c:v>
                </c:pt>
                <c:pt idx="35">
                  <c:v>36773</c:v>
                </c:pt>
                <c:pt idx="36">
                  <c:v>36780</c:v>
                </c:pt>
                <c:pt idx="37">
                  <c:v>36787</c:v>
                </c:pt>
                <c:pt idx="38">
                  <c:v>36794</c:v>
                </c:pt>
                <c:pt idx="39">
                  <c:v>36801</c:v>
                </c:pt>
                <c:pt idx="40">
                  <c:v>36808</c:v>
                </c:pt>
                <c:pt idx="41">
                  <c:v>36815</c:v>
                </c:pt>
                <c:pt idx="42">
                  <c:v>36822</c:v>
                </c:pt>
                <c:pt idx="43">
                  <c:v>36829</c:v>
                </c:pt>
                <c:pt idx="44">
                  <c:v>36836</c:v>
                </c:pt>
                <c:pt idx="45">
                  <c:v>36843</c:v>
                </c:pt>
                <c:pt idx="46">
                  <c:v>36850</c:v>
                </c:pt>
                <c:pt idx="47">
                  <c:v>36857</c:v>
                </c:pt>
                <c:pt idx="48">
                  <c:v>36864</c:v>
                </c:pt>
                <c:pt idx="49">
                  <c:v>36871</c:v>
                </c:pt>
                <c:pt idx="50">
                  <c:v>36878</c:v>
                </c:pt>
                <c:pt idx="51">
                  <c:v>36885</c:v>
                </c:pt>
                <c:pt idx="52">
                  <c:v>36892</c:v>
                </c:pt>
                <c:pt idx="53">
                  <c:v>36899</c:v>
                </c:pt>
                <c:pt idx="54">
                  <c:v>36906</c:v>
                </c:pt>
                <c:pt idx="55">
                  <c:v>36913</c:v>
                </c:pt>
                <c:pt idx="56">
                  <c:v>36920</c:v>
                </c:pt>
                <c:pt idx="57">
                  <c:v>36927</c:v>
                </c:pt>
                <c:pt idx="58">
                  <c:v>36934</c:v>
                </c:pt>
                <c:pt idx="59">
                  <c:v>36941</c:v>
                </c:pt>
                <c:pt idx="60">
                  <c:v>36948</c:v>
                </c:pt>
                <c:pt idx="61">
                  <c:v>36955</c:v>
                </c:pt>
                <c:pt idx="62">
                  <c:v>36962</c:v>
                </c:pt>
                <c:pt idx="63">
                  <c:v>36969</c:v>
                </c:pt>
                <c:pt idx="64">
                  <c:v>36976</c:v>
                </c:pt>
                <c:pt idx="65">
                  <c:v>36983</c:v>
                </c:pt>
                <c:pt idx="66">
                  <c:v>36990</c:v>
                </c:pt>
                <c:pt idx="67">
                  <c:v>36997</c:v>
                </c:pt>
                <c:pt idx="68">
                  <c:v>37004</c:v>
                </c:pt>
                <c:pt idx="69">
                  <c:v>37011</c:v>
                </c:pt>
                <c:pt idx="70">
                  <c:v>37018</c:v>
                </c:pt>
                <c:pt idx="71">
                  <c:v>37025</c:v>
                </c:pt>
                <c:pt idx="72">
                  <c:v>37032</c:v>
                </c:pt>
                <c:pt idx="73">
                  <c:v>37039</c:v>
                </c:pt>
                <c:pt idx="74">
                  <c:v>37046</c:v>
                </c:pt>
                <c:pt idx="75">
                  <c:v>37053</c:v>
                </c:pt>
                <c:pt idx="76">
                  <c:v>37060</c:v>
                </c:pt>
                <c:pt idx="77">
                  <c:v>37067</c:v>
                </c:pt>
                <c:pt idx="78">
                  <c:v>37074</c:v>
                </c:pt>
                <c:pt idx="79">
                  <c:v>37081</c:v>
                </c:pt>
                <c:pt idx="80">
                  <c:v>37088</c:v>
                </c:pt>
                <c:pt idx="81">
                  <c:v>37095</c:v>
                </c:pt>
                <c:pt idx="82">
                  <c:v>37102</c:v>
                </c:pt>
                <c:pt idx="83">
                  <c:v>37109</c:v>
                </c:pt>
                <c:pt idx="84">
                  <c:v>37116</c:v>
                </c:pt>
                <c:pt idx="85">
                  <c:v>37123</c:v>
                </c:pt>
                <c:pt idx="86">
                  <c:v>37130</c:v>
                </c:pt>
                <c:pt idx="87">
                  <c:v>37137</c:v>
                </c:pt>
                <c:pt idx="88">
                  <c:v>37144</c:v>
                </c:pt>
                <c:pt idx="89">
                  <c:v>37151</c:v>
                </c:pt>
                <c:pt idx="90">
                  <c:v>37158</c:v>
                </c:pt>
                <c:pt idx="91">
                  <c:v>37165</c:v>
                </c:pt>
                <c:pt idx="92">
                  <c:v>37172</c:v>
                </c:pt>
                <c:pt idx="93">
                  <c:v>37179</c:v>
                </c:pt>
                <c:pt idx="94">
                  <c:v>37186</c:v>
                </c:pt>
                <c:pt idx="95">
                  <c:v>37193</c:v>
                </c:pt>
                <c:pt idx="96">
                  <c:v>37200</c:v>
                </c:pt>
                <c:pt idx="97">
                  <c:v>37207</c:v>
                </c:pt>
                <c:pt idx="98">
                  <c:v>37214</c:v>
                </c:pt>
                <c:pt idx="99">
                  <c:v>37221</c:v>
                </c:pt>
                <c:pt idx="100">
                  <c:v>37228</c:v>
                </c:pt>
                <c:pt idx="101">
                  <c:v>37235</c:v>
                </c:pt>
                <c:pt idx="102">
                  <c:v>37242</c:v>
                </c:pt>
                <c:pt idx="103">
                  <c:v>37249</c:v>
                </c:pt>
                <c:pt idx="104">
                  <c:v>37256</c:v>
                </c:pt>
                <c:pt idx="105">
                  <c:v>37263</c:v>
                </c:pt>
                <c:pt idx="106">
                  <c:v>37270</c:v>
                </c:pt>
                <c:pt idx="107">
                  <c:v>37277</c:v>
                </c:pt>
                <c:pt idx="108">
                  <c:v>37284</c:v>
                </c:pt>
                <c:pt idx="109">
                  <c:v>37291</c:v>
                </c:pt>
                <c:pt idx="110">
                  <c:v>37298</c:v>
                </c:pt>
                <c:pt idx="111">
                  <c:v>37305</c:v>
                </c:pt>
                <c:pt idx="112">
                  <c:v>37312</c:v>
                </c:pt>
                <c:pt idx="113">
                  <c:v>37319</c:v>
                </c:pt>
                <c:pt idx="114">
                  <c:v>37326</c:v>
                </c:pt>
                <c:pt idx="115">
                  <c:v>37333</c:v>
                </c:pt>
                <c:pt idx="116">
                  <c:v>37340</c:v>
                </c:pt>
                <c:pt idx="117">
                  <c:v>37347</c:v>
                </c:pt>
                <c:pt idx="118">
                  <c:v>37354</c:v>
                </c:pt>
                <c:pt idx="119">
                  <c:v>37361</c:v>
                </c:pt>
                <c:pt idx="120">
                  <c:v>37368</c:v>
                </c:pt>
                <c:pt idx="121">
                  <c:v>37375</c:v>
                </c:pt>
                <c:pt idx="122">
                  <c:v>37382</c:v>
                </c:pt>
                <c:pt idx="123">
                  <c:v>37389</c:v>
                </c:pt>
                <c:pt idx="124">
                  <c:v>37396</c:v>
                </c:pt>
                <c:pt idx="125">
                  <c:v>37403</c:v>
                </c:pt>
                <c:pt idx="126">
                  <c:v>37410</c:v>
                </c:pt>
                <c:pt idx="127">
                  <c:v>37417</c:v>
                </c:pt>
                <c:pt idx="128">
                  <c:v>37424</c:v>
                </c:pt>
                <c:pt idx="129">
                  <c:v>37431</c:v>
                </c:pt>
                <c:pt idx="130">
                  <c:v>37438</c:v>
                </c:pt>
                <c:pt idx="131">
                  <c:v>37445</c:v>
                </c:pt>
                <c:pt idx="132">
                  <c:v>37452</c:v>
                </c:pt>
                <c:pt idx="133">
                  <c:v>37459</c:v>
                </c:pt>
                <c:pt idx="134">
                  <c:v>37466</c:v>
                </c:pt>
                <c:pt idx="135">
                  <c:v>37473</c:v>
                </c:pt>
                <c:pt idx="136">
                  <c:v>37480</c:v>
                </c:pt>
                <c:pt idx="137">
                  <c:v>37487</c:v>
                </c:pt>
                <c:pt idx="138">
                  <c:v>37494</c:v>
                </c:pt>
                <c:pt idx="139">
                  <c:v>37501</c:v>
                </c:pt>
                <c:pt idx="140">
                  <c:v>37508</c:v>
                </c:pt>
                <c:pt idx="141">
                  <c:v>37515</c:v>
                </c:pt>
                <c:pt idx="142">
                  <c:v>37522</c:v>
                </c:pt>
                <c:pt idx="143">
                  <c:v>37529</c:v>
                </c:pt>
                <c:pt idx="144">
                  <c:v>37536</c:v>
                </c:pt>
                <c:pt idx="145">
                  <c:v>37543</c:v>
                </c:pt>
                <c:pt idx="146">
                  <c:v>37550</c:v>
                </c:pt>
                <c:pt idx="147">
                  <c:v>37557</c:v>
                </c:pt>
                <c:pt idx="148">
                  <c:v>37564</c:v>
                </c:pt>
                <c:pt idx="149">
                  <c:v>37571</c:v>
                </c:pt>
                <c:pt idx="150">
                  <c:v>37578</c:v>
                </c:pt>
                <c:pt idx="151">
                  <c:v>37585</c:v>
                </c:pt>
                <c:pt idx="152">
                  <c:v>37592</c:v>
                </c:pt>
                <c:pt idx="153">
                  <c:v>37599</c:v>
                </c:pt>
                <c:pt idx="154">
                  <c:v>37606</c:v>
                </c:pt>
                <c:pt idx="155">
                  <c:v>37613</c:v>
                </c:pt>
                <c:pt idx="156">
                  <c:v>37620</c:v>
                </c:pt>
                <c:pt idx="157">
                  <c:v>37627</c:v>
                </c:pt>
                <c:pt idx="158">
                  <c:v>37634</c:v>
                </c:pt>
                <c:pt idx="159">
                  <c:v>37641</c:v>
                </c:pt>
                <c:pt idx="160">
                  <c:v>37648</c:v>
                </c:pt>
                <c:pt idx="161">
                  <c:v>37655</c:v>
                </c:pt>
                <c:pt idx="162">
                  <c:v>37662</c:v>
                </c:pt>
                <c:pt idx="163">
                  <c:v>37669</c:v>
                </c:pt>
                <c:pt idx="164">
                  <c:v>37676</c:v>
                </c:pt>
                <c:pt idx="165">
                  <c:v>37683</c:v>
                </c:pt>
                <c:pt idx="166">
                  <c:v>37690</c:v>
                </c:pt>
                <c:pt idx="167">
                  <c:v>37697</c:v>
                </c:pt>
                <c:pt idx="168">
                  <c:v>37704</c:v>
                </c:pt>
                <c:pt idx="169">
                  <c:v>37711</c:v>
                </c:pt>
                <c:pt idx="170">
                  <c:v>37718</c:v>
                </c:pt>
                <c:pt idx="171">
                  <c:v>37725</c:v>
                </c:pt>
                <c:pt idx="172">
                  <c:v>37732</c:v>
                </c:pt>
                <c:pt idx="173">
                  <c:v>37739</c:v>
                </c:pt>
                <c:pt idx="174">
                  <c:v>37746</c:v>
                </c:pt>
                <c:pt idx="175">
                  <c:v>37753</c:v>
                </c:pt>
                <c:pt idx="176">
                  <c:v>37760</c:v>
                </c:pt>
                <c:pt idx="177">
                  <c:v>37767</c:v>
                </c:pt>
                <c:pt idx="178">
                  <c:v>37774</c:v>
                </c:pt>
                <c:pt idx="179">
                  <c:v>37781</c:v>
                </c:pt>
                <c:pt idx="180">
                  <c:v>37788</c:v>
                </c:pt>
                <c:pt idx="181">
                  <c:v>37795</c:v>
                </c:pt>
                <c:pt idx="182">
                  <c:v>37802</c:v>
                </c:pt>
                <c:pt idx="183">
                  <c:v>37809</c:v>
                </c:pt>
                <c:pt idx="184">
                  <c:v>37816</c:v>
                </c:pt>
                <c:pt idx="185">
                  <c:v>37823</c:v>
                </c:pt>
                <c:pt idx="186">
                  <c:v>37830</c:v>
                </c:pt>
                <c:pt idx="187">
                  <c:v>37837</c:v>
                </c:pt>
                <c:pt idx="188">
                  <c:v>37844</c:v>
                </c:pt>
                <c:pt idx="189">
                  <c:v>37851</c:v>
                </c:pt>
                <c:pt idx="190">
                  <c:v>37858</c:v>
                </c:pt>
                <c:pt idx="191">
                  <c:v>37865</c:v>
                </c:pt>
                <c:pt idx="192">
                  <c:v>37872</c:v>
                </c:pt>
                <c:pt idx="193">
                  <c:v>37879</c:v>
                </c:pt>
                <c:pt idx="194">
                  <c:v>37886</c:v>
                </c:pt>
                <c:pt idx="195">
                  <c:v>37893</c:v>
                </c:pt>
                <c:pt idx="196">
                  <c:v>37900</c:v>
                </c:pt>
                <c:pt idx="197">
                  <c:v>37907</c:v>
                </c:pt>
                <c:pt idx="198">
                  <c:v>37914</c:v>
                </c:pt>
                <c:pt idx="199">
                  <c:v>37921</c:v>
                </c:pt>
                <c:pt idx="200">
                  <c:v>37928</c:v>
                </c:pt>
                <c:pt idx="201">
                  <c:v>37935</c:v>
                </c:pt>
                <c:pt idx="202">
                  <c:v>37942</c:v>
                </c:pt>
                <c:pt idx="203">
                  <c:v>37949</c:v>
                </c:pt>
                <c:pt idx="204">
                  <c:v>37956</c:v>
                </c:pt>
                <c:pt idx="205">
                  <c:v>37963</c:v>
                </c:pt>
                <c:pt idx="206">
                  <c:v>37970</c:v>
                </c:pt>
                <c:pt idx="207">
                  <c:v>37977</c:v>
                </c:pt>
                <c:pt idx="208">
                  <c:v>37984</c:v>
                </c:pt>
                <c:pt idx="209">
                  <c:v>37991</c:v>
                </c:pt>
                <c:pt idx="210">
                  <c:v>37998</c:v>
                </c:pt>
                <c:pt idx="211">
                  <c:v>38005</c:v>
                </c:pt>
                <c:pt idx="212">
                  <c:v>38012</c:v>
                </c:pt>
                <c:pt idx="213">
                  <c:v>38019</c:v>
                </c:pt>
                <c:pt idx="214">
                  <c:v>38026</c:v>
                </c:pt>
                <c:pt idx="215">
                  <c:v>38033</c:v>
                </c:pt>
                <c:pt idx="216">
                  <c:v>38040</c:v>
                </c:pt>
                <c:pt idx="217">
                  <c:v>38047</c:v>
                </c:pt>
                <c:pt idx="218">
                  <c:v>38054</c:v>
                </c:pt>
                <c:pt idx="219">
                  <c:v>38061</c:v>
                </c:pt>
                <c:pt idx="220">
                  <c:v>38068</c:v>
                </c:pt>
                <c:pt idx="221">
                  <c:v>38075</c:v>
                </c:pt>
                <c:pt idx="222">
                  <c:v>38082</c:v>
                </c:pt>
                <c:pt idx="223">
                  <c:v>38089</c:v>
                </c:pt>
                <c:pt idx="224">
                  <c:v>38096</c:v>
                </c:pt>
                <c:pt idx="225">
                  <c:v>38103</c:v>
                </c:pt>
                <c:pt idx="226">
                  <c:v>38110</c:v>
                </c:pt>
                <c:pt idx="227">
                  <c:v>38117</c:v>
                </c:pt>
                <c:pt idx="228">
                  <c:v>38124</c:v>
                </c:pt>
                <c:pt idx="229">
                  <c:v>38131</c:v>
                </c:pt>
                <c:pt idx="230">
                  <c:v>38138</c:v>
                </c:pt>
                <c:pt idx="231">
                  <c:v>38145</c:v>
                </c:pt>
                <c:pt idx="232">
                  <c:v>38152</c:v>
                </c:pt>
                <c:pt idx="233">
                  <c:v>38159</c:v>
                </c:pt>
                <c:pt idx="234">
                  <c:v>38166</c:v>
                </c:pt>
                <c:pt idx="235">
                  <c:v>38173</c:v>
                </c:pt>
                <c:pt idx="236">
                  <c:v>38180</c:v>
                </c:pt>
                <c:pt idx="237">
                  <c:v>38187</c:v>
                </c:pt>
                <c:pt idx="238">
                  <c:v>38194</c:v>
                </c:pt>
                <c:pt idx="239">
                  <c:v>38201</c:v>
                </c:pt>
                <c:pt idx="240">
                  <c:v>38208</c:v>
                </c:pt>
                <c:pt idx="241">
                  <c:v>38215</c:v>
                </c:pt>
                <c:pt idx="242">
                  <c:v>38222</c:v>
                </c:pt>
                <c:pt idx="243">
                  <c:v>38229</c:v>
                </c:pt>
                <c:pt idx="244">
                  <c:v>38236</c:v>
                </c:pt>
                <c:pt idx="245">
                  <c:v>38243</c:v>
                </c:pt>
                <c:pt idx="246">
                  <c:v>38250</c:v>
                </c:pt>
                <c:pt idx="247">
                  <c:v>38257</c:v>
                </c:pt>
                <c:pt idx="248">
                  <c:v>38264</c:v>
                </c:pt>
                <c:pt idx="249">
                  <c:v>38271</c:v>
                </c:pt>
                <c:pt idx="250">
                  <c:v>38278</c:v>
                </c:pt>
                <c:pt idx="251">
                  <c:v>38285</c:v>
                </c:pt>
                <c:pt idx="252">
                  <c:v>38292</c:v>
                </c:pt>
                <c:pt idx="253">
                  <c:v>38299</c:v>
                </c:pt>
                <c:pt idx="254">
                  <c:v>38306</c:v>
                </c:pt>
                <c:pt idx="255">
                  <c:v>38313</c:v>
                </c:pt>
                <c:pt idx="256">
                  <c:v>38320</c:v>
                </c:pt>
                <c:pt idx="257">
                  <c:v>38327</c:v>
                </c:pt>
                <c:pt idx="258">
                  <c:v>38334</c:v>
                </c:pt>
                <c:pt idx="259">
                  <c:v>38341</c:v>
                </c:pt>
                <c:pt idx="260">
                  <c:v>38348</c:v>
                </c:pt>
                <c:pt idx="261">
                  <c:v>38355</c:v>
                </c:pt>
                <c:pt idx="262">
                  <c:v>38362</c:v>
                </c:pt>
                <c:pt idx="263">
                  <c:v>38369</c:v>
                </c:pt>
                <c:pt idx="264">
                  <c:v>38376</c:v>
                </c:pt>
                <c:pt idx="265">
                  <c:v>38383</c:v>
                </c:pt>
                <c:pt idx="266">
                  <c:v>38390</c:v>
                </c:pt>
                <c:pt idx="267">
                  <c:v>38397</c:v>
                </c:pt>
                <c:pt idx="268">
                  <c:v>38404</c:v>
                </c:pt>
                <c:pt idx="269">
                  <c:v>38411</c:v>
                </c:pt>
                <c:pt idx="270">
                  <c:v>38418</c:v>
                </c:pt>
                <c:pt idx="271">
                  <c:v>38425</c:v>
                </c:pt>
                <c:pt idx="272">
                  <c:v>38432</c:v>
                </c:pt>
                <c:pt idx="273">
                  <c:v>38439</c:v>
                </c:pt>
                <c:pt idx="274">
                  <c:v>38446</c:v>
                </c:pt>
                <c:pt idx="275">
                  <c:v>38453</c:v>
                </c:pt>
                <c:pt idx="276">
                  <c:v>38460</c:v>
                </c:pt>
                <c:pt idx="277">
                  <c:v>38467</c:v>
                </c:pt>
                <c:pt idx="278">
                  <c:v>38474</c:v>
                </c:pt>
                <c:pt idx="279">
                  <c:v>38481</c:v>
                </c:pt>
                <c:pt idx="280">
                  <c:v>38488</c:v>
                </c:pt>
                <c:pt idx="281">
                  <c:v>38495</c:v>
                </c:pt>
                <c:pt idx="282">
                  <c:v>38502</c:v>
                </c:pt>
                <c:pt idx="283">
                  <c:v>38509</c:v>
                </c:pt>
                <c:pt idx="284">
                  <c:v>38516</c:v>
                </c:pt>
                <c:pt idx="285">
                  <c:v>38523</c:v>
                </c:pt>
                <c:pt idx="286">
                  <c:v>38530</c:v>
                </c:pt>
                <c:pt idx="287">
                  <c:v>38537</c:v>
                </c:pt>
                <c:pt idx="288">
                  <c:v>38544</c:v>
                </c:pt>
                <c:pt idx="289">
                  <c:v>38551</c:v>
                </c:pt>
                <c:pt idx="290">
                  <c:v>38558</c:v>
                </c:pt>
                <c:pt idx="291">
                  <c:v>38565</c:v>
                </c:pt>
                <c:pt idx="292">
                  <c:v>38572</c:v>
                </c:pt>
                <c:pt idx="293">
                  <c:v>38579</c:v>
                </c:pt>
                <c:pt idx="294">
                  <c:v>38586</c:v>
                </c:pt>
                <c:pt idx="295">
                  <c:v>38593</c:v>
                </c:pt>
                <c:pt idx="296">
                  <c:v>38600</c:v>
                </c:pt>
                <c:pt idx="297">
                  <c:v>38607</c:v>
                </c:pt>
                <c:pt idx="298">
                  <c:v>38614</c:v>
                </c:pt>
                <c:pt idx="299">
                  <c:v>38621</c:v>
                </c:pt>
                <c:pt idx="300">
                  <c:v>38628</c:v>
                </c:pt>
                <c:pt idx="301">
                  <c:v>38635</c:v>
                </c:pt>
                <c:pt idx="302">
                  <c:v>38642</c:v>
                </c:pt>
                <c:pt idx="303">
                  <c:v>38649</c:v>
                </c:pt>
                <c:pt idx="304">
                  <c:v>38656</c:v>
                </c:pt>
                <c:pt idx="305">
                  <c:v>38663</c:v>
                </c:pt>
                <c:pt idx="306">
                  <c:v>38670</c:v>
                </c:pt>
                <c:pt idx="307">
                  <c:v>38677</c:v>
                </c:pt>
                <c:pt idx="308">
                  <c:v>38684</c:v>
                </c:pt>
                <c:pt idx="309">
                  <c:v>38691</c:v>
                </c:pt>
                <c:pt idx="310">
                  <c:v>38698</c:v>
                </c:pt>
                <c:pt idx="311">
                  <c:v>38705</c:v>
                </c:pt>
                <c:pt idx="312">
                  <c:v>38712</c:v>
                </c:pt>
                <c:pt idx="313">
                  <c:v>38719</c:v>
                </c:pt>
                <c:pt idx="314">
                  <c:v>38726</c:v>
                </c:pt>
                <c:pt idx="315">
                  <c:v>38733</c:v>
                </c:pt>
                <c:pt idx="316">
                  <c:v>38740</c:v>
                </c:pt>
                <c:pt idx="317">
                  <c:v>38747</c:v>
                </c:pt>
                <c:pt idx="318">
                  <c:v>38754</c:v>
                </c:pt>
                <c:pt idx="319">
                  <c:v>38761</c:v>
                </c:pt>
                <c:pt idx="320">
                  <c:v>38768</c:v>
                </c:pt>
                <c:pt idx="321">
                  <c:v>38775</c:v>
                </c:pt>
                <c:pt idx="322">
                  <c:v>38782</c:v>
                </c:pt>
                <c:pt idx="323">
                  <c:v>38789</c:v>
                </c:pt>
                <c:pt idx="324">
                  <c:v>38796</c:v>
                </c:pt>
                <c:pt idx="325">
                  <c:v>38803</c:v>
                </c:pt>
                <c:pt idx="326">
                  <c:v>38810</c:v>
                </c:pt>
                <c:pt idx="327">
                  <c:v>38817</c:v>
                </c:pt>
                <c:pt idx="328">
                  <c:v>38824</c:v>
                </c:pt>
                <c:pt idx="329">
                  <c:v>38831</c:v>
                </c:pt>
                <c:pt idx="330">
                  <c:v>38838</c:v>
                </c:pt>
                <c:pt idx="331">
                  <c:v>38845</c:v>
                </c:pt>
                <c:pt idx="332">
                  <c:v>38852</c:v>
                </c:pt>
                <c:pt idx="333">
                  <c:v>38859</c:v>
                </c:pt>
                <c:pt idx="334">
                  <c:v>38866</c:v>
                </c:pt>
                <c:pt idx="335">
                  <c:v>38873</c:v>
                </c:pt>
                <c:pt idx="336">
                  <c:v>38880</c:v>
                </c:pt>
                <c:pt idx="337">
                  <c:v>38887</c:v>
                </c:pt>
                <c:pt idx="338">
                  <c:v>38894</c:v>
                </c:pt>
                <c:pt idx="339">
                  <c:v>38901</c:v>
                </c:pt>
                <c:pt idx="340">
                  <c:v>38908</c:v>
                </c:pt>
                <c:pt idx="341">
                  <c:v>38915</c:v>
                </c:pt>
                <c:pt idx="342">
                  <c:v>38922</c:v>
                </c:pt>
                <c:pt idx="343">
                  <c:v>38929</c:v>
                </c:pt>
                <c:pt idx="344">
                  <c:v>38936</c:v>
                </c:pt>
                <c:pt idx="345">
                  <c:v>38943</c:v>
                </c:pt>
                <c:pt idx="346">
                  <c:v>38950</c:v>
                </c:pt>
                <c:pt idx="347">
                  <c:v>38957</c:v>
                </c:pt>
                <c:pt idx="348">
                  <c:v>38964</c:v>
                </c:pt>
                <c:pt idx="349">
                  <c:v>38971</c:v>
                </c:pt>
                <c:pt idx="350">
                  <c:v>38978</c:v>
                </c:pt>
                <c:pt idx="351">
                  <c:v>38985</c:v>
                </c:pt>
                <c:pt idx="352">
                  <c:v>38992</c:v>
                </c:pt>
                <c:pt idx="353">
                  <c:v>38999</c:v>
                </c:pt>
                <c:pt idx="354">
                  <c:v>39006</c:v>
                </c:pt>
                <c:pt idx="355">
                  <c:v>39013</c:v>
                </c:pt>
                <c:pt idx="356">
                  <c:v>39020</c:v>
                </c:pt>
                <c:pt idx="357">
                  <c:v>39027</c:v>
                </c:pt>
                <c:pt idx="358">
                  <c:v>39034</c:v>
                </c:pt>
                <c:pt idx="359">
                  <c:v>39041</c:v>
                </c:pt>
                <c:pt idx="360">
                  <c:v>39048</c:v>
                </c:pt>
                <c:pt idx="361">
                  <c:v>39055</c:v>
                </c:pt>
                <c:pt idx="362">
                  <c:v>39062</c:v>
                </c:pt>
                <c:pt idx="363">
                  <c:v>39069</c:v>
                </c:pt>
                <c:pt idx="364">
                  <c:v>39076</c:v>
                </c:pt>
                <c:pt idx="365">
                  <c:v>39083</c:v>
                </c:pt>
                <c:pt idx="366">
                  <c:v>39090</c:v>
                </c:pt>
                <c:pt idx="367">
                  <c:v>39097</c:v>
                </c:pt>
                <c:pt idx="368">
                  <c:v>39104</c:v>
                </c:pt>
                <c:pt idx="369">
                  <c:v>39111</c:v>
                </c:pt>
                <c:pt idx="370">
                  <c:v>39118</c:v>
                </c:pt>
                <c:pt idx="371">
                  <c:v>39125</c:v>
                </c:pt>
                <c:pt idx="372">
                  <c:v>39132</c:v>
                </c:pt>
                <c:pt idx="373">
                  <c:v>39139</c:v>
                </c:pt>
                <c:pt idx="374">
                  <c:v>39146</c:v>
                </c:pt>
                <c:pt idx="375">
                  <c:v>39153</c:v>
                </c:pt>
                <c:pt idx="376">
                  <c:v>39160</c:v>
                </c:pt>
                <c:pt idx="377">
                  <c:v>39167</c:v>
                </c:pt>
                <c:pt idx="378">
                  <c:v>39174</c:v>
                </c:pt>
                <c:pt idx="379">
                  <c:v>39181</c:v>
                </c:pt>
                <c:pt idx="380">
                  <c:v>39188</c:v>
                </c:pt>
                <c:pt idx="381">
                  <c:v>39195</c:v>
                </c:pt>
                <c:pt idx="382">
                  <c:v>39202</c:v>
                </c:pt>
                <c:pt idx="383">
                  <c:v>39209</c:v>
                </c:pt>
                <c:pt idx="384">
                  <c:v>39216</c:v>
                </c:pt>
                <c:pt idx="385">
                  <c:v>39223</c:v>
                </c:pt>
                <c:pt idx="386">
                  <c:v>39230</c:v>
                </c:pt>
                <c:pt idx="387">
                  <c:v>39237</c:v>
                </c:pt>
                <c:pt idx="388">
                  <c:v>39244</c:v>
                </c:pt>
                <c:pt idx="389">
                  <c:v>39251</c:v>
                </c:pt>
                <c:pt idx="390">
                  <c:v>39258</c:v>
                </c:pt>
                <c:pt idx="391">
                  <c:v>39265</c:v>
                </c:pt>
                <c:pt idx="392">
                  <c:v>39272</c:v>
                </c:pt>
                <c:pt idx="393">
                  <c:v>39279</c:v>
                </c:pt>
                <c:pt idx="394">
                  <c:v>39286</c:v>
                </c:pt>
                <c:pt idx="395">
                  <c:v>39293</c:v>
                </c:pt>
                <c:pt idx="396">
                  <c:v>39300</c:v>
                </c:pt>
                <c:pt idx="397">
                  <c:v>39307</c:v>
                </c:pt>
                <c:pt idx="398">
                  <c:v>39314</c:v>
                </c:pt>
                <c:pt idx="399">
                  <c:v>39321</c:v>
                </c:pt>
                <c:pt idx="400">
                  <c:v>39328</c:v>
                </c:pt>
                <c:pt idx="401">
                  <c:v>39335</c:v>
                </c:pt>
                <c:pt idx="402">
                  <c:v>39342</c:v>
                </c:pt>
                <c:pt idx="403">
                  <c:v>39349</c:v>
                </c:pt>
                <c:pt idx="404">
                  <c:v>39356</c:v>
                </c:pt>
                <c:pt idx="405">
                  <c:v>39363</c:v>
                </c:pt>
                <c:pt idx="406">
                  <c:v>39370</c:v>
                </c:pt>
                <c:pt idx="407">
                  <c:v>39377</c:v>
                </c:pt>
                <c:pt idx="408">
                  <c:v>39384</c:v>
                </c:pt>
                <c:pt idx="409">
                  <c:v>39391</c:v>
                </c:pt>
                <c:pt idx="410">
                  <c:v>39398</c:v>
                </c:pt>
                <c:pt idx="411">
                  <c:v>39405</c:v>
                </c:pt>
                <c:pt idx="412">
                  <c:v>39412</c:v>
                </c:pt>
                <c:pt idx="413">
                  <c:v>39419</c:v>
                </c:pt>
                <c:pt idx="414">
                  <c:v>39426</c:v>
                </c:pt>
                <c:pt idx="415">
                  <c:v>39433</c:v>
                </c:pt>
                <c:pt idx="416">
                  <c:v>39440</c:v>
                </c:pt>
                <c:pt idx="417">
                  <c:v>39447</c:v>
                </c:pt>
                <c:pt idx="418">
                  <c:v>39454</c:v>
                </c:pt>
                <c:pt idx="419">
                  <c:v>39461</c:v>
                </c:pt>
                <c:pt idx="420">
                  <c:v>39468</c:v>
                </c:pt>
                <c:pt idx="421">
                  <c:v>39475</c:v>
                </c:pt>
                <c:pt idx="422">
                  <c:v>39482</c:v>
                </c:pt>
                <c:pt idx="423">
                  <c:v>39489</c:v>
                </c:pt>
                <c:pt idx="424">
                  <c:v>39496</c:v>
                </c:pt>
                <c:pt idx="425">
                  <c:v>39503</c:v>
                </c:pt>
                <c:pt idx="426">
                  <c:v>39510</c:v>
                </c:pt>
                <c:pt idx="427">
                  <c:v>39517</c:v>
                </c:pt>
                <c:pt idx="428">
                  <c:v>39524</c:v>
                </c:pt>
                <c:pt idx="429">
                  <c:v>39531</c:v>
                </c:pt>
                <c:pt idx="430">
                  <c:v>39538</c:v>
                </c:pt>
                <c:pt idx="431">
                  <c:v>39545</c:v>
                </c:pt>
                <c:pt idx="432">
                  <c:v>39552</c:v>
                </c:pt>
                <c:pt idx="433">
                  <c:v>39559</c:v>
                </c:pt>
                <c:pt idx="434">
                  <c:v>39566</c:v>
                </c:pt>
                <c:pt idx="435">
                  <c:v>39573</c:v>
                </c:pt>
                <c:pt idx="436">
                  <c:v>39580</c:v>
                </c:pt>
                <c:pt idx="437">
                  <c:v>39587</c:v>
                </c:pt>
                <c:pt idx="438">
                  <c:v>39594</c:v>
                </c:pt>
                <c:pt idx="439">
                  <c:v>39601</c:v>
                </c:pt>
                <c:pt idx="440">
                  <c:v>39608</c:v>
                </c:pt>
                <c:pt idx="441">
                  <c:v>39615</c:v>
                </c:pt>
                <c:pt idx="442">
                  <c:v>39622</c:v>
                </c:pt>
                <c:pt idx="443">
                  <c:v>39629</c:v>
                </c:pt>
                <c:pt idx="444">
                  <c:v>39636</c:v>
                </c:pt>
                <c:pt idx="445">
                  <c:v>39643</c:v>
                </c:pt>
                <c:pt idx="446">
                  <c:v>39650</c:v>
                </c:pt>
                <c:pt idx="447">
                  <c:v>39657</c:v>
                </c:pt>
                <c:pt idx="448">
                  <c:v>39664</c:v>
                </c:pt>
                <c:pt idx="449">
                  <c:v>39671</c:v>
                </c:pt>
                <c:pt idx="450">
                  <c:v>39678</c:v>
                </c:pt>
                <c:pt idx="451">
                  <c:v>39685</c:v>
                </c:pt>
                <c:pt idx="452">
                  <c:v>39692</c:v>
                </c:pt>
                <c:pt idx="453">
                  <c:v>39699</c:v>
                </c:pt>
                <c:pt idx="454">
                  <c:v>39706</c:v>
                </c:pt>
                <c:pt idx="455">
                  <c:v>39713</c:v>
                </c:pt>
                <c:pt idx="456">
                  <c:v>39720</c:v>
                </c:pt>
                <c:pt idx="457">
                  <c:v>39727</c:v>
                </c:pt>
                <c:pt idx="458">
                  <c:v>39734</c:v>
                </c:pt>
                <c:pt idx="459">
                  <c:v>39741</c:v>
                </c:pt>
                <c:pt idx="460">
                  <c:v>39748</c:v>
                </c:pt>
                <c:pt idx="461">
                  <c:v>39755</c:v>
                </c:pt>
                <c:pt idx="462">
                  <c:v>39762</c:v>
                </c:pt>
                <c:pt idx="463">
                  <c:v>39769</c:v>
                </c:pt>
                <c:pt idx="464">
                  <c:v>39776</c:v>
                </c:pt>
                <c:pt idx="465">
                  <c:v>39783</c:v>
                </c:pt>
                <c:pt idx="466">
                  <c:v>39790</c:v>
                </c:pt>
                <c:pt idx="467">
                  <c:v>39797</c:v>
                </c:pt>
                <c:pt idx="468">
                  <c:v>39804</c:v>
                </c:pt>
                <c:pt idx="469">
                  <c:v>39811</c:v>
                </c:pt>
                <c:pt idx="470">
                  <c:v>39818</c:v>
                </c:pt>
                <c:pt idx="471">
                  <c:v>39825</c:v>
                </c:pt>
                <c:pt idx="472">
                  <c:v>39832</c:v>
                </c:pt>
                <c:pt idx="473">
                  <c:v>39839</c:v>
                </c:pt>
                <c:pt idx="474">
                  <c:v>39846</c:v>
                </c:pt>
                <c:pt idx="475">
                  <c:v>39853</c:v>
                </c:pt>
                <c:pt idx="476">
                  <c:v>39860</c:v>
                </c:pt>
                <c:pt idx="477">
                  <c:v>39867</c:v>
                </c:pt>
                <c:pt idx="478">
                  <c:v>39874</c:v>
                </c:pt>
                <c:pt idx="479">
                  <c:v>39881</c:v>
                </c:pt>
                <c:pt idx="480">
                  <c:v>39888</c:v>
                </c:pt>
                <c:pt idx="481">
                  <c:v>39895</c:v>
                </c:pt>
                <c:pt idx="482">
                  <c:v>39902</c:v>
                </c:pt>
                <c:pt idx="483">
                  <c:v>39909</c:v>
                </c:pt>
                <c:pt idx="484">
                  <c:v>39916</c:v>
                </c:pt>
                <c:pt idx="485">
                  <c:v>39923</c:v>
                </c:pt>
                <c:pt idx="486">
                  <c:v>39930</c:v>
                </c:pt>
                <c:pt idx="487">
                  <c:v>39937</c:v>
                </c:pt>
                <c:pt idx="488">
                  <c:v>39944</c:v>
                </c:pt>
                <c:pt idx="489">
                  <c:v>39951</c:v>
                </c:pt>
                <c:pt idx="490">
                  <c:v>39958</c:v>
                </c:pt>
                <c:pt idx="491">
                  <c:v>39965</c:v>
                </c:pt>
                <c:pt idx="492">
                  <c:v>39972</c:v>
                </c:pt>
                <c:pt idx="493">
                  <c:v>39979</c:v>
                </c:pt>
                <c:pt idx="494">
                  <c:v>39986</c:v>
                </c:pt>
                <c:pt idx="495">
                  <c:v>39993</c:v>
                </c:pt>
                <c:pt idx="496">
                  <c:v>40000</c:v>
                </c:pt>
                <c:pt idx="497">
                  <c:v>40007</c:v>
                </c:pt>
                <c:pt idx="498">
                  <c:v>40014</c:v>
                </c:pt>
                <c:pt idx="499">
                  <c:v>40021</c:v>
                </c:pt>
                <c:pt idx="500">
                  <c:v>40028</c:v>
                </c:pt>
                <c:pt idx="501">
                  <c:v>40035</c:v>
                </c:pt>
                <c:pt idx="502">
                  <c:v>40042</c:v>
                </c:pt>
                <c:pt idx="503">
                  <c:v>40049</c:v>
                </c:pt>
                <c:pt idx="504">
                  <c:v>40056</c:v>
                </c:pt>
                <c:pt idx="505">
                  <c:v>40063</c:v>
                </c:pt>
                <c:pt idx="506">
                  <c:v>40070</c:v>
                </c:pt>
                <c:pt idx="507">
                  <c:v>40077</c:v>
                </c:pt>
                <c:pt idx="508">
                  <c:v>40084</c:v>
                </c:pt>
                <c:pt idx="509">
                  <c:v>40091</c:v>
                </c:pt>
                <c:pt idx="510">
                  <c:v>40098</c:v>
                </c:pt>
                <c:pt idx="511">
                  <c:v>40105</c:v>
                </c:pt>
                <c:pt idx="512">
                  <c:v>40112</c:v>
                </c:pt>
                <c:pt idx="513">
                  <c:v>40119</c:v>
                </c:pt>
                <c:pt idx="514">
                  <c:v>40126</c:v>
                </c:pt>
                <c:pt idx="515">
                  <c:v>40133</c:v>
                </c:pt>
                <c:pt idx="516">
                  <c:v>40140</c:v>
                </c:pt>
                <c:pt idx="517">
                  <c:v>40147</c:v>
                </c:pt>
                <c:pt idx="518">
                  <c:v>40154</c:v>
                </c:pt>
                <c:pt idx="519">
                  <c:v>40161</c:v>
                </c:pt>
                <c:pt idx="520">
                  <c:v>40168</c:v>
                </c:pt>
                <c:pt idx="521">
                  <c:v>40175</c:v>
                </c:pt>
                <c:pt idx="522">
                  <c:v>40182</c:v>
                </c:pt>
                <c:pt idx="523">
                  <c:v>40189</c:v>
                </c:pt>
                <c:pt idx="524">
                  <c:v>40196</c:v>
                </c:pt>
                <c:pt idx="525">
                  <c:v>40203</c:v>
                </c:pt>
                <c:pt idx="526">
                  <c:v>40210</c:v>
                </c:pt>
                <c:pt idx="527">
                  <c:v>40217</c:v>
                </c:pt>
                <c:pt idx="528">
                  <c:v>40224</c:v>
                </c:pt>
                <c:pt idx="529">
                  <c:v>40231</c:v>
                </c:pt>
                <c:pt idx="530">
                  <c:v>40238</c:v>
                </c:pt>
                <c:pt idx="531">
                  <c:v>40245</c:v>
                </c:pt>
                <c:pt idx="532">
                  <c:v>40252</c:v>
                </c:pt>
                <c:pt idx="533">
                  <c:v>40259</c:v>
                </c:pt>
                <c:pt idx="534">
                  <c:v>40266</c:v>
                </c:pt>
                <c:pt idx="535">
                  <c:v>40273</c:v>
                </c:pt>
                <c:pt idx="536">
                  <c:v>40280</c:v>
                </c:pt>
                <c:pt idx="537">
                  <c:v>40287</c:v>
                </c:pt>
                <c:pt idx="538">
                  <c:v>40294</c:v>
                </c:pt>
                <c:pt idx="539">
                  <c:v>40301</c:v>
                </c:pt>
                <c:pt idx="540">
                  <c:v>40308</c:v>
                </c:pt>
                <c:pt idx="541">
                  <c:v>40315</c:v>
                </c:pt>
                <c:pt idx="542">
                  <c:v>40322</c:v>
                </c:pt>
                <c:pt idx="543">
                  <c:v>40329</c:v>
                </c:pt>
                <c:pt idx="544">
                  <c:v>40336</c:v>
                </c:pt>
                <c:pt idx="545">
                  <c:v>40343</c:v>
                </c:pt>
                <c:pt idx="546">
                  <c:v>40350</c:v>
                </c:pt>
                <c:pt idx="547">
                  <c:v>40357</c:v>
                </c:pt>
                <c:pt idx="548">
                  <c:v>40364</c:v>
                </c:pt>
                <c:pt idx="549">
                  <c:v>40371</c:v>
                </c:pt>
                <c:pt idx="550">
                  <c:v>40378</c:v>
                </c:pt>
                <c:pt idx="551">
                  <c:v>40385</c:v>
                </c:pt>
                <c:pt idx="552">
                  <c:v>40392</c:v>
                </c:pt>
                <c:pt idx="553">
                  <c:v>40399</c:v>
                </c:pt>
                <c:pt idx="554">
                  <c:v>40406</c:v>
                </c:pt>
                <c:pt idx="555">
                  <c:v>40413</c:v>
                </c:pt>
                <c:pt idx="556">
                  <c:v>40420</c:v>
                </c:pt>
                <c:pt idx="557">
                  <c:v>40427</c:v>
                </c:pt>
                <c:pt idx="558">
                  <c:v>40434</c:v>
                </c:pt>
                <c:pt idx="559">
                  <c:v>40441</c:v>
                </c:pt>
                <c:pt idx="560">
                  <c:v>40448</c:v>
                </c:pt>
                <c:pt idx="561">
                  <c:v>40455</c:v>
                </c:pt>
                <c:pt idx="562">
                  <c:v>40462</c:v>
                </c:pt>
                <c:pt idx="563">
                  <c:v>40469</c:v>
                </c:pt>
                <c:pt idx="564">
                  <c:v>40476</c:v>
                </c:pt>
                <c:pt idx="565">
                  <c:v>40483</c:v>
                </c:pt>
                <c:pt idx="566">
                  <c:v>40490</c:v>
                </c:pt>
                <c:pt idx="567">
                  <c:v>40497</c:v>
                </c:pt>
                <c:pt idx="568">
                  <c:v>40504</c:v>
                </c:pt>
                <c:pt idx="569">
                  <c:v>40511</c:v>
                </c:pt>
                <c:pt idx="570">
                  <c:v>40518</c:v>
                </c:pt>
                <c:pt idx="571">
                  <c:v>40525</c:v>
                </c:pt>
                <c:pt idx="572">
                  <c:v>40532</c:v>
                </c:pt>
                <c:pt idx="573">
                  <c:v>40539</c:v>
                </c:pt>
                <c:pt idx="574">
                  <c:v>40546</c:v>
                </c:pt>
                <c:pt idx="575">
                  <c:v>40553</c:v>
                </c:pt>
                <c:pt idx="576">
                  <c:v>40560</c:v>
                </c:pt>
                <c:pt idx="577">
                  <c:v>40567</c:v>
                </c:pt>
                <c:pt idx="578">
                  <c:v>40574</c:v>
                </c:pt>
                <c:pt idx="579">
                  <c:v>40581</c:v>
                </c:pt>
                <c:pt idx="580">
                  <c:v>40588</c:v>
                </c:pt>
                <c:pt idx="581">
                  <c:v>40595</c:v>
                </c:pt>
                <c:pt idx="582">
                  <c:v>40602</c:v>
                </c:pt>
                <c:pt idx="583">
                  <c:v>40609</c:v>
                </c:pt>
                <c:pt idx="584">
                  <c:v>40616</c:v>
                </c:pt>
                <c:pt idx="585">
                  <c:v>40623</c:v>
                </c:pt>
                <c:pt idx="586">
                  <c:v>40630</c:v>
                </c:pt>
                <c:pt idx="587">
                  <c:v>40637</c:v>
                </c:pt>
                <c:pt idx="588">
                  <c:v>40644</c:v>
                </c:pt>
                <c:pt idx="589">
                  <c:v>40651</c:v>
                </c:pt>
                <c:pt idx="590">
                  <c:v>40658</c:v>
                </c:pt>
                <c:pt idx="591">
                  <c:v>40665</c:v>
                </c:pt>
                <c:pt idx="592">
                  <c:v>40672</c:v>
                </c:pt>
                <c:pt idx="593">
                  <c:v>40679</c:v>
                </c:pt>
                <c:pt idx="594">
                  <c:v>40686</c:v>
                </c:pt>
                <c:pt idx="595">
                  <c:v>40693</c:v>
                </c:pt>
                <c:pt idx="596">
                  <c:v>40700</c:v>
                </c:pt>
                <c:pt idx="597">
                  <c:v>40707</c:v>
                </c:pt>
                <c:pt idx="598">
                  <c:v>40714</c:v>
                </c:pt>
                <c:pt idx="599">
                  <c:v>40721</c:v>
                </c:pt>
                <c:pt idx="600">
                  <c:v>40728</c:v>
                </c:pt>
                <c:pt idx="601">
                  <c:v>40735</c:v>
                </c:pt>
                <c:pt idx="602">
                  <c:v>40742</c:v>
                </c:pt>
                <c:pt idx="603">
                  <c:v>40749</c:v>
                </c:pt>
                <c:pt idx="604">
                  <c:v>40756</c:v>
                </c:pt>
                <c:pt idx="605">
                  <c:v>40763</c:v>
                </c:pt>
                <c:pt idx="606">
                  <c:v>40770</c:v>
                </c:pt>
                <c:pt idx="607">
                  <c:v>40777</c:v>
                </c:pt>
                <c:pt idx="608">
                  <c:v>40784</c:v>
                </c:pt>
                <c:pt idx="609">
                  <c:v>40791</c:v>
                </c:pt>
                <c:pt idx="610">
                  <c:v>40798</c:v>
                </c:pt>
                <c:pt idx="611">
                  <c:v>40805</c:v>
                </c:pt>
                <c:pt idx="612">
                  <c:v>40812</c:v>
                </c:pt>
                <c:pt idx="613">
                  <c:v>40819</c:v>
                </c:pt>
                <c:pt idx="614">
                  <c:v>40826</c:v>
                </c:pt>
                <c:pt idx="615">
                  <c:v>40833</c:v>
                </c:pt>
                <c:pt idx="616">
                  <c:v>40840</c:v>
                </c:pt>
                <c:pt idx="617">
                  <c:v>40847</c:v>
                </c:pt>
                <c:pt idx="618">
                  <c:v>40854</c:v>
                </c:pt>
                <c:pt idx="619">
                  <c:v>40861</c:v>
                </c:pt>
                <c:pt idx="620">
                  <c:v>40868</c:v>
                </c:pt>
                <c:pt idx="621">
                  <c:v>40875</c:v>
                </c:pt>
                <c:pt idx="622">
                  <c:v>40882</c:v>
                </c:pt>
                <c:pt idx="623">
                  <c:v>40889</c:v>
                </c:pt>
                <c:pt idx="624">
                  <c:v>40896</c:v>
                </c:pt>
                <c:pt idx="625">
                  <c:v>40903</c:v>
                </c:pt>
                <c:pt idx="626">
                  <c:v>40910</c:v>
                </c:pt>
                <c:pt idx="627">
                  <c:v>40917</c:v>
                </c:pt>
                <c:pt idx="628">
                  <c:v>40924</c:v>
                </c:pt>
                <c:pt idx="629">
                  <c:v>40931</c:v>
                </c:pt>
                <c:pt idx="630">
                  <c:v>40938</c:v>
                </c:pt>
                <c:pt idx="631">
                  <c:v>40945</c:v>
                </c:pt>
                <c:pt idx="632">
                  <c:v>40952</c:v>
                </c:pt>
                <c:pt idx="633">
                  <c:v>40959</c:v>
                </c:pt>
                <c:pt idx="634">
                  <c:v>40966</c:v>
                </c:pt>
                <c:pt idx="635">
                  <c:v>40973</c:v>
                </c:pt>
                <c:pt idx="636">
                  <c:v>40980</c:v>
                </c:pt>
                <c:pt idx="637">
                  <c:v>40987</c:v>
                </c:pt>
                <c:pt idx="638">
                  <c:v>40994</c:v>
                </c:pt>
                <c:pt idx="639">
                  <c:v>41001</c:v>
                </c:pt>
                <c:pt idx="640">
                  <c:v>41008</c:v>
                </c:pt>
                <c:pt idx="641">
                  <c:v>41015</c:v>
                </c:pt>
                <c:pt idx="642">
                  <c:v>41022</c:v>
                </c:pt>
                <c:pt idx="643">
                  <c:v>41029</c:v>
                </c:pt>
                <c:pt idx="644">
                  <c:v>41036</c:v>
                </c:pt>
                <c:pt idx="645">
                  <c:v>41043</c:v>
                </c:pt>
                <c:pt idx="646">
                  <c:v>41050</c:v>
                </c:pt>
                <c:pt idx="647">
                  <c:v>41057</c:v>
                </c:pt>
                <c:pt idx="648">
                  <c:v>41064</c:v>
                </c:pt>
                <c:pt idx="649">
                  <c:v>41071</c:v>
                </c:pt>
                <c:pt idx="650">
                  <c:v>41078</c:v>
                </c:pt>
                <c:pt idx="651">
                  <c:v>41085</c:v>
                </c:pt>
                <c:pt idx="652">
                  <c:v>41092</c:v>
                </c:pt>
                <c:pt idx="653">
                  <c:v>41099</c:v>
                </c:pt>
                <c:pt idx="654">
                  <c:v>41106</c:v>
                </c:pt>
                <c:pt idx="655">
                  <c:v>41113</c:v>
                </c:pt>
                <c:pt idx="656">
                  <c:v>41120</c:v>
                </c:pt>
                <c:pt idx="657">
                  <c:v>41127</c:v>
                </c:pt>
                <c:pt idx="658">
                  <c:v>41134</c:v>
                </c:pt>
                <c:pt idx="659">
                  <c:v>41141</c:v>
                </c:pt>
                <c:pt idx="660">
                  <c:v>41148</c:v>
                </c:pt>
                <c:pt idx="661">
                  <c:v>41155</c:v>
                </c:pt>
                <c:pt idx="662">
                  <c:v>41162</c:v>
                </c:pt>
                <c:pt idx="663">
                  <c:v>41169</c:v>
                </c:pt>
                <c:pt idx="664">
                  <c:v>41176</c:v>
                </c:pt>
                <c:pt idx="665">
                  <c:v>41183</c:v>
                </c:pt>
                <c:pt idx="666">
                  <c:v>41190</c:v>
                </c:pt>
                <c:pt idx="667">
                  <c:v>41197</c:v>
                </c:pt>
                <c:pt idx="668">
                  <c:v>41204</c:v>
                </c:pt>
                <c:pt idx="669">
                  <c:v>41211</c:v>
                </c:pt>
                <c:pt idx="670">
                  <c:v>41218</c:v>
                </c:pt>
                <c:pt idx="671">
                  <c:v>41225</c:v>
                </c:pt>
                <c:pt idx="672">
                  <c:v>41232</c:v>
                </c:pt>
                <c:pt idx="673">
                  <c:v>41239</c:v>
                </c:pt>
                <c:pt idx="674">
                  <c:v>41246</c:v>
                </c:pt>
                <c:pt idx="675">
                  <c:v>41253</c:v>
                </c:pt>
                <c:pt idx="676">
                  <c:v>41260</c:v>
                </c:pt>
                <c:pt idx="677">
                  <c:v>41267</c:v>
                </c:pt>
                <c:pt idx="678">
                  <c:v>41274</c:v>
                </c:pt>
                <c:pt idx="679">
                  <c:v>41281</c:v>
                </c:pt>
                <c:pt idx="680">
                  <c:v>41288</c:v>
                </c:pt>
                <c:pt idx="681">
                  <c:v>41295</c:v>
                </c:pt>
                <c:pt idx="682">
                  <c:v>41302</c:v>
                </c:pt>
                <c:pt idx="683">
                  <c:v>41309</c:v>
                </c:pt>
                <c:pt idx="684">
                  <c:v>41316</c:v>
                </c:pt>
                <c:pt idx="685">
                  <c:v>41323</c:v>
                </c:pt>
                <c:pt idx="686">
                  <c:v>41330</c:v>
                </c:pt>
                <c:pt idx="687">
                  <c:v>41337</c:v>
                </c:pt>
                <c:pt idx="688">
                  <c:v>41344</c:v>
                </c:pt>
                <c:pt idx="689">
                  <c:v>41351</c:v>
                </c:pt>
                <c:pt idx="690">
                  <c:v>41358</c:v>
                </c:pt>
                <c:pt idx="691">
                  <c:v>41365</c:v>
                </c:pt>
                <c:pt idx="692">
                  <c:v>41372</c:v>
                </c:pt>
                <c:pt idx="693">
                  <c:v>41379</c:v>
                </c:pt>
                <c:pt idx="694">
                  <c:v>41386</c:v>
                </c:pt>
                <c:pt idx="695">
                  <c:v>41393</c:v>
                </c:pt>
                <c:pt idx="696">
                  <c:v>41400</c:v>
                </c:pt>
                <c:pt idx="697">
                  <c:v>41407</c:v>
                </c:pt>
                <c:pt idx="698">
                  <c:v>41414</c:v>
                </c:pt>
                <c:pt idx="699">
                  <c:v>41421</c:v>
                </c:pt>
                <c:pt idx="700">
                  <c:v>41428</c:v>
                </c:pt>
                <c:pt idx="701">
                  <c:v>41435</c:v>
                </c:pt>
                <c:pt idx="702">
                  <c:v>41442</c:v>
                </c:pt>
                <c:pt idx="703">
                  <c:v>41449</c:v>
                </c:pt>
                <c:pt idx="704">
                  <c:v>41456</c:v>
                </c:pt>
                <c:pt idx="705">
                  <c:v>41463</c:v>
                </c:pt>
                <c:pt idx="706">
                  <c:v>41470</c:v>
                </c:pt>
                <c:pt idx="707">
                  <c:v>41477</c:v>
                </c:pt>
                <c:pt idx="708">
                  <c:v>41484</c:v>
                </c:pt>
                <c:pt idx="709">
                  <c:v>41491</c:v>
                </c:pt>
                <c:pt idx="710">
                  <c:v>41498</c:v>
                </c:pt>
                <c:pt idx="711">
                  <c:v>41505</c:v>
                </c:pt>
                <c:pt idx="712">
                  <c:v>41512</c:v>
                </c:pt>
                <c:pt idx="713">
                  <c:v>41519</c:v>
                </c:pt>
                <c:pt idx="714">
                  <c:v>41526</c:v>
                </c:pt>
                <c:pt idx="715">
                  <c:v>41533</c:v>
                </c:pt>
                <c:pt idx="716">
                  <c:v>41540</c:v>
                </c:pt>
                <c:pt idx="717">
                  <c:v>41547</c:v>
                </c:pt>
                <c:pt idx="718">
                  <c:v>41554</c:v>
                </c:pt>
                <c:pt idx="719">
                  <c:v>41561</c:v>
                </c:pt>
                <c:pt idx="720">
                  <c:v>41568</c:v>
                </c:pt>
                <c:pt idx="721">
                  <c:v>41575</c:v>
                </c:pt>
                <c:pt idx="722">
                  <c:v>41582</c:v>
                </c:pt>
                <c:pt idx="723">
                  <c:v>41589</c:v>
                </c:pt>
                <c:pt idx="724">
                  <c:v>41596</c:v>
                </c:pt>
                <c:pt idx="725">
                  <c:v>41603</c:v>
                </c:pt>
                <c:pt idx="726">
                  <c:v>41610</c:v>
                </c:pt>
                <c:pt idx="727">
                  <c:v>41617</c:v>
                </c:pt>
                <c:pt idx="728">
                  <c:v>41624</c:v>
                </c:pt>
                <c:pt idx="729">
                  <c:v>41631</c:v>
                </c:pt>
                <c:pt idx="730">
                  <c:v>41638</c:v>
                </c:pt>
                <c:pt idx="731">
                  <c:v>41645</c:v>
                </c:pt>
                <c:pt idx="732">
                  <c:v>41652</c:v>
                </c:pt>
                <c:pt idx="733">
                  <c:v>41659</c:v>
                </c:pt>
                <c:pt idx="734">
                  <c:v>41666</c:v>
                </c:pt>
                <c:pt idx="735">
                  <c:v>41673</c:v>
                </c:pt>
                <c:pt idx="736">
                  <c:v>41680</c:v>
                </c:pt>
                <c:pt idx="737">
                  <c:v>41687</c:v>
                </c:pt>
                <c:pt idx="738">
                  <c:v>41694</c:v>
                </c:pt>
                <c:pt idx="739">
                  <c:v>41701</c:v>
                </c:pt>
                <c:pt idx="740">
                  <c:v>41708</c:v>
                </c:pt>
                <c:pt idx="741">
                  <c:v>41715</c:v>
                </c:pt>
                <c:pt idx="742">
                  <c:v>41722</c:v>
                </c:pt>
                <c:pt idx="743">
                  <c:v>41729</c:v>
                </c:pt>
                <c:pt idx="744">
                  <c:v>41736</c:v>
                </c:pt>
                <c:pt idx="745">
                  <c:v>41743</c:v>
                </c:pt>
                <c:pt idx="746">
                  <c:v>41750</c:v>
                </c:pt>
                <c:pt idx="747">
                  <c:v>41757</c:v>
                </c:pt>
                <c:pt idx="748">
                  <c:v>41764</c:v>
                </c:pt>
                <c:pt idx="749">
                  <c:v>41771</c:v>
                </c:pt>
                <c:pt idx="750">
                  <c:v>41778</c:v>
                </c:pt>
                <c:pt idx="751">
                  <c:v>41785</c:v>
                </c:pt>
                <c:pt idx="752">
                  <c:v>41792</c:v>
                </c:pt>
                <c:pt idx="753">
                  <c:v>41799</c:v>
                </c:pt>
                <c:pt idx="754">
                  <c:v>41806</c:v>
                </c:pt>
                <c:pt idx="755">
                  <c:v>41813</c:v>
                </c:pt>
                <c:pt idx="756">
                  <c:v>41820</c:v>
                </c:pt>
                <c:pt idx="757">
                  <c:v>41827</c:v>
                </c:pt>
                <c:pt idx="758">
                  <c:v>41834</c:v>
                </c:pt>
                <c:pt idx="759">
                  <c:v>41841</c:v>
                </c:pt>
                <c:pt idx="760">
                  <c:v>41848</c:v>
                </c:pt>
                <c:pt idx="761">
                  <c:v>41855</c:v>
                </c:pt>
                <c:pt idx="762">
                  <c:v>41862</c:v>
                </c:pt>
                <c:pt idx="763">
                  <c:v>41869</c:v>
                </c:pt>
                <c:pt idx="764">
                  <c:v>41876</c:v>
                </c:pt>
                <c:pt idx="765">
                  <c:v>41883</c:v>
                </c:pt>
                <c:pt idx="766">
                  <c:v>41890</c:v>
                </c:pt>
                <c:pt idx="767">
                  <c:v>41897</c:v>
                </c:pt>
                <c:pt idx="768">
                  <c:v>41904</c:v>
                </c:pt>
                <c:pt idx="769">
                  <c:v>41911</c:v>
                </c:pt>
                <c:pt idx="770">
                  <c:v>41918</c:v>
                </c:pt>
                <c:pt idx="771">
                  <c:v>41925</c:v>
                </c:pt>
                <c:pt idx="772">
                  <c:v>41932</c:v>
                </c:pt>
                <c:pt idx="773">
                  <c:v>41939</c:v>
                </c:pt>
                <c:pt idx="774">
                  <c:v>41946</c:v>
                </c:pt>
                <c:pt idx="775">
                  <c:v>41953</c:v>
                </c:pt>
                <c:pt idx="776">
                  <c:v>41960</c:v>
                </c:pt>
                <c:pt idx="777">
                  <c:v>41967</c:v>
                </c:pt>
                <c:pt idx="778">
                  <c:v>41974</c:v>
                </c:pt>
                <c:pt idx="779">
                  <c:v>41981</c:v>
                </c:pt>
                <c:pt idx="780">
                  <c:v>41988</c:v>
                </c:pt>
                <c:pt idx="781">
                  <c:v>41995</c:v>
                </c:pt>
                <c:pt idx="782">
                  <c:v>42002</c:v>
                </c:pt>
                <c:pt idx="783">
                  <c:v>42009</c:v>
                </c:pt>
                <c:pt idx="784">
                  <c:v>42016</c:v>
                </c:pt>
                <c:pt idx="785">
                  <c:v>42023</c:v>
                </c:pt>
                <c:pt idx="786">
                  <c:v>42030</c:v>
                </c:pt>
                <c:pt idx="787">
                  <c:v>42037</c:v>
                </c:pt>
                <c:pt idx="788">
                  <c:v>42044</c:v>
                </c:pt>
                <c:pt idx="789">
                  <c:v>42051</c:v>
                </c:pt>
                <c:pt idx="790">
                  <c:v>42058</c:v>
                </c:pt>
                <c:pt idx="791">
                  <c:v>42065</c:v>
                </c:pt>
                <c:pt idx="792">
                  <c:v>42072</c:v>
                </c:pt>
                <c:pt idx="793">
                  <c:v>42079</c:v>
                </c:pt>
                <c:pt idx="794">
                  <c:v>42086</c:v>
                </c:pt>
                <c:pt idx="795">
                  <c:v>42093</c:v>
                </c:pt>
                <c:pt idx="796">
                  <c:v>42100</c:v>
                </c:pt>
                <c:pt idx="797">
                  <c:v>42107</c:v>
                </c:pt>
                <c:pt idx="798">
                  <c:v>42114</c:v>
                </c:pt>
                <c:pt idx="799">
                  <c:v>42121</c:v>
                </c:pt>
                <c:pt idx="800">
                  <c:v>42128</c:v>
                </c:pt>
                <c:pt idx="801">
                  <c:v>42135</c:v>
                </c:pt>
                <c:pt idx="802">
                  <c:v>42142</c:v>
                </c:pt>
                <c:pt idx="803">
                  <c:v>42149</c:v>
                </c:pt>
                <c:pt idx="804">
                  <c:v>42156</c:v>
                </c:pt>
                <c:pt idx="805">
                  <c:v>42163</c:v>
                </c:pt>
                <c:pt idx="806">
                  <c:v>42170</c:v>
                </c:pt>
                <c:pt idx="807">
                  <c:v>42177</c:v>
                </c:pt>
                <c:pt idx="808">
                  <c:v>42184</c:v>
                </c:pt>
                <c:pt idx="809">
                  <c:v>42191</c:v>
                </c:pt>
                <c:pt idx="810">
                  <c:v>42198</c:v>
                </c:pt>
                <c:pt idx="811">
                  <c:v>42205</c:v>
                </c:pt>
                <c:pt idx="812">
                  <c:v>42212</c:v>
                </c:pt>
                <c:pt idx="813">
                  <c:v>42219</c:v>
                </c:pt>
                <c:pt idx="814">
                  <c:v>42226</c:v>
                </c:pt>
                <c:pt idx="815">
                  <c:v>42233</c:v>
                </c:pt>
                <c:pt idx="816">
                  <c:v>42240</c:v>
                </c:pt>
                <c:pt idx="817">
                  <c:v>42247</c:v>
                </c:pt>
                <c:pt idx="818">
                  <c:v>42254</c:v>
                </c:pt>
                <c:pt idx="819">
                  <c:v>42261</c:v>
                </c:pt>
                <c:pt idx="820">
                  <c:v>42268</c:v>
                </c:pt>
                <c:pt idx="821">
                  <c:v>42275</c:v>
                </c:pt>
                <c:pt idx="822">
                  <c:v>42282</c:v>
                </c:pt>
                <c:pt idx="823">
                  <c:v>42289</c:v>
                </c:pt>
                <c:pt idx="824">
                  <c:v>42296</c:v>
                </c:pt>
                <c:pt idx="825">
                  <c:v>42303</c:v>
                </c:pt>
                <c:pt idx="826">
                  <c:v>42310</c:v>
                </c:pt>
                <c:pt idx="827">
                  <c:v>42317</c:v>
                </c:pt>
                <c:pt idx="828">
                  <c:v>42324</c:v>
                </c:pt>
                <c:pt idx="829">
                  <c:v>42331</c:v>
                </c:pt>
                <c:pt idx="830">
                  <c:v>42338</c:v>
                </c:pt>
                <c:pt idx="831">
                  <c:v>42345</c:v>
                </c:pt>
                <c:pt idx="832">
                  <c:v>42352</c:v>
                </c:pt>
                <c:pt idx="833">
                  <c:v>42359</c:v>
                </c:pt>
                <c:pt idx="834">
                  <c:v>42366</c:v>
                </c:pt>
                <c:pt idx="835">
                  <c:v>42373</c:v>
                </c:pt>
                <c:pt idx="836">
                  <c:v>42380</c:v>
                </c:pt>
                <c:pt idx="837">
                  <c:v>42387</c:v>
                </c:pt>
                <c:pt idx="838">
                  <c:v>42394</c:v>
                </c:pt>
                <c:pt idx="839">
                  <c:v>42401</c:v>
                </c:pt>
                <c:pt idx="840">
                  <c:v>42408</c:v>
                </c:pt>
                <c:pt idx="841">
                  <c:v>42415</c:v>
                </c:pt>
                <c:pt idx="842">
                  <c:v>42422</c:v>
                </c:pt>
                <c:pt idx="843">
                  <c:v>42429</c:v>
                </c:pt>
                <c:pt idx="844">
                  <c:v>42436</c:v>
                </c:pt>
                <c:pt idx="845">
                  <c:v>42443</c:v>
                </c:pt>
                <c:pt idx="846">
                  <c:v>42450</c:v>
                </c:pt>
                <c:pt idx="847">
                  <c:v>42457</c:v>
                </c:pt>
                <c:pt idx="848">
                  <c:v>42464</c:v>
                </c:pt>
                <c:pt idx="849">
                  <c:v>42471</c:v>
                </c:pt>
                <c:pt idx="850">
                  <c:v>42478</c:v>
                </c:pt>
                <c:pt idx="851">
                  <c:v>42485</c:v>
                </c:pt>
                <c:pt idx="852">
                  <c:v>42492</c:v>
                </c:pt>
                <c:pt idx="853">
                  <c:v>42499</c:v>
                </c:pt>
                <c:pt idx="854">
                  <c:v>42506</c:v>
                </c:pt>
                <c:pt idx="855">
                  <c:v>42513</c:v>
                </c:pt>
                <c:pt idx="856">
                  <c:v>42520</c:v>
                </c:pt>
                <c:pt idx="857">
                  <c:v>42527</c:v>
                </c:pt>
                <c:pt idx="858">
                  <c:v>42534</c:v>
                </c:pt>
                <c:pt idx="859">
                  <c:v>42541</c:v>
                </c:pt>
                <c:pt idx="860">
                  <c:v>42548</c:v>
                </c:pt>
                <c:pt idx="861">
                  <c:v>42555</c:v>
                </c:pt>
                <c:pt idx="862">
                  <c:v>42562</c:v>
                </c:pt>
                <c:pt idx="863">
                  <c:v>42569</c:v>
                </c:pt>
                <c:pt idx="864">
                  <c:v>42576</c:v>
                </c:pt>
                <c:pt idx="865">
                  <c:v>42583</c:v>
                </c:pt>
                <c:pt idx="866">
                  <c:v>42590</c:v>
                </c:pt>
                <c:pt idx="867">
                  <c:v>42597</c:v>
                </c:pt>
                <c:pt idx="868">
                  <c:v>42604</c:v>
                </c:pt>
                <c:pt idx="869">
                  <c:v>42611</c:v>
                </c:pt>
                <c:pt idx="870">
                  <c:v>42618</c:v>
                </c:pt>
                <c:pt idx="871">
                  <c:v>42625</c:v>
                </c:pt>
                <c:pt idx="872">
                  <c:v>42632</c:v>
                </c:pt>
                <c:pt idx="873">
                  <c:v>42639</c:v>
                </c:pt>
                <c:pt idx="874">
                  <c:v>42646</c:v>
                </c:pt>
                <c:pt idx="875">
                  <c:v>42653</c:v>
                </c:pt>
                <c:pt idx="876">
                  <c:v>42660</c:v>
                </c:pt>
                <c:pt idx="877">
                  <c:v>42667</c:v>
                </c:pt>
                <c:pt idx="878">
                  <c:v>42674</c:v>
                </c:pt>
                <c:pt idx="879">
                  <c:v>42681</c:v>
                </c:pt>
                <c:pt idx="880">
                  <c:v>42688</c:v>
                </c:pt>
                <c:pt idx="881">
                  <c:v>42695</c:v>
                </c:pt>
                <c:pt idx="882">
                  <c:v>42702</c:v>
                </c:pt>
                <c:pt idx="883">
                  <c:v>42709</c:v>
                </c:pt>
                <c:pt idx="884">
                  <c:v>42716</c:v>
                </c:pt>
                <c:pt idx="885">
                  <c:v>42723</c:v>
                </c:pt>
                <c:pt idx="886">
                  <c:v>42730</c:v>
                </c:pt>
                <c:pt idx="887">
                  <c:v>42737</c:v>
                </c:pt>
                <c:pt idx="888">
                  <c:v>42744</c:v>
                </c:pt>
                <c:pt idx="889">
                  <c:v>42751</c:v>
                </c:pt>
                <c:pt idx="890">
                  <c:v>42758</c:v>
                </c:pt>
                <c:pt idx="891">
                  <c:v>42765</c:v>
                </c:pt>
                <c:pt idx="892">
                  <c:v>42772</c:v>
                </c:pt>
                <c:pt idx="893">
                  <c:v>42779</c:v>
                </c:pt>
                <c:pt idx="894">
                  <c:v>42786</c:v>
                </c:pt>
                <c:pt idx="895">
                  <c:v>42793</c:v>
                </c:pt>
                <c:pt idx="896">
                  <c:v>42800</c:v>
                </c:pt>
                <c:pt idx="897">
                  <c:v>42807</c:v>
                </c:pt>
                <c:pt idx="898">
                  <c:v>42814</c:v>
                </c:pt>
                <c:pt idx="899">
                  <c:v>42821</c:v>
                </c:pt>
                <c:pt idx="900">
                  <c:v>42828</c:v>
                </c:pt>
                <c:pt idx="901">
                  <c:v>42835</c:v>
                </c:pt>
                <c:pt idx="902">
                  <c:v>42842</c:v>
                </c:pt>
                <c:pt idx="903">
                  <c:v>42849</c:v>
                </c:pt>
                <c:pt idx="904">
                  <c:v>42856</c:v>
                </c:pt>
                <c:pt idx="905">
                  <c:v>42863</c:v>
                </c:pt>
                <c:pt idx="906">
                  <c:v>42870</c:v>
                </c:pt>
                <c:pt idx="907">
                  <c:v>42877</c:v>
                </c:pt>
                <c:pt idx="908">
                  <c:v>42884</c:v>
                </c:pt>
                <c:pt idx="909">
                  <c:v>42891</c:v>
                </c:pt>
                <c:pt idx="910">
                  <c:v>42898</c:v>
                </c:pt>
                <c:pt idx="911">
                  <c:v>42905</c:v>
                </c:pt>
                <c:pt idx="912">
                  <c:v>42912</c:v>
                </c:pt>
                <c:pt idx="913">
                  <c:v>42919</c:v>
                </c:pt>
                <c:pt idx="914">
                  <c:v>42926</c:v>
                </c:pt>
                <c:pt idx="915">
                  <c:v>42933</c:v>
                </c:pt>
                <c:pt idx="916">
                  <c:v>42940</c:v>
                </c:pt>
                <c:pt idx="917">
                  <c:v>42947</c:v>
                </c:pt>
                <c:pt idx="918">
                  <c:v>42954</c:v>
                </c:pt>
                <c:pt idx="919">
                  <c:v>42961</c:v>
                </c:pt>
                <c:pt idx="920">
                  <c:v>42968</c:v>
                </c:pt>
                <c:pt idx="921">
                  <c:v>42975</c:v>
                </c:pt>
                <c:pt idx="922">
                  <c:v>42982</c:v>
                </c:pt>
                <c:pt idx="923">
                  <c:v>42989</c:v>
                </c:pt>
                <c:pt idx="924">
                  <c:v>42996</c:v>
                </c:pt>
                <c:pt idx="925">
                  <c:v>43003</c:v>
                </c:pt>
                <c:pt idx="926">
                  <c:v>43010</c:v>
                </c:pt>
                <c:pt idx="927">
                  <c:v>43017</c:v>
                </c:pt>
                <c:pt idx="928">
                  <c:v>43024</c:v>
                </c:pt>
                <c:pt idx="929">
                  <c:v>43031</c:v>
                </c:pt>
                <c:pt idx="930">
                  <c:v>43038</c:v>
                </c:pt>
                <c:pt idx="931">
                  <c:v>43045</c:v>
                </c:pt>
                <c:pt idx="932">
                  <c:v>43052</c:v>
                </c:pt>
                <c:pt idx="933">
                  <c:v>43059</c:v>
                </c:pt>
                <c:pt idx="934">
                  <c:v>43066</c:v>
                </c:pt>
                <c:pt idx="935">
                  <c:v>43073</c:v>
                </c:pt>
                <c:pt idx="936">
                  <c:v>43080</c:v>
                </c:pt>
                <c:pt idx="937">
                  <c:v>43087</c:v>
                </c:pt>
                <c:pt idx="938">
                  <c:v>43094</c:v>
                </c:pt>
                <c:pt idx="939">
                  <c:v>43101</c:v>
                </c:pt>
                <c:pt idx="940">
                  <c:v>43108</c:v>
                </c:pt>
                <c:pt idx="941">
                  <c:v>43115</c:v>
                </c:pt>
                <c:pt idx="942">
                  <c:v>43122</c:v>
                </c:pt>
                <c:pt idx="943">
                  <c:v>43129</c:v>
                </c:pt>
                <c:pt idx="944">
                  <c:v>43136</c:v>
                </c:pt>
                <c:pt idx="945">
                  <c:v>43143</c:v>
                </c:pt>
                <c:pt idx="946">
                  <c:v>43150</c:v>
                </c:pt>
                <c:pt idx="947">
                  <c:v>43157</c:v>
                </c:pt>
                <c:pt idx="948">
                  <c:v>43164</c:v>
                </c:pt>
                <c:pt idx="949">
                  <c:v>43171</c:v>
                </c:pt>
                <c:pt idx="950">
                  <c:v>43178</c:v>
                </c:pt>
                <c:pt idx="951">
                  <c:v>43185</c:v>
                </c:pt>
                <c:pt idx="952">
                  <c:v>43192</c:v>
                </c:pt>
                <c:pt idx="953">
                  <c:v>43199</c:v>
                </c:pt>
                <c:pt idx="954">
                  <c:v>43206</c:v>
                </c:pt>
                <c:pt idx="955">
                  <c:v>43213</c:v>
                </c:pt>
                <c:pt idx="956">
                  <c:v>43220</c:v>
                </c:pt>
                <c:pt idx="957">
                  <c:v>43227</c:v>
                </c:pt>
                <c:pt idx="958">
                  <c:v>43234</c:v>
                </c:pt>
                <c:pt idx="959">
                  <c:v>43241</c:v>
                </c:pt>
                <c:pt idx="960">
                  <c:v>43248</c:v>
                </c:pt>
                <c:pt idx="961">
                  <c:v>43255</c:v>
                </c:pt>
                <c:pt idx="962">
                  <c:v>43262</c:v>
                </c:pt>
                <c:pt idx="963">
                  <c:v>43269</c:v>
                </c:pt>
                <c:pt idx="964">
                  <c:v>43276</c:v>
                </c:pt>
                <c:pt idx="965">
                  <c:v>43283</c:v>
                </c:pt>
                <c:pt idx="966">
                  <c:v>43290</c:v>
                </c:pt>
                <c:pt idx="967">
                  <c:v>43297</c:v>
                </c:pt>
                <c:pt idx="968">
                  <c:v>43304</c:v>
                </c:pt>
                <c:pt idx="969">
                  <c:v>43311</c:v>
                </c:pt>
                <c:pt idx="970">
                  <c:v>43318</c:v>
                </c:pt>
                <c:pt idx="971">
                  <c:v>43325</c:v>
                </c:pt>
                <c:pt idx="972">
                  <c:v>43332</c:v>
                </c:pt>
                <c:pt idx="973">
                  <c:v>43339</c:v>
                </c:pt>
                <c:pt idx="974">
                  <c:v>43346</c:v>
                </c:pt>
                <c:pt idx="975">
                  <c:v>43353</c:v>
                </c:pt>
                <c:pt idx="976">
                  <c:v>43360</c:v>
                </c:pt>
                <c:pt idx="977">
                  <c:v>43367</c:v>
                </c:pt>
                <c:pt idx="978">
                  <c:v>43374</c:v>
                </c:pt>
                <c:pt idx="979">
                  <c:v>43381</c:v>
                </c:pt>
                <c:pt idx="980">
                  <c:v>43388</c:v>
                </c:pt>
                <c:pt idx="981">
                  <c:v>43395</c:v>
                </c:pt>
                <c:pt idx="982">
                  <c:v>43402</c:v>
                </c:pt>
                <c:pt idx="983">
                  <c:v>43409</c:v>
                </c:pt>
                <c:pt idx="984">
                  <c:v>43416</c:v>
                </c:pt>
                <c:pt idx="985">
                  <c:v>43423</c:v>
                </c:pt>
                <c:pt idx="986">
                  <c:v>43430</c:v>
                </c:pt>
                <c:pt idx="987">
                  <c:v>43437</c:v>
                </c:pt>
                <c:pt idx="988">
                  <c:v>43444</c:v>
                </c:pt>
                <c:pt idx="989">
                  <c:v>43451</c:v>
                </c:pt>
                <c:pt idx="990">
                  <c:v>43458</c:v>
                </c:pt>
                <c:pt idx="991">
                  <c:v>43465</c:v>
                </c:pt>
                <c:pt idx="992">
                  <c:v>43472</c:v>
                </c:pt>
                <c:pt idx="993">
                  <c:v>43479</c:v>
                </c:pt>
                <c:pt idx="994">
                  <c:v>43486</c:v>
                </c:pt>
                <c:pt idx="995">
                  <c:v>43493</c:v>
                </c:pt>
                <c:pt idx="996">
                  <c:v>43500</c:v>
                </c:pt>
                <c:pt idx="997">
                  <c:v>43507</c:v>
                </c:pt>
                <c:pt idx="998">
                  <c:v>43514</c:v>
                </c:pt>
                <c:pt idx="999">
                  <c:v>43521</c:v>
                </c:pt>
                <c:pt idx="1000">
                  <c:v>43528</c:v>
                </c:pt>
                <c:pt idx="1001">
                  <c:v>43535</c:v>
                </c:pt>
                <c:pt idx="1002">
                  <c:v>43542</c:v>
                </c:pt>
                <c:pt idx="1003">
                  <c:v>43549</c:v>
                </c:pt>
                <c:pt idx="1004">
                  <c:v>43556</c:v>
                </c:pt>
                <c:pt idx="1005">
                  <c:v>43563</c:v>
                </c:pt>
                <c:pt idx="1006">
                  <c:v>43570</c:v>
                </c:pt>
                <c:pt idx="1007">
                  <c:v>43577</c:v>
                </c:pt>
                <c:pt idx="1008">
                  <c:v>43584</c:v>
                </c:pt>
                <c:pt idx="1009">
                  <c:v>43591</c:v>
                </c:pt>
                <c:pt idx="1010">
                  <c:v>43598</c:v>
                </c:pt>
                <c:pt idx="1011">
                  <c:v>43605</c:v>
                </c:pt>
                <c:pt idx="1012">
                  <c:v>43612</c:v>
                </c:pt>
                <c:pt idx="1013">
                  <c:v>43619</c:v>
                </c:pt>
                <c:pt idx="1014">
                  <c:v>43626</c:v>
                </c:pt>
                <c:pt idx="1015">
                  <c:v>43633</c:v>
                </c:pt>
                <c:pt idx="1016">
                  <c:v>43640</c:v>
                </c:pt>
                <c:pt idx="1017">
                  <c:v>43647</c:v>
                </c:pt>
                <c:pt idx="1018">
                  <c:v>43654</c:v>
                </c:pt>
                <c:pt idx="1019">
                  <c:v>43661</c:v>
                </c:pt>
                <c:pt idx="1020">
                  <c:v>43668</c:v>
                </c:pt>
                <c:pt idx="1021">
                  <c:v>43675</c:v>
                </c:pt>
                <c:pt idx="1022">
                  <c:v>43682</c:v>
                </c:pt>
                <c:pt idx="1023">
                  <c:v>43689</c:v>
                </c:pt>
                <c:pt idx="1024">
                  <c:v>43696</c:v>
                </c:pt>
                <c:pt idx="1025">
                  <c:v>43703</c:v>
                </c:pt>
                <c:pt idx="1026">
                  <c:v>43710</c:v>
                </c:pt>
                <c:pt idx="1027">
                  <c:v>43717</c:v>
                </c:pt>
                <c:pt idx="1028">
                  <c:v>43724</c:v>
                </c:pt>
                <c:pt idx="1029">
                  <c:v>43731</c:v>
                </c:pt>
                <c:pt idx="1030">
                  <c:v>43738</c:v>
                </c:pt>
                <c:pt idx="1031">
                  <c:v>43745</c:v>
                </c:pt>
                <c:pt idx="1032">
                  <c:v>43752</c:v>
                </c:pt>
                <c:pt idx="1033">
                  <c:v>43759</c:v>
                </c:pt>
                <c:pt idx="1034">
                  <c:v>43766</c:v>
                </c:pt>
                <c:pt idx="1035">
                  <c:v>43773</c:v>
                </c:pt>
                <c:pt idx="1036">
                  <c:v>43780</c:v>
                </c:pt>
                <c:pt idx="1037">
                  <c:v>43787</c:v>
                </c:pt>
                <c:pt idx="1038">
                  <c:v>43794</c:v>
                </c:pt>
                <c:pt idx="1039">
                  <c:v>43801</c:v>
                </c:pt>
                <c:pt idx="1040">
                  <c:v>43808</c:v>
                </c:pt>
                <c:pt idx="1041">
                  <c:v>43815</c:v>
                </c:pt>
                <c:pt idx="1042">
                  <c:v>43822</c:v>
                </c:pt>
                <c:pt idx="1043">
                  <c:v>43829</c:v>
                </c:pt>
                <c:pt idx="1044">
                  <c:v>43836</c:v>
                </c:pt>
                <c:pt idx="1045">
                  <c:v>43843</c:v>
                </c:pt>
                <c:pt idx="1046">
                  <c:v>43850</c:v>
                </c:pt>
                <c:pt idx="1047">
                  <c:v>43857</c:v>
                </c:pt>
                <c:pt idx="1048">
                  <c:v>43864</c:v>
                </c:pt>
                <c:pt idx="1049">
                  <c:v>43871</c:v>
                </c:pt>
                <c:pt idx="1050">
                  <c:v>43878</c:v>
                </c:pt>
                <c:pt idx="1051">
                  <c:v>43885</c:v>
                </c:pt>
                <c:pt idx="1052">
                  <c:v>43892</c:v>
                </c:pt>
                <c:pt idx="1053">
                  <c:v>43899</c:v>
                </c:pt>
                <c:pt idx="1054">
                  <c:v>43906</c:v>
                </c:pt>
                <c:pt idx="1055">
                  <c:v>43913</c:v>
                </c:pt>
                <c:pt idx="1056">
                  <c:v>43920</c:v>
                </c:pt>
                <c:pt idx="1057">
                  <c:v>43927</c:v>
                </c:pt>
                <c:pt idx="1058">
                  <c:v>43934</c:v>
                </c:pt>
                <c:pt idx="1059">
                  <c:v>43941</c:v>
                </c:pt>
                <c:pt idx="1060">
                  <c:v>43948</c:v>
                </c:pt>
                <c:pt idx="1061">
                  <c:v>43955</c:v>
                </c:pt>
                <c:pt idx="1062">
                  <c:v>43962</c:v>
                </c:pt>
                <c:pt idx="1063">
                  <c:v>43969</c:v>
                </c:pt>
                <c:pt idx="1064">
                  <c:v>43976</c:v>
                </c:pt>
                <c:pt idx="1065">
                  <c:v>43983</c:v>
                </c:pt>
                <c:pt idx="1066">
                  <c:v>43990</c:v>
                </c:pt>
                <c:pt idx="1067">
                  <c:v>43997</c:v>
                </c:pt>
                <c:pt idx="1068">
                  <c:v>44004</c:v>
                </c:pt>
                <c:pt idx="1069">
                  <c:v>44011</c:v>
                </c:pt>
                <c:pt idx="1070">
                  <c:v>44018</c:v>
                </c:pt>
                <c:pt idx="1071">
                  <c:v>44025</c:v>
                </c:pt>
                <c:pt idx="1072">
                  <c:v>44032</c:v>
                </c:pt>
                <c:pt idx="1073">
                  <c:v>44039</c:v>
                </c:pt>
                <c:pt idx="1074">
                  <c:v>44046</c:v>
                </c:pt>
                <c:pt idx="1075">
                  <c:v>44053</c:v>
                </c:pt>
                <c:pt idx="1076">
                  <c:v>44060</c:v>
                </c:pt>
                <c:pt idx="1077">
                  <c:v>44067</c:v>
                </c:pt>
                <c:pt idx="1078">
                  <c:v>44074</c:v>
                </c:pt>
                <c:pt idx="1079">
                  <c:v>44081</c:v>
                </c:pt>
                <c:pt idx="1080">
                  <c:v>44088</c:v>
                </c:pt>
                <c:pt idx="1081">
                  <c:v>44095</c:v>
                </c:pt>
                <c:pt idx="1082">
                  <c:v>44102</c:v>
                </c:pt>
                <c:pt idx="1083">
                  <c:v>44109</c:v>
                </c:pt>
                <c:pt idx="1084">
                  <c:v>44116</c:v>
                </c:pt>
                <c:pt idx="1085">
                  <c:v>44123</c:v>
                </c:pt>
                <c:pt idx="1086">
                  <c:v>44130</c:v>
                </c:pt>
                <c:pt idx="1087">
                  <c:v>44137</c:v>
                </c:pt>
                <c:pt idx="1088">
                  <c:v>44144</c:v>
                </c:pt>
                <c:pt idx="1089">
                  <c:v>44151</c:v>
                </c:pt>
                <c:pt idx="1090">
                  <c:v>44158</c:v>
                </c:pt>
                <c:pt idx="1091">
                  <c:v>44165</c:v>
                </c:pt>
                <c:pt idx="1092">
                  <c:v>44172</c:v>
                </c:pt>
                <c:pt idx="1093">
                  <c:v>44179</c:v>
                </c:pt>
                <c:pt idx="1094">
                  <c:v>44186</c:v>
                </c:pt>
                <c:pt idx="1095">
                  <c:v>44193</c:v>
                </c:pt>
                <c:pt idx="1096">
                  <c:v>44200</c:v>
                </c:pt>
                <c:pt idx="1097">
                  <c:v>44207</c:v>
                </c:pt>
                <c:pt idx="1098">
                  <c:v>44214</c:v>
                </c:pt>
                <c:pt idx="1099">
                  <c:v>44221</c:v>
                </c:pt>
                <c:pt idx="1100">
                  <c:v>44228</c:v>
                </c:pt>
              </c:numCache>
            </c:numRef>
          </c:cat>
          <c:val>
            <c:numRef>
              <c:f>'Weekly,_Ending_Monday'!$E$2:$E$1102</c:f>
              <c:numCache>
                <c:formatCode>0.0</c:formatCode>
                <c:ptCount val="1101"/>
                <c:pt idx="0">
                  <c:v>4663.8</c:v>
                </c:pt>
                <c:pt idx="1">
                  <c:v>4668.1000000000004</c:v>
                </c:pt>
                <c:pt idx="2">
                  <c:v>4670.2</c:v>
                </c:pt>
                <c:pt idx="3">
                  <c:v>4677.5</c:v>
                </c:pt>
                <c:pt idx="4">
                  <c:v>4678.2</c:v>
                </c:pt>
                <c:pt idx="5">
                  <c:v>4684.6000000000004</c:v>
                </c:pt>
                <c:pt idx="6">
                  <c:v>4677.8</c:v>
                </c:pt>
                <c:pt idx="7">
                  <c:v>4677.1000000000004</c:v>
                </c:pt>
                <c:pt idx="8">
                  <c:v>4676.8</c:v>
                </c:pt>
                <c:pt idx="9">
                  <c:v>4688.7</c:v>
                </c:pt>
                <c:pt idx="10">
                  <c:v>4696.3</c:v>
                </c:pt>
                <c:pt idx="11">
                  <c:v>4714.3999999999996</c:v>
                </c:pt>
                <c:pt idx="12">
                  <c:v>4722</c:v>
                </c:pt>
                <c:pt idx="13">
                  <c:v>4738.3999999999996</c:v>
                </c:pt>
                <c:pt idx="14">
                  <c:v>4762.2</c:v>
                </c:pt>
                <c:pt idx="15">
                  <c:v>4771.2</c:v>
                </c:pt>
                <c:pt idx="16">
                  <c:v>4777.6000000000004</c:v>
                </c:pt>
                <c:pt idx="17">
                  <c:v>4765.3999999999996</c:v>
                </c:pt>
                <c:pt idx="18">
                  <c:v>4745</c:v>
                </c:pt>
                <c:pt idx="19">
                  <c:v>4750.7</c:v>
                </c:pt>
                <c:pt idx="20">
                  <c:v>4755.6000000000004</c:v>
                </c:pt>
                <c:pt idx="21">
                  <c:v>4758.1000000000004</c:v>
                </c:pt>
                <c:pt idx="22">
                  <c:v>4770</c:v>
                </c:pt>
                <c:pt idx="23">
                  <c:v>4772.8</c:v>
                </c:pt>
                <c:pt idx="24">
                  <c:v>4769.1000000000004</c:v>
                </c:pt>
                <c:pt idx="25">
                  <c:v>4771.6000000000004</c:v>
                </c:pt>
                <c:pt idx="26">
                  <c:v>4777.6000000000004</c:v>
                </c:pt>
                <c:pt idx="27">
                  <c:v>4787.8</c:v>
                </c:pt>
                <c:pt idx="28">
                  <c:v>4784.5</c:v>
                </c:pt>
                <c:pt idx="29">
                  <c:v>4793.3</c:v>
                </c:pt>
                <c:pt idx="30">
                  <c:v>4797.1000000000004</c:v>
                </c:pt>
                <c:pt idx="31">
                  <c:v>4805.2</c:v>
                </c:pt>
                <c:pt idx="32">
                  <c:v>4805.8</c:v>
                </c:pt>
                <c:pt idx="33">
                  <c:v>4822</c:v>
                </c:pt>
                <c:pt idx="34">
                  <c:v>4827.8</c:v>
                </c:pt>
                <c:pt idx="35">
                  <c:v>4839.1000000000004</c:v>
                </c:pt>
                <c:pt idx="36">
                  <c:v>4849.6000000000004</c:v>
                </c:pt>
                <c:pt idx="37">
                  <c:v>4854.5</c:v>
                </c:pt>
                <c:pt idx="38">
                  <c:v>4855.2</c:v>
                </c:pt>
                <c:pt idx="39">
                  <c:v>4865.3</c:v>
                </c:pt>
                <c:pt idx="40">
                  <c:v>4870.1000000000004</c:v>
                </c:pt>
                <c:pt idx="41">
                  <c:v>4870.5</c:v>
                </c:pt>
                <c:pt idx="42">
                  <c:v>4869.8</c:v>
                </c:pt>
                <c:pt idx="43">
                  <c:v>4867.3999999999996</c:v>
                </c:pt>
                <c:pt idx="44">
                  <c:v>4870.3999999999996</c:v>
                </c:pt>
                <c:pt idx="45">
                  <c:v>4871.8999999999996</c:v>
                </c:pt>
                <c:pt idx="46">
                  <c:v>4876.6000000000004</c:v>
                </c:pt>
                <c:pt idx="47">
                  <c:v>4891.6000000000004</c:v>
                </c:pt>
                <c:pt idx="48">
                  <c:v>4899.2</c:v>
                </c:pt>
                <c:pt idx="49">
                  <c:v>4905.8999999999996</c:v>
                </c:pt>
                <c:pt idx="50">
                  <c:v>4919.2</c:v>
                </c:pt>
                <c:pt idx="51">
                  <c:v>4934.6000000000004</c:v>
                </c:pt>
                <c:pt idx="52">
                  <c:v>4958.6000000000004</c:v>
                </c:pt>
                <c:pt idx="53">
                  <c:v>4964.5</c:v>
                </c:pt>
                <c:pt idx="54">
                  <c:v>4975.7</c:v>
                </c:pt>
                <c:pt idx="55">
                  <c:v>4982.3999999999996</c:v>
                </c:pt>
                <c:pt idx="56">
                  <c:v>4975</c:v>
                </c:pt>
                <c:pt idx="57">
                  <c:v>4994.8999999999996</c:v>
                </c:pt>
                <c:pt idx="58">
                  <c:v>5003.1000000000004</c:v>
                </c:pt>
                <c:pt idx="59">
                  <c:v>5011.1000000000004</c:v>
                </c:pt>
                <c:pt idx="60">
                  <c:v>5028.6000000000004</c:v>
                </c:pt>
                <c:pt idx="61">
                  <c:v>5051.6000000000004</c:v>
                </c:pt>
                <c:pt idx="62">
                  <c:v>5057.5</c:v>
                </c:pt>
                <c:pt idx="63">
                  <c:v>5063.1000000000004</c:v>
                </c:pt>
                <c:pt idx="64">
                  <c:v>5083.2</c:v>
                </c:pt>
                <c:pt idx="65">
                  <c:v>5104.8999999999996</c:v>
                </c:pt>
                <c:pt idx="66">
                  <c:v>5126.6000000000004</c:v>
                </c:pt>
                <c:pt idx="67">
                  <c:v>5142.8999999999996</c:v>
                </c:pt>
                <c:pt idx="68">
                  <c:v>5148.3</c:v>
                </c:pt>
                <c:pt idx="69">
                  <c:v>5132.1000000000004</c:v>
                </c:pt>
                <c:pt idx="70">
                  <c:v>5125.3999999999996</c:v>
                </c:pt>
                <c:pt idx="71">
                  <c:v>5124.3</c:v>
                </c:pt>
                <c:pt idx="72">
                  <c:v>5135.3</c:v>
                </c:pt>
                <c:pt idx="73">
                  <c:v>5130.7</c:v>
                </c:pt>
                <c:pt idx="74">
                  <c:v>5161.3</c:v>
                </c:pt>
                <c:pt idx="75">
                  <c:v>5165.5</c:v>
                </c:pt>
                <c:pt idx="76">
                  <c:v>5175.8</c:v>
                </c:pt>
                <c:pt idx="77">
                  <c:v>5172.7</c:v>
                </c:pt>
                <c:pt idx="78">
                  <c:v>5186.5</c:v>
                </c:pt>
                <c:pt idx="79">
                  <c:v>5190.6000000000004</c:v>
                </c:pt>
                <c:pt idx="80">
                  <c:v>5203.8</c:v>
                </c:pt>
                <c:pt idx="81">
                  <c:v>5204.8</c:v>
                </c:pt>
                <c:pt idx="82">
                  <c:v>5212.3</c:v>
                </c:pt>
                <c:pt idx="83">
                  <c:v>5222</c:v>
                </c:pt>
                <c:pt idx="84">
                  <c:v>5231.1000000000004</c:v>
                </c:pt>
                <c:pt idx="85">
                  <c:v>5237</c:v>
                </c:pt>
                <c:pt idx="86">
                  <c:v>5242.3999999999996</c:v>
                </c:pt>
                <c:pt idx="87">
                  <c:v>5254.6</c:v>
                </c:pt>
                <c:pt idx="88">
                  <c:v>5276.6</c:v>
                </c:pt>
                <c:pt idx="89">
                  <c:v>5447.2</c:v>
                </c:pt>
                <c:pt idx="90">
                  <c:v>5365.5</c:v>
                </c:pt>
                <c:pt idx="91">
                  <c:v>5340.6</c:v>
                </c:pt>
                <c:pt idx="92">
                  <c:v>5331.5</c:v>
                </c:pt>
                <c:pt idx="93">
                  <c:v>5330.8</c:v>
                </c:pt>
                <c:pt idx="94">
                  <c:v>5333.1</c:v>
                </c:pt>
                <c:pt idx="95">
                  <c:v>5340.5</c:v>
                </c:pt>
                <c:pt idx="96">
                  <c:v>5361.5</c:v>
                </c:pt>
                <c:pt idx="97">
                  <c:v>5368.5</c:v>
                </c:pt>
                <c:pt idx="98">
                  <c:v>5377.5</c:v>
                </c:pt>
                <c:pt idx="99">
                  <c:v>5394.3</c:v>
                </c:pt>
                <c:pt idx="100">
                  <c:v>5399.7</c:v>
                </c:pt>
                <c:pt idx="101">
                  <c:v>5424.3</c:v>
                </c:pt>
                <c:pt idx="102">
                  <c:v>5441.6</c:v>
                </c:pt>
                <c:pt idx="103">
                  <c:v>5429.9</c:v>
                </c:pt>
                <c:pt idx="104">
                  <c:v>5449.1</c:v>
                </c:pt>
                <c:pt idx="105">
                  <c:v>5447.3</c:v>
                </c:pt>
                <c:pt idx="106">
                  <c:v>5448.9</c:v>
                </c:pt>
                <c:pt idx="107">
                  <c:v>5449.5</c:v>
                </c:pt>
                <c:pt idx="108">
                  <c:v>5458.1</c:v>
                </c:pt>
                <c:pt idx="109">
                  <c:v>5472.1</c:v>
                </c:pt>
                <c:pt idx="110">
                  <c:v>5477.8</c:v>
                </c:pt>
                <c:pt idx="111">
                  <c:v>5480.7</c:v>
                </c:pt>
                <c:pt idx="112">
                  <c:v>5489.2</c:v>
                </c:pt>
                <c:pt idx="113">
                  <c:v>5494.9</c:v>
                </c:pt>
                <c:pt idx="114">
                  <c:v>5495.2</c:v>
                </c:pt>
                <c:pt idx="115">
                  <c:v>5493.7</c:v>
                </c:pt>
                <c:pt idx="116">
                  <c:v>5487.9</c:v>
                </c:pt>
                <c:pt idx="117">
                  <c:v>5500.6</c:v>
                </c:pt>
                <c:pt idx="118">
                  <c:v>5486.8</c:v>
                </c:pt>
                <c:pt idx="119">
                  <c:v>5498.8</c:v>
                </c:pt>
                <c:pt idx="120">
                  <c:v>5494.1</c:v>
                </c:pt>
                <c:pt idx="121">
                  <c:v>5495.3</c:v>
                </c:pt>
                <c:pt idx="122">
                  <c:v>5507.4</c:v>
                </c:pt>
                <c:pt idx="123">
                  <c:v>5516.3</c:v>
                </c:pt>
                <c:pt idx="124">
                  <c:v>5526.2</c:v>
                </c:pt>
                <c:pt idx="125">
                  <c:v>5530.5</c:v>
                </c:pt>
                <c:pt idx="126">
                  <c:v>5521</c:v>
                </c:pt>
                <c:pt idx="127">
                  <c:v>5534.5</c:v>
                </c:pt>
                <c:pt idx="128">
                  <c:v>5545.1</c:v>
                </c:pt>
                <c:pt idx="129">
                  <c:v>5550.6</c:v>
                </c:pt>
                <c:pt idx="130">
                  <c:v>5565.5</c:v>
                </c:pt>
                <c:pt idx="131">
                  <c:v>5560</c:v>
                </c:pt>
                <c:pt idx="132">
                  <c:v>5579.7</c:v>
                </c:pt>
                <c:pt idx="133">
                  <c:v>5593.5</c:v>
                </c:pt>
                <c:pt idx="134">
                  <c:v>5613.2</c:v>
                </c:pt>
                <c:pt idx="135">
                  <c:v>5621.5</c:v>
                </c:pt>
                <c:pt idx="136">
                  <c:v>5627.7</c:v>
                </c:pt>
                <c:pt idx="137">
                  <c:v>5629.4</c:v>
                </c:pt>
                <c:pt idx="138">
                  <c:v>5634.2</c:v>
                </c:pt>
                <c:pt idx="139">
                  <c:v>5640.5</c:v>
                </c:pt>
                <c:pt idx="140">
                  <c:v>5649.9</c:v>
                </c:pt>
                <c:pt idx="141">
                  <c:v>5655.6</c:v>
                </c:pt>
                <c:pt idx="142">
                  <c:v>5652.4</c:v>
                </c:pt>
                <c:pt idx="143">
                  <c:v>5666.6</c:v>
                </c:pt>
                <c:pt idx="144">
                  <c:v>5673.4</c:v>
                </c:pt>
                <c:pt idx="145">
                  <c:v>5688</c:v>
                </c:pt>
                <c:pt idx="146">
                  <c:v>5704.2</c:v>
                </c:pt>
                <c:pt idx="147">
                  <c:v>5717.5</c:v>
                </c:pt>
                <c:pt idx="148">
                  <c:v>5735</c:v>
                </c:pt>
                <c:pt idx="149">
                  <c:v>5743.4</c:v>
                </c:pt>
                <c:pt idx="150">
                  <c:v>5754.6</c:v>
                </c:pt>
                <c:pt idx="151">
                  <c:v>5746.2</c:v>
                </c:pt>
                <c:pt idx="152">
                  <c:v>5768.2</c:v>
                </c:pt>
                <c:pt idx="153">
                  <c:v>5762.3</c:v>
                </c:pt>
                <c:pt idx="154">
                  <c:v>5775.4</c:v>
                </c:pt>
                <c:pt idx="155">
                  <c:v>5771.4</c:v>
                </c:pt>
                <c:pt idx="156">
                  <c:v>5773.5</c:v>
                </c:pt>
                <c:pt idx="157">
                  <c:v>5784.3</c:v>
                </c:pt>
                <c:pt idx="158">
                  <c:v>5794.4</c:v>
                </c:pt>
                <c:pt idx="159">
                  <c:v>5808.6</c:v>
                </c:pt>
                <c:pt idx="160">
                  <c:v>5817.4</c:v>
                </c:pt>
                <c:pt idx="161">
                  <c:v>5814.7</c:v>
                </c:pt>
                <c:pt idx="162">
                  <c:v>5837</c:v>
                </c:pt>
                <c:pt idx="163">
                  <c:v>5858.1</c:v>
                </c:pt>
                <c:pt idx="164">
                  <c:v>5834.1</c:v>
                </c:pt>
                <c:pt idx="165">
                  <c:v>5839.8</c:v>
                </c:pt>
                <c:pt idx="166">
                  <c:v>5855.6</c:v>
                </c:pt>
                <c:pt idx="167">
                  <c:v>5866.8</c:v>
                </c:pt>
                <c:pt idx="168">
                  <c:v>5858.6</c:v>
                </c:pt>
                <c:pt idx="169">
                  <c:v>5869.2</c:v>
                </c:pt>
                <c:pt idx="170">
                  <c:v>5878.8</c:v>
                </c:pt>
                <c:pt idx="171">
                  <c:v>5885.6</c:v>
                </c:pt>
                <c:pt idx="172">
                  <c:v>5884.7</c:v>
                </c:pt>
                <c:pt idx="173">
                  <c:v>5924.2</c:v>
                </c:pt>
                <c:pt idx="174">
                  <c:v>5958.8</c:v>
                </c:pt>
                <c:pt idx="175">
                  <c:v>5957.7</c:v>
                </c:pt>
                <c:pt idx="176">
                  <c:v>5950.2</c:v>
                </c:pt>
                <c:pt idx="177">
                  <c:v>5958.6</c:v>
                </c:pt>
                <c:pt idx="178">
                  <c:v>5967.9</c:v>
                </c:pt>
                <c:pt idx="179">
                  <c:v>5975</c:v>
                </c:pt>
                <c:pt idx="180">
                  <c:v>5996.6</c:v>
                </c:pt>
                <c:pt idx="181">
                  <c:v>6000</c:v>
                </c:pt>
                <c:pt idx="182">
                  <c:v>6014.8</c:v>
                </c:pt>
                <c:pt idx="183">
                  <c:v>6033.9</c:v>
                </c:pt>
                <c:pt idx="184">
                  <c:v>6029.2</c:v>
                </c:pt>
                <c:pt idx="185">
                  <c:v>6036</c:v>
                </c:pt>
                <c:pt idx="186">
                  <c:v>6046.8</c:v>
                </c:pt>
                <c:pt idx="187">
                  <c:v>6087.3</c:v>
                </c:pt>
                <c:pt idx="188">
                  <c:v>6094.9</c:v>
                </c:pt>
                <c:pt idx="189">
                  <c:v>6130.1</c:v>
                </c:pt>
                <c:pt idx="190">
                  <c:v>6082.6</c:v>
                </c:pt>
                <c:pt idx="191">
                  <c:v>6097</c:v>
                </c:pt>
                <c:pt idx="192">
                  <c:v>6082.7</c:v>
                </c:pt>
                <c:pt idx="193">
                  <c:v>6077.4</c:v>
                </c:pt>
                <c:pt idx="194">
                  <c:v>6064.5</c:v>
                </c:pt>
                <c:pt idx="195">
                  <c:v>6060.3</c:v>
                </c:pt>
                <c:pt idx="196">
                  <c:v>6056.3</c:v>
                </c:pt>
                <c:pt idx="197">
                  <c:v>6062.5</c:v>
                </c:pt>
                <c:pt idx="198">
                  <c:v>6066.4</c:v>
                </c:pt>
                <c:pt idx="199">
                  <c:v>6067.3</c:v>
                </c:pt>
                <c:pt idx="200">
                  <c:v>6056</c:v>
                </c:pt>
                <c:pt idx="201">
                  <c:v>6069.2</c:v>
                </c:pt>
                <c:pt idx="202">
                  <c:v>6073.5</c:v>
                </c:pt>
                <c:pt idx="203">
                  <c:v>6061.2</c:v>
                </c:pt>
                <c:pt idx="204">
                  <c:v>6072.8</c:v>
                </c:pt>
                <c:pt idx="205">
                  <c:v>6064.2</c:v>
                </c:pt>
                <c:pt idx="206">
                  <c:v>6065.8</c:v>
                </c:pt>
                <c:pt idx="207">
                  <c:v>6068.2</c:v>
                </c:pt>
                <c:pt idx="208">
                  <c:v>6064.9</c:v>
                </c:pt>
                <c:pt idx="209">
                  <c:v>6064.9</c:v>
                </c:pt>
                <c:pt idx="210">
                  <c:v>6063.4</c:v>
                </c:pt>
                <c:pt idx="211">
                  <c:v>6068.3</c:v>
                </c:pt>
                <c:pt idx="212">
                  <c:v>6082.7</c:v>
                </c:pt>
                <c:pt idx="213">
                  <c:v>6096.5</c:v>
                </c:pt>
                <c:pt idx="214">
                  <c:v>6096.3</c:v>
                </c:pt>
                <c:pt idx="215">
                  <c:v>6115.1</c:v>
                </c:pt>
                <c:pt idx="216">
                  <c:v>6119.4</c:v>
                </c:pt>
                <c:pt idx="217">
                  <c:v>6129.2</c:v>
                </c:pt>
                <c:pt idx="218">
                  <c:v>6124.1</c:v>
                </c:pt>
                <c:pt idx="219">
                  <c:v>6139.9</c:v>
                </c:pt>
                <c:pt idx="220">
                  <c:v>6160.1</c:v>
                </c:pt>
                <c:pt idx="221">
                  <c:v>6167.6</c:v>
                </c:pt>
                <c:pt idx="222">
                  <c:v>6173.4</c:v>
                </c:pt>
                <c:pt idx="223">
                  <c:v>6171.7</c:v>
                </c:pt>
                <c:pt idx="224">
                  <c:v>6175.4</c:v>
                </c:pt>
                <c:pt idx="225">
                  <c:v>6207.7</c:v>
                </c:pt>
                <c:pt idx="226">
                  <c:v>6238.4</c:v>
                </c:pt>
                <c:pt idx="227">
                  <c:v>6259.6</c:v>
                </c:pt>
                <c:pt idx="228">
                  <c:v>6281.3</c:v>
                </c:pt>
                <c:pt idx="229">
                  <c:v>6268.2</c:v>
                </c:pt>
                <c:pt idx="230">
                  <c:v>6271.4</c:v>
                </c:pt>
                <c:pt idx="231">
                  <c:v>6262.1</c:v>
                </c:pt>
                <c:pt idx="232">
                  <c:v>6271.5</c:v>
                </c:pt>
                <c:pt idx="233">
                  <c:v>6272.7</c:v>
                </c:pt>
                <c:pt idx="234">
                  <c:v>6271.5</c:v>
                </c:pt>
                <c:pt idx="235">
                  <c:v>6268.7</c:v>
                </c:pt>
                <c:pt idx="236">
                  <c:v>6281.5</c:v>
                </c:pt>
                <c:pt idx="237">
                  <c:v>6280.1</c:v>
                </c:pt>
                <c:pt idx="238">
                  <c:v>6290.3</c:v>
                </c:pt>
                <c:pt idx="239">
                  <c:v>6293.9</c:v>
                </c:pt>
                <c:pt idx="240">
                  <c:v>6298</c:v>
                </c:pt>
                <c:pt idx="241">
                  <c:v>6313.6</c:v>
                </c:pt>
                <c:pt idx="242">
                  <c:v>6317.5</c:v>
                </c:pt>
                <c:pt idx="243">
                  <c:v>6310.3</c:v>
                </c:pt>
                <c:pt idx="244">
                  <c:v>6320.7</c:v>
                </c:pt>
                <c:pt idx="245">
                  <c:v>6332.9</c:v>
                </c:pt>
                <c:pt idx="246">
                  <c:v>6353.6</c:v>
                </c:pt>
                <c:pt idx="247">
                  <c:v>6361</c:v>
                </c:pt>
                <c:pt idx="248">
                  <c:v>6353.5</c:v>
                </c:pt>
                <c:pt idx="249">
                  <c:v>6360.8</c:v>
                </c:pt>
                <c:pt idx="250">
                  <c:v>6367.3</c:v>
                </c:pt>
                <c:pt idx="251">
                  <c:v>6380.2</c:v>
                </c:pt>
                <c:pt idx="252">
                  <c:v>6394</c:v>
                </c:pt>
                <c:pt idx="253">
                  <c:v>6386.8</c:v>
                </c:pt>
                <c:pt idx="254">
                  <c:v>6399.5</c:v>
                </c:pt>
                <c:pt idx="255">
                  <c:v>6405.8</c:v>
                </c:pt>
                <c:pt idx="256">
                  <c:v>6402.2</c:v>
                </c:pt>
                <c:pt idx="257">
                  <c:v>6405.2</c:v>
                </c:pt>
                <c:pt idx="258">
                  <c:v>6411.7</c:v>
                </c:pt>
                <c:pt idx="259">
                  <c:v>6428.3</c:v>
                </c:pt>
                <c:pt idx="260">
                  <c:v>6431.4</c:v>
                </c:pt>
                <c:pt idx="261">
                  <c:v>6387.2</c:v>
                </c:pt>
                <c:pt idx="262">
                  <c:v>6396.8</c:v>
                </c:pt>
                <c:pt idx="263">
                  <c:v>6415.6</c:v>
                </c:pt>
                <c:pt idx="264">
                  <c:v>6417.8</c:v>
                </c:pt>
                <c:pt idx="265">
                  <c:v>6414.6</c:v>
                </c:pt>
                <c:pt idx="266">
                  <c:v>6424.9</c:v>
                </c:pt>
                <c:pt idx="267">
                  <c:v>6425.5</c:v>
                </c:pt>
                <c:pt idx="268">
                  <c:v>6440</c:v>
                </c:pt>
                <c:pt idx="269">
                  <c:v>6436.9</c:v>
                </c:pt>
                <c:pt idx="270">
                  <c:v>6431.6</c:v>
                </c:pt>
                <c:pt idx="271">
                  <c:v>6434.5</c:v>
                </c:pt>
                <c:pt idx="272">
                  <c:v>6443.3</c:v>
                </c:pt>
                <c:pt idx="273">
                  <c:v>6450.3</c:v>
                </c:pt>
                <c:pt idx="274">
                  <c:v>6448.7</c:v>
                </c:pt>
                <c:pt idx="275">
                  <c:v>6448</c:v>
                </c:pt>
                <c:pt idx="276">
                  <c:v>6455.7</c:v>
                </c:pt>
                <c:pt idx="277">
                  <c:v>6457.5</c:v>
                </c:pt>
                <c:pt idx="278">
                  <c:v>6463.8</c:v>
                </c:pt>
                <c:pt idx="279">
                  <c:v>6471.7</c:v>
                </c:pt>
                <c:pt idx="280">
                  <c:v>6470.9</c:v>
                </c:pt>
                <c:pt idx="281">
                  <c:v>6474.8</c:v>
                </c:pt>
                <c:pt idx="282">
                  <c:v>6471.3</c:v>
                </c:pt>
                <c:pt idx="283">
                  <c:v>6483.1</c:v>
                </c:pt>
                <c:pt idx="284">
                  <c:v>6492.9</c:v>
                </c:pt>
                <c:pt idx="285">
                  <c:v>6513.7</c:v>
                </c:pt>
                <c:pt idx="286">
                  <c:v>6520.3</c:v>
                </c:pt>
                <c:pt idx="287">
                  <c:v>6515.3</c:v>
                </c:pt>
                <c:pt idx="288">
                  <c:v>6517.7</c:v>
                </c:pt>
                <c:pt idx="289">
                  <c:v>6533.8</c:v>
                </c:pt>
                <c:pt idx="290">
                  <c:v>6546.6</c:v>
                </c:pt>
                <c:pt idx="291">
                  <c:v>6561.4</c:v>
                </c:pt>
                <c:pt idx="292">
                  <c:v>6557.2</c:v>
                </c:pt>
                <c:pt idx="293">
                  <c:v>6564.9</c:v>
                </c:pt>
                <c:pt idx="294">
                  <c:v>6578.2</c:v>
                </c:pt>
                <c:pt idx="295">
                  <c:v>6570.8</c:v>
                </c:pt>
                <c:pt idx="296">
                  <c:v>6585.7</c:v>
                </c:pt>
                <c:pt idx="297">
                  <c:v>6590.7</c:v>
                </c:pt>
                <c:pt idx="298">
                  <c:v>6606.6</c:v>
                </c:pt>
                <c:pt idx="299">
                  <c:v>6615.8</c:v>
                </c:pt>
                <c:pt idx="300">
                  <c:v>6616.4</c:v>
                </c:pt>
                <c:pt idx="301">
                  <c:v>6626.7</c:v>
                </c:pt>
                <c:pt idx="302">
                  <c:v>6642.7</c:v>
                </c:pt>
                <c:pt idx="303">
                  <c:v>6647</c:v>
                </c:pt>
                <c:pt idx="304">
                  <c:v>6640.3</c:v>
                </c:pt>
                <c:pt idx="305">
                  <c:v>6641.8</c:v>
                </c:pt>
                <c:pt idx="306">
                  <c:v>6649.2</c:v>
                </c:pt>
                <c:pt idx="307">
                  <c:v>6664.9</c:v>
                </c:pt>
                <c:pt idx="308">
                  <c:v>6654.7</c:v>
                </c:pt>
                <c:pt idx="309">
                  <c:v>6663.9</c:v>
                </c:pt>
                <c:pt idx="310">
                  <c:v>6670.2</c:v>
                </c:pt>
                <c:pt idx="311">
                  <c:v>6682</c:v>
                </c:pt>
                <c:pt idx="312">
                  <c:v>6689.1</c:v>
                </c:pt>
                <c:pt idx="313">
                  <c:v>6695</c:v>
                </c:pt>
                <c:pt idx="314">
                  <c:v>6712.7</c:v>
                </c:pt>
                <c:pt idx="315">
                  <c:v>6725.1</c:v>
                </c:pt>
                <c:pt idx="316">
                  <c:v>6735.3</c:v>
                </c:pt>
                <c:pt idx="317">
                  <c:v>6724.3</c:v>
                </c:pt>
                <c:pt idx="318">
                  <c:v>6727</c:v>
                </c:pt>
                <c:pt idx="319">
                  <c:v>6732.4</c:v>
                </c:pt>
                <c:pt idx="320">
                  <c:v>6756</c:v>
                </c:pt>
                <c:pt idx="321">
                  <c:v>6766.4</c:v>
                </c:pt>
                <c:pt idx="322">
                  <c:v>6764</c:v>
                </c:pt>
                <c:pt idx="323">
                  <c:v>6749.5</c:v>
                </c:pt>
                <c:pt idx="324">
                  <c:v>6758.6</c:v>
                </c:pt>
                <c:pt idx="325">
                  <c:v>6768.8</c:v>
                </c:pt>
                <c:pt idx="326">
                  <c:v>6768.2</c:v>
                </c:pt>
                <c:pt idx="327">
                  <c:v>6784.1</c:v>
                </c:pt>
                <c:pt idx="328">
                  <c:v>6802.5</c:v>
                </c:pt>
                <c:pt idx="329">
                  <c:v>6813.7</c:v>
                </c:pt>
                <c:pt idx="330">
                  <c:v>6807.9</c:v>
                </c:pt>
                <c:pt idx="331">
                  <c:v>6787.3</c:v>
                </c:pt>
                <c:pt idx="332">
                  <c:v>6802.5</c:v>
                </c:pt>
                <c:pt idx="333">
                  <c:v>6814.7</c:v>
                </c:pt>
                <c:pt idx="334">
                  <c:v>6811.8</c:v>
                </c:pt>
                <c:pt idx="335">
                  <c:v>6819.5</c:v>
                </c:pt>
                <c:pt idx="336">
                  <c:v>6830.9</c:v>
                </c:pt>
                <c:pt idx="337">
                  <c:v>6842.5</c:v>
                </c:pt>
                <c:pt idx="338">
                  <c:v>6862.4</c:v>
                </c:pt>
                <c:pt idx="339">
                  <c:v>6862.1</c:v>
                </c:pt>
                <c:pt idx="340">
                  <c:v>6881.4</c:v>
                </c:pt>
                <c:pt idx="341">
                  <c:v>6889.4</c:v>
                </c:pt>
                <c:pt idx="342">
                  <c:v>6893</c:v>
                </c:pt>
                <c:pt idx="343">
                  <c:v>6884.4</c:v>
                </c:pt>
                <c:pt idx="344">
                  <c:v>6895.3</c:v>
                </c:pt>
                <c:pt idx="345">
                  <c:v>6903.6</c:v>
                </c:pt>
                <c:pt idx="346">
                  <c:v>6928.1</c:v>
                </c:pt>
                <c:pt idx="347">
                  <c:v>6926.4</c:v>
                </c:pt>
                <c:pt idx="348">
                  <c:v>6934.9</c:v>
                </c:pt>
                <c:pt idx="349">
                  <c:v>6934.3</c:v>
                </c:pt>
                <c:pt idx="350">
                  <c:v>6936.9</c:v>
                </c:pt>
                <c:pt idx="351">
                  <c:v>6948.4</c:v>
                </c:pt>
                <c:pt idx="352">
                  <c:v>6959.9</c:v>
                </c:pt>
                <c:pt idx="353">
                  <c:v>6984.8</c:v>
                </c:pt>
                <c:pt idx="354">
                  <c:v>6992.5</c:v>
                </c:pt>
                <c:pt idx="355">
                  <c:v>6999.3</c:v>
                </c:pt>
                <c:pt idx="356">
                  <c:v>6997</c:v>
                </c:pt>
                <c:pt idx="357">
                  <c:v>7006.7</c:v>
                </c:pt>
                <c:pt idx="358">
                  <c:v>7012</c:v>
                </c:pt>
                <c:pt idx="359">
                  <c:v>7026.6</c:v>
                </c:pt>
                <c:pt idx="360">
                  <c:v>7049.7</c:v>
                </c:pt>
                <c:pt idx="361">
                  <c:v>7045.1</c:v>
                </c:pt>
                <c:pt idx="362">
                  <c:v>7050.5</c:v>
                </c:pt>
                <c:pt idx="363">
                  <c:v>7061.4</c:v>
                </c:pt>
                <c:pt idx="364">
                  <c:v>7087.9</c:v>
                </c:pt>
                <c:pt idx="365">
                  <c:v>7095.9</c:v>
                </c:pt>
                <c:pt idx="366">
                  <c:v>7097</c:v>
                </c:pt>
                <c:pt idx="367">
                  <c:v>7114.7</c:v>
                </c:pt>
                <c:pt idx="368">
                  <c:v>7110.6</c:v>
                </c:pt>
                <c:pt idx="369">
                  <c:v>7106.7</c:v>
                </c:pt>
                <c:pt idx="370">
                  <c:v>7114.7</c:v>
                </c:pt>
                <c:pt idx="371">
                  <c:v>7115.7</c:v>
                </c:pt>
                <c:pt idx="372">
                  <c:v>7121.1</c:v>
                </c:pt>
                <c:pt idx="373">
                  <c:v>7139</c:v>
                </c:pt>
                <c:pt idx="374">
                  <c:v>7122.9</c:v>
                </c:pt>
                <c:pt idx="375">
                  <c:v>7132.9</c:v>
                </c:pt>
                <c:pt idx="376">
                  <c:v>7147.6</c:v>
                </c:pt>
                <c:pt idx="377">
                  <c:v>7185.1</c:v>
                </c:pt>
                <c:pt idx="378">
                  <c:v>7198.3</c:v>
                </c:pt>
                <c:pt idx="379">
                  <c:v>7214.3</c:v>
                </c:pt>
                <c:pt idx="380">
                  <c:v>7233.1</c:v>
                </c:pt>
                <c:pt idx="381">
                  <c:v>7248.1</c:v>
                </c:pt>
                <c:pt idx="382">
                  <c:v>7230.7</c:v>
                </c:pt>
                <c:pt idx="383">
                  <c:v>7234.2</c:v>
                </c:pt>
                <c:pt idx="384">
                  <c:v>7236.3</c:v>
                </c:pt>
                <c:pt idx="385">
                  <c:v>7248.5</c:v>
                </c:pt>
                <c:pt idx="386">
                  <c:v>7248</c:v>
                </c:pt>
                <c:pt idx="387">
                  <c:v>7256.1</c:v>
                </c:pt>
                <c:pt idx="388">
                  <c:v>7265.7</c:v>
                </c:pt>
                <c:pt idx="389">
                  <c:v>7275.1</c:v>
                </c:pt>
                <c:pt idx="390">
                  <c:v>7284.8</c:v>
                </c:pt>
                <c:pt idx="391">
                  <c:v>7297.1</c:v>
                </c:pt>
                <c:pt idx="392">
                  <c:v>7291.7</c:v>
                </c:pt>
                <c:pt idx="393">
                  <c:v>7303.1</c:v>
                </c:pt>
                <c:pt idx="394">
                  <c:v>7312.1</c:v>
                </c:pt>
                <c:pt idx="395">
                  <c:v>7318.1</c:v>
                </c:pt>
                <c:pt idx="396">
                  <c:v>7335.1</c:v>
                </c:pt>
                <c:pt idx="397">
                  <c:v>7354.8</c:v>
                </c:pt>
                <c:pt idx="398">
                  <c:v>7391.7</c:v>
                </c:pt>
                <c:pt idx="399">
                  <c:v>7428.6</c:v>
                </c:pt>
                <c:pt idx="400">
                  <c:v>7407.6</c:v>
                </c:pt>
                <c:pt idx="401">
                  <c:v>7395.9</c:v>
                </c:pt>
                <c:pt idx="402">
                  <c:v>7400.3</c:v>
                </c:pt>
                <c:pt idx="403">
                  <c:v>7398.1</c:v>
                </c:pt>
                <c:pt idx="404">
                  <c:v>7408.1</c:v>
                </c:pt>
                <c:pt idx="405">
                  <c:v>7414.6</c:v>
                </c:pt>
                <c:pt idx="406">
                  <c:v>7403.7</c:v>
                </c:pt>
                <c:pt idx="407">
                  <c:v>7404.8</c:v>
                </c:pt>
                <c:pt idx="408">
                  <c:v>7435.1</c:v>
                </c:pt>
                <c:pt idx="409">
                  <c:v>7421.2</c:v>
                </c:pt>
                <c:pt idx="410">
                  <c:v>7420.5</c:v>
                </c:pt>
                <c:pt idx="411">
                  <c:v>7439.4</c:v>
                </c:pt>
                <c:pt idx="412">
                  <c:v>7464.5</c:v>
                </c:pt>
                <c:pt idx="413">
                  <c:v>7453</c:v>
                </c:pt>
                <c:pt idx="414">
                  <c:v>7464.9</c:v>
                </c:pt>
                <c:pt idx="415">
                  <c:v>7468.1</c:v>
                </c:pt>
                <c:pt idx="416">
                  <c:v>7472.3</c:v>
                </c:pt>
                <c:pt idx="417">
                  <c:v>7479.5</c:v>
                </c:pt>
                <c:pt idx="418">
                  <c:v>7475.7</c:v>
                </c:pt>
                <c:pt idx="419">
                  <c:v>7470.9</c:v>
                </c:pt>
                <c:pt idx="420">
                  <c:v>7502.4</c:v>
                </c:pt>
                <c:pt idx="421">
                  <c:v>7536.8</c:v>
                </c:pt>
                <c:pt idx="422">
                  <c:v>7565.2</c:v>
                </c:pt>
                <c:pt idx="423">
                  <c:v>7574.2</c:v>
                </c:pt>
                <c:pt idx="424">
                  <c:v>7576.5</c:v>
                </c:pt>
                <c:pt idx="425">
                  <c:v>7607.9</c:v>
                </c:pt>
                <c:pt idx="426">
                  <c:v>7617.9</c:v>
                </c:pt>
                <c:pt idx="427">
                  <c:v>7630.6</c:v>
                </c:pt>
                <c:pt idx="428">
                  <c:v>7655.5</c:v>
                </c:pt>
                <c:pt idx="429">
                  <c:v>7670.6</c:v>
                </c:pt>
                <c:pt idx="430">
                  <c:v>7671.8</c:v>
                </c:pt>
                <c:pt idx="431">
                  <c:v>7690.7</c:v>
                </c:pt>
                <c:pt idx="432">
                  <c:v>7692.8</c:v>
                </c:pt>
                <c:pt idx="433">
                  <c:v>7717.7</c:v>
                </c:pt>
                <c:pt idx="434">
                  <c:v>7686.7</c:v>
                </c:pt>
                <c:pt idx="435">
                  <c:v>7685.1</c:v>
                </c:pt>
                <c:pt idx="436">
                  <c:v>7698.8</c:v>
                </c:pt>
                <c:pt idx="437">
                  <c:v>7705.8</c:v>
                </c:pt>
                <c:pt idx="438">
                  <c:v>7726.2</c:v>
                </c:pt>
                <c:pt idx="439">
                  <c:v>7723.1</c:v>
                </c:pt>
                <c:pt idx="440">
                  <c:v>7720.7</c:v>
                </c:pt>
                <c:pt idx="441">
                  <c:v>7723.1</c:v>
                </c:pt>
                <c:pt idx="442">
                  <c:v>7732.4</c:v>
                </c:pt>
                <c:pt idx="443">
                  <c:v>7727.8</c:v>
                </c:pt>
                <c:pt idx="444">
                  <c:v>7749.6</c:v>
                </c:pt>
                <c:pt idx="445">
                  <c:v>7760.5</c:v>
                </c:pt>
                <c:pt idx="446">
                  <c:v>7787.1</c:v>
                </c:pt>
                <c:pt idx="447">
                  <c:v>7784.8</c:v>
                </c:pt>
                <c:pt idx="448">
                  <c:v>7786.7</c:v>
                </c:pt>
                <c:pt idx="449">
                  <c:v>7792.6</c:v>
                </c:pt>
                <c:pt idx="450">
                  <c:v>7782.7</c:v>
                </c:pt>
                <c:pt idx="451">
                  <c:v>7789.5</c:v>
                </c:pt>
                <c:pt idx="452">
                  <c:v>7782.6</c:v>
                </c:pt>
                <c:pt idx="453">
                  <c:v>7763.4</c:v>
                </c:pt>
                <c:pt idx="454">
                  <c:v>7779.2</c:v>
                </c:pt>
                <c:pt idx="455">
                  <c:v>7939.9</c:v>
                </c:pt>
                <c:pt idx="456">
                  <c:v>7945.8</c:v>
                </c:pt>
                <c:pt idx="457">
                  <c:v>7914.4</c:v>
                </c:pt>
                <c:pt idx="458">
                  <c:v>7956.7</c:v>
                </c:pt>
                <c:pt idx="459">
                  <c:v>8000.1</c:v>
                </c:pt>
                <c:pt idx="460">
                  <c:v>7972.6</c:v>
                </c:pt>
                <c:pt idx="461">
                  <c:v>7965.4</c:v>
                </c:pt>
                <c:pt idx="462">
                  <c:v>7979.1</c:v>
                </c:pt>
                <c:pt idx="463">
                  <c:v>7997.2</c:v>
                </c:pt>
                <c:pt idx="464">
                  <c:v>8025.9</c:v>
                </c:pt>
                <c:pt idx="465">
                  <c:v>8082.2</c:v>
                </c:pt>
                <c:pt idx="466">
                  <c:v>8139.5</c:v>
                </c:pt>
                <c:pt idx="467">
                  <c:v>8180.4</c:v>
                </c:pt>
                <c:pt idx="468">
                  <c:v>8209.7999999999993</c:v>
                </c:pt>
                <c:pt idx="469">
                  <c:v>8225.2999999999993</c:v>
                </c:pt>
                <c:pt idx="470">
                  <c:v>8257.4</c:v>
                </c:pt>
                <c:pt idx="471">
                  <c:v>8252.6</c:v>
                </c:pt>
                <c:pt idx="472">
                  <c:v>8266.2999999999993</c:v>
                </c:pt>
                <c:pt idx="473">
                  <c:v>8291.7999999999993</c:v>
                </c:pt>
                <c:pt idx="474">
                  <c:v>8289</c:v>
                </c:pt>
                <c:pt idx="475">
                  <c:v>8292.4</c:v>
                </c:pt>
                <c:pt idx="476">
                  <c:v>8297</c:v>
                </c:pt>
                <c:pt idx="477">
                  <c:v>8299.9</c:v>
                </c:pt>
                <c:pt idx="478">
                  <c:v>8322</c:v>
                </c:pt>
                <c:pt idx="479">
                  <c:v>8358.9</c:v>
                </c:pt>
                <c:pt idx="480">
                  <c:v>8393</c:v>
                </c:pt>
                <c:pt idx="481">
                  <c:v>8380.7999999999993</c:v>
                </c:pt>
                <c:pt idx="482">
                  <c:v>8348.4</c:v>
                </c:pt>
                <c:pt idx="483">
                  <c:v>8349.7999999999993</c:v>
                </c:pt>
                <c:pt idx="484">
                  <c:v>8359.2000000000007</c:v>
                </c:pt>
                <c:pt idx="485">
                  <c:v>8371.7000000000007</c:v>
                </c:pt>
                <c:pt idx="486">
                  <c:v>8379.5</c:v>
                </c:pt>
                <c:pt idx="487">
                  <c:v>8408.2000000000007</c:v>
                </c:pt>
                <c:pt idx="488">
                  <c:v>8422.9</c:v>
                </c:pt>
                <c:pt idx="489">
                  <c:v>8424.1</c:v>
                </c:pt>
                <c:pt idx="490">
                  <c:v>8437.6</c:v>
                </c:pt>
                <c:pt idx="491">
                  <c:v>8438.5</c:v>
                </c:pt>
                <c:pt idx="492">
                  <c:v>8448.7999999999993</c:v>
                </c:pt>
                <c:pt idx="493">
                  <c:v>8448.5</c:v>
                </c:pt>
                <c:pt idx="494">
                  <c:v>8439.7999999999993</c:v>
                </c:pt>
                <c:pt idx="495">
                  <c:v>8412.9</c:v>
                </c:pt>
                <c:pt idx="496">
                  <c:v>8428.9</c:v>
                </c:pt>
                <c:pt idx="497">
                  <c:v>8431.9</c:v>
                </c:pt>
                <c:pt idx="498">
                  <c:v>8444.2000000000007</c:v>
                </c:pt>
                <c:pt idx="499">
                  <c:v>8460</c:v>
                </c:pt>
                <c:pt idx="500">
                  <c:v>8444.2999999999993</c:v>
                </c:pt>
                <c:pt idx="501">
                  <c:v>8452.5</c:v>
                </c:pt>
                <c:pt idx="502">
                  <c:v>8453.9</c:v>
                </c:pt>
                <c:pt idx="503">
                  <c:v>8427.4</c:v>
                </c:pt>
                <c:pt idx="504">
                  <c:v>8432.1</c:v>
                </c:pt>
                <c:pt idx="505">
                  <c:v>8433.5</c:v>
                </c:pt>
                <c:pt idx="506">
                  <c:v>8445.6</c:v>
                </c:pt>
                <c:pt idx="507">
                  <c:v>8443.6</c:v>
                </c:pt>
                <c:pt idx="508">
                  <c:v>8440.7999999999993</c:v>
                </c:pt>
                <c:pt idx="509">
                  <c:v>8444.9</c:v>
                </c:pt>
                <c:pt idx="510">
                  <c:v>8458.6</c:v>
                </c:pt>
                <c:pt idx="511">
                  <c:v>8473.7999999999993</c:v>
                </c:pt>
                <c:pt idx="512">
                  <c:v>8480.4</c:v>
                </c:pt>
                <c:pt idx="513">
                  <c:v>8479</c:v>
                </c:pt>
                <c:pt idx="514">
                  <c:v>8494.5</c:v>
                </c:pt>
                <c:pt idx="515">
                  <c:v>8500.6</c:v>
                </c:pt>
                <c:pt idx="516">
                  <c:v>8501.6</c:v>
                </c:pt>
                <c:pt idx="517">
                  <c:v>8501.5</c:v>
                </c:pt>
                <c:pt idx="518">
                  <c:v>8515.2000000000007</c:v>
                </c:pt>
                <c:pt idx="519">
                  <c:v>8505.2999999999993</c:v>
                </c:pt>
                <c:pt idx="520">
                  <c:v>8492.1</c:v>
                </c:pt>
                <c:pt idx="521">
                  <c:v>8479</c:v>
                </c:pt>
                <c:pt idx="522">
                  <c:v>8448.4</c:v>
                </c:pt>
                <c:pt idx="523">
                  <c:v>8441.6</c:v>
                </c:pt>
                <c:pt idx="524">
                  <c:v>8445.2999999999993</c:v>
                </c:pt>
                <c:pt idx="525">
                  <c:v>8463.7000000000007</c:v>
                </c:pt>
                <c:pt idx="526">
                  <c:v>8478.2000000000007</c:v>
                </c:pt>
                <c:pt idx="527">
                  <c:v>8483.7000000000007</c:v>
                </c:pt>
                <c:pt idx="528">
                  <c:v>8518.2000000000007</c:v>
                </c:pt>
                <c:pt idx="529">
                  <c:v>8517.4</c:v>
                </c:pt>
                <c:pt idx="530">
                  <c:v>8504.7999999999993</c:v>
                </c:pt>
                <c:pt idx="531">
                  <c:v>8495.7999999999993</c:v>
                </c:pt>
                <c:pt idx="532">
                  <c:v>8500.7999999999993</c:v>
                </c:pt>
                <c:pt idx="533">
                  <c:v>8499.9</c:v>
                </c:pt>
                <c:pt idx="534">
                  <c:v>8507.2999999999993</c:v>
                </c:pt>
                <c:pt idx="535">
                  <c:v>8517.7999999999993</c:v>
                </c:pt>
                <c:pt idx="536">
                  <c:v>8525.1</c:v>
                </c:pt>
                <c:pt idx="537">
                  <c:v>8519.4</c:v>
                </c:pt>
                <c:pt idx="538">
                  <c:v>8547.1</c:v>
                </c:pt>
                <c:pt idx="539">
                  <c:v>8563.6</c:v>
                </c:pt>
                <c:pt idx="540">
                  <c:v>8574</c:v>
                </c:pt>
                <c:pt idx="541">
                  <c:v>8597.1</c:v>
                </c:pt>
                <c:pt idx="542">
                  <c:v>8583</c:v>
                </c:pt>
                <c:pt idx="543">
                  <c:v>8606.7000000000007</c:v>
                </c:pt>
                <c:pt idx="544">
                  <c:v>8606.5</c:v>
                </c:pt>
                <c:pt idx="545">
                  <c:v>8594.7000000000007</c:v>
                </c:pt>
                <c:pt idx="546">
                  <c:v>8616.2999999999993</c:v>
                </c:pt>
                <c:pt idx="547">
                  <c:v>8615.9</c:v>
                </c:pt>
                <c:pt idx="548">
                  <c:v>8583.7000000000007</c:v>
                </c:pt>
                <c:pt idx="549">
                  <c:v>8605.6</c:v>
                </c:pt>
                <c:pt idx="550">
                  <c:v>8612.2000000000007</c:v>
                </c:pt>
                <c:pt idx="551">
                  <c:v>8633.7000000000007</c:v>
                </c:pt>
                <c:pt idx="552">
                  <c:v>8645.6</c:v>
                </c:pt>
                <c:pt idx="553">
                  <c:v>8658.6</c:v>
                </c:pt>
                <c:pt idx="554">
                  <c:v>8666.4</c:v>
                </c:pt>
                <c:pt idx="555">
                  <c:v>8667</c:v>
                </c:pt>
                <c:pt idx="556">
                  <c:v>8678.4</c:v>
                </c:pt>
                <c:pt idx="557">
                  <c:v>8683.6</c:v>
                </c:pt>
                <c:pt idx="558">
                  <c:v>8693.7999999999993</c:v>
                </c:pt>
                <c:pt idx="559">
                  <c:v>8693.2000000000007</c:v>
                </c:pt>
                <c:pt idx="560">
                  <c:v>8707.1</c:v>
                </c:pt>
                <c:pt idx="561">
                  <c:v>8723.9</c:v>
                </c:pt>
                <c:pt idx="562">
                  <c:v>8743.7000000000007</c:v>
                </c:pt>
                <c:pt idx="563">
                  <c:v>8750.2000000000007</c:v>
                </c:pt>
                <c:pt idx="564">
                  <c:v>8751.5</c:v>
                </c:pt>
                <c:pt idx="565">
                  <c:v>8756.7000000000007</c:v>
                </c:pt>
                <c:pt idx="566">
                  <c:v>8754.7000000000007</c:v>
                </c:pt>
                <c:pt idx="567">
                  <c:v>8760</c:v>
                </c:pt>
                <c:pt idx="568">
                  <c:v>8771.2999999999993</c:v>
                </c:pt>
                <c:pt idx="569">
                  <c:v>8784.2000000000007</c:v>
                </c:pt>
                <c:pt idx="570">
                  <c:v>8781.1</c:v>
                </c:pt>
                <c:pt idx="571">
                  <c:v>8793.7999999999993</c:v>
                </c:pt>
                <c:pt idx="572">
                  <c:v>8800.5</c:v>
                </c:pt>
                <c:pt idx="573">
                  <c:v>8820.7000000000007</c:v>
                </c:pt>
                <c:pt idx="574">
                  <c:v>8797.2999999999993</c:v>
                </c:pt>
                <c:pt idx="575">
                  <c:v>8818.9</c:v>
                </c:pt>
                <c:pt idx="576">
                  <c:v>8863.2000000000007</c:v>
                </c:pt>
                <c:pt idx="577">
                  <c:v>8830.7999999999993</c:v>
                </c:pt>
                <c:pt idx="578">
                  <c:v>8847.2000000000007</c:v>
                </c:pt>
                <c:pt idx="579">
                  <c:v>8866.6</c:v>
                </c:pt>
                <c:pt idx="580">
                  <c:v>8874.5</c:v>
                </c:pt>
                <c:pt idx="581">
                  <c:v>8888.6</c:v>
                </c:pt>
                <c:pt idx="582">
                  <c:v>8895.9</c:v>
                </c:pt>
                <c:pt idx="583">
                  <c:v>8908.6</c:v>
                </c:pt>
                <c:pt idx="584">
                  <c:v>8911.4</c:v>
                </c:pt>
                <c:pt idx="585">
                  <c:v>8930.6</c:v>
                </c:pt>
                <c:pt idx="586">
                  <c:v>8941.4</c:v>
                </c:pt>
                <c:pt idx="587">
                  <c:v>8950.7000000000007</c:v>
                </c:pt>
                <c:pt idx="588">
                  <c:v>8960.7999999999993</c:v>
                </c:pt>
                <c:pt idx="589">
                  <c:v>8980.6</c:v>
                </c:pt>
                <c:pt idx="590">
                  <c:v>9015.5</c:v>
                </c:pt>
                <c:pt idx="591">
                  <c:v>9028.9</c:v>
                </c:pt>
                <c:pt idx="592">
                  <c:v>9027.4</c:v>
                </c:pt>
                <c:pt idx="593">
                  <c:v>9037.2999999999993</c:v>
                </c:pt>
                <c:pt idx="594">
                  <c:v>9039.6</c:v>
                </c:pt>
                <c:pt idx="595">
                  <c:v>9054.7999999999993</c:v>
                </c:pt>
                <c:pt idx="596">
                  <c:v>9056.4</c:v>
                </c:pt>
                <c:pt idx="597">
                  <c:v>9071.2999999999993</c:v>
                </c:pt>
                <c:pt idx="598">
                  <c:v>9114.2000000000007</c:v>
                </c:pt>
                <c:pt idx="599">
                  <c:v>9193.2000000000007</c:v>
                </c:pt>
                <c:pt idx="600">
                  <c:v>9239.7999999999993</c:v>
                </c:pt>
                <c:pt idx="601">
                  <c:v>9250.5</c:v>
                </c:pt>
                <c:pt idx="602">
                  <c:v>9276.7999999999993</c:v>
                </c:pt>
                <c:pt idx="603">
                  <c:v>9317.2000000000007</c:v>
                </c:pt>
                <c:pt idx="604">
                  <c:v>9463.7000000000007</c:v>
                </c:pt>
                <c:pt idx="605">
                  <c:v>9489.6</c:v>
                </c:pt>
                <c:pt idx="606">
                  <c:v>9518.5</c:v>
                </c:pt>
                <c:pt idx="607">
                  <c:v>9546.7999999999993</c:v>
                </c:pt>
                <c:pt idx="608">
                  <c:v>9546.2999999999993</c:v>
                </c:pt>
                <c:pt idx="609">
                  <c:v>9544.2999999999993</c:v>
                </c:pt>
                <c:pt idx="610">
                  <c:v>9539</c:v>
                </c:pt>
                <c:pt idx="611">
                  <c:v>9535.1</c:v>
                </c:pt>
                <c:pt idx="612">
                  <c:v>9562.5</c:v>
                </c:pt>
                <c:pt idx="613">
                  <c:v>9572.2000000000007</c:v>
                </c:pt>
                <c:pt idx="614">
                  <c:v>9579.7000000000007</c:v>
                </c:pt>
                <c:pt idx="615">
                  <c:v>9588.6</c:v>
                </c:pt>
                <c:pt idx="616">
                  <c:v>9568.7999999999993</c:v>
                </c:pt>
                <c:pt idx="617">
                  <c:v>9587.7000000000007</c:v>
                </c:pt>
                <c:pt idx="618">
                  <c:v>9611.4</c:v>
                </c:pt>
                <c:pt idx="619">
                  <c:v>9629.4</c:v>
                </c:pt>
                <c:pt idx="620">
                  <c:v>9616.7000000000007</c:v>
                </c:pt>
                <c:pt idx="621">
                  <c:v>9623.7000000000007</c:v>
                </c:pt>
                <c:pt idx="622">
                  <c:v>9634.2000000000007</c:v>
                </c:pt>
                <c:pt idx="623">
                  <c:v>9655.5</c:v>
                </c:pt>
                <c:pt idx="624">
                  <c:v>9647.2000000000007</c:v>
                </c:pt>
                <c:pt idx="625">
                  <c:v>9647.9</c:v>
                </c:pt>
                <c:pt idx="626">
                  <c:v>9725.1</c:v>
                </c:pt>
                <c:pt idx="627">
                  <c:v>9732.2999999999993</c:v>
                </c:pt>
                <c:pt idx="628">
                  <c:v>9741.7000000000007</c:v>
                </c:pt>
                <c:pt idx="629">
                  <c:v>9737.5</c:v>
                </c:pt>
                <c:pt idx="630">
                  <c:v>9744.6</c:v>
                </c:pt>
                <c:pt idx="631">
                  <c:v>9760.2000000000007</c:v>
                </c:pt>
                <c:pt idx="632">
                  <c:v>9780.6</c:v>
                </c:pt>
                <c:pt idx="633">
                  <c:v>9786.7999999999993</c:v>
                </c:pt>
                <c:pt idx="634">
                  <c:v>9788.2999999999993</c:v>
                </c:pt>
                <c:pt idx="635">
                  <c:v>9809.9</c:v>
                </c:pt>
                <c:pt idx="636">
                  <c:v>9819.5</c:v>
                </c:pt>
                <c:pt idx="637">
                  <c:v>9814.1</c:v>
                </c:pt>
                <c:pt idx="638">
                  <c:v>9834.9</c:v>
                </c:pt>
                <c:pt idx="639">
                  <c:v>9857.9</c:v>
                </c:pt>
                <c:pt idx="640">
                  <c:v>9874.4</c:v>
                </c:pt>
                <c:pt idx="641">
                  <c:v>9889.1</c:v>
                </c:pt>
                <c:pt idx="642">
                  <c:v>9872.7999999999993</c:v>
                </c:pt>
                <c:pt idx="643">
                  <c:v>9894</c:v>
                </c:pt>
                <c:pt idx="644">
                  <c:v>9908.5</c:v>
                </c:pt>
                <c:pt idx="645">
                  <c:v>9906.2000000000007</c:v>
                </c:pt>
                <c:pt idx="646">
                  <c:v>9914.7000000000007</c:v>
                </c:pt>
                <c:pt idx="647">
                  <c:v>9914.7000000000007</c:v>
                </c:pt>
                <c:pt idx="648">
                  <c:v>9928.6</c:v>
                </c:pt>
                <c:pt idx="649">
                  <c:v>9980.6</c:v>
                </c:pt>
                <c:pt idx="650">
                  <c:v>9983.2999999999993</c:v>
                </c:pt>
                <c:pt idx="651">
                  <c:v>9989.9</c:v>
                </c:pt>
                <c:pt idx="652">
                  <c:v>10016.4</c:v>
                </c:pt>
                <c:pt idx="653">
                  <c:v>10039.299999999999</c:v>
                </c:pt>
                <c:pt idx="654">
                  <c:v>10060.1</c:v>
                </c:pt>
                <c:pt idx="655">
                  <c:v>10055.9</c:v>
                </c:pt>
                <c:pt idx="656">
                  <c:v>10074.200000000001</c:v>
                </c:pt>
                <c:pt idx="657">
                  <c:v>10087.1</c:v>
                </c:pt>
                <c:pt idx="658">
                  <c:v>10124</c:v>
                </c:pt>
                <c:pt idx="659">
                  <c:v>10121.5</c:v>
                </c:pt>
                <c:pt idx="660">
                  <c:v>10143.5</c:v>
                </c:pt>
                <c:pt idx="661">
                  <c:v>10170.6</c:v>
                </c:pt>
                <c:pt idx="662">
                  <c:v>10188.799999999999</c:v>
                </c:pt>
                <c:pt idx="663">
                  <c:v>10210</c:v>
                </c:pt>
                <c:pt idx="664">
                  <c:v>10205.299999999999</c:v>
                </c:pt>
                <c:pt idx="665">
                  <c:v>10254.1</c:v>
                </c:pt>
                <c:pt idx="666">
                  <c:v>10252.5</c:v>
                </c:pt>
                <c:pt idx="667">
                  <c:v>10259.9</c:v>
                </c:pt>
                <c:pt idx="668">
                  <c:v>10252.200000000001</c:v>
                </c:pt>
                <c:pt idx="669">
                  <c:v>10296.4</c:v>
                </c:pt>
                <c:pt idx="670">
                  <c:v>10344.700000000001</c:v>
                </c:pt>
                <c:pt idx="671">
                  <c:v>10315.299999999999</c:v>
                </c:pt>
                <c:pt idx="672">
                  <c:v>10305.700000000001</c:v>
                </c:pt>
                <c:pt idx="673">
                  <c:v>10329.5</c:v>
                </c:pt>
                <c:pt idx="674">
                  <c:v>10369.700000000001</c:v>
                </c:pt>
                <c:pt idx="675">
                  <c:v>10402.1</c:v>
                </c:pt>
                <c:pt idx="676">
                  <c:v>10448.9</c:v>
                </c:pt>
                <c:pt idx="677">
                  <c:v>10479.299999999999</c:v>
                </c:pt>
                <c:pt idx="678">
                  <c:v>10522.9</c:v>
                </c:pt>
                <c:pt idx="679">
                  <c:v>10508.9</c:v>
                </c:pt>
                <c:pt idx="680">
                  <c:v>10481.1</c:v>
                </c:pt>
                <c:pt idx="681">
                  <c:v>10463</c:v>
                </c:pt>
                <c:pt idx="682">
                  <c:v>10470.6</c:v>
                </c:pt>
                <c:pt idx="683">
                  <c:v>10467.5</c:v>
                </c:pt>
                <c:pt idx="684">
                  <c:v>10481</c:v>
                </c:pt>
                <c:pt idx="685">
                  <c:v>10464.1</c:v>
                </c:pt>
                <c:pt idx="686">
                  <c:v>10476.700000000001</c:v>
                </c:pt>
                <c:pt idx="687">
                  <c:v>10511.3</c:v>
                </c:pt>
                <c:pt idx="688">
                  <c:v>10521.8</c:v>
                </c:pt>
                <c:pt idx="689">
                  <c:v>10539.9</c:v>
                </c:pt>
                <c:pt idx="690">
                  <c:v>10557.4</c:v>
                </c:pt>
                <c:pt idx="691">
                  <c:v>10606.4</c:v>
                </c:pt>
                <c:pt idx="692">
                  <c:v>10573.9</c:v>
                </c:pt>
                <c:pt idx="693">
                  <c:v>10583.8</c:v>
                </c:pt>
                <c:pt idx="694">
                  <c:v>10581.7</c:v>
                </c:pt>
                <c:pt idx="695">
                  <c:v>10593.3</c:v>
                </c:pt>
                <c:pt idx="696">
                  <c:v>10602.2</c:v>
                </c:pt>
                <c:pt idx="697">
                  <c:v>10617.3</c:v>
                </c:pt>
                <c:pt idx="698">
                  <c:v>10613.8</c:v>
                </c:pt>
                <c:pt idx="699">
                  <c:v>10631.6</c:v>
                </c:pt>
                <c:pt idx="700">
                  <c:v>10649.9</c:v>
                </c:pt>
                <c:pt idx="701">
                  <c:v>10668.5</c:v>
                </c:pt>
                <c:pt idx="702">
                  <c:v>10668.8</c:v>
                </c:pt>
                <c:pt idx="703">
                  <c:v>10664.7</c:v>
                </c:pt>
                <c:pt idx="704">
                  <c:v>10716.7</c:v>
                </c:pt>
                <c:pt idx="705">
                  <c:v>10693.4</c:v>
                </c:pt>
                <c:pt idx="706">
                  <c:v>10721.2</c:v>
                </c:pt>
                <c:pt idx="707">
                  <c:v>10746.3</c:v>
                </c:pt>
                <c:pt idx="708">
                  <c:v>10756.6</c:v>
                </c:pt>
                <c:pt idx="709">
                  <c:v>10768.3</c:v>
                </c:pt>
                <c:pt idx="710">
                  <c:v>10783.3</c:v>
                </c:pt>
                <c:pt idx="711">
                  <c:v>10773.7</c:v>
                </c:pt>
                <c:pt idx="712">
                  <c:v>10806</c:v>
                </c:pt>
                <c:pt idx="713">
                  <c:v>10821.1</c:v>
                </c:pt>
                <c:pt idx="714">
                  <c:v>10813.4</c:v>
                </c:pt>
                <c:pt idx="715">
                  <c:v>10815.2</c:v>
                </c:pt>
                <c:pt idx="716">
                  <c:v>10849.8</c:v>
                </c:pt>
                <c:pt idx="717">
                  <c:v>10897.9</c:v>
                </c:pt>
                <c:pt idx="718">
                  <c:v>10902.3</c:v>
                </c:pt>
                <c:pt idx="719">
                  <c:v>10939.6</c:v>
                </c:pt>
                <c:pt idx="720">
                  <c:v>10997.9</c:v>
                </c:pt>
                <c:pt idx="721">
                  <c:v>10977.3</c:v>
                </c:pt>
                <c:pt idx="722">
                  <c:v>10959.8</c:v>
                </c:pt>
                <c:pt idx="723">
                  <c:v>10942.2</c:v>
                </c:pt>
                <c:pt idx="724">
                  <c:v>10948.1</c:v>
                </c:pt>
                <c:pt idx="725">
                  <c:v>10975.8</c:v>
                </c:pt>
                <c:pt idx="726">
                  <c:v>10995.6</c:v>
                </c:pt>
                <c:pt idx="727">
                  <c:v>11012.9</c:v>
                </c:pt>
                <c:pt idx="728">
                  <c:v>11015.9</c:v>
                </c:pt>
                <c:pt idx="729">
                  <c:v>11038</c:v>
                </c:pt>
                <c:pt idx="730">
                  <c:v>11036.1</c:v>
                </c:pt>
                <c:pt idx="731">
                  <c:v>11045.5</c:v>
                </c:pt>
                <c:pt idx="732">
                  <c:v>11044.1</c:v>
                </c:pt>
                <c:pt idx="733">
                  <c:v>11074.4</c:v>
                </c:pt>
                <c:pt idx="734">
                  <c:v>11111.5</c:v>
                </c:pt>
                <c:pt idx="735">
                  <c:v>11109.6</c:v>
                </c:pt>
                <c:pt idx="736">
                  <c:v>11145.3</c:v>
                </c:pt>
                <c:pt idx="737">
                  <c:v>11176.8</c:v>
                </c:pt>
                <c:pt idx="738">
                  <c:v>11172.3</c:v>
                </c:pt>
                <c:pt idx="739">
                  <c:v>11159.5</c:v>
                </c:pt>
                <c:pt idx="740">
                  <c:v>11177.7</c:v>
                </c:pt>
                <c:pt idx="741">
                  <c:v>11197.7</c:v>
                </c:pt>
                <c:pt idx="742">
                  <c:v>11220</c:v>
                </c:pt>
                <c:pt idx="743">
                  <c:v>11221</c:v>
                </c:pt>
                <c:pt idx="744">
                  <c:v>11225</c:v>
                </c:pt>
                <c:pt idx="745">
                  <c:v>11246.4</c:v>
                </c:pt>
                <c:pt idx="746">
                  <c:v>11249.3</c:v>
                </c:pt>
                <c:pt idx="747">
                  <c:v>11292.7</c:v>
                </c:pt>
                <c:pt idx="748">
                  <c:v>11295</c:v>
                </c:pt>
                <c:pt idx="749">
                  <c:v>11306.7</c:v>
                </c:pt>
                <c:pt idx="750">
                  <c:v>11308.2</c:v>
                </c:pt>
                <c:pt idx="751">
                  <c:v>11344.3</c:v>
                </c:pt>
                <c:pt idx="752">
                  <c:v>11374.4</c:v>
                </c:pt>
                <c:pt idx="753">
                  <c:v>11357.5</c:v>
                </c:pt>
                <c:pt idx="754">
                  <c:v>11366.4</c:v>
                </c:pt>
                <c:pt idx="755">
                  <c:v>11382.7</c:v>
                </c:pt>
                <c:pt idx="756">
                  <c:v>11401.6</c:v>
                </c:pt>
                <c:pt idx="757">
                  <c:v>11395</c:v>
                </c:pt>
                <c:pt idx="758">
                  <c:v>11427</c:v>
                </c:pt>
                <c:pt idx="759">
                  <c:v>11450.9</c:v>
                </c:pt>
                <c:pt idx="760">
                  <c:v>11466.4</c:v>
                </c:pt>
                <c:pt idx="761">
                  <c:v>11467.8</c:v>
                </c:pt>
                <c:pt idx="762">
                  <c:v>11445.8</c:v>
                </c:pt>
                <c:pt idx="763">
                  <c:v>11460.8</c:v>
                </c:pt>
                <c:pt idx="764">
                  <c:v>11475.6</c:v>
                </c:pt>
                <c:pt idx="765">
                  <c:v>11488.4</c:v>
                </c:pt>
                <c:pt idx="766">
                  <c:v>11478.7</c:v>
                </c:pt>
                <c:pt idx="767">
                  <c:v>11495.2</c:v>
                </c:pt>
                <c:pt idx="768">
                  <c:v>11505</c:v>
                </c:pt>
                <c:pt idx="769">
                  <c:v>11523</c:v>
                </c:pt>
                <c:pt idx="770">
                  <c:v>11538</c:v>
                </c:pt>
                <c:pt idx="771">
                  <c:v>11536.4</c:v>
                </c:pt>
                <c:pt idx="772">
                  <c:v>11565.3</c:v>
                </c:pt>
                <c:pt idx="773">
                  <c:v>11600</c:v>
                </c:pt>
                <c:pt idx="774">
                  <c:v>11560.7</c:v>
                </c:pt>
                <c:pt idx="775">
                  <c:v>11591.5</c:v>
                </c:pt>
                <c:pt idx="776">
                  <c:v>11592.9</c:v>
                </c:pt>
                <c:pt idx="777">
                  <c:v>11602.8</c:v>
                </c:pt>
                <c:pt idx="778">
                  <c:v>11634.5</c:v>
                </c:pt>
                <c:pt idx="779">
                  <c:v>11652</c:v>
                </c:pt>
                <c:pt idx="780">
                  <c:v>11669.4</c:v>
                </c:pt>
                <c:pt idx="781">
                  <c:v>11688.8</c:v>
                </c:pt>
                <c:pt idx="782">
                  <c:v>11701.7</c:v>
                </c:pt>
                <c:pt idx="783">
                  <c:v>11686.4</c:v>
                </c:pt>
                <c:pt idx="784">
                  <c:v>11712.7</c:v>
                </c:pt>
                <c:pt idx="785">
                  <c:v>11723.3</c:v>
                </c:pt>
                <c:pt idx="786">
                  <c:v>11765.7</c:v>
                </c:pt>
                <c:pt idx="787">
                  <c:v>11825.6</c:v>
                </c:pt>
                <c:pt idx="788">
                  <c:v>11834</c:v>
                </c:pt>
                <c:pt idx="789">
                  <c:v>11855</c:v>
                </c:pt>
                <c:pt idx="790">
                  <c:v>11884.5</c:v>
                </c:pt>
                <c:pt idx="791">
                  <c:v>11891.5</c:v>
                </c:pt>
                <c:pt idx="792">
                  <c:v>11864.2</c:v>
                </c:pt>
                <c:pt idx="793">
                  <c:v>11873.2</c:v>
                </c:pt>
                <c:pt idx="794">
                  <c:v>11877.2</c:v>
                </c:pt>
                <c:pt idx="795">
                  <c:v>11889.2</c:v>
                </c:pt>
                <c:pt idx="796">
                  <c:v>11918.4</c:v>
                </c:pt>
                <c:pt idx="797">
                  <c:v>11928</c:v>
                </c:pt>
                <c:pt idx="798">
                  <c:v>11933.8</c:v>
                </c:pt>
                <c:pt idx="799">
                  <c:v>11922.4</c:v>
                </c:pt>
                <c:pt idx="800">
                  <c:v>11925.7</c:v>
                </c:pt>
                <c:pt idx="801">
                  <c:v>11939.6</c:v>
                </c:pt>
                <c:pt idx="802">
                  <c:v>11951.7</c:v>
                </c:pt>
                <c:pt idx="803">
                  <c:v>11976.9</c:v>
                </c:pt>
                <c:pt idx="804">
                  <c:v>11990</c:v>
                </c:pt>
                <c:pt idx="805">
                  <c:v>11969.7</c:v>
                </c:pt>
                <c:pt idx="806">
                  <c:v>11981.1</c:v>
                </c:pt>
                <c:pt idx="807">
                  <c:v>12020.6</c:v>
                </c:pt>
                <c:pt idx="808">
                  <c:v>12038.4</c:v>
                </c:pt>
                <c:pt idx="809">
                  <c:v>12057.3</c:v>
                </c:pt>
                <c:pt idx="810">
                  <c:v>12048.4</c:v>
                </c:pt>
                <c:pt idx="811">
                  <c:v>12050.7</c:v>
                </c:pt>
                <c:pt idx="812">
                  <c:v>12066.7</c:v>
                </c:pt>
                <c:pt idx="813">
                  <c:v>12055.5</c:v>
                </c:pt>
                <c:pt idx="814">
                  <c:v>12076.2</c:v>
                </c:pt>
                <c:pt idx="815">
                  <c:v>12108.5</c:v>
                </c:pt>
                <c:pt idx="816">
                  <c:v>12126.4</c:v>
                </c:pt>
                <c:pt idx="817">
                  <c:v>12136.7</c:v>
                </c:pt>
                <c:pt idx="818">
                  <c:v>12137.4</c:v>
                </c:pt>
                <c:pt idx="819">
                  <c:v>12160.7</c:v>
                </c:pt>
                <c:pt idx="820">
                  <c:v>12183.3</c:v>
                </c:pt>
                <c:pt idx="821">
                  <c:v>12166.9</c:v>
                </c:pt>
                <c:pt idx="822">
                  <c:v>12160</c:v>
                </c:pt>
                <c:pt idx="823">
                  <c:v>12160.8</c:v>
                </c:pt>
                <c:pt idx="824">
                  <c:v>12166.8</c:v>
                </c:pt>
                <c:pt idx="825">
                  <c:v>12226</c:v>
                </c:pt>
                <c:pt idx="826">
                  <c:v>12266.4</c:v>
                </c:pt>
                <c:pt idx="827">
                  <c:v>12271.3</c:v>
                </c:pt>
                <c:pt idx="828">
                  <c:v>12282.8</c:v>
                </c:pt>
                <c:pt idx="829">
                  <c:v>12293.6</c:v>
                </c:pt>
                <c:pt idx="830">
                  <c:v>12289.5</c:v>
                </c:pt>
                <c:pt idx="831">
                  <c:v>12301.8</c:v>
                </c:pt>
                <c:pt idx="832">
                  <c:v>12316</c:v>
                </c:pt>
                <c:pt idx="833">
                  <c:v>12366.1</c:v>
                </c:pt>
                <c:pt idx="834">
                  <c:v>12364</c:v>
                </c:pt>
                <c:pt idx="835">
                  <c:v>12350.9</c:v>
                </c:pt>
                <c:pt idx="836">
                  <c:v>12450.6</c:v>
                </c:pt>
                <c:pt idx="837">
                  <c:v>12462</c:v>
                </c:pt>
                <c:pt idx="838">
                  <c:v>12500</c:v>
                </c:pt>
                <c:pt idx="839">
                  <c:v>12525.8</c:v>
                </c:pt>
                <c:pt idx="840">
                  <c:v>12498.2</c:v>
                </c:pt>
                <c:pt idx="841">
                  <c:v>12542.3</c:v>
                </c:pt>
                <c:pt idx="842">
                  <c:v>12567.1</c:v>
                </c:pt>
                <c:pt idx="843">
                  <c:v>12564</c:v>
                </c:pt>
                <c:pt idx="844">
                  <c:v>12569.4</c:v>
                </c:pt>
                <c:pt idx="845">
                  <c:v>12575.3</c:v>
                </c:pt>
                <c:pt idx="846">
                  <c:v>12610.4</c:v>
                </c:pt>
                <c:pt idx="847">
                  <c:v>12650</c:v>
                </c:pt>
                <c:pt idx="848">
                  <c:v>12651.2</c:v>
                </c:pt>
                <c:pt idx="849">
                  <c:v>12664.1</c:v>
                </c:pt>
                <c:pt idx="850">
                  <c:v>12685.4</c:v>
                </c:pt>
                <c:pt idx="851">
                  <c:v>12724.3</c:v>
                </c:pt>
                <c:pt idx="852">
                  <c:v>12749.1</c:v>
                </c:pt>
                <c:pt idx="853">
                  <c:v>12752.5</c:v>
                </c:pt>
                <c:pt idx="854">
                  <c:v>12761.3</c:v>
                </c:pt>
                <c:pt idx="855">
                  <c:v>12780.6</c:v>
                </c:pt>
                <c:pt idx="856">
                  <c:v>12765.2</c:v>
                </c:pt>
                <c:pt idx="857">
                  <c:v>12783.5</c:v>
                </c:pt>
                <c:pt idx="858">
                  <c:v>12831.4</c:v>
                </c:pt>
                <c:pt idx="859">
                  <c:v>12847.7</c:v>
                </c:pt>
                <c:pt idx="860">
                  <c:v>12852.5</c:v>
                </c:pt>
                <c:pt idx="861">
                  <c:v>12848.5</c:v>
                </c:pt>
                <c:pt idx="862">
                  <c:v>12861.7</c:v>
                </c:pt>
                <c:pt idx="863">
                  <c:v>12886</c:v>
                </c:pt>
                <c:pt idx="864">
                  <c:v>12911.1</c:v>
                </c:pt>
                <c:pt idx="865">
                  <c:v>12934.9</c:v>
                </c:pt>
                <c:pt idx="866">
                  <c:v>12953.9</c:v>
                </c:pt>
                <c:pt idx="867">
                  <c:v>12965.6</c:v>
                </c:pt>
                <c:pt idx="868">
                  <c:v>12992.9</c:v>
                </c:pt>
                <c:pt idx="869">
                  <c:v>12996.3</c:v>
                </c:pt>
                <c:pt idx="870">
                  <c:v>13006.8</c:v>
                </c:pt>
                <c:pt idx="871">
                  <c:v>13042.6</c:v>
                </c:pt>
                <c:pt idx="872">
                  <c:v>13038.7</c:v>
                </c:pt>
                <c:pt idx="873">
                  <c:v>13051.7</c:v>
                </c:pt>
                <c:pt idx="874">
                  <c:v>13049.8</c:v>
                </c:pt>
                <c:pt idx="875">
                  <c:v>13105.3</c:v>
                </c:pt>
                <c:pt idx="876">
                  <c:v>13101.6</c:v>
                </c:pt>
                <c:pt idx="877">
                  <c:v>13110.4</c:v>
                </c:pt>
                <c:pt idx="878">
                  <c:v>13135.3</c:v>
                </c:pt>
                <c:pt idx="879">
                  <c:v>13129.1</c:v>
                </c:pt>
                <c:pt idx="880">
                  <c:v>13170.1</c:v>
                </c:pt>
                <c:pt idx="881">
                  <c:v>13207.2</c:v>
                </c:pt>
                <c:pt idx="882">
                  <c:v>13196.8</c:v>
                </c:pt>
                <c:pt idx="883">
                  <c:v>13196.9</c:v>
                </c:pt>
                <c:pt idx="884">
                  <c:v>13199.3</c:v>
                </c:pt>
                <c:pt idx="885">
                  <c:v>13205.4</c:v>
                </c:pt>
                <c:pt idx="886">
                  <c:v>13210.2</c:v>
                </c:pt>
                <c:pt idx="887">
                  <c:v>13221.1</c:v>
                </c:pt>
                <c:pt idx="888">
                  <c:v>13264.1</c:v>
                </c:pt>
                <c:pt idx="889">
                  <c:v>13281.1</c:v>
                </c:pt>
                <c:pt idx="890">
                  <c:v>13299.3</c:v>
                </c:pt>
                <c:pt idx="891">
                  <c:v>13296</c:v>
                </c:pt>
                <c:pt idx="892">
                  <c:v>13320.8</c:v>
                </c:pt>
                <c:pt idx="893">
                  <c:v>13331.8</c:v>
                </c:pt>
                <c:pt idx="894">
                  <c:v>13349</c:v>
                </c:pt>
                <c:pt idx="895">
                  <c:v>13382.1</c:v>
                </c:pt>
                <c:pt idx="896">
                  <c:v>13378.7</c:v>
                </c:pt>
                <c:pt idx="897">
                  <c:v>13414</c:v>
                </c:pt>
                <c:pt idx="898">
                  <c:v>13429.9</c:v>
                </c:pt>
                <c:pt idx="899">
                  <c:v>13438.5</c:v>
                </c:pt>
                <c:pt idx="900">
                  <c:v>13430.7</c:v>
                </c:pt>
                <c:pt idx="901">
                  <c:v>13469.3</c:v>
                </c:pt>
                <c:pt idx="902">
                  <c:v>13473.4</c:v>
                </c:pt>
                <c:pt idx="903">
                  <c:v>13499.2</c:v>
                </c:pt>
                <c:pt idx="904">
                  <c:v>13523.5</c:v>
                </c:pt>
                <c:pt idx="905">
                  <c:v>13510</c:v>
                </c:pt>
                <c:pt idx="906">
                  <c:v>13524.3</c:v>
                </c:pt>
                <c:pt idx="907">
                  <c:v>13554.5</c:v>
                </c:pt>
                <c:pt idx="908">
                  <c:v>13560.6</c:v>
                </c:pt>
                <c:pt idx="909">
                  <c:v>13553.3</c:v>
                </c:pt>
                <c:pt idx="910">
                  <c:v>13556.8</c:v>
                </c:pt>
                <c:pt idx="911">
                  <c:v>13559</c:v>
                </c:pt>
                <c:pt idx="912">
                  <c:v>13588.4</c:v>
                </c:pt>
                <c:pt idx="913">
                  <c:v>13569.8</c:v>
                </c:pt>
                <c:pt idx="914">
                  <c:v>13615.5</c:v>
                </c:pt>
                <c:pt idx="915">
                  <c:v>13628.1</c:v>
                </c:pt>
                <c:pt idx="916">
                  <c:v>13636.2</c:v>
                </c:pt>
                <c:pt idx="917">
                  <c:v>13648.6</c:v>
                </c:pt>
                <c:pt idx="918">
                  <c:v>13655.2</c:v>
                </c:pt>
                <c:pt idx="919">
                  <c:v>13659.6</c:v>
                </c:pt>
                <c:pt idx="920">
                  <c:v>13695.7</c:v>
                </c:pt>
                <c:pt idx="921">
                  <c:v>13710</c:v>
                </c:pt>
                <c:pt idx="922">
                  <c:v>13701.6</c:v>
                </c:pt>
                <c:pt idx="923">
                  <c:v>13717</c:v>
                </c:pt>
                <c:pt idx="924">
                  <c:v>13718</c:v>
                </c:pt>
                <c:pt idx="925">
                  <c:v>13735</c:v>
                </c:pt>
                <c:pt idx="926">
                  <c:v>13757.8</c:v>
                </c:pt>
                <c:pt idx="927">
                  <c:v>13783.9</c:v>
                </c:pt>
                <c:pt idx="928">
                  <c:v>13772.6</c:v>
                </c:pt>
                <c:pt idx="929">
                  <c:v>13775.7</c:v>
                </c:pt>
                <c:pt idx="930">
                  <c:v>13787.7</c:v>
                </c:pt>
                <c:pt idx="931">
                  <c:v>13791.6</c:v>
                </c:pt>
                <c:pt idx="932">
                  <c:v>13797.9</c:v>
                </c:pt>
                <c:pt idx="933">
                  <c:v>13795.8</c:v>
                </c:pt>
                <c:pt idx="934">
                  <c:v>13824.4</c:v>
                </c:pt>
                <c:pt idx="935">
                  <c:v>13816.4</c:v>
                </c:pt>
                <c:pt idx="936">
                  <c:v>13852.1</c:v>
                </c:pt>
                <c:pt idx="937">
                  <c:v>13862.4</c:v>
                </c:pt>
                <c:pt idx="938">
                  <c:v>13839.8</c:v>
                </c:pt>
                <c:pt idx="939">
                  <c:v>13842.3</c:v>
                </c:pt>
                <c:pt idx="940">
                  <c:v>13852.2</c:v>
                </c:pt>
                <c:pt idx="941">
                  <c:v>13859.3</c:v>
                </c:pt>
                <c:pt idx="942">
                  <c:v>13872.7</c:v>
                </c:pt>
                <c:pt idx="943">
                  <c:v>13877.2</c:v>
                </c:pt>
                <c:pt idx="944">
                  <c:v>13889.5</c:v>
                </c:pt>
                <c:pt idx="945">
                  <c:v>13883.2</c:v>
                </c:pt>
                <c:pt idx="946">
                  <c:v>13892.9</c:v>
                </c:pt>
                <c:pt idx="947">
                  <c:v>13921.9</c:v>
                </c:pt>
                <c:pt idx="948">
                  <c:v>13943.6</c:v>
                </c:pt>
                <c:pt idx="949">
                  <c:v>13947.1</c:v>
                </c:pt>
                <c:pt idx="950">
                  <c:v>13950.5</c:v>
                </c:pt>
                <c:pt idx="951">
                  <c:v>13978.1</c:v>
                </c:pt>
                <c:pt idx="952">
                  <c:v>13986.8</c:v>
                </c:pt>
                <c:pt idx="953">
                  <c:v>13980.4</c:v>
                </c:pt>
                <c:pt idx="954">
                  <c:v>13986.4</c:v>
                </c:pt>
                <c:pt idx="955">
                  <c:v>14012.2</c:v>
                </c:pt>
                <c:pt idx="956">
                  <c:v>14013.1</c:v>
                </c:pt>
                <c:pt idx="957">
                  <c:v>14024.9</c:v>
                </c:pt>
                <c:pt idx="958">
                  <c:v>14047.5</c:v>
                </c:pt>
                <c:pt idx="959">
                  <c:v>14069.1</c:v>
                </c:pt>
                <c:pt idx="960">
                  <c:v>14092.4</c:v>
                </c:pt>
                <c:pt idx="961">
                  <c:v>14103.9</c:v>
                </c:pt>
                <c:pt idx="962">
                  <c:v>14116.2</c:v>
                </c:pt>
                <c:pt idx="963">
                  <c:v>14133.3</c:v>
                </c:pt>
                <c:pt idx="964">
                  <c:v>14141.7</c:v>
                </c:pt>
                <c:pt idx="965">
                  <c:v>14152.7</c:v>
                </c:pt>
                <c:pt idx="966">
                  <c:v>14148.8</c:v>
                </c:pt>
                <c:pt idx="967">
                  <c:v>14168.8</c:v>
                </c:pt>
                <c:pt idx="968">
                  <c:v>14171.3</c:v>
                </c:pt>
                <c:pt idx="969">
                  <c:v>14169.1</c:v>
                </c:pt>
                <c:pt idx="970">
                  <c:v>14167.8</c:v>
                </c:pt>
                <c:pt idx="971">
                  <c:v>14194.5</c:v>
                </c:pt>
                <c:pt idx="972">
                  <c:v>14209</c:v>
                </c:pt>
                <c:pt idx="973">
                  <c:v>14237.3</c:v>
                </c:pt>
                <c:pt idx="974">
                  <c:v>14237.8</c:v>
                </c:pt>
                <c:pt idx="975">
                  <c:v>14218.5</c:v>
                </c:pt>
                <c:pt idx="976">
                  <c:v>14237.5</c:v>
                </c:pt>
                <c:pt idx="977">
                  <c:v>14245.6</c:v>
                </c:pt>
                <c:pt idx="978">
                  <c:v>14256.8</c:v>
                </c:pt>
                <c:pt idx="979">
                  <c:v>14227.8</c:v>
                </c:pt>
                <c:pt idx="980">
                  <c:v>14242.8</c:v>
                </c:pt>
                <c:pt idx="981">
                  <c:v>14256.2</c:v>
                </c:pt>
                <c:pt idx="982">
                  <c:v>14257.8</c:v>
                </c:pt>
                <c:pt idx="983">
                  <c:v>14234.2</c:v>
                </c:pt>
                <c:pt idx="984">
                  <c:v>14231.4</c:v>
                </c:pt>
                <c:pt idx="985">
                  <c:v>14253.4</c:v>
                </c:pt>
                <c:pt idx="986">
                  <c:v>14267</c:v>
                </c:pt>
                <c:pt idx="987">
                  <c:v>14311.8</c:v>
                </c:pt>
                <c:pt idx="988">
                  <c:v>14331.2</c:v>
                </c:pt>
                <c:pt idx="989">
                  <c:v>14324.1</c:v>
                </c:pt>
                <c:pt idx="990">
                  <c:v>14393.2</c:v>
                </c:pt>
                <c:pt idx="991">
                  <c:v>14422.7</c:v>
                </c:pt>
                <c:pt idx="992">
                  <c:v>14417</c:v>
                </c:pt>
                <c:pt idx="993">
                  <c:v>14428.3</c:v>
                </c:pt>
                <c:pt idx="994">
                  <c:v>14438.9</c:v>
                </c:pt>
                <c:pt idx="995">
                  <c:v>14480.2</c:v>
                </c:pt>
                <c:pt idx="996">
                  <c:v>14466.4</c:v>
                </c:pt>
                <c:pt idx="997">
                  <c:v>14471.5</c:v>
                </c:pt>
                <c:pt idx="998">
                  <c:v>14462</c:v>
                </c:pt>
                <c:pt idx="999">
                  <c:v>14480</c:v>
                </c:pt>
                <c:pt idx="1000">
                  <c:v>14496.7</c:v>
                </c:pt>
                <c:pt idx="1001">
                  <c:v>14509.8</c:v>
                </c:pt>
                <c:pt idx="1002">
                  <c:v>14505.7</c:v>
                </c:pt>
                <c:pt idx="1003">
                  <c:v>14529.6</c:v>
                </c:pt>
                <c:pt idx="1004">
                  <c:v>14558.4</c:v>
                </c:pt>
                <c:pt idx="1005">
                  <c:v>14551.5</c:v>
                </c:pt>
                <c:pt idx="1006">
                  <c:v>14562.8</c:v>
                </c:pt>
                <c:pt idx="1007">
                  <c:v>14552.9</c:v>
                </c:pt>
                <c:pt idx="1008">
                  <c:v>14596.8</c:v>
                </c:pt>
                <c:pt idx="1009">
                  <c:v>14613.4</c:v>
                </c:pt>
                <c:pt idx="1010">
                  <c:v>14621.5</c:v>
                </c:pt>
                <c:pt idx="1011">
                  <c:v>14662.3</c:v>
                </c:pt>
                <c:pt idx="1012">
                  <c:v>14704.5</c:v>
                </c:pt>
                <c:pt idx="1013">
                  <c:v>14735</c:v>
                </c:pt>
                <c:pt idx="1014">
                  <c:v>14760.9</c:v>
                </c:pt>
                <c:pt idx="1015">
                  <c:v>14787.7</c:v>
                </c:pt>
                <c:pt idx="1016">
                  <c:v>14805.9</c:v>
                </c:pt>
                <c:pt idx="1017">
                  <c:v>14839.7</c:v>
                </c:pt>
                <c:pt idx="1018">
                  <c:v>14842.4</c:v>
                </c:pt>
                <c:pt idx="1019">
                  <c:v>14837.5</c:v>
                </c:pt>
                <c:pt idx="1020">
                  <c:v>14877.5</c:v>
                </c:pt>
                <c:pt idx="1021">
                  <c:v>14910.7</c:v>
                </c:pt>
                <c:pt idx="1022">
                  <c:v>14928.7</c:v>
                </c:pt>
                <c:pt idx="1023">
                  <c:v>14929.9</c:v>
                </c:pt>
                <c:pt idx="1024">
                  <c:v>14930.3</c:v>
                </c:pt>
                <c:pt idx="1025">
                  <c:v>14946.9</c:v>
                </c:pt>
                <c:pt idx="1026">
                  <c:v>14980.7</c:v>
                </c:pt>
                <c:pt idx="1027">
                  <c:v>14990.4</c:v>
                </c:pt>
                <c:pt idx="1028">
                  <c:v>15001.8</c:v>
                </c:pt>
                <c:pt idx="1029">
                  <c:v>15053.9</c:v>
                </c:pt>
                <c:pt idx="1030">
                  <c:v>15094.1</c:v>
                </c:pt>
                <c:pt idx="1031">
                  <c:v>15119</c:v>
                </c:pt>
                <c:pt idx="1032">
                  <c:v>15125.4</c:v>
                </c:pt>
                <c:pt idx="1033">
                  <c:v>15163.7</c:v>
                </c:pt>
                <c:pt idx="1034">
                  <c:v>15196.3</c:v>
                </c:pt>
                <c:pt idx="1035">
                  <c:v>15221.3</c:v>
                </c:pt>
                <c:pt idx="1036">
                  <c:v>15229.3</c:v>
                </c:pt>
                <c:pt idx="1037">
                  <c:v>15260.4</c:v>
                </c:pt>
                <c:pt idx="1038">
                  <c:v>15290.6</c:v>
                </c:pt>
                <c:pt idx="1039">
                  <c:v>15289.4</c:v>
                </c:pt>
                <c:pt idx="1040">
                  <c:v>15271.4</c:v>
                </c:pt>
                <c:pt idx="1041">
                  <c:v>15325.8</c:v>
                </c:pt>
                <c:pt idx="1042">
                  <c:v>15335.5</c:v>
                </c:pt>
                <c:pt idx="1043">
                  <c:v>15342.6</c:v>
                </c:pt>
                <c:pt idx="1044">
                  <c:v>15347.8</c:v>
                </c:pt>
                <c:pt idx="1045">
                  <c:v>15383.9</c:v>
                </c:pt>
                <c:pt idx="1046">
                  <c:v>15434.5</c:v>
                </c:pt>
                <c:pt idx="1047">
                  <c:v>15455.9</c:v>
                </c:pt>
                <c:pt idx="1048">
                  <c:v>15439.3</c:v>
                </c:pt>
                <c:pt idx="1049">
                  <c:v>15442</c:v>
                </c:pt>
                <c:pt idx="1050">
                  <c:v>15452.8</c:v>
                </c:pt>
                <c:pt idx="1051">
                  <c:v>15443.8</c:v>
                </c:pt>
                <c:pt idx="1052">
                  <c:v>15521.9</c:v>
                </c:pt>
                <c:pt idx="1053">
                  <c:v>15577.1</c:v>
                </c:pt>
                <c:pt idx="1054">
                  <c:v>15735.8</c:v>
                </c:pt>
                <c:pt idx="1055">
                  <c:v>16160.4</c:v>
                </c:pt>
                <c:pt idx="1056">
                  <c:v>16541.7</c:v>
                </c:pt>
                <c:pt idx="1057">
                  <c:v>16606.099999999999</c:v>
                </c:pt>
                <c:pt idx="1058">
                  <c:v>16725.2</c:v>
                </c:pt>
                <c:pt idx="1059">
                  <c:v>17085.900000000001</c:v>
                </c:pt>
                <c:pt idx="1060">
                  <c:v>17415</c:v>
                </c:pt>
                <c:pt idx="1061">
                  <c:v>17609.7</c:v>
                </c:pt>
                <c:pt idx="1062">
                  <c:v>17828.900000000001</c:v>
                </c:pt>
                <c:pt idx="1063">
                  <c:v>17918.8</c:v>
                </c:pt>
                <c:pt idx="1064">
                  <c:v>17947.2</c:v>
                </c:pt>
                <c:pt idx="1065">
                  <c:v>17981.2</c:v>
                </c:pt>
                <c:pt idx="1066">
                  <c:v>18071.599999999999</c:v>
                </c:pt>
                <c:pt idx="1067">
                  <c:v>18148.599999999999</c:v>
                </c:pt>
                <c:pt idx="1068">
                  <c:v>18245.400000000001</c:v>
                </c:pt>
                <c:pt idx="1069">
                  <c:v>18241.099999999999</c:v>
                </c:pt>
                <c:pt idx="1070">
                  <c:v>18334.2</c:v>
                </c:pt>
                <c:pt idx="1071">
                  <c:v>18392.2</c:v>
                </c:pt>
                <c:pt idx="1072">
                  <c:v>18316.3</c:v>
                </c:pt>
                <c:pt idx="1073">
                  <c:v>18276.8</c:v>
                </c:pt>
                <c:pt idx="1074">
                  <c:v>18246.8</c:v>
                </c:pt>
                <c:pt idx="1075">
                  <c:v>18385.3</c:v>
                </c:pt>
                <c:pt idx="1076">
                  <c:v>18427.7</c:v>
                </c:pt>
                <c:pt idx="1077">
                  <c:v>18359.8</c:v>
                </c:pt>
                <c:pt idx="1078">
                  <c:v>18434.2</c:v>
                </c:pt>
                <c:pt idx="1079">
                  <c:v>18541.8</c:v>
                </c:pt>
                <c:pt idx="1080">
                  <c:v>18662.2</c:v>
                </c:pt>
                <c:pt idx="1081">
                  <c:v>18676.599999999999</c:v>
                </c:pt>
                <c:pt idx="1082">
                  <c:v>18601.099999999999</c:v>
                </c:pt>
                <c:pt idx="1083">
                  <c:v>18638.900000000001</c:v>
                </c:pt>
                <c:pt idx="1084">
                  <c:v>18737.7</c:v>
                </c:pt>
                <c:pt idx="1085">
                  <c:v>18751.8</c:v>
                </c:pt>
                <c:pt idx="1086">
                  <c:v>18769.599999999999</c:v>
                </c:pt>
                <c:pt idx="1087">
                  <c:v>18820.400000000001</c:v>
                </c:pt>
                <c:pt idx="1088">
                  <c:v>18982.5</c:v>
                </c:pt>
                <c:pt idx="1089">
                  <c:v>19017.7</c:v>
                </c:pt>
                <c:pt idx="1090">
                  <c:v>19026.099999999999</c:v>
                </c:pt>
                <c:pt idx="1091">
                  <c:v>18901.3</c:v>
                </c:pt>
                <c:pt idx="1092">
                  <c:v>19117.8</c:v>
                </c:pt>
                <c:pt idx="1093">
                  <c:v>19182</c:v>
                </c:pt>
                <c:pt idx="1094">
                  <c:v>19079.099999999999</c:v>
                </c:pt>
                <c:pt idx="1095">
                  <c:v>18970.599999999999</c:v>
                </c:pt>
                <c:pt idx="1096">
                  <c:v>19073</c:v>
                </c:pt>
                <c:pt idx="1097">
                  <c:v>19445.7</c:v>
                </c:pt>
                <c:pt idx="1098">
                  <c:v>19462.400000000001</c:v>
                </c:pt>
                <c:pt idx="1099">
                  <c:v>19413.7</c:v>
                </c:pt>
                <c:pt idx="1100">
                  <c:v>19411.900000000001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34B-F348-8342-66EBB29CBE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1986320"/>
        <c:axId val="604009008"/>
      </c:lineChart>
      <c:dateAx>
        <c:axId val="431986320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4009008"/>
        <c:crosses val="autoZero"/>
        <c:auto val="1"/>
        <c:lblOffset val="100"/>
        <c:baseTimeUnit val="days"/>
      </c:dateAx>
      <c:valAx>
        <c:axId val="604009008"/>
        <c:scaling>
          <c:logBase val="2"/>
          <c:orientation val="minMax"/>
          <c:min val="4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1986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Quarterly!$J$1</c:f>
              <c:strCache>
                <c:ptCount val="1"/>
                <c:pt idx="0">
                  <c:v>GDPC1</c:v>
                </c:pt>
              </c:strCache>
            </c:strRef>
          </c:tx>
          <c:spPr>
            <a:ln w="28575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cat>
            <c:numRef>
              <c:f>Quarterly!$I$2:$I$299</c:f>
              <c:numCache>
                <c:formatCode>yyyy\-mm\-dd</c:formatCode>
                <c:ptCount val="298"/>
                <c:pt idx="0">
                  <c:v>17168</c:v>
                </c:pt>
                <c:pt idx="1">
                  <c:v>17258</c:v>
                </c:pt>
                <c:pt idx="2">
                  <c:v>17349</c:v>
                </c:pt>
                <c:pt idx="3">
                  <c:v>17441</c:v>
                </c:pt>
                <c:pt idx="4">
                  <c:v>17533</c:v>
                </c:pt>
                <c:pt idx="5">
                  <c:v>17624</c:v>
                </c:pt>
                <c:pt idx="6">
                  <c:v>17715</c:v>
                </c:pt>
                <c:pt idx="7">
                  <c:v>17807</c:v>
                </c:pt>
                <c:pt idx="8">
                  <c:v>17899</c:v>
                </c:pt>
                <c:pt idx="9">
                  <c:v>17989</c:v>
                </c:pt>
                <c:pt idx="10">
                  <c:v>18080</c:v>
                </c:pt>
                <c:pt idx="11">
                  <c:v>18172</c:v>
                </c:pt>
                <c:pt idx="12">
                  <c:v>18264</c:v>
                </c:pt>
                <c:pt idx="13">
                  <c:v>18354</c:v>
                </c:pt>
                <c:pt idx="14">
                  <c:v>18445</c:v>
                </c:pt>
                <c:pt idx="15">
                  <c:v>18537</c:v>
                </c:pt>
                <c:pt idx="16">
                  <c:v>18629</c:v>
                </c:pt>
                <c:pt idx="17">
                  <c:v>18719</c:v>
                </c:pt>
                <c:pt idx="18">
                  <c:v>18810</c:v>
                </c:pt>
                <c:pt idx="19">
                  <c:v>18902</c:v>
                </c:pt>
                <c:pt idx="20">
                  <c:v>18994</c:v>
                </c:pt>
                <c:pt idx="21">
                  <c:v>19085</c:v>
                </c:pt>
                <c:pt idx="22">
                  <c:v>19176</c:v>
                </c:pt>
                <c:pt idx="23">
                  <c:v>19268</c:v>
                </c:pt>
                <c:pt idx="24">
                  <c:v>19360</c:v>
                </c:pt>
                <c:pt idx="25">
                  <c:v>19450</c:v>
                </c:pt>
                <c:pt idx="26">
                  <c:v>19541</c:v>
                </c:pt>
                <c:pt idx="27">
                  <c:v>19633</c:v>
                </c:pt>
                <c:pt idx="28">
                  <c:v>19725</c:v>
                </c:pt>
                <c:pt idx="29">
                  <c:v>19815</c:v>
                </c:pt>
                <c:pt idx="30">
                  <c:v>19906</c:v>
                </c:pt>
                <c:pt idx="31">
                  <c:v>19998</c:v>
                </c:pt>
                <c:pt idx="32">
                  <c:v>20090</c:v>
                </c:pt>
                <c:pt idx="33">
                  <c:v>20180</c:v>
                </c:pt>
                <c:pt idx="34">
                  <c:v>20271</c:v>
                </c:pt>
                <c:pt idx="35">
                  <c:v>20363</c:v>
                </c:pt>
                <c:pt idx="36">
                  <c:v>20455</c:v>
                </c:pt>
                <c:pt idx="37">
                  <c:v>20546</c:v>
                </c:pt>
                <c:pt idx="38">
                  <c:v>20637</c:v>
                </c:pt>
                <c:pt idx="39">
                  <c:v>20729</c:v>
                </c:pt>
                <c:pt idx="40">
                  <c:v>20821</c:v>
                </c:pt>
                <c:pt idx="41">
                  <c:v>20911</c:v>
                </c:pt>
                <c:pt idx="42">
                  <c:v>21002</c:v>
                </c:pt>
                <c:pt idx="43">
                  <c:v>21094</c:v>
                </c:pt>
                <c:pt idx="44">
                  <c:v>21186</c:v>
                </c:pt>
                <c:pt idx="45">
                  <c:v>21276</c:v>
                </c:pt>
                <c:pt idx="46">
                  <c:v>21367</c:v>
                </c:pt>
                <c:pt idx="47">
                  <c:v>21459</c:v>
                </c:pt>
                <c:pt idx="48">
                  <c:v>21551</c:v>
                </c:pt>
                <c:pt idx="49">
                  <c:v>21641</c:v>
                </c:pt>
                <c:pt idx="50">
                  <c:v>21732</c:v>
                </c:pt>
                <c:pt idx="51">
                  <c:v>21824</c:v>
                </c:pt>
                <c:pt idx="52">
                  <c:v>21916</c:v>
                </c:pt>
                <c:pt idx="53">
                  <c:v>22007</c:v>
                </c:pt>
                <c:pt idx="54">
                  <c:v>22098</c:v>
                </c:pt>
                <c:pt idx="55">
                  <c:v>22190</c:v>
                </c:pt>
                <c:pt idx="56">
                  <c:v>22282</c:v>
                </c:pt>
                <c:pt idx="57">
                  <c:v>22372</c:v>
                </c:pt>
                <c:pt idx="58">
                  <c:v>22463</c:v>
                </c:pt>
                <c:pt idx="59">
                  <c:v>22555</c:v>
                </c:pt>
                <c:pt idx="60">
                  <c:v>22647</c:v>
                </c:pt>
                <c:pt idx="61">
                  <c:v>22737</c:v>
                </c:pt>
                <c:pt idx="62">
                  <c:v>22828</c:v>
                </c:pt>
                <c:pt idx="63">
                  <c:v>22920</c:v>
                </c:pt>
                <c:pt idx="64">
                  <c:v>23012</c:v>
                </c:pt>
                <c:pt idx="65">
                  <c:v>23102</c:v>
                </c:pt>
                <c:pt idx="66">
                  <c:v>23193</c:v>
                </c:pt>
                <c:pt idx="67">
                  <c:v>23285</c:v>
                </c:pt>
                <c:pt idx="68">
                  <c:v>23377</c:v>
                </c:pt>
                <c:pt idx="69">
                  <c:v>23468</c:v>
                </c:pt>
                <c:pt idx="70">
                  <c:v>23559</c:v>
                </c:pt>
                <c:pt idx="71">
                  <c:v>23651</c:v>
                </c:pt>
                <c:pt idx="72">
                  <c:v>23743</c:v>
                </c:pt>
                <c:pt idx="73">
                  <c:v>23833</c:v>
                </c:pt>
                <c:pt idx="74">
                  <c:v>23924</c:v>
                </c:pt>
                <c:pt idx="75">
                  <c:v>24016</c:v>
                </c:pt>
                <c:pt idx="76">
                  <c:v>24108</c:v>
                </c:pt>
                <c:pt idx="77">
                  <c:v>24198</c:v>
                </c:pt>
                <c:pt idx="78">
                  <c:v>24289</c:v>
                </c:pt>
                <c:pt idx="79">
                  <c:v>24381</c:v>
                </c:pt>
                <c:pt idx="80">
                  <c:v>24473</c:v>
                </c:pt>
                <c:pt idx="81">
                  <c:v>24563</c:v>
                </c:pt>
                <c:pt idx="82">
                  <c:v>24654</c:v>
                </c:pt>
                <c:pt idx="83">
                  <c:v>24746</c:v>
                </c:pt>
                <c:pt idx="84">
                  <c:v>24838</c:v>
                </c:pt>
                <c:pt idx="85">
                  <c:v>24929</c:v>
                </c:pt>
                <c:pt idx="86">
                  <c:v>25020</c:v>
                </c:pt>
                <c:pt idx="87">
                  <c:v>25112</c:v>
                </c:pt>
                <c:pt idx="88">
                  <c:v>25204</c:v>
                </c:pt>
                <c:pt idx="89">
                  <c:v>25294</c:v>
                </c:pt>
                <c:pt idx="90">
                  <c:v>25385</c:v>
                </c:pt>
                <c:pt idx="91">
                  <c:v>25477</c:v>
                </c:pt>
                <c:pt idx="92">
                  <c:v>25569</c:v>
                </c:pt>
                <c:pt idx="93">
                  <c:v>25659</c:v>
                </c:pt>
                <c:pt idx="94">
                  <c:v>25750</c:v>
                </c:pt>
                <c:pt idx="95">
                  <c:v>25842</c:v>
                </c:pt>
                <c:pt idx="96">
                  <c:v>25934</c:v>
                </c:pt>
                <c:pt idx="97">
                  <c:v>26024</c:v>
                </c:pt>
                <c:pt idx="98">
                  <c:v>26115</c:v>
                </c:pt>
                <c:pt idx="99">
                  <c:v>26207</c:v>
                </c:pt>
                <c:pt idx="100">
                  <c:v>26299</c:v>
                </c:pt>
                <c:pt idx="101">
                  <c:v>26390</c:v>
                </c:pt>
                <c:pt idx="102">
                  <c:v>26481</c:v>
                </c:pt>
                <c:pt idx="103">
                  <c:v>26573</c:v>
                </c:pt>
                <c:pt idx="104">
                  <c:v>26665</c:v>
                </c:pt>
                <c:pt idx="105">
                  <c:v>26755</c:v>
                </c:pt>
                <c:pt idx="106">
                  <c:v>26846</c:v>
                </c:pt>
                <c:pt idx="107">
                  <c:v>26938</c:v>
                </c:pt>
                <c:pt idx="108">
                  <c:v>27030</c:v>
                </c:pt>
                <c:pt idx="109">
                  <c:v>27120</c:v>
                </c:pt>
                <c:pt idx="110">
                  <c:v>27211</c:v>
                </c:pt>
                <c:pt idx="111">
                  <c:v>27303</c:v>
                </c:pt>
                <c:pt idx="112">
                  <c:v>27395</c:v>
                </c:pt>
                <c:pt idx="113">
                  <c:v>27485</c:v>
                </c:pt>
                <c:pt idx="114">
                  <c:v>27576</c:v>
                </c:pt>
                <c:pt idx="115">
                  <c:v>27668</c:v>
                </c:pt>
                <c:pt idx="116">
                  <c:v>27760</c:v>
                </c:pt>
                <c:pt idx="117">
                  <c:v>27851</c:v>
                </c:pt>
                <c:pt idx="118">
                  <c:v>27942</c:v>
                </c:pt>
                <c:pt idx="119">
                  <c:v>28034</c:v>
                </c:pt>
                <c:pt idx="120">
                  <c:v>28126</c:v>
                </c:pt>
                <c:pt idx="121">
                  <c:v>28216</c:v>
                </c:pt>
                <c:pt idx="122">
                  <c:v>28307</c:v>
                </c:pt>
                <c:pt idx="123">
                  <c:v>28399</c:v>
                </c:pt>
                <c:pt idx="124">
                  <c:v>28491</c:v>
                </c:pt>
                <c:pt idx="125">
                  <c:v>28581</c:v>
                </c:pt>
                <c:pt idx="126">
                  <c:v>28672</c:v>
                </c:pt>
                <c:pt idx="127">
                  <c:v>28764</c:v>
                </c:pt>
                <c:pt idx="128">
                  <c:v>28856</c:v>
                </c:pt>
                <c:pt idx="129">
                  <c:v>28946</c:v>
                </c:pt>
                <c:pt idx="130">
                  <c:v>29037</c:v>
                </c:pt>
                <c:pt idx="131">
                  <c:v>29129</c:v>
                </c:pt>
                <c:pt idx="132">
                  <c:v>29221</c:v>
                </c:pt>
                <c:pt idx="133">
                  <c:v>29312</c:v>
                </c:pt>
                <c:pt idx="134">
                  <c:v>29403</c:v>
                </c:pt>
                <c:pt idx="135">
                  <c:v>29495</c:v>
                </c:pt>
                <c:pt idx="136">
                  <c:v>29587</c:v>
                </c:pt>
                <c:pt idx="137">
                  <c:v>29677</c:v>
                </c:pt>
                <c:pt idx="138">
                  <c:v>29768</c:v>
                </c:pt>
                <c:pt idx="139">
                  <c:v>29860</c:v>
                </c:pt>
                <c:pt idx="140">
                  <c:v>29952</c:v>
                </c:pt>
                <c:pt idx="141">
                  <c:v>30042</c:v>
                </c:pt>
                <c:pt idx="142">
                  <c:v>30133</c:v>
                </c:pt>
                <c:pt idx="143">
                  <c:v>30225</c:v>
                </c:pt>
                <c:pt idx="144">
                  <c:v>30317</c:v>
                </c:pt>
                <c:pt idx="145">
                  <c:v>30407</c:v>
                </c:pt>
                <c:pt idx="146">
                  <c:v>30498</c:v>
                </c:pt>
                <c:pt idx="147">
                  <c:v>30590</c:v>
                </c:pt>
                <c:pt idx="148">
                  <c:v>30682</c:v>
                </c:pt>
                <c:pt idx="149">
                  <c:v>30773</c:v>
                </c:pt>
                <c:pt idx="150">
                  <c:v>30864</c:v>
                </c:pt>
                <c:pt idx="151">
                  <c:v>30956</c:v>
                </c:pt>
                <c:pt idx="152">
                  <c:v>31048</c:v>
                </c:pt>
                <c:pt idx="153">
                  <c:v>31138</c:v>
                </c:pt>
                <c:pt idx="154">
                  <c:v>31229</c:v>
                </c:pt>
                <c:pt idx="155">
                  <c:v>31321</c:v>
                </c:pt>
                <c:pt idx="156">
                  <c:v>31413</c:v>
                </c:pt>
                <c:pt idx="157">
                  <c:v>31503</c:v>
                </c:pt>
                <c:pt idx="158">
                  <c:v>31594</c:v>
                </c:pt>
                <c:pt idx="159">
                  <c:v>31686</c:v>
                </c:pt>
                <c:pt idx="160">
                  <c:v>31778</c:v>
                </c:pt>
                <c:pt idx="161">
                  <c:v>31868</c:v>
                </c:pt>
                <c:pt idx="162">
                  <c:v>31959</c:v>
                </c:pt>
                <c:pt idx="163">
                  <c:v>32051</c:v>
                </c:pt>
                <c:pt idx="164">
                  <c:v>32143</c:v>
                </c:pt>
                <c:pt idx="165">
                  <c:v>32234</c:v>
                </c:pt>
                <c:pt idx="166">
                  <c:v>32325</c:v>
                </c:pt>
                <c:pt idx="167">
                  <c:v>32417</c:v>
                </c:pt>
                <c:pt idx="168">
                  <c:v>32509</c:v>
                </c:pt>
                <c:pt idx="169">
                  <c:v>32599</c:v>
                </c:pt>
                <c:pt idx="170">
                  <c:v>32690</c:v>
                </c:pt>
                <c:pt idx="171">
                  <c:v>32782</c:v>
                </c:pt>
                <c:pt idx="172">
                  <c:v>32874</c:v>
                </c:pt>
                <c:pt idx="173">
                  <c:v>32964</c:v>
                </c:pt>
                <c:pt idx="174">
                  <c:v>33055</c:v>
                </c:pt>
                <c:pt idx="175">
                  <c:v>33147</c:v>
                </c:pt>
                <c:pt idx="176">
                  <c:v>33239</c:v>
                </c:pt>
                <c:pt idx="177">
                  <c:v>33329</c:v>
                </c:pt>
                <c:pt idx="178">
                  <c:v>33420</c:v>
                </c:pt>
                <c:pt idx="179">
                  <c:v>33512</c:v>
                </c:pt>
                <c:pt idx="180">
                  <c:v>33604</c:v>
                </c:pt>
                <c:pt idx="181">
                  <c:v>33695</c:v>
                </c:pt>
                <c:pt idx="182">
                  <c:v>33786</c:v>
                </c:pt>
                <c:pt idx="183">
                  <c:v>33878</c:v>
                </c:pt>
                <c:pt idx="184">
                  <c:v>33970</c:v>
                </c:pt>
                <c:pt idx="185">
                  <c:v>34060</c:v>
                </c:pt>
                <c:pt idx="186">
                  <c:v>34151</c:v>
                </c:pt>
                <c:pt idx="187">
                  <c:v>34243</c:v>
                </c:pt>
                <c:pt idx="188">
                  <c:v>34335</c:v>
                </c:pt>
                <c:pt idx="189">
                  <c:v>34425</c:v>
                </c:pt>
                <c:pt idx="190">
                  <c:v>34516</c:v>
                </c:pt>
                <c:pt idx="191">
                  <c:v>34608</c:v>
                </c:pt>
                <c:pt idx="192">
                  <c:v>34700</c:v>
                </c:pt>
                <c:pt idx="193">
                  <c:v>34790</c:v>
                </c:pt>
                <c:pt idx="194">
                  <c:v>34881</c:v>
                </c:pt>
                <c:pt idx="195">
                  <c:v>34973</c:v>
                </c:pt>
                <c:pt idx="196">
                  <c:v>35065</c:v>
                </c:pt>
                <c:pt idx="197">
                  <c:v>35156</c:v>
                </c:pt>
                <c:pt idx="198">
                  <c:v>35247</c:v>
                </c:pt>
                <c:pt idx="199">
                  <c:v>35339</c:v>
                </c:pt>
                <c:pt idx="200">
                  <c:v>35431</c:v>
                </c:pt>
                <c:pt idx="201">
                  <c:v>35521</c:v>
                </c:pt>
                <c:pt idx="202">
                  <c:v>35612</c:v>
                </c:pt>
                <c:pt idx="203">
                  <c:v>35704</c:v>
                </c:pt>
                <c:pt idx="204">
                  <c:v>35796</c:v>
                </c:pt>
                <c:pt idx="205">
                  <c:v>35886</c:v>
                </c:pt>
                <c:pt idx="206">
                  <c:v>35977</c:v>
                </c:pt>
                <c:pt idx="207">
                  <c:v>36069</c:v>
                </c:pt>
                <c:pt idx="208">
                  <c:v>36161</c:v>
                </c:pt>
                <c:pt idx="209">
                  <c:v>36251</c:v>
                </c:pt>
                <c:pt idx="210">
                  <c:v>36342</c:v>
                </c:pt>
                <c:pt idx="211">
                  <c:v>36434</c:v>
                </c:pt>
                <c:pt idx="212">
                  <c:v>36526</c:v>
                </c:pt>
                <c:pt idx="213">
                  <c:v>36617</c:v>
                </c:pt>
                <c:pt idx="214">
                  <c:v>36708</c:v>
                </c:pt>
                <c:pt idx="215">
                  <c:v>36800</c:v>
                </c:pt>
                <c:pt idx="216">
                  <c:v>36892</c:v>
                </c:pt>
                <c:pt idx="217">
                  <c:v>36982</c:v>
                </c:pt>
                <c:pt idx="218">
                  <c:v>37073</c:v>
                </c:pt>
                <c:pt idx="219">
                  <c:v>37165</c:v>
                </c:pt>
                <c:pt idx="220">
                  <c:v>37257</c:v>
                </c:pt>
                <c:pt idx="221">
                  <c:v>37347</c:v>
                </c:pt>
                <c:pt idx="222">
                  <c:v>37438</c:v>
                </c:pt>
                <c:pt idx="223">
                  <c:v>37530</c:v>
                </c:pt>
                <c:pt idx="224">
                  <c:v>37622</c:v>
                </c:pt>
                <c:pt idx="225">
                  <c:v>37712</c:v>
                </c:pt>
                <c:pt idx="226">
                  <c:v>37803</c:v>
                </c:pt>
                <c:pt idx="227">
                  <c:v>37895</c:v>
                </c:pt>
                <c:pt idx="228">
                  <c:v>37987</c:v>
                </c:pt>
                <c:pt idx="229">
                  <c:v>38078</c:v>
                </c:pt>
                <c:pt idx="230">
                  <c:v>38169</c:v>
                </c:pt>
                <c:pt idx="231">
                  <c:v>38261</c:v>
                </c:pt>
                <c:pt idx="232">
                  <c:v>38353</c:v>
                </c:pt>
                <c:pt idx="233">
                  <c:v>38443</c:v>
                </c:pt>
                <c:pt idx="234">
                  <c:v>38534</c:v>
                </c:pt>
                <c:pt idx="235">
                  <c:v>38626</c:v>
                </c:pt>
                <c:pt idx="236">
                  <c:v>38718</c:v>
                </c:pt>
                <c:pt idx="237">
                  <c:v>38808</c:v>
                </c:pt>
                <c:pt idx="238">
                  <c:v>38899</c:v>
                </c:pt>
                <c:pt idx="239">
                  <c:v>38991</c:v>
                </c:pt>
                <c:pt idx="240">
                  <c:v>39083</c:v>
                </c:pt>
                <c:pt idx="241">
                  <c:v>39173</c:v>
                </c:pt>
                <c:pt idx="242">
                  <c:v>39264</c:v>
                </c:pt>
                <c:pt idx="243">
                  <c:v>39356</c:v>
                </c:pt>
                <c:pt idx="244">
                  <c:v>39448</c:v>
                </c:pt>
                <c:pt idx="245">
                  <c:v>39539</c:v>
                </c:pt>
                <c:pt idx="246">
                  <c:v>39630</c:v>
                </c:pt>
                <c:pt idx="247">
                  <c:v>39722</c:v>
                </c:pt>
                <c:pt idx="248">
                  <c:v>39814</c:v>
                </c:pt>
                <c:pt idx="249">
                  <c:v>39904</c:v>
                </c:pt>
                <c:pt idx="250">
                  <c:v>39995</c:v>
                </c:pt>
                <c:pt idx="251">
                  <c:v>40087</c:v>
                </c:pt>
                <c:pt idx="252">
                  <c:v>40179</c:v>
                </c:pt>
                <c:pt idx="253">
                  <c:v>40269</c:v>
                </c:pt>
                <c:pt idx="254">
                  <c:v>40360</c:v>
                </c:pt>
                <c:pt idx="255">
                  <c:v>40452</c:v>
                </c:pt>
                <c:pt idx="256">
                  <c:v>40544</c:v>
                </c:pt>
                <c:pt idx="257">
                  <c:v>40634</c:v>
                </c:pt>
                <c:pt idx="258">
                  <c:v>40725</c:v>
                </c:pt>
                <c:pt idx="259">
                  <c:v>40817</c:v>
                </c:pt>
                <c:pt idx="260">
                  <c:v>40909</c:v>
                </c:pt>
                <c:pt idx="261">
                  <c:v>41000</c:v>
                </c:pt>
                <c:pt idx="262">
                  <c:v>41091</c:v>
                </c:pt>
                <c:pt idx="263">
                  <c:v>41183</c:v>
                </c:pt>
                <c:pt idx="264">
                  <c:v>41275</c:v>
                </c:pt>
                <c:pt idx="265">
                  <c:v>41365</c:v>
                </c:pt>
                <c:pt idx="266">
                  <c:v>41456</c:v>
                </c:pt>
                <c:pt idx="267">
                  <c:v>41548</c:v>
                </c:pt>
                <c:pt idx="268">
                  <c:v>41640</c:v>
                </c:pt>
                <c:pt idx="269">
                  <c:v>41730</c:v>
                </c:pt>
                <c:pt idx="270">
                  <c:v>41821</c:v>
                </c:pt>
                <c:pt idx="271">
                  <c:v>41913</c:v>
                </c:pt>
                <c:pt idx="272">
                  <c:v>42005</c:v>
                </c:pt>
                <c:pt idx="273">
                  <c:v>42095</c:v>
                </c:pt>
                <c:pt idx="274">
                  <c:v>42186</c:v>
                </c:pt>
                <c:pt idx="275">
                  <c:v>42278</c:v>
                </c:pt>
                <c:pt idx="276">
                  <c:v>42370</c:v>
                </c:pt>
                <c:pt idx="277">
                  <c:v>42461</c:v>
                </c:pt>
                <c:pt idx="278">
                  <c:v>42552</c:v>
                </c:pt>
                <c:pt idx="279">
                  <c:v>42644</c:v>
                </c:pt>
                <c:pt idx="280">
                  <c:v>42736</c:v>
                </c:pt>
                <c:pt idx="281">
                  <c:v>42826</c:v>
                </c:pt>
                <c:pt idx="282">
                  <c:v>42917</c:v>
                </c:pt>
                <c:pt idx="283">
                  <c:v>43009</c:v>
                </c:pt>
                <c:pt idx="284">
                  <c:v>43101</c:v>
                </c:pt>
                <c:pt idx="285">
                  <c:v>43191</c:v>
                </c:pt>
                <c:pt idx="286">
                  <c:v>43282</c:v>
                </c:pt>
                <c:pt idx="287">
                  <c:v>43374</c:v>
                </c:pt>
                <c:pt idx="288">
                  <c:v>43466</c:v>
                </c:pt>
                <c:pt idx="289">
                  <c:v>43556</c:v>
                </c:pt>
                <c:pt idx="290">
                  <c:v>43647</c:v>
                </c:pt>
                <c:pt idx="291">
                  <c:v>43739</c:v>
                </c:pt>
                <c:pt idx="292">
                  <c:v>43831</c:v>
                </c:pt>
                <c:pt idx="293">
                  <c:v>43922</c:v>
                </c:pt>
                <c:pt idx="294">
                  <c:v>44013</c:v>
                </c:pt>
                <c:pt idx="295">
                  <c:v>44105</c:v>
                </c:pt>
                <c:pt idx="296">
                  <c:v>44197</c:v>
                </c:pt>
                <c:pt idx="297">
                  <c:v>44287</c:v>
                </c:pt>
              </c:numCache>
            </c:numRef>
          </c:cat>
          <c:val>
            <c:numRef>
              <c:f>Quarterly!$J$2:$J$299</c:f>
              <c:numCache>
                <c:formatCode>0.000</c:formatCode>
                <c:ptCount val="298"/>
                <c:pt idx="0">
                  <c:v>2034.45</c:v>
                </c:pt>
                <c:pt idx="1">
                  <c:v>2029.0239999999999</c:v>
                </c:pt>
                <c:pt idx="2">
                  <c:v>2024.8340000000001</c:v>
                </c:pt>
                <c:pt idx="3">
                  <c:v>2056.5079999999998</c:v>
                </c:pt>
                <c:pt idx="4">
                  <c:v>2087.442</c:v>
                </c:pt>
                <c:pt idx="5">
                  <c:v>2121.8989999999999</c:v>
                </c:pt>
                <c:pt idx="6">
                  <c:v>2134.056</c:v>
                </c:pt>
                <c:pt idx="7">
                  <c:v>2136.44</c:v>
                </c:pt>
                <c:pt idx="8">
                  <c:v>2107.0010000000002</c:v>
                </c:pt>
                <c:pt idx="9">
                  <c:v>2099.8139999999999</c:v>
                </c:pt>
                <c:pt idx="10">
                  <c:v>2121.4929999999999</c:v>
                </c:pt>
                <c:pt idx="11">
                  <c:v>2103.6880000000001</c:v>
                </c:pt>
                <c:pt idx="12">
                  <c:v>2186.3649999999998</c:v>
                </c:pt>
                <c:pt idx="13">
                  <c:v>2253.0450000000001</c:v>
                </c:pt>
                <c:pt idx="14">
                  <c:v>2340.1120000000001</c:v>
                </c:pt>
                <c:pt idx="15">
                  <c:v>2384.92</c:v>
                </c:pt>
                <c:pt idx="16">
                  <c:v>2417.3110000000001</c:v>
                </c:pt>
                <c:pt idx="17">
                  <c:v>2459.1959999999999</c:v>
                </c:pt>
                <c:pt idx="18">
                  <c:v>2509.88</c:v>
                </c:pt>
                <c:pt idx="19">
                  <c:v>2515.4079999999999</c:v>
                </c:pt>
                <c:pt idx="20">
                  <c:v>2542.2860000000001</c:v>
                </c:pt>
                <c:pt idx="21">
                  <c:v>2547.7620000000002</c:v>
                </c:pt>
                <c:pt idx="22">
                  <c:v>2566.1529999999998</c:v>
                </c:pt>
                <c:pt idx="23">
                  <c:v>2650.431</c:v>
                </c:pt>
                <c:pt idx="24">
                  <c:v>2699.6990000000001</c:v>
                </c:pt>
                <c:pt idx="25">
                  <c:v>2720.5659999999998</c:v>
                </c:pt>
                <c:pt idx="26">
                  <c:v>2705.2579999999998</c:v>
                </c:pt>
                <c:pt idx="27">
                  <c:v>2664.3020000000001</c:v>
                </c:pt>
                <c:pt idx="28">
                  <c:v>2651.5659999999998</c:v>
                </c:pt>
                <c:pt idx="29">
                  <c:v>2654.4560000000001</c:v>
                </c:pt>
                <c:pt idx="30">
                  <c:v>2684.4340000000002</c:v>
                </c:pt>
                <c:pt idx="31">
                  <c:v>2736.96</c:v>
                </c:pt>
                <c:pt idx="32">
                  <c:v>2815.134</c:v>
                </c:pt>
                <c:pt idx="33">
                  <c:v>2860.942</c:v>
                </c:pt>
                <c:pt idx="34">
                  <c:v>2899.578</c:v>
                </c:pt>
                <c:pt idx="35">
                  <c:v>2916.9850000000001</c:v>
                </c:pt>
                <c:pt idx="36">
                  <c:v>2905.6559999999999</c:v>
                </c:pt>
                <c:pt idx="37">
                  <c:v>2929.6660000000002</c:v>
                </c:pt>
                <c:pt idx="38">
                  <c:v>2927.0340000000001</c:v>
                </c:pt>
                <c:pt idx="39">
                  <c:v>2975.2089999999998</c:v>
                </c:pt>
                <c:pt idx="40">
                  <c:v>2994.259</c:v>
                </c:pt>
                <c:pt idx="41">
                  <c:v>2987.6990000000001</c:v>
                </c:pt>
                <c:pt idx="42">
                  <c:v>3016.9789999999998</c:v>
                </c:pt>
                <c:pt idx="43">
                  <c:v>2985.7750000000001</c:v>
                </c:pt>
                <c:pt idx="44">
                  <c:v>2908.2809999999999</c:v>
                </c:pt>
                <c:pt idx="45">
                  <c:v>2927.395</c:v>
                </c:pt>
                <c:pt idx="46">
                  <c:v>2995.1120000000001</c:v>
                </c:pt>
                <c:pt idx="47">
                  <c:v>3065.1410000000001</c:v>
                </c:pt>
                <c:pt idx="48">
                  <c:v>3123.9780000000001</c:v>
                </c:pt>
                <c:pt idx="49">
                  <c:v>3194.4290000000001</c:v>
                </c:pt>
                <c:pt idx="50">
                  <c:v>3196.683</c:v>
                </c:pt>
                <c:pt idx="51">
                  <c:v>3205.79</c:v>
                </c:pt>
                <c:pt idx="52">
                  <c:v>3277.8470000000002</c:v>
                </c:pt>
                <c:pt idx="53">
                  <c:v>3260.1770000000001</c:v>
                </c:pt>
                <c:pt idx="54">
                  <c:v>3276.1329999999998</c:v>
                </c:pt>
                <c:pt idx="55">
                  <c:v>3234.087</c:v>
                </c:pt>
                <c:pt idx="56">
                  <c:v>3255.9140000000002</c:v>
                </c:pt>
                <c:pt idx="57">
                  <c:v>3311.181</c:v>
                </c:pt>
                <c:pt idx="58">
                  <c:v>3374.7420000000002</c:v>
                </c:pt>
                <c:pt idx="59">
                  <c:v>3440.924</c:v>
                </c:pt>
                <c:pt idx="60">
                  <c:v>3502.2979999999998</c:v>
                </c:pt>
                <c:pt idx="61">
                  <c:v>3533.9470000000001</c:v>
                </c:pt>
                <c:pt idx="62">
                  <c:v>3577.3620000000001</c:v>
                </c:pt>
                <c:pt idx="63">
                  <c:v>3589.1280000000002</c:v>
                </c:pt>
                <c:pt idx="64">
                  <c:v>3628.306</c:v>
                </c:pt>
                <c:pt idx="65">
                  <c:v>3669.02</c:v>
                </c:pt>
                <c:pt idx="66">
                  <c:v>3749.681</c:v>
                </c:pt>
                <c:pt idx="67">
                  <c:v>3774.2640000000001</c:v>
                </c:pt>
                <c:pt idx="68">
                  <c:v>3853.835</c:v>
                </c:pt>
                <c:pt idx="69">
                  <c:v>3895.7930000000001</c:v>
                </c:pt>
                <c:pt idx="70">
                  <c:v>3956.6570000000002</c:v>
                </c:pt>
                <c:pt idx="71">
                  <c:v>3968.8780000000002</c:v>
                </c:pt>
                <c:pt idx="72">
                  <c:v>4064.915</c:v>
                </c:pt>
                <c:pt idx="73">
                  <c:v>4116.2669999999998</c:v>
                </c:pt>
                <c:pt idx="74">
                  <c:v>4207.7820000000002</c:v>
                </c:pt>
                <c:pt idx="75">
                  <c:v>4304.7309999999998</c:v>
                </c:pt>
                <c:pt idx="76">
                  <c:v>4409.518</c:v>
                </c:pt>
                <c:pt idx="77">
                  <c:v>4424.5810000000001</c:v>
                </c:pt>
                <c:pt idx="78">
                  <c:v>4462.0529999999999</c:v>
                </c:pt>
                <c:pt idx="79">
                  <c:v>4498.66</c:v>
                </c:pt>
                <c:pt idx="80">
                  <c:v>4538.4979999999996</c:v>
                </c:pt>
                <c:pt idx="81">
                  <c:v>4541.28</c:v>
                </c:pt>
                <c:pt idx="82">
                  <c:v>4584.2460000000001</c:v>
                </c:pt>
                <c:pt idx="83">
                  <c:v>4618.8119999999999</c:v>
                </c:pt>
                <c:pt idx="84">
                  <c:v>4713.0129999999999</c:v>
                </c:pt>
                <c:pt idx="85">
                  <c:v>4791.7579999999998</c:v>
                </c:pt>
                <c:pt idx="86">
                  <c:v>4828.8919999999998</c:v>
                </c:pt>
                <c:pt idx="87">
                  <c:v>4847.8850000000002</c:v>
                </c:pt>
                <c:pt idx="88">
                  <c:v>4923.76</c:v>
                </c:pt>
                <c:pt idx="89">
                  <c:v>4938.7280000000001</c:v>
                </c:pt>
                <c:pt idx="90">
                  <c:v>4971.3490000000002</c:v>
                </c:pt>
                <c:pt idx="91">
                  <c:v>4947.1040000000003</c:v>
                </c:pt>
                <c:pt idx="92">
                  <c:v>4939.759</c:v>
                </c:pt>
                <c:pt idx="93">
                  <c:v>4946.7700000000004</c:v>
                </c:pt>
                <c:pt idx="94">
                  <c:v>4992.357</c:v>
                </c:pt>
                <c:pt idx="95">
                  <c:v>4938.857</c:v>
                </c:pt>
                <c:pt idx="96">
                  <c:v>5072.9960000000001</c:v>
                </c:pt>
                <c:pt idx="97">
                  <c:v>5100.4470000000001</c:v>
                </c:pt>
                <c:pt idx="98">
                  <c:v>5142.4219999999996</c:v>
                </c:pt>
                <c:pt idx="99">
                  <c:v>5154.5469999999996</c:v>
                </c:pt>
                <c:pt idx="100">
                  <c:v>5249.3370000000004</c:v>
                </c:pt>
                <c:pt idx="101">
                  <c:v>5368.4849999999997</c:v>
                </c:pt>
                <c:pt idx="102">
                  <c:v>5419.1840000000002</c:v>
                </c:pt>
                <c:pt idx="103">
                  <c:v>5509.9260000000004</c:v>
                </c:pt>
                <c:pt idx="104">
                  <c:v>5646.2860000000001</c:v>
                </c:pt>
                <c:pt idx="105">
                  <c:v>5707.7550000000001</c:v>
                </c:pt>
                <c:pt idx="106">
                  <c:v>5677.7380000000003</c:v>
                </c:pt>
                <c:pt idx="107">
                  <c:v>5731.6319999999996</c:v>
                </c:pt>
                <c:pt idx="108">
                  <c:v>5682.3530000000001</c:v>
                </c:pt>
                <c:pt idx="109">
                  <c:v>5695.8590000000004</c:v>
                </c:pt>
                <c:pt idx="110">
                  <c:v>5642.0249999999996</c:v>
                </c:pt>
                <c:pt idx="111">
                  <c:v>5620.1260000000002</c:v>
                </c:pt>
                <c:pt idx="112">
                  <c:v>5551.7129999999997</c:v>
                </c:pt>
                <c:pt idx="113">
                  <c:v>5591.3819999999996</c:v>
                </c:pt>
                <c:pt idx="114">
                  <c:v>5687.0870000000004</c:v>
                </c:pt>
                <c:pt idx="115">
                  <c:v>5763.665</c:v>
                </c:pt>
                <c:pt idx="116">
                  <c:v>5893.2759999999998</c:v>
                </c:pt>
                <c:pt idx="117">
                  <c:v>5936.5150000000003</c:v>
                </c:pt>
                <c:pt idx="118">
                  <c:v>5969.0889999999999</c:v>
                </c:pt>
                <c:pt idx="119">
                  <c:v>6012.3559999999998</c:v>
                </c:pt>
                <c:pt idx="120">
                  <c:v>6083.3909999999996</c:v>
                </c:pt>
                <c:pt idx="121">
                  <c:v>6201.6589999999997</c:v>
                </c:pt>
                <c:pt idx="122">
                  <c:v>6313.5590000000002</c:v>
                </c:pt>
                <c:pt idx="123">
                  <c:v>6313.6970000000001</c:v>
                </c:pt>
                <c:pt idx="124">
                  <c:v>6333.848</c:v>
                </c:pt>
                <c:pt idx="125">
                  <c:v>6578.6049999999996</c:v>
                </c:pt>
                <c:pt idx="126">
                  <c:v>6644.7539999999999</c:v>
                </c:pt>
                <c:pt idx="127">
                  <c:v>6734.0690000000004</c:v>
                </c:pt>
                <c:pt idx="128">
                  <c:v>6746.1760000000004</c:v>
                </c:pt>
                <c:pt idx="129">
                  <c:v>6753.3890000000001</c:v>
                </c:pt>
                <c:pt idx="130">
                  <c:v>6803.558</c:v>
                </c:pt>
                <c:pt idx="131">
                  <c:v>6820.5720000000001</c:v>
                </c:pt>
                <c:pt idx="132">
                  <c:v>6842.0240000000003</c:v>
                </c:pt>
                <c:pt idx="133">
                  <c:v>6701.0460000000003</c:v>
                </c:pt>
                <c:pt idx="134">
                  <c:v>6693.0820000000003</c:v>
                </c:pt>
                <c:pt idx="135">
                  <c:v>6817.9030000000002</c:v>
                </c:pt>
                <c:pt idx="136">
                  <c:v>6951.4949999999999</c:v>
                </c:pt>
                <c:pt idx="137">
                  <c:v>6899.98</c:v>
                </c:pt>
                <c:pt idx="138">
                  <c:v>6982.6090000000004</c:v>
                </c:pt>
                <c:pt idx="139">
                  <c:v>6906.5290000000005</c:v>
                </c:pt>
                <c:pt idx="140">
                  <c:v>6799.2330000000002</c:v>
                </c:pt>
                <c:pt idx="141">
                  <c:v>6830.2510000000002</c:v>
                </c:pt>
                <c:pt idx="142">
                  <c:v>6804.1390000000001</c:v>
                </c:pt>
                <c:pt idx="143">
                  <c:v>6806.857</c:v>
                </c:pt>
                <c:pt idx="144">
                  <c:v>6896.5609999999997</c:v>
                </c:pt>
                <c:pt idx="145">
                  <c:v>7053.5</c:v>
                </c:pt>
                <c:pt idx="146">
                  <c:v>7194.5039999999999</c:v>
                </c:pt>
                <c:pt idx="147">
                  <c:v>7344.5969999999998</c:v>
                </c:pt>
                <c:pt idx="148">
                  <c:v>7488.1670000000004</c:v>
                </c:pt>
                <c:pt idx="149">
                  <c:v>7617.5469999999996</c:v>
                </c:pt>
                <c:pt idx="150">
                  <c:v>7690.9849999999997</c:v>
                </c:pt>
                <c:pt idx="151">
                  <c:v>7754.1170000000002</c:v>
                </c:pt>
                <c:pt idx="152">
                  <c:v>7829.26</c:v>
                </c:pt>
                <c:pt idx="153">
                  <c:v>7898.1940000000004</c:v>
                </c:pt>
                <c:pt idx="154">
                  <c:v>8018.8090000000002</c:v>
                </c:pt>
                <c:pt idx="155">
                  <c:v>8078.415</c:v>
                </c:pt>
                <c:pt idx="156">
                  <c:v>8153.8289999999997</c:v>
                </c:pt>
                <c:pt idx="157">
                  <c:v>8190.5519999999997</c:v>
                </c:pt>
                <c:pt idx="158">
                  <c:v>8268.9349999999995</c:v>
                </c:pt>
                <c:pt idx="159">
                  <c:v>8313.3379999999997</c:v>
                </c:pt>
                <c:pt idx="160">
                  <c:v>8375.2739999999994</c:v>
                </c:pt>
                <c:pt idx="161">
                  <c:v>8465.6299999999992</c:v>
                </c:pt>
                <c:pt idx="162">
                  <c:v>8539.0750000000007</c:v>
                </c:pt>
                <c:pt idx="163">
                  <c:v>8685.6939999999995</c:v>
                </c:pt>
                <c:pt idx="164">
                  <c:v>8730.5689999999995</c:v>
                </c:pt>
                <c:pt idx="165">
                  <c:v>8845.2800000000007</c:v>
                </c:pt>
                <c:pt idx="166">
                  <c:v>8897.107</c:v>
                </c:pt>
                <c:pt idx="167">
                  <c:v>9015.6610000000001</c:v>
                </c:pt>
                <c:pt idx="168">
                  <c:v>9107.3140000000003</c:v>
                </c:pt>
                <c:pt idx="169">
                  <c:v>9176.8269999999993</c:v>
                </c:pt>
                <c:pt idx="170">
                  <c:v>9244.8160000000007</c:v>
                </c:pt>
                <c:pt idx="171">
                  <c:v>9263.0329999999994</c:v>
                </c:pt>
                <c:pt idx="172">
                  <c:v>9364.259</c:v>
                </c:pt>
                <c:pt idx="173">
                  <c:v>9398.2430000000004</c:v>
                </c:pt>
                <c:pt idx="174">
                  <c:v>9404.4940000000006</c:v>
                </c:pt>
                <c:pt idx="175">
                  <c:v>9318.8760000000002</c:v>
                </c:pt>
                <c:pt idx="176">
                  <c:v>9275.2759999999998</c:v>
                </c:pt>
                <c:pt idx="177">
                  <c:v>9347.5969999999998</c:v>
                </c:pt>
                <c:pt idx="178">
                  <c:v>9394.8340000000007</c:v>
                </c:pt>
                <c:pt idx="179">
                  <c:v>9427.5810000000001</c:v>
                </c:pt>
                <c:pt idx="180">
                  <c:v>9540.4439999999995</c:v>
                </c:pt>
                <c:pt idx="181">
                  <c:v>9643.893</c:v>
                </c:pt>
                <c:pt idx="182">
                  <c:v>9739.1849999999995</c:v>
                </c:pt>
                <c:pt idx="183">
                  <c:v>9840.7530000000006</c:v>
                </c:pt>
                <c:pt idx="184">
                  <c:v>9857.1849999999995</c:v>
                </c:pt>
                <c:pt idx="185">
                  <c:v>9914.5650000000005</c:v>
                </c:pt>
                <c:pt idx="186">
                  <c:v>9961.8729999999996</c:v>
                </c:pt>
                <c:pt idx="187">
                  <c:v>10097.361999999999</c:v>
                </c:pt>
                <c:pt idx="188">
                  <c:v>10195.338</c:v>
                </c:pt>
                <c:pt idx="189">
                  <c:v>10333.495000000001</c:v>
                </c:pt>
                <c:pt idx="190">
                  <c:v>10393.897999999999</c:v>
                </c:pt>
                <c:pt idx="191">
                  <c:v>10512.962</c:v>
                </c:pt>
                <c:pt idx="192">
                  <c:v>10550.251</c:v>
                </c:pt>
                <c:pt idx="193">
                  <c:v>10581.723</c:v>
                </c:pt>
                <c:pt idx="194">
                  <c:v>10671.737999999999</c:v>
                </c:pt>
                <c:pt idx="195">
                  <c:v>10744.203</c:v>
                </c:pt>
                <c:pt idx="196">
                  <c:v>10824.674000000001</c:v>
                </c:pt>
                <c:pt idx="197">
                  <c:v>11005.217000000001</c:v>
                </c:pt>
                <c:pt idx="198">
                  <c:v>11103.934999999999</c:v>
                </c:pt>
                <c:pt idx="199">
                  <c:v>11219.237999999999</c:v>
                </c:pt>
                <c:pt idx="200">
                  <c:v>11291.665000000001</c:v>
                </c:pt>
                <c:pt idx="201">
                  <c:v>11479.33</c:v>
                </c:pt>
                <c:pt idx="202">
                  <c:v>11622.911</c:v>
                </c:pt>
                <c:pt idx="203">
                  <c:v>11722.722</c:v>
                </c:pt>
                <c:pt idx="204">
                  <c:v>11839.876</c:v>
                </c:pt>
                <c:pt idx="205">
                  <c:v>11949.492</c:v>
                </c:pt>
                <c:pt idx="206">
                  <c:v>12099.191000000001</c:v>
                </c:pt>
                <c:pt idx="207">
                  <c:v>12294.736999999999</c:v>
                </c:pt>
                <c:pt idx="208">
                  <c:v>12410.778</c:v>
                </c:pt>
                <c:pt idx="209">
                  <c:v>12514.407999999999</c:v>
                </c:pt>
                <c:pt idx="210">
                  <c:v>12679.977000000001</c:v>
                </c:pt>
                <c:pt idx="211">
                  <c:v>12888.281000000001</c:v>
                </c:pt>
                <c:pt idx="212">
                  <c:v>12935.252</c:v>
                </c:pt>
                <c:pt idx="213">
                  <c:v>13170.749</c:v>
                </c:pt>
                <c:pt idx="214">
                  <c:v>13183.89</c:v>
                </c:pt>
                <c:pt idx="215">
                  <c:v>13262.25</c:v>
                </c:pt>
                <c:pt idx="216">
                  <c:v>13219.251</c:v>
                </c:pt>
                <c:pt idx="217">
                  <c:v>13301.394</c:v>
                </c:pt>
                <c:pt idx="218">
                  <c:v>13248.142</c:v>
                </c:pt>
                <c:pt idx="219">
                  <c:v>13284.880999999999</c:v>
                </c:pt>
                <c:pt idx="220">
                  <c:v>13394.91</c:v>
                </c:pt>
                <c:pt idx="221">
                  <c:v>13477.356</c:v>
                </c:pt>
                <c:pt idx="222">
                  <c:v>13531.741</c:v>
                </c:pt>
                <c:pt idx="223">
                  <c:v>13549.421</c:v>
                </c:pt>
                <c:pt idx="224">
                  <c:v>13619.433999999999</c:v>
                </c:pt>
                <c:pt idx="225">
                  <c:v>13741.107</c:v>
                </c:pt>
                <c:pt idx="226">
                  <c:v>13970.156999999999</c:v>
                </c:pt>
                <c:pt idx="227">
                  <c:v>14131.379000000001</c:v>
                </c:pt>
                <c:pt idx="228">
                  <c:v>14212.34</c:v>
                </c:pt>
                <c:pt idx="229">
                  <c:v>14323.017</c:v>
                </c:pt>
                <c:pt idx="230">
                  <c:v>14457.832</c:v>
                </c:pt>
                <c:pt idx="231">
                  <c:v>14605.594999999999</c:v>
                </c:pt>
                <c:pt idx="232">
                  <c:v>14767.846</c:v>
                </c:pt>
                <c:pt idx="233">
                  <c:v>14839.707</c:v>
                </c:pt>
                <c:pt idx="234">
                  <c:v>14956.290999999999</c:v>
                </c:pt>
                <c:pt idx="235">
                  <c:v>15041.232</c:v>
                </c:pt>
                <c:pt idx="236">
                  <c:v>15244.088</c:v>
                </c:pt>
                <c:pt idx="237">
                  <c:v>15281.525</c:v>
                </c:pt>
                <c:pt idx="238">
                  <c:v>15304.517</c:v>
                </c:pt>
                <c:pt idx="239">
                  <c:v>15433.643</c:v>
                </c:pt>
                <c:pt idx="240">
                  <c:v>15478.956</c:v>
                </c:pt>
                <c:pt idx="241">
                  <c:v>15577.779</c:v>
                </c:pt>
                <c:pt idx="242">
                  <c:v>15671.605</c:v>
                </c:pt>
                <c:pt idx="243">
                  <c:v>15767.146000000001</c:v>
                </c:pt>
                <c:pt idx="244">
                  <c:v>15702.906000000001</c:v>
                </c:pt>
                <c:pt idx="245">
                  <c:v>15792.772999999999</c:v>
                </c:pt>
                <c:pt idx="246">
                  <c:v>15709.562</c:v>
                </c:pt>
                <c:pt idx="247">
                  <c:v>15366.607</c:v>
                </c:pt>
                <c:pt idx="248">
                  <c:v>15187.475</c:v>
                </c:pt>
                <c:pt idx="249">
                  <c:v>15161.772000000001</c:v>
                </c:pt>
                <c:pt idx="250">
                  <c:v>15216.647000000001</c:v>
                </c:pt>
                <c:pt idx="251">
                  <c:v>15379.155000000001</c:v>
                </c:pt>
                <c:pt idx="252">
                  <c:v>15456.058999999999</c:v>
                </c:pt>
                <c:pt idx="253">
                  <c:v>15605.628000000001</c:v>
                </c:pt>
                <c:pt idx="254">
                  <c:v>15726.281999999999</c:v>
                </c:pt>
                <c:pt idx="255">
                  <c:v>15807.995000000001</c:v>
                </c:pt>
                <c:pt idx="256">
                  <c:v>15769.911</c:v>
                </c:pt>
                <c:pt idx="257">
                  <c:v>15876.839</c:v>
                </c:pt>
                <c:pt idx="258">
                  <c:v>15870.683999999999</c:v>
                </c:pt>
                <c:pt idx="259">
                  <c:v>16048.701999999999</c:v>
                </c:pt>
                <c:pt idx="260">
                  <c:v>16179.968000000001</c:v>
                </c:pt>
                <c:pt idx="261">
                  <c:v>16253.726000000001</c:v>
                </c:pt>
                <c:pt idx="262">
                  <c:v>16282.151</c:v>
                </c:pt>
                <c:pt idx="263">
                  <c:v>16300.035</c:v>
                </c:pt>
                <c:pt idx="264">
                  <c:v>16441.485000000001</c:v>
                </c:pt>
                <c:pt idx="265">
                  <c:v>16464.401999999998</c:v>
                </c:pt>
                <c:pt idx="266">
                  <c:v>16594.742999999999</c:v>
                </c:pt>
                <c:pt idx="267">
                  <c:v>16712.759999999998</c:v>
                </c:pt>
                <c:pt idx="268">
                  <c:v>16654.246999999999</c:v>
                </c:pt>
                <c:pt idx="269">
                  <c:v>16868.109</c:v>
                </c:pt>
                <c:pt idx="270">
                  <c:v>17064.616000000002</c:v>
                </c:pt>
                <c:pt idx="271">
                  <c:v>17141.235000000001</c:v>
                </c:pt>
                <c:pt idx="272">
                  <c:v>17280.647000000001</c:v>
                </c:pt>
                <c:pt idx="273">
                  <c:v>17380.875</c:v>
                </c:pt>
                <c:pt idx="274">
                  <c:v>17437.080000000002</c:v>
                </c:pt>
                <c:pt idx="275">
                  <c:v>17462.579000000002</c:v>
                </c:pt>
                <c:pt idx="276">
                  <c:v>17565.465</c:v>
                </c:pt>
                <c:pt idx="277">
                  <c:v>17618.580999999998</c:v>
                </c:pt>
                <c:pt idx="278">
                  <c:v>17724.489000000001</c:v>
                </c:pt>
                <c:pt idx="279">
                  <c:v>17812.560000000001</c:v>
                </c:pt>
                <c:pt idx="280">
                  <c:v>17896.623</c:v>
                </c:pt>
                <c:pt idx="281">
                  <c:v>17996.802</c:v>
                </c:pt>
                <c:pt idx="282">
                  <c:v>18126.225999999999</c:v>
                </c:pt>
                <c:pt idx="283">
                  <c:v>18296.685000000001</c:v>
                </c:pt>
                <c:pt idx="284">
                  <c:v>18436.261999999999</c:v>
                </c:pt>
                <c:pt idx="285">
                  <c:v>18590.004000000001</c:v>
                </c:pt>
                <c:pt idx="286">
                  <c:v>18679.598999999998</c:v>
                </c:pt>
                <c:pt idx="287">
                  <c:v>18721.280999999999</c:v>
                </c:pt>
                <c:pt idx="288">
                  <c:v>18833.195</c:v>
                </c:pt>
                <c:pt idx="289">
                  <c:v>18982.527999999998</c:v>
                </c:pt>
                <c:pt idx="290">
                  <c:v>19112.652999999998</c:v>
                </c:pt>
                <c:pt idx="291">
                  <c:v>19202.310000000001</c:v>
                </c:pt>
                <c:pt idx="292">
                  <c:v>18951.991999999998</c:v>
                </c:pt>
                <c:pt idx="293">
                  <c:v>17258.205000000002</c:v>
                </c:pt>
                <c:pt idx="294">
                  <c:v>18560.774000000001</c:v>
                </c:pt>
                <c:pt idx="295">
                  <c:v>18767.777999999998</c:v>
                </c:pt>
                <c:pt idx="296">
                  <c:v>19055.654999999999</c:v>
                </c:pt>
                <c:pt idx="297">
                  <c:v>19368.310000000001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5DA-9444-B717-82F9041753F8}"/>
            </c:ext>
          </c:extLst>
        </c:ser>
        <c:ser>
          <c:idx val="1"/>
          <c:order val="1"/>
          <c:tx>
            <c:strRef>
              <c:f>Quarterly!$K$1</c:f>
              <c:strCache>
                <c:ptCount val="1"/>
                <c:pt idx="0">
                  <c:v>Trend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Quarterly!$I$2:$I$299</c:f>
              <c:numCache>
                <c:formatCode>yyyy\-mm\-dd</c:formatCode>
                <c:ptCount val="298"/>
                <c:pt idx="0">
                  <c:v>17168</c:v>
                </c:pt>
                <c:pt idx="1">
                  <c:v>17258</c:v>
                </c:pt>
                <c:pt idx="2">
                  <c:v>17349</c:v>
                </c:pt>
                <c:pt idx="3">
                  <c:v>17441</c:v>
                </c:pt>
                <c:pt idx="4">
                  <c:v>17533</c:v>
                </c:pt>
                <c:pt idx="5">
                  <c:v>17624</c:v>
                </c:pt>
                <c:pt idx="6">
                  <c:v>17715</c:v>
                </c:pt>
                <c:pt idx="7">
                  <c:v>17807</c:v>
                </c:pt>
                <c:pt idx="8">
                  <c:v>17899</c:v>
                </c:pt>
                <c:pt idx="9">
                  <c:v>17989</c:v>
                </c:pt>
                <c:pt idx="10">
                  <c:v>18080</c:v>
                </c:pt>
                <c:pt idx="11">
                  <c:v>18172</c:v>
                </c:pt>
                <c:pt idx="12">
                  <c:v>18264</c:v>
                </c:pt>
                <c:pt idx="13">
                  <c:v>18354</c:v>
                </c:pt>
                <c:pt idx="14">
                  <c:v>18445</c:v>
                </c:pt>
                <c:pt idx="15">
                  <c:v>18537</c:v>
                </c:pt>
                <c:pt idx="16">
                  <c:v>18629</c:v>
                </c:pt>
                <c:pt idx="17">
                  <c:v>18719</c:v>
                </c:pt>
                <c:pt idx="18">
                  <c:v>18810</c:v>
                </c:pt>
                <c:pt idx="19">
                  <c:v>18902</c:v>
                </c:pt>
                <c:pt idx="20">
                  <c:v>18994</c:v>
                </c:pt>
                <c:pt idx="21">
                  <c:v>19085</c:v>
                </c:pt>
                <c:pt idx="22">
                  <c:v>19176</c:v>
                </c:pt>
                <c:pt idx="23">
                  <c:v>19268</c:v>
                </c:pt>
                <c:pt idx="24">
                  <c:v>19360</c:v>
                </c:pt>
                <c:pt idx="25">
                  <c:v>19450</c:v>
                </c:pt>
                <c:pt idx="26">
                  <c:v>19541</c:v>
                </c:pt>
                <c:pt idx="27">
                  <c:v>19633</c:v>
                </c:pt>
                <c:pt idx="28">
                  <c:v>19725</c:v>
                </c:pt>
                <c:pt idx="29">
                  <c:v>19815</c:v>
                </c:pt>
                <c:pt idx="30">
                  <c:v>19906</c:v>
                </c:pt>
                <c:pt idx="31">
                  <c:v>19998</c:v>
                </c:pt>
                <c:pt idx="32">
                  <c:v>20090</c:v>
                </c:pt>
                <c:pt idx="33">
                  <c:v>20180</c:v>
                </c:pt>
                <c:pt idx="34">
                  <c:v>20271</c:v>
                </c:pt>
                <c:pt idx="35">
                  <c:v>20363</c:v>
                </c:pt>
                <c:pt idx="36">
                  <c:v>20455</c:v>
                </c:pt>
                <c:pt idx="37">
                  <c:v>20546</c:v>
                </c:pt>
                <c:pt idx="38">
                  <c:v>20637</c:v>
                </c:pt>
                <c:pt idx="39">
                  <c:v>20729</c:v>
                </c:pt>
                <c:pt idx="40">
                  <c:v>20821</c:v>
                </c:pt>
                <c:pt idx="41">
                  <c:v>20911</c:v>
                </c:pt>
                <c:pt idx="42">
                  <c:v>21002</c:v>
                </c:pt>
                <c:pt idx="43">
                  <c:v>21094</c:v>
                </c:pt>
                <c:pt idx="44">
                  <c:v>21186</c:v>
                </c:pt>
                <c:pt idx="45">
                  <c:v>21276</c:v>
                </c:pt>
                <c:pt idx="46">
                  <c:v>21367</c:v>
                </c:pt>
                <c:pt idx="47">
                  <c:v>21459</c:v>
                </c:pt>
                <c:pt idx="48">
                  <c:v>21551</c:v>
                </c:pt>
                <c:pt idx="49">
                  <c:v>21641</c:v>
                </c:pt>
                <c:pt idx="50">
                  <c:v>21732</c:v>
                </c:pt>
                <c:pt idx="51">
                  <c:v>21824</c:v>
                </c:pt>
                <c:pt idx="52">
                  <c:v>21916</c:v>
                </c:pt>
                <c:pt idx="53">
                  <c:v>22007</c:v>
                </c:pt>
                <c:pt idx="54">
                  <c:v>22098</c:v>
                </c:pt>
                <c:pt idx="55">
                  <c:v>22190</c:v>
                </c:pt>
                <c:pt idx="56">
                  <c:v>22282</c:v>
                </c:pt>
                <c:pt idx="57">
                  <c:v>22372</c:v>
                </c:pt>
                <c:pt idx="58">
                  <c:v>22463</c:v>
                </c:pt>
                <c:pt idx="59">
                  <c:v>22555</c:v>
                </c:pt>
                <c:pt idx="60">
                  <c:v>22647</c:v>
                </c:pt>
                <c:pt idx="61">
                  <c:v>22737</c:v>
                </c:pt>
                <c:pt idx="62">
                  <c:v>22828</c:v>
                </c:pt>
                <c:pt idx="63">
                  <c:v>22920</c:v>
                </c:pt>
                <c:pt idx="64">
                  <c:v>23012</c:v>
                </c:pt>
                <c:pt idx="65">
                  <c:v>23102</c:v>
                </c:pt>
                <c:pt idx="66">
                  <c:v>23193</c:v>
                </c:pt>
                <c:pt idx="67">
                  <c:v>23285</c:v>
                </c:pt>
                <c:pt idx="68">
                  <c:v>23377</c:v>
                </c:pt>
                <c:pt idx="69">
                  <c:v>23468</c:v>
                </c:pt>
                <c:pt idx="70">
                  <c:v>23559</c:v>
                </c:pt>
                <c:pt idx="71">
                  <c:v>23651</c:v>
                </c:pt>
                <c:pt idx="72">
                  <c:v>23743</c:v>
                </c:pt>
                <c:pt idx="73">
                  <c:v>23833</c:v>
                </c:pt>
                <c:pt idx="74">
                  <c:v>23924</c:v>
                </c:pt>
                <c:pt idx="75">
                  <c:v>24016</c:v>
                </c:pt>
                <c:pt idx="76">
                  <c:v>24108</c:v>
                </c:pt>
                <c:pt idx="77">
                  <c:v>24198</c:v>
                </c:pt>
                <c:pt idx="78">
                  <c:v>24289</c:v>
                </c:pt>
                <c:pt idx="79">
                  <c:v>24381</c:v>
                </c:pt>
                <c:pt idx="80">
                  <c:v>24473</c:v>
                </c:pt>
                <c:pt idx="81">
                  <c:v>24563</c:v>
                </c:pt>
                <c:pt idx="82">
                  <c:v>24654</c:v>
                </c:pt>
                <c:pt idx="83">
                  <c:v>24746</c:v>
                </c:pt>
                <c:pt idx="84">
                  <c:v>24838</c:v>
                </c:pt>
                <c:pt idx="85">
                  <c:v>24929</c:v>
                </c:pt>
                <c:pt idx="86">
                  <c:v>25020</c:v>
                </c:pt>
                <c:pt idx="87">
                  <c:v>25112</c:v>
                </c:pt>
                <c:pt idx="88">
                  <c:v>25204</c:v>
                </c:pt>
                <c:pt idx="89">
                  <c:v>25294</c:v>
                </c:pt>
                <c:pt idx="90">
                  <c:v>25385</c:v>
                </c:pt>
                <c:pt idx="91">
                  <c:v>25477</c:v>
                </c:pt>
                <c:pt idx="92">
                  <c:v>25569</c:v>
                </c:pt>
                <c:pt idx="93">
                  <c:v>25659</c:v>
                </c:pt>
                <c:pt idx="94">
                  <c:v>25750</c:v>
                </c:pt>
                <c:pt idx="95">
                  <c:v>25842</c:v>
                </c:pt>
                <c:pt idx="96">
                  <c:v>25934</c:v>
                </c:pt>
                <c:pt idx="97">
                  <c:v>26024</c:v>
                </c:pt>
                <c:pt idx="98">
                  <c:v>26115</c:v>
                </c:pt>
                <c:pt idx="99">
                  <c:v>26207</c:v>
                </c:pt>
                <c:pt idx="100">
                  <c:v>26299</c:v>
                </c:pt>
                <c:pt idx="101">
                  <c:v>26390</c:v>
                </c:pt>
                <c:pt idx="102">
                  <c:v>26481</c:v>
                </c:pt>
                <c:pt idx="103">
                  <c:v>26573</c:v>
                </c:pt>
                <c:pt idx="104">
                  <c:v>26665</c:v>
                </c:pt>
                <c:pt idx="105">
                  <c:v>26755</c:v>
                </c:pt>
                <c:pt idx="106">
                  <c:v>26846</c:v>
                </c:pt>
                <c:pt idx="107">
                  <c:v>26938</c:v>
                </c:pt>
                <c:pt idx="108">
                  <c:v>27030</c:v>
                </c:pt>
                <c:pt idx="109">
                  <c:v>27120</c:v>
                </c:pt>
                <c:pt idx="110">
                  <c:v>27211</c:v>
                </c:pt>
                <c:pt idx="111">
                  <c:v>27303</c:v>
                </c:pt>
                <c:pt idx="112">
                  <c:v>27395</c:v>
                </c:pt>
                <c:pt idx="113">
                  <c:v>27485</c:v>
                </c:pt>
                <c:pt idx="114">
                  <c:v>27576</c:v>
                </c:pt>
                <c:pt idx="115">
                  <c:v>27668</c:v>
                </c:pt>
                <c:pt idx="116">
                  <c:v>27760</c:v>
                </c:pt>
                <c:pt idx="117">
                  <c:v>27851</c:v>
                </c:pt>
                <c:pt idx="118">
                  <c:v>27942</c:v>
                </c:pt>
                <c:pt idx="119">
                  <c:v>28034</c:v>
                </c:pt>
                <c:pt idx="120">
                  <c:v>28126</c:v>
                </c:pt>
                <c:pt idx="121">
                  <c:v>28216</c:v>
                </c:pt>
                <c:pt idx="122">
                  <c:v>28307</c:v>
                </c:pt>
                <c:pt idx="123">
                  <c:v>28399</c:v>
                </c:pt>
                <c:pt idx="124">
                  <c:v>28491</c:v>
                </c:pt>
                <c:pt idx="125">
                  <c:v>28581</c:v>
                </c:pt>
                <c:pt idx="126">
                  <c:v>28672</c:v>
                </c:pt>
                <c:pt idx="127">
                  <c:v>28764</c:v>
                </c:pt>
                <c:pt idx="128">
                  <c:v>28856</c:v>
                </c:pt>
                <c:pt idx="129">
                  <c:v>28946</c:v>
                </c:pt>
                <c:pt idx="130">
                  <c:v>29037</c:v>
                </c:pt>
                <c:pt idx="131">
                  <c:v>29129</c:v>
                </c:pt>
                <c:pt idx="132">
                  <c:v>29221</c:v>
                </c:pt>
                <c:pt idx="133">
                  <c:v>29312</c:v>
                </c:pt>
                <c:pt idx="134">
                  <c:v>29403</c:v>
                </c:pt>
                <c:pt idx="135">
                  <c:v>29495</c:v>
                </c:pt>
                <c:pt idx="136">
                  <c:v>29587</c:v>
                </c:pt>
                <c:pt idx="137">
                  <c:v>29677</c:v>
                </c:pt>
                <c:pt idx="138">
                  <c:v>29768</c:v>
                </c:pt>
                <c:pt idx="139">
                  <c:v>29860</c:v>
                </c:pt>
                <c:pt idx="140">
                  <c:v>29952</c:v>
                </c:pt>
                <c:pt idx="141">
                  <c:v>30042</c:v>
                </c:pt>
                <c:pt idx="142">
                  <c:v>30133</c:v>
                </c:pt>
                <c:pt idx="143">
                  <c:v>30225</c:v>
                </c:pt>
                <c:pt idx="144">
                  <c:v>30317</c:v>
                </c:pt>
                <c:pt idx="145">
                  <c:v>30407</c:v>
                </c:pt>
                <c:pt idx="146">
                  <c:v>30498</c:v>
                </c:pt>
                <c:pt idx="147">
                  <c:v>30590</c:v>
                </c:pt>
                <c:pt idx="148">
                  <c:v>30682</c:v>
                </c:pt>
                <c:pt idx="149">
                  <c:v>30773</c:v>
                </c:pt>
                <c:pt idx="150">
                  <c:v>30864</c:v>
                </c:pt>
                <c:pt idx="151">
                  <c:v>30956</c:v>
                </c:pt>
                <c:pt idx="152">
                  <c:v>31048</c:v>
                </c:pt>
                <c:pt idx="153">
                  <c:v>31138</c:v>
                </c:pt>
                <c:pt idx="154">
                  <c:v>31229</c:v>
                </c:pt>
                <c:pt idx="155">
                  <c:v>31321</c:v>
                </c:pt>
                <c:pt idx="156">
                  <c:v>31413</c:v>
                </c:pt>
                <c:pt idx="157">
                  <c:v>31503</c:v>
                </c:pt>
                <c:pt idx="158">
                  <c:v>31594</c:v>
                </c:pt>
                <c:pt idx="159">
                  <c:v>31686</c:v>
                </c:pt>
                <c:pt idx="160">
                  <c:v>31778</c:v>
                </c:pt>
                <c:pt idx="161">
                  <c:v>31868</c:v>
                </c:pt>
                <c:pt idx="162">
                  <c:v>31959</c:v>
                </c:pt>
                <c:pt idx="163">
                  <c:v>32051</c:v>
                </c:pt>
                <c:pt idx="164">
                  <c:v>32143</c:v>
                </c:pt>
                <c:pt idx="165">
                  <c:v>32234</c:v>
                </c:pt>
                <c:pt idx="166">
                  <c:v>32325</c:v>
                </c:pt>
                <c:pt idx="167">
                  <c:v>32417</c:v>
                </c:pt>
                <c:pt idx="168">
                  <c:v>32509</c:v>
                </c:pt>
                <c:pt idx="169">
                  <c:v>32599</c:v>
                </c:pt>
                <c:pt idx="170">
                  <c:v>32690</c:v>
                </c:pt>
                <c:pt idx="171">
                  <c:v>32782</c:v>
                </c:pt>
                <c:pt idx="172">
                  <c:v>32874</c:v>
                </c:pt>
                <c:pt idx="173">
                  <c:v>32964</c:v>
                </c:pt>
                <c:pt idx="174">
                  <c:v>33055</c:v>
                </c:pt>
                <c:pt idx="175">
                  <c:v>33147</c:v>
                </c:pt>
                <c:pt idx="176">
                  <c:v>33239</c:v>
                </c:pt>
                <c:pt idx="177">
                  <c:v>33329</c:v>
                </c:pt>
                <c:pt idx="178">
                  <c:v>33420</c:v>
                </c:pt>
                <c:pt idx="179">
                  <c:v>33512</c:v>
                </c:pt>
                <c:pt idx="180">
                  <c:v>33604</c:v>
                </c:pt>
                <c:pt idx="181">
                  <c:v>33695</c:v>
                </c:pt>
                <c:pt idx="182">
                  <c:v>33786</c:v>
                </c:pt>
                <c:pt idx="183">
                  <c:v>33878</c:v>
                </c:pt>
                <c:pt idx="184">
                  <c:v>33970</c:v>
                </c:pt>
                <c:pt idx="185">
                  <c:v>34060</c:v>
                </c:pt>
                <c:pt idx="186">
                  <c:v>34151</c:v>
                </c:pt>
                <c:pt idx="187">
                  <c:v>34243</c:v>
                </c:pt>
                <c:pt idx="188">
                  <c:v>34335</c:v>
                </c:pt>
                <c:pt idx="189">
                  <c:v>34425</c:v>
                </c:pt>
                <c:pt idx="190">
                  <c:v>34516</c:v>
                </c:pt>
                <c:pt idx="191">
                  <c:v>34608</c:v>
                </c:pt>
                <c:pt idx="192">
                  <c:v>34700</c:v>
                </c:pt>
                <c:pt idx="193">
                  <c:v>34790</c:v>
                </c:pt>
                <c:pt idx="194">
                  <c:v>34881</c:v>
                </c:pt>
                <c:pt idx="195">
                  <c:v>34973</c:v>
                </c:pt>
                <c:pt idx="196">
                  <c:v>35065</c:v>
                </c:pt>
                <c:pt idx="197">
                  <c:v>35156</c:v>
                </c:pt>
                <c:pt idx="198">
                  <c:v>35247</c:v>
                </c:pt>
                <c:pt idx="199">
                  <c:v>35339</c:v>
                </c:pt>
                <c:pt idx="200">
                  <c:v>35431</c:v>
                </c:pt>
                <c:pt idx="201">
                  <c:v>35521</c:v>
                </c:pt>
                <c:pt idx="202">
                  <c:v>35612</c:v>
                </c:pt>
                <c:pt idx="203">
                  <c:v>35704</c:v>
                </c:pt>
                <c:pt idx="204">
                  <c:v>35796</c:v>
                </c:pt>
                <c:pt idx="205">
                  <c:v>35886</c:v>
                </c:pt>
                <c:pt idx="206">
                  <c:v>35977</c:v>
                </c:pt>
                <c:pt idx="207">
                  <c:v>36069</c:v>
                </c:pt>
                <c:pt idx="208">
                  <c:v>36161</c:v>
                </c:pt>
                <c:pt idx="209">
                  <c:v>36251</c:v>
                </c:pt>
                <c:pt idx="210">
                  <c:v>36342</c:v>
                </c:pt>
                <c:pt idx="211">
                  <c:v>36434</c:v>
                </c:pt>
                <c:pt idx="212">
                  <c:v>36526</c:v>
                </c:pt>
                <c:pt idx="213">
                  <c:v>36617</c:v>
                </c:pt>
                <c:pt idx="214">
                  <c:v>36708</c:v>
                </c:pt>
                <c:pt idx="215">
                  <c:v>36800</c:v>
                </c:pt>
                <c:pt idx="216">
                  <c:v>36892</c:v>
                </c:pt>
                <c:pt idx="217">
                  <c:v>36982</c:v>
                </c:pt>
                <c:pt idx="218">
                  <c:v>37073</c:v>
                </c:pt>
                <c:pt idx="219">
                  <c:v>37165</c:v>
                </c:pt>
                <c:pt idx="220">
                  <c:v>37257</c:v>
                </c:pt>
                <c:pt idx="221">
                  <c:v>37347</c:v>
                </c:pt>
                <c:pt idx="222">
                  <c:v>37438</c:v>
                </c:pt>
                <c:pt idx="223">
                  <c:v>37530</c:v>
                </c:pt>
                <c:pt idx="224">
                  <c:v>37622</c:v>
                </c:pt>
                <c:pt idx="225">
                  <c:v>37712</c:v>
                </c:pt>
                <c:pt idx="226">
                  <c:v>37803</c:v>
                </c:pt>
                <c:pt idx="227">
                  <c:v>37895</c:v>
                </c:pt>
                <c:pt idx="228">
                  <c:v>37987</c:v>
                </c:pt>
                <c:pt idx="229">
                  <c:v>38078</c:v>
                </c:pt>
                <c:pt idx="230">
                  <c:v>38169</c:v>
                </c:pt>
                <c:pt idx="231">
                  <c:v>38261</c:v>
                </c:pt>
                <c:pt idx="232">
                  <c:v>38353</c:v>
                </c:pt>
                <c:pt idx="233">
                  <c:v>38443</c:v>
                </c:pt>
                <c:pt idx="234">
                  <c:v>38534</c:v>
                </c:pt>
                <c:pt idx="235">
                  <c:v>38626</c:v>
                </c:pt>
                <c:pt idx="236">
                  <c:v>38718</c:v>
                </c:pt>
                <c:pt idx="237">
                  <c:v>38808</c:v>
                </c:pt>
                <c:pt idx="238">
                  <c:v>38899</c:v>
                </c:pt>
                <c:pt idx="239">
                  <c:v>38991</c:v>
                </c:pt>
                <c:pt idx="240">
                  <c:v>39083</c:v>
                </c:pt>
                <c:pt idx="241">
                  <c:v>39173</c:v>
                </c:pt>
                <c:pt idx="242">
                  <c:v>39264</c:v>
                </c:pt>
                <c:pt idx="243">
                  <c:v>39356</c:v>
                </c:pt>
                <c:pt idx="244">
                  <c:v>39448</c:v>
                </c:pt>
                <c:pt idx="245">
                  <c:v>39539</c:v>
                </c:pt>
                <c:pt idx="246">
                  <c:v>39630</c:v>
                </c:pt>
                <c:pt idx="247">
                  <c:v>39722</c:v>
                </c:pt>
                <c:pt idx="248">
                  <c:v>39814</c:v>
                </c:pt>
                <c:pt idx="249">
                  <c:v>39904</c:v>
                </c:pt>
                <c:pt idx="250">
                  <c:v>39995</c:v>
                </c:pt>
                <c:pt idx="251">
                  <c:v>40087</c:v>
                </c:pt>
                <c:pt idx="252">
                  <c:v>40179</c:v>
                </c:pt>
                <c:pt idx="253">
                  <c:v>40269</c:v>
                </c:pt>
                <c:pt idx="254">
                  <c:v>40360</c:v>
                </c:pt>
                <c:pt idx="255">
                  <c:v>40452</c:v>
                </c:pt>
                <c:pt idx="256">
                  <c:v>40544</c:v>
                </c:pt>
                <c:pt idx="257">
                  <c:v>40634</c:v>
                </c:pt>
                <c:pt idx="258">
                  <c:v>40725</c:v>
                </c:pt>
                <c:pt idx="259">
                  <c:v>40817</c:v>
                </c:pt>
                <c:pt idx="260">
                  <c:v>40909</c:v>
                </c:pt>
                <c:pt idx="261">
                  <c:v>41000</c:v>
                </c:pt>
                <c:pt idx="262">
                  <c:v>41091</c:v>
                </c:pt>
                <c:pt idx="263">
                  <c:v>41183</c:v>
                </c:pt>
                <c:pt idx="264">
                  <c:v>41275</c:v>
                </c:pt>
                <c:pt idx="265">
                  <c:v>41365</c:v>
                </c:pt>
                <c:pt idx="266">
                  <c:v>41456</c:v>
                </c:pt>
                <c:pt idx="267">
                  <c:v>41548</c:v>
                </c:pt>
                <c:pt idx="268">
                  <c:v>41640</c:v>
                </c:pt>
                <c:pt idx="269">
                  <c:v>41730</c:v>
                </c:pt>
                <c:pt idx="270">
                  <c:v>41821</c:v>
                </c:pt>
                <c:pt idx="271">
                  <c:v>41913</c:v>
                </c:pt>
                <c:pt idx="272">
                  <c:v>42005</c:v>
                </c:pt>
                <c:pt idx="273">
                  <c:v>42095</c:v>
                </c:pt>
                <c:pt idx="274">
                  <c:v>42186</c:v>
                </c:pt>
                <c:pt idx="275">
                  <c:v>42278</c:v>
                </c:pt>
                <c:pt idx="276">
                  <c:v>42370</c:v>
                </c:pt>
                <c:pt idx="277">
                  <c:v>42461</c:v>
                </c:pt>
                <c:pt idx="278">
                  <c:v>42552</c:v>
                </c:pt>
                <c:pt idx="279">
                  <c:v>42644</c:v>
                </c:pt>
                <c:pt idx="280">
                  <c:v>42736</c:v>
                </c:pt>
                <c:pt idx="281">
                  <c:v>42826</c:v>
                </c:pt>
                <c:pt idx="282">
                  <c:v>42917</c:v>
                </c:pt>
                <c:pt idx="283">
                  <c:v>43009</c:v>
                </c:pt>
                <c:pt idx="284">
                  <c:v>43101</c:v>
                </c:pt>
                <c:pt idx="285">
                  <c:v>43191</c:v>
                </c:pt>
                <c:pt idx="286">
                  <c:v>43282</c:v>
                </c:pt>
                <c:pt idx="287">
                  <c:v>43374</c:v>
                </c:pt>
                <c:pt idx="288">
                  <c:v>43466</c:v>
                </c:pt>
                <c:pt idx="289">
                  <c:v>43556</c:v>
                </c:pt>
                <c:pt idx="290">
                  <c:v>43647</c:v>
                </c:pt>
                <c:pt idx="291">
                  <c:v>43739</c:v>
                </c:pt>
                <c:pt idx="292">
                  <c:v>43831</c:v>
                </c:pt>
                <c:pt idx="293">
                  <c:v>43922</c:v>
                </c:pt>
                <c:pt idx="294">
                  <c:v>44013</c:v>
                </c:pt>
                <c:pt idx="295">
                  <c:v>44105</c:v>
                </c:pt>
                <c:pt idx="296">
                  <c:v>44197</c:v>
                </c:pt>
                <c:pt idx="297">
                  <c:v>44287</c:v>
                </c:pt>
              </c:numCache>
            </c:numRef>
          </c:cat>
          <c:val>
            <c:numRef>
              <c:f>Quarterly!$K$2:$K$299</c:f>
              <c:numCache>
                <c:formatCode>General</c:formatCode>
                <c:ptCount val="298"/>
                <c:pt idx="0">
                  <c:v>2034.4500000000005</c:v>
                </c:pt>
                <c:pt idx="1">
                  <c:v>2051.7246765004234</c:v>
                </c:pt>
                <c:pt idx="2">
                  <c:v>2069.1460336507498</c:v>
                </c:pt>
                <c:pt idx="3">
                  <c:v>2086.7153169280241</c:v>
                </c:pt>
                <c:pt idx="4">
                  <c:v>2104.4337823847372</c:v>
                </c:pt>
                <c:pt idx="5">
                  <c:v>2122.3026967386209</c:v>
                </c:pt>
                <c:pt idx="6">
                  <c:v>2140.3233374632082</c:v>
                </c:pt>
                <c:pt idx="7">
                  <c:v>2158.4969928791602</c:v>
                </c:pt>
                <c:pt idx="8">
                  <c:v>2176.8249622463723</c:v>
                </c:pt>
                <c:pt idx="9">
                  <c:v>2195.3085558568578</c:v>
                </c:pt>
                <c:pt idx="10">
                  <c:v>2213.9490951284247</c:v>
                </c:pt>
                <c:pt idx="11">
                  <c:v>2232.7479126991434</c:v>
                </c:pt>
                <c:pt idx="12">
                  <c:v>2251.7063525226204</c:v>
                </c:pt>
                <c:pt idx="13">
                  <c:v>2270.8257699640799</c:v>
                </c:pt>
                <c:pt idx="14">
                  <c:v>2290.107531897258</c:v>
                </c:pt>
                <c:pt idx="15">
                  <c:v>2309.553016802126</c:v>
                </c:pt>
                <c:pt idx="16">
                  <c:v>2329.1636148634366</c:v>
                </c:pt>
                <c:pt idx="17">
                  <c:v>2348.9407280701134</c:v>
                </c:pt>
                <c:pt idx="18">
                  <c:v>2368.8857703154763</c:v>
                </c:pt>
                <c:pt idx="19">
                  <c:v>2389.00016749833</c:v>
                </c:pt>
                <c:pt idx="20">
                  <c:v>2409.2853576248958</c:v>
                </c:pt>
                <c:pt idx="21">
                  <c:v>2429.7427909116204</c:v>
                </c:pt>
                <c:pt idx="22">
                  <c:v>2450.3739298888545</c:v>
                </c:pt>
                <c:pt idx="23">
                  <c:v>2471.1802495054098</c:v>
                </c:pt>
                <c:pt idx="24">
                  <c:v>2492.1632372340059</c:v>
                </c:pt>
                <c:pt idx="25">
                  <c:v>2513.3243931776101</c:v>
                </c:pt>
                <c:pt idx="26">
                  <c:v>2534.665230176684</c:v>
                </c:pt>
                <c:pt idx="27">
                  <c:v>2556.1872739173377</c:v>
                </c:pt>
                <c:pt idx="28">
                  <c:v>2577.8920630404041</c:v>
                </c:pt>
                <c:pt idx="29">
                  <c:v>2599.7811492514352</c:v>
                </c:pt>
                <c:pt idx="30">
                  <c:v>2621.8560974316397</c:v>
                </c:pt>
                <c:pt idx="31">
                  <c:v>2644.1184857497574</c:v>
                </c:pt>
                <c:pt idx="32">
                  <c:v>2666.569905774883</c:v>
                </c:pt>
                <c:pt idx="33">
                  <c:v>2689.2119625902506</c:v>
                </c:pt>
                <c:pt idx="34">
                  <c:v>2712.0462749079852</c:v>
                </c:pt>
                <c:pt idx="35">
                  <c:v>2735.0744751848238</c:v>
                </c:pt>
                <c:pt idx="36">
                  <c:v>2758.2982097388231</c:v>
                </c:pt>
                <c:pt idx="37">
                  <c:v>2781.7191388670572</c:v>
                </c:pt>
                <c:pt idx="38">
                  <c:v>2805.3389369643141</c:v>
                </c:pt>
                <c:pt idx="39">
                  <c:v>2829.1592926428025</c:v>
                </c:pt>
                <c:pt idx="40">
                  <c:v>2853.18190885287</c:v>
                </c:pt>
                <c:pt idx="41">
                  <c:v>2877.4085030047499</c:v>
                </c:pt>
                <c:pt idx="42">
                  <c:v>2901.8408070913461</c:v>
                </c:pt>
                <c:pt idx="43">
                  <c:v>2926.480567812047</c:v>
                </c:pt>
                <c:pt idx="44">
                  <c:v>2951.3295466976078</c:v>
                </c:pt>
                <c:pt idx="45">
                  <c:v>2976.3895202360791</c:v>
                </c:pt>
                <c:pt idx="46">
                  <c:v>3001.6622799998131</c:v>
                </c:pt>
                <c:pt idx="47">
                  <c:v>3027.1496327735458</c:v>
                </c:pt>
                <c:pt idx="48">
                  <c:v>3052.8534006835653</c:v>
                </c:pt>
                <c:pt idx="49">
                  <c:v>3078.7754213279777</c:v>
                </c:pt>
                <c:pt idx="50">
                  <c:v>3104.9175479080832</c:v>
                </c:pt>
                <c:pt idx="51">
                  <c:v>3131.2816493608593</c:v>
                </c:pt>
                <c:pt idx="52">
                  <c:v>3157.8696104925762</c:v>
                </c:pt>
                <c:pt idx="53">
                  <c:v>3184.6833321135441</c:v>
                </c:pt>
                <c:pt idx="54">
                  <c:v>3211.7247311740034</c:v>
                </c:pt>
                <c:pt idx="55">
                  <c:v>3238.9957409011736</c:v>
                </c:pt>
                <c:pt idx="56">
                  <c:v>3266.4983109374566</c:v>
                </c:pt>
                <c:pt idx="57">
                  <c:v>3294.2344074798261</c:v>
                </c:pt>
                <c:pt idx="58">
                  <c:v>3322.2060134203894</c:v>
                </c:pt>
                <c:pt idx="59">
                  <c:v>3350.4151284881468</c:v>
                </c:pt>
                <c:pt idx="60">
                  <c:v>3378.8637693919572</c:v>
                </c:pt>
                <c:pt idx="61">
                  <c:v>3407.5539699647152</c:v>
                </c:pt>
                <c:pt idx="62">
                  <c:v>3436.4877813087514</c:v>
                </c:pt>
                <c:pt idx="63">
                  <c:v>3465.6672719424687</c:v>
                </c:pt>
                <c:pt idx="64">
                  <c:v>3495.0945279482248</c:v>
                </c:pt>
                <c:pt idx="65">
                  <c:v>3524.7716531214687</c:v>
                </c:pt>
                <c:pt idx="66">
                  <c:v>3554.7007691211425</c:v>
                </c:pt>
                <c:pt idx="67">
                  <c:v>3584.8840156213632</c:v>
                </c:pt>
                <c:pt idx="68">
                  <c:v>3615.3235504643908</c:v>
                </c:pt>
                <c:pt idx="69">
                  <c:v>3646.0215498148959</c:v>
                </c:pt>
                <c:pt idx="70">
                  <c:v>3676.980208315535</c:v>
                </c:pt>
                <c:pt idx="71">
                  <c:v>3708.2017392438493</c:v>
                </c:pt>
                <c:pt idx="72">
                  <c:v>3739.688374670498</c:v>
                </c:pt>
                <c:pt idx="73">
                  <c:v>3771.4423656188269</c:v>
                </c:pt>
                <c:pt idx="74">
                  <c:v>3803.4659822258004</c:v>
                </c:pt>
                <c:pt idx="75">
                  <c:v>3835.7615139042964</c:v>
                </c:pt>
                <c:pt idx="76">
                  <c:v>3868.3312695067793</c:v>
                </c:pt>
                <c:pt idx="77">
                  <c:v>3901.1775774903635</c:v>
                </c:pt>
                <c:pt idx="78">
                  <c:v>3934.3027860832763</c:v>
                </c:pt>
                <c:pt idx="79">
                  <c:v>3967.709263452738</c:v>
                </c:pt>
                <c:pt idx="80">
                  <c:v>4001.3993978742669</c:v>
                </c:pt>
                <c:pt idx="81">
                  <c:v>4035.3755979024158</c:v>
                </c:pt>
                <c:pt idx="82">
                  <c:v>4069.6402925429657</c:v>
                </c:pt>
                <c:pt idx="83">
                  <c:v>4104.1959314265796</c:v>
                </c:pt>
                <c:pt idx="84">
                  <c:v>4139.0449849839288</c:v>
                </c:pt>
                <c:pt idx="85">
                  <c:v>4174.1899446223069</c:v>
                </c:pt>
                <c:pt idx="86">
                  <c:v>4209.6333229037436</c:v>
                </c:pt>
                <c:pt idx="87">
                  <c:v>4245.3776537246358</c:v>
                </c:pt>
                <c:pt idx="88">
                  <c:v>4281.4254924968936</c:v>
                </c:pt>
                <c:pt idx="89">
                  <c:v>4317.7794163306326</c:v>
                </c:pt>
                <c:pt idx="90">
                  <c:v>4354.4420242184151</c:v>
                </c:pt>
                <c:pt idx="91">
                  <c:v>4391.4159372210561</c:v>
                </c:pt>
                <c:pt idx="92">
                  <c:v>4428.7037986550049</c:v>
                </c:pt>
                <c:pt idx="93">
                  <c:v>4466.3082742813231</c:v>
                </c:pt>
                <c:pt idx="94">
                  <c:v>4504.232052496257</c:v>
                </c:pt>
                <c:pt idx="95">
                  <c:v>4542.4778445234442</c:v>
                </c:pt>
                <c:pt idx="96">
                  <c:v>4581.0483846077341</c:v>
                </c:pt>
                <c:pt idx="97">
                  <c:v>4619.9464302106671</c:v>
                </c:pt>
                <c:pt idx="98">
                  <c:v>4659.1747622076073</c:v>
                </c:pt>
                <c:pt idx="99">
                  <c:v>4698.7361850865545</c:v>
                </c:pt>
                <c:pt idx="100">
                  <c:v>4738.6335271486378</c:v>
                </c:pt>
                <c:pt idx="101">
                  <c:v>4778.8696407103134</c:v>
                </c:pt>
                <c:pt idx="102">
                  <c:v>4819.447402307288</c:v>
                </c:pt>
                <c:pt idx="103">
                  <c:v>4860.3697129001584</c:v>
                </c:pt>
                <c:pt idx="104">
                  <c:v>4901.6394980818077</c:v>
                </c:pt>
                <c:pt idx="105">
                  <c:v>4943.2597082865614</c:v>
                </c:pt>
                <c:pt idx="106">
                  <c:v>4985.2333190011168</c:v>
                </c:pt>
                <c:pt idx="107">
                  <c:v>5027.5633309772666</c:v>
                </c:pt>
                <c:pt idx="108">
                  <c:v>5070.2527704464219</c:v>
                </c:pt>
                <c:pt idx="109">
                  <c:v>5113.3046893359679</c:v>
                </c:pt>
                <c:pt idx="110">
                  <c:v>5156.7221654874475</c:v>
                </c:pt>
                <c:pt idx="111">
                  <c:v>5200.5083028765985</c:v>
                </c:pt>
                <c:pt idx="112">
                  <c:v>5244.6662318352655</c:v>
                </c:pt>
                <c:pt idx="113">
                  <c:v>5289.1991092751878</c:v>
                </c:pt>
                <c:pt idx="114">
                  <c:v>5334.1101189136925</c:v>
                </c:pt>
                <c:pt idx="115">
                  <c:v>5379.4024715013056</c:v>
                </c:pt>
                <c:pt idx="116">
                  <c:v>5425.0794050512877</c:v>
                </c:pt>
                <c:pt idx="117">
                  <c:v>5471.1441850711317</c:v>
                </c:pt>
                <c:pt idx="118">
                  <c:v>5517.600104796009</c:v>
                </c:pt>
                <c:pt idx="119">
                  <c:v>5564.4504854242159</c:v>
                </c:pt>
                <c:pt idx="120">
                  <c:v>5611.6986763546029</c:v>
                </c:pt>
                <c:pt idx="121">
                  <c:v>5659.3480554260386</c:v>
                </c:pt>
                <c:pt idx="122">
                  <c:v>5707.4020291588822</c:v>
                </c:pt>
                <c:pt idx="123">
                  <c:v>5755.8640329985346</c:v>
                </c:pt>
                <c:pt idx="124">
                  <c:v>5804.7375315610316</c:v>
                </c:pt>
                <c:pt idx="125">
                  <c:v>5854.0260188807415</c:v>
                </c:pt>
                <c:pt idx="126">
                  <c:v>5903.733018660153</c:v>
                </c:pt>
                <c:pt idx="127">
                  <c:v>5953.8620845217984</c:v>
                </c:pt>
                <c:pt idx="128">
                  <c:v>6004.4168002622937</c:v>
                </c:pt>
                <c:pt idx="129">
                  <c:v>6055.4007801085609</c:v>
                </c:pt>
                <c:pt idx="130">
                  <c:v>6106.8176689762095</c:v>
                </c:pt>
                <c:pt idx="131">
                  <c:v>6158.6711427301161</c:v>
                </c:pt>
                <c:pt idx="132">
                  <c:v>6210.9649084472167</c:v>
                </c:pt>
                <c:pt idx="133">
                  <c:v>6263.7027046815338</c:v>
                </c:pt>
                <c:pt idx="134">
                  <c:v>6316.8883017314502</c:v>
                </c:pt>
                <c:pt idx="135">
                  <c:v>6370.5255019092474</c:v>
                </c:pt>
                <c:pt idx="136">
                  <c:v>6424.6181398129465</c:v>
                </c:pt>
                <c:pt idx="137">
                  <c:v>6479.1700826004417</c:v>
                </c:pt>
                <c:pt idx="138">
                  <c:v>6534.1852302659754</c:v>
                </c:pt>
                <c:pt idx="139">
                  <c:v>6589.6675159189472</c:v>
                </c:pt>
                <c:pt idx="140">
                  <c:v>6645.6209060651045</c:v>
                </c:pt>
                <c:pt idx="141">
                  <c:v>6702.049400890106</c:v>
                </c:pt>
                <c:pt idx="142">
                  <c:v>6758.9570345455086</c:v>
                </c:pt>
                <c:pt idx="143">
                  <c:v>6816.3478754371681</c:v>
                </c:pt>
                <c:pt idx="144">
                  <c:v>6874.2260265160967</c:v>
                </c:pt>
                <c:pt idx="145">
                  <c:v>6932.5956255717892</c:v>
                </c:pt>
                <c:pt idx="146">
                  <c:v>6991.460845528045</c:v>
                </c:pt>
                <c:pt idx="147">
                  <c:v>7050.8258947412842</c:v>
                </c:pt>
                <c:pt idx="148">
                  <c:v>7110.6950173014175</c:v>
                </c:pt>
                <c:pt idx="149">
                  <c:v>7171.0724933352622</c:v>
                </c:pt>
                <c:pt idx="150">
                  <c:v>7231.96263931253</c:v>
                </c:pt>
                <c:pt idx="151">
                  <c:v>7293.3698083544195</c:v>
                </c:pt>
                <c:pt idx="152">
                  <c:v>7355.2983905448282</c:v>
                </c:pt>
                <c:pt idx="153">
                  <c:v>7417.7528132442048</c:v>
                </c:pt>
                <c:pt idx="154">
                  <c:v>7480.7375414060671</c:v>
                </c:pt>
                <c:pt idx="155">
                  <c:v>7544.2570778962063</c:v>
                </c:pt>
                <c:pt idx="156">
                  <c:v>7608.3159638146053</c:v>
                </c:pt>
                <c:pt idx="157">
                  <c:v>7672.918778820087</c:v>
                </c:pt>
                <c:pt idx="158">
                  <c:v>7738.0701414577252</c:v>
                </c:pt>
                <c:pt idx="159">
                  <c:v>7803.774709489021</c:v>
                </c:pt>
                <c:pt idx="160">
                  <c:v>7870.0371802248983</c:v>
                </c:pt>
                <c:pt idx="161">
                  <c:v>7936.862290861528</c:v>
                </c:pt>
                <c:pt idx="162">
                  <c:v>8004.2548188189821</c:v>
                </c:pt>
                <c:pt idx="163">
                  <c:v>8072.2195820827892</c:v>
                </c:pt>
                <c:pt idx="164">
                  <c:v>8140.7614395483761</c:v>
                </c:pt>
                <c:pt idx="165">
                  <c:v>8209.8852913684368</c:v>
                </c:pt>
                <c:pt idx="166">
                  <c:v>8279.5960793032464</c:v>
                </c:pt>
                <c:pt idx="167">
                  <c:v>8349.8987870739638</c:v>
                </c:pt>
                <c:pt idx="168">
                  <c:v>8420.7984407189197</c:v>
                </c:pt>
                <c:pt idx="169">
                  <c:v>8492.3001089529334</c:v>
                </c:pt>
                <c:pt idx="170">
                  <c:v>8564.4089035296856</c:v>
                </c:pt>
                <c:pt idx="171">
                  <c:v>8637.1299796071617</c:v>
                </c:pt>
                <c:pt idx="172">
                  <c:v>8710.4685361162046</c:v>
                </c:pt>
                <c:pt idx="173">
                  <c:v>8784.4298161321931</c:v>
                </c:pt>
                <c:pt idx="174">
                  <c:v>8859.0191072498692</c:v>
                </c:pt>
                <c:pt idx="175">
                  <c:v>8934.2417419613685</c:v>
                </c:pt>
                <c:pt idx="176">
                  <c:v>9010.1030980374398</c:v>
                </c:pt>
                <c:pt idx="177">
                  <c:v>9086.6085989119074</c:v>
                </c:pt>
                <c:pt idx="178">
                  <c:v>9163.7637140694023</c:v>
                </c:pt>
                <c:pt idx="179">
                  <c:v>9241.5739594363913</c:v>
                </c:pt>
                <c:pt idx="180">
                  <c:v>9320.0448977755004</c:v>
                </c:pt>
                <c:pt idx="181">
                  <c:v>9399.1821390832229</c:v>
                </c:pt>
                <c:pt idx="182">
                  <c:v>9478.9913409909732</c:v>
                </c:pt>
                <c:pt idx="183">
                  <c:v>9559.4782091695633</c:v>
                </c:pt>
                <c:pt idx="184">
                  <c:v>9640.648497737111</c:v>
                </c:pt>
                <c:pt idx="185">
                  <c:v>9722.5080096704114</c:v>
                </c:pt>
                <c:pt idx="186">
                  <c:v>9805.0625972197886</c:v>
                </c:pt>
                <c:pt idx="187">
                  <c:v>9888.3181623274959</c:v>
                </c:pt>
                <c:pt idx="188">
                  <c:v>9972.2806570496414</c:v>
                </c:pt>
                <c:pt idx="189">
                  <c:v>10056.956083981719</c:v>
                </c:pt>
                <c:pt idx="190">
                  <c:v>10142.350496687734</c:v>
                </c:pt>
                <c:pt idx="191">
                  <c:v>10228.470000132982</c:v>
                </c:pt>
                <c:pt idx="192">
                  <c:v>10315.320751120515</c:v>
                </c:pt>
                <c:pt idx="193">
                  <c:v>10402.908958731274</c:v>
                </c:pt>
                <c:pt idx="194">
                  <c:v>10491.240884768011</c:v>
                </c:pt>
                <c:pt idx="195">
                  <c:v>10580.322844202936</c:v>
                </c:pt>
                <c:pt idx="196">
                  <c:v>10670.161205629192</c:v>
                </c:pt>
                <c:pt idx="197">
                  <c:v>10760.762391716151</c:v>
                </c:pt>
                <c:pt idx="198">
                  <c:v>10852.132879668579</c:v>
                </c:pt>
                <c:pt idx="199">
                  <c:v>10944.279201689709</c:v>
                </c:pt>
                <c:pt idx="200">
                  <c:v>11037.207945448217</c:v>
                </c:pt>
                <c:pt idx="201">
                  <c:v>11130.925754549213</c:v>
                </c:pt>
                <c:pt idx="202">
                  <c:v>11225.439329009176</c:v>
                </c:pt>
                <c:pt idx="203">
                  <c:v>11320.755425734957</c:v>
                </c:pt>
                <c:pt idx="204">
                  <c:v>11416.88085900684</c:v>
                </c:pt>
                <c:pt idx="205">
                  <c:v>11513.822500965709</c:v>
                </c:pt>
                <c:pt idx="206">
                  <c:v>11611.587282104336</c:v>
                </c:pt>
                <c:pt idx="207">
                  <c:v>11710.18219176286</c:v>
                </c:pt>
                <c:pt idx="208">
                  <c:v>11809.61427862846</c:v>
                </c:pt>
                <c:pt idx="209">
                  <c:v>11909.890651239282</c:v>
                </c:pt>
                <c:pt idx="210">
                  <c:v>12011.018478492631</c:v>
                </c:pt>
                <c:pt idx="211">
                  <c:v>12113.004990157489</c:v>
                </c:pt>
                <c:pt idx="212">
                  <c:v>12215.857477391379</c:v>
                </c:pt>
                <c:pt idx="213">
                  <c:v>12319.583293261621</c:v>
                </c:pt>
                <c:pt idx="214">
                  <c:v>12424.189853271017</c:v>
                </c:pt>
                <c:pt idx="215">
                  <c:v>12529.68463588799</c:v>
                </c:pt>
                <c:pt idx="216">
                  <c:v>12636.075183081231</c:v>
                </c:pt>
                <c:pt idx="217">
                  <c:v>12743.36910085889</c:v>
                </c:pt>
                <c:pt idx="218">
                  <c:v>12851.574059812332</c:v>
                </c:pt>
                <c:pt idx="219">
                  <c:v>12960.697795664524</c:v>
                </c:pt>
                <c:pt idx="220">
                  <c:v>13070.748109823071</c:v>
                </c:pt>
                <c:pt idx="221">
                  <c:v>13181.73286993795</c:v>
                </c:pt>
                <c:pt idx="222">
                  <c:v>13293.660010463977</c:v>
                </c:pt>
                <c:pt idx="223">
                  <c:v>13406.537533228055</c:v>
                </c:pt>
                <c:pt idx="224">
                  <c:v>13520.373508001237</c:v>
                </c:pt>
                <c:pt idx="225">
                  <c:v>13635.17607307564</c:v>
                </c:pt>
                <c:pt idx="226">
                  <c:v>13750.953435846264</c:v>
                </c:pt>
                <c:pt idx="227">
                  <c:v>13867.713873397754</c:v>
                </c:pt>
                <c:pt idx="228">
                  <c:v>13985.46573309614</c:v>
                </c:pt>
                <c:pt idx="229">
                  <c:v>14104.217433185595</c:v>
                </c:pt>
                <c:pt idx="230">
                  <c:v>14223.977463390276</c:v>
                </c:pt>
                <c:pt idx="231">
                  <c:v>14344.754385521261</c:v>
                </c:pt>
                <c:pt idx="232">
                  <c:v>14466.556834088644</c:v>
                </c:pt>
                <c:pt idx="233">
                  <c:v>14589.393516918828</c:v>
                </c:pt>
                <c:pt idx="234">
                  <c:v>14713.27321577707</c:v>
                </c:pt>
                <c:pt idx="235">
                  <c:v>14838.204786995282</c:v>
                </c:pt>
                <c:pt idx="236">
                  <c:v>14964.197162105202</c:v>
                </c:pt>
                <c:pt idx="237">
                  <c:v>15091.259348476911</c:v>
                </c:pt>
                <c:pt idx="238">
                  <c:v>15219.400429962781</c:v>
                </c:pt>
                <c:pt idx="239">
                  <c:v>15348.629567546901</c:v>
                </c:pt>
                <c:pt idx="240">
                  <c:v>15478.956</c:v>
                </c:pt>
                <c:pt idx="241">
                  <c:v>15610.389044539943</c:v>
                </c:pt>
                <c:pt idx="242">
                  <c:v>15742.938097497838</c:v>
                </c:pt>
                <c:pt idx="243">
                  <c:v>15876.612634989771</c:v>
                </c:pt>
                <c:pt idx="244">
                  <c:v>16011.4222135943</c:v>
                </c:pt>
                <c:pt idx="245">
                  <c:v>16147.376471035637</c:v>
                </c:pt>
                <c:pt idx="246">
                  <c:v>16284.485126872691</c:v>
                </c:pt>
                <c:pt idx="247">
                  <c:v>16422.7579831939</c:v>
                </c:pt>
                <c:pt idx="248">
                  <c:v>16562.204925318023</c:v>
                </c:pt>
                <c:pt idx="249">
                  <c:v>16702.835922500843</c:v>
                </c:pt>
                <c:pt idx="250">
                  <c:v>16844.661028647886</c:v>
                </c:pt>
                <c:pt idx="251">
                  <c:v>16987.69038303319</c:v>
                </c:pt>
                <c:pt idx="252">
                  <c:v>17131.934211024174</c:v>
                </c:pt>
                <c:pt idx="253">
                  <c:v>17277.402824812656</c:v>
                </c:pt>
                <c:pt idx="254">
                  <c:v>17424.106624152104</c:v>
                </c:pt>
                <c:pt idx="255">
                  <c:v>17572.056097101111</c:v>
                </c:pt>
                <c:pt idx="256">
                  <c:v>17721.261820773219</c:v>
                </c:pt>
                <c:pt idx="257">
                  <c:v>17871.734462093067</c:v>
                </c:pt>
                <c:pt idx="258">
                  <c:v>18023.484778559003</c:v>
                </c:pt>
                <c:pt idx="259">
                  <c:v>18176.523619012154</c:v>
                </c:pt>
                <c:pt idx="260">
                  <c:v>18330.861924412013</c:v>
                </c:pt>
                <c:pt idx="261">
                  <c:v>18486.510728618625</c:v>
                </c:pt>
                <c:pt idx="262">
                  <c:v>18643.481159181429</c:v>
                </c:pt>
                <c:pt idx="263">
                  <c:v>18801.784438134757</c:v>
                </c:pt>
                <c:pt idx="264">
                  <c:v>18961.431882800131</c:v>
                </c:pt>
                <c:pt idx="265">
                  <c:v>19122.434906595354</c:v>
                </c:pt>
                <c:pt idx="266">
                  <c:v>19284.805019850453</c:v>
                </c:pt>
                <c:pt idx="267">
                  <c:v>19448.553830630597</c:v>
                </c:pt>
                <c:pt idx="268">
                  <c:v>19613.693045565942</c:v>
                </c:pt>
                <c:pt idx="269">
                  <c:v>19780.234470688581</c:v>
                </c:pt>
                <c:pt idx="270">
                  <c:v>19948.190012276566</c:v>
                </c:pt>
                <c:pt idx="271">
                  <c:v>20117.571677705087</c:v>
                </c:pt>
                <c:pt idx="272">
                  <c:v>20288.391576304923</c:v>
                </c:pt>
                <c:pt idx="273">
                  <c:v>20460.661920228136</c:v>
                </c:pt>
                <c:pt idx="274">
                  <c:v>20634.395025321148</c:v>
                </c:pt>
                <c:pt idx="275">
                  <c:v>20809.603312005198</c:v>
                </c:pt>
                <c:pt idx="276">
                  <c:v>20986.299306164325</c:v>
                </c:pt>
                <c:pt idx="277">
                  <c:v>21164.495640040823</c:v>
                </c:pt>
                <c:pt idx="278">
                  <c:v>21344.205053138383</c:v>
                </c:pt>
                <c:pt idx="279">
                  <c:v>21525.440393132812</c:v>
                </c:pt>
                <c:pt idx="280">
                  <c:v>21708.214616790567</c:v>
                </c:pt>
                <c:pt idx="281">
                  <c:v>21892.540790895029</c:v>
                </c:pt>
                <c:pt idx="282">
                  <c:v>22078.432093180676</c:v>
                </c:pt>
                <c:pt idx="283">
                  <c:v>22265.901813275177</c:v>
                </c:pt>
                <c:pt idx="284">
                  <c:v>22454.963353649491</c:v>
                </c:pt>
                <c:pt idx="285">
                  <c:v>22645.630230576015</c:v>
                </c:pt>
                <c:pt idx="286">
                  <c:v>22837.916075094883</c:v>
                </c:pt>
                <c:pt idx="287">
                  <c:v>23031.834633988477</c:v>
                </c:pt>
                <c:pt idx="288">
                  <c:v>23227.399770764219</c:v>
                </c:pt>
                <c:pt idx="289">
                  <c:v>23424.625466645641</c:v>
                </c:pt>
                <c:pt idx="290">
                  <c:v>23623.525821571977</c:v>
                </c:pt>
                <c:pt idx="291">
                  <c:v>23824.115055206155</c:v>
                </c:pt>
                <c:pt idx="292">
                  <c:v>24026.407507951397</c:v>
                </c:pt>
                <c:pt idx="293">
                  <c:v>24230.417641976419</c:v>
                </c:pt>
                <c:pt idx="294">
                  <c:v>24436.160042249361</c:v>
                </c:pt>
                <c:pt idx="295">
                  <c:v>24643.649417580502</c:v>
                </c:pt>
                <c:pt idx="296">
                  <c:v>24852.900601673773</c:v>
                </c:pt>
                <c:pt idx="297">
                  <c:v>25063.928554187274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5DA-9444-B717-82F9041753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17371856"/>
        <c:axId val="817407200"/>
      </c:lineChart>
      <c:dateAx>
        <c:axId val="817371856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7407200"/>
        <c:crosses val="autoZero"/>
        <c:auto val="1"/>
        <c:lblOffset val="100"/>
        <c:baseTimeUnit val="months"/>
      </c:dateAx>
      <c:valAx>
        <c:axId val="817407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7371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5-4A76-A549-B12D-8CB9E103A6DC}"/>
              </c:ext>
            </c:extLst>
          </c:dPt>
          <c:dPt>
            <c:idx val="2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6-4A76-A549-B12D-8CB9E103A6DC}"/>
              </c:ext>
            </c:extLst>
          </c:dPt>
          <c:dPt>
            <c:idx val="3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7-4A76-A549-B12D-8CB9E103A6DC}"/>
              </c:ext>
            </c:extLst>
          </c:dPt>
          <c:dPt>
            <c:idx val="4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8-4A76-A549-B12D-8CB9E103A6DC}"/>
              </c:ext>
            </c:extLst>
          </c:dPt>
          <c:dPt>
            <c:idx val="5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9-4A76-A549-B12D-8CB9E103A6DC}"/>
              </c:ext>
            </c:extLst>
          </c:dPt>
          <c:dPt>
            <c:idx val="6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A-4A76-A549-B12D-8CB9E103A6DC}"/>
              </c:ext>
            </c:extLst>
          </c:dPt>
          <c:dPt>
            <c:idx val="7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B-4A76-A549-B12D-8CB9E103A6DC}"/>
              </c:ext>
            </c:extLst>
          </c:dPt>
          <c:dPt>
            <c:idx val="8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C-4A76-A549-B12D-8CB9E103A6DC}"/>
              </c:ext>
            </c:extLst>
          </c:dPt>
          <c:dPt>
            <c:idx val="9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D-4A76-A549-B12D-8CB9E103A6DC}"/>
              </c:ext>
            </c:extLst>
          </c:dPt>
          <c:dPt>
            <c:idx val="10"/>
            <c:invertIfNegative val="0"/>
            <c:bubble3D val="0"/>
            <c:spPr>
              <a:solidFill>
                <a:srgbClr val="0432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A76-A549-B12D-8CB9E103A6DC}"/>
              </c:ext>
            </c:extLst>
          </c:dPt>
          <c:dPt>
            <c:idx val="11"/>
            <c:invertIfNegative val="0"/>
            <c:bubble3D val="0"/>
            <c:spPr>
              <a:solidFill>
                <a:srgbClr val="0432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A76-A549-B12D-8CB9E103A6DC}"/>
              </c:ext>
            </c:extLst>
          </c:dPt>
          <c:dPt>
            <c:idx val="12"/>
            <c:invertIfNegative val="0"/>
            <c:bubble3D val="0"/>
            <c:spPr>
              <a:solidFill>
                <a:srgbClr val="0432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A76-A549-B12D-8CB9E103A6DC}"/>
              </c:ext>
            </c:extLst>
          </c:dPt>
          <c:dPt>
            <c:idx val="13"/>
            <c:invertIfNegative val="0"/>
            <c:bubble3D val="0"/>
            <c:spPr>
              <a:solidFill>
                <a:srgbClr val="0432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A76-A549-B12D-8CB9E103A6DC}"/>
              </c:ext>
            </c:extLst>
          </c:dPt>
          <c:dPt>
            <c:idx val="14"/>
            <c:invertIfNegative val="0"/>
            <c:bubble3D val="0"/>
            <c:spPr>
              <a:solidFill>
                <a:srgbClr val="0432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A76-A549-B12D-8CB9E103A6DC}"/>
              </c:ext>
            </c:extLst>
          </c:dPt>
          <c:dPt>
            <c:idx val="15"/>
            <c:invertIfNegative val="0"/>
            <c:bubble3D val="0"/>
            <c:spPr>
              <a:solidFill>
                <a:srgbClr val="0432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4A76-A549-B12D-8CB9E103A6DC}"/>
              </c:ext>
            </c:extLst>
          </c:dPt>
          <c:dPt>
            <c:idx val="16"/>
            <c:invertIfNegative val="0"/>
            <c:bubble3D val="0"/>
            <c:spPr>
              <a:solidFill>
                <a:srgbClr val="0432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4A76-A549-B12D-8CB9E103A6DC}"/>
              </c:ext>
            </c:extLst>
          </c:dPt>
          <c:dPt>
            <c:idx val="17"/>
            <c:invertIfNegative val="0"/>
            <c:bubble3D val="0"/>
            <c:spPr>
              <a:solidFill>
                <a:srgbClr val="0432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4A76-A549-B12D-8CB9E103A6DC}"/>
              </c:ext>
            </c:extLst>
          </c:dPt>
          <c:dPt>
            <c:idx val="19"/>
            <c:invertIfNegative val="0"/>
            <c:bubble3D val="0"/>
            <c:spPr>
              <a:solidFill>
                <a:srgbClr val="0432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4A76-A549-B12D-8CB9E103A6DC}"/>
              </c:ext>
            </c:extLst>
          </c:dPt>
          <c:dPt>
            <c:idx val="20"/>
            <c:invertIfNegative val="0"/>
            <c:bubble3D val="0"/>
            <c:spPr>
              <a:solidFill>
                <a:srgbClr val="0432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4A76-A549-B12D-8CB9E103A6DC}"/>
              </c:ext>
            </c:extLst>
          </c:dPt>
          <c:dPt>
            <c:idx val="21"/>
            <c:invertIfNegative val="0"/>
            <c:bubble3D val="0"/>
            <c:spPr>
              <a:solidFill>
                <a:srgbClr val="0432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4A76-A549-B12D-8CB9E103A6DC}"/>
              </c:ext>
            </c:extLst>
          </c:dPt>
          <c:dPt>
            <c:idx val="22"/>
            <c:invertIfNegative val="0"/>
            <c:bubble3D val="0"/>
            <c:spPr>
              <a:solidFill>
                <a:srgbClr val="0432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4A76-A549-B12D-8CB9E103A6DC}"/>
              </c:ext>
            </c:extLst>
          </c:dPt>
          <c:dPt>
            <c:idx val="23"/>
            <c:invertIfNegative val="0"/>
            <c:bubble3D val="0"/>
            <c:spPr>
              <a:solidFill>
                <a:srgbClr val="0432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4A76-A549-B12D-8CB9E103A6DC}"/>
              </c:ext>
            </c:extLst>
          </c:dPt>
          <c:dPt>
            <c:idx val="24"/>
            <c:invertIfNegative val="0"/>
            <c:bubble3D val="0"/>
            <c:spPr>
              <a:solidFill>
                <a:srgbClr val="0432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4A76-A549-B12D-8CB9E103A6DC}"/>
              </c:ext>
            </c:extLst>
          </c:dPt>
          <c:dPt>
            <c:idx val="25"/>
            <c:invertIfNegative val="0"/>
            <c:bubble3D val="0"/>
            <c:spPr>
              <a:solidFill>
                <a:srgbClr val="0432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4A76-A549-B12D-8CB9E103A6DC}"/>
              </c:ext>
            </c:extLst>
          </c:dPt>
          <c:dPt>
            <c:idx val="26"/>
            <c:invertIfNegative val="0"/>
            <c:bubble3D val="0"/>
            <c:spPr>
              <a:solidFill>
                <a:srgbClr val="0432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4A76-A549-B12D-8CB9E103A6DC}"/>
              </c:ext>
            </c:extLst>
          </c:dPt>
          <c:dPt>
            <c:idx val="27"/>
            <c:invertIfNegative val="0"/>
            <c:bubble3D val="0"/>
            <c:spPr>
              <a:solidFill>
                <a:srgbClr val="0432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4A76-A549-B12D-8CB9E103A6DC}"/>
              </c:ext>
            </c:extLst>
          </c:dPt>
          <c:dPt>
            <c:idx val="28"/>
            <c:invertIfNegative val="0"/>
            <c:bubble3D val="0"/>
            <c:spPr>
              <a:solidFill>
                <a:srgbClr val="0432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4A76-A549-B12D-8CB9E103A6DC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4A76-A549-B12D-8CB9E103A6DC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4A76-A549-B12D-8CB9E103A6DC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4A76-A549-B12D-8CB9E103A6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'FRED Graph'!$L$3:$L$32</c:f>
              <c:numCache>
                <c:formatCode>yyyy\-mm\-dd</c:formatCode>
                <c:ptCount val="30"/>
                <c:pt idx="0">
                  <c:v>33239</c:v>
                </c:pt>
                <c:pt idx="1">
                  <c:v>33604</c:v>
                </c:pt>
                <c:pt idx="2">
                  <c:v>33970</c:v>
                </c:pt>
                <c:pt idx="3">
                  <c:v>34335</c:v>
                </c:pt>
                <c:pt idx="4">
                  <c:v>34700</c:v>
                </c:pt>
                <c:pt idx="5">
                  <c:v>35065</c:v>
                </c:pt>
                <c:pt idx="6">
                  <c:v>35431</c:v>
                </c:pt>
                <c:pt idx="7">
                  <c:v>35796</c:v>
                </c:pt>
                <c:pt idx="8">
                  <c:v>36161</c:v>
                </c:pt>
                <c:pt idx="9">
                  <c:v>36526</c:v>
                </c:pt>
                <c:pt idx="10">
                  <c:v>36892</c:v>
                </c:pt>
                <c:pt idx="11">
                  <c:v>37257</c:v>
                </c:pt>
                <c:pt idx="12">
                  <c:v>37622</c:v>
                </c:pt>
                <c:pt idx="13">
                  <c:v>37987</c:v>
                </c:pt>
                <c:pt idx="14">
                  <c:v>38353</c:v>
                </c:pt>
                <c:pt idx="15">
                  <c:v>38718</c:v>
                </c:pt>
                <c:pt idx="16">
                  <c:v>39083</c:v>
                </c:pt>
                <c:pt idx="17">
                  <c:v>39448</c:v>
                </c:pt>
                <c:pt idx="18">
                  <c:v>39814</c:v>
                </c:pt>
                <c:pt idx="19">
                  <c:v>40179</c:v>
                </c:pt>
                <c:pt idx="20">
                  <c:v>40544</c:v>
                </c:pt>
                <c:pt idx="21">
                  <c:v>40909</c:v>
                </c:pt>
                <c:pt idx="22">
                  <c:v>41275</c:v>
                </c:pt>
                <c:pt idx="23">
                  <c:v>41640</c:v>
                </c:pt>
                <c:pt idx="24">
                  <c:v>42005</c:v>
                </c:pt>
                <c:pt idx="25">
                  <c:v>42370</c:v>
                </c:pt>
                <c:pt idx="26">
                  <c:v>42736</c:v>
                </c:pt>
                <c:pt idx="27">
                  <c:v>43101</c:v>
                </c:pt>
                <c:pt idx="28">
                  <c:v>43466</c:v>
                </c:pt>
                <c:pt idx="29">
                  <c:v>43831</c:v>
                </c:pt>
              </c:numCache>
            </c:numRef>
          </c:cat>
          <c:val>
            <c:numRef>
              <c:f>'FRED Graph'!$M$3:$M$32</c:f>
              <c:numCache>
                <c:formatCode>General</c:formatCode>
                <c:ptCount val="30"/>
                <c:pt idx="0">
                  <c:v>0</c:v>
                </c:pt>
                <c:pt idx="1">
                  <c:v>3.52</c:v>
                </c:pt>
                <c:pt idx="2">
                  <c:v>2.75</c:v>
                </c:pt>
                <c:pt idx="3">
                  <c:v>4.03</c:v>
                </c:pt>
                <c:pt idx="4">
                  <c:v>2.68</c:v>
                </c:pt>
                <c:pt idx="5">
                  <c:v>3.77</c:v>
                </c:pt>
                <c:pt idx="6">
                  <c:v>4.45</c:v>
                </c:pt>
                <c:pt idx="7">
                  <c:v>4.4800000000000004</c:v>
                </c:pt>
                <c:pt idx="8">
                  <c:v>4.79</c:v>
                </c:pt>
                <c:pt idx="9">
                  <c:v>4.08</c:v>
                </c:pt>
                <c:pt idx="10">
                  <c:v>0.95</c:v>
                </c:pt>
                <c:pt idx="11">
                  <c:v>1.7</c:v>
                </c:pt>
                <c:pt idx="12">
                  <c:v>2.8</c:v>
                </c:pt>
                <c:pt idx="13">
                  <c:v>3.85</c:v>
                </c:pt>
                <c:pt idx="14">
                  <c:v>3.48</c:v>
                </c:pt>
                <c:pt idx="15">
                  <c:v>2.78</c:v>
                </c:pt>
                <c:pt idx="16">
                  <c:v>2.0099999999999998</c:v>
                </c:pt>
                <c:pt idx="17">
                  <c:v>0.12</c:v>
                </c:pt>
                <c:pt idx="18">
                  <c:v>0</c:v>
                </c:pt>
                <c:pt idx="19">
                  <c:v>2.71</c:v>
                </c:pt>
                <c:pt idx="20">
                  <c:v>1.55</c:v>
                </c:pt>
                <c:pt idx="21">
                  <c:v>2.2799999999999998</c:v>
                </c:pt>
                <c:pt idx="22">
                  <c:v>1.84</c:v>
                </c:pt>
                <c:pt idx="23">
                  <c:v>2.29</c:v>
                </c:pt>
                <c:pt idx="24">
                  <c:v>2.71</c:v>
                </c:pt>
                <c:pt idx="25">
                  <c:v>1.67</c:v>
                </c:pt>
                <c:pt idx="26">
                  <c:v>2.2599999999999998</c:v>
                </c:pt>
                <c:pt idx="27">
                  <c:v>2.92</c:v>
                </c:pt>
                <c:pt idx="28">
                  <c:v>2.29</c:v>
                </c:pt>
                <c:pt idx="2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7-4A76-A549-B12D-8CB9E103A6DC}"/>
            </c:ext>
          </c:extLst>
        </c:ser>
        <c:ser>
          <c:idx val="1"/>
          <c:order val="1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4A76-A549-B12D-8CB9E103A6D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4A76-A549-B12D-8CB9E103A6D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4A76-A549-B12D-8CB9E103A6D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4A76-A549-B12D-8CB9E103A6D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4A76-A549-B12D-8CB9E103A6D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4A76-A549-B12D-8CB9E103A6D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4A76-A549-B12D-8CB9E103A6D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4A76-A549-B12D-8CB9E103A6DC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4A76-A549-B12D-8CB9E103A6DC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4A76-A549-B12D-8CB9E103A6DC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4A76-A549-B12D-8CB9E103A6DC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4A76-A549-B12D-8CB9E103A6DC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4A76-A549-B12D-8CB9E103A6DC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4A76-A549-B12D-8CB9E103A6DC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4A76-A549-B12D-8CB9E103A6DC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4A76-A549-B12D-8CB9E103A6DC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8-4A76-A549-B12D-8CB9E103A6DC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9-4A76-A549-B12D-8CB9E103A6DC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4A76-A549-B12D-8CB9E103A6DC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4A76-A549-B12D-8CB9E103A6DC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C-4A76-A549-B12D-8CB9E103A6DC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D-4A76-A549-B12D-8CB9E103A6DC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E-4A76-A549-B12D-8CB9E103A6DC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F-4A76-A549-B12D-8CB9E103A6DC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0-4A76-A549-B12D-8CB9E103A6DC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4A76-A549-B12D-8CB9E103A6DC}"/>
                </c:ext>
              </c:extLst>
            </c:dLbl>
            <c:dLbl>
              <c:idx val="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2-4A76-A549-B12D-8CB9E103A6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'FRED Graph'!$L$3:$L$32</c:f>
              <c:numCache>
                <c:formatCode>yyyy\-mm\-dd</c:formatCode>
                <c:ptCount val="30"/>
                <c:pt idx="0">
                  <c:v>33239</c:v>
                </c:pt>
                <c:pt idx="1">
                  <c:v>33604</c:v>
                </c:pt>
                <c:pt idx="2">
                  <c:v>33970</c:v>
                </c:pt>
                <c:pt idx="3">
                  <c:v>34335</c:v>
                </c:pt>
                <c:pt idx="4">
                  <c:v>34700</c:v>
                </c:pt>
                <c:pt idx="5">
                  <c:v>35065</c:v>
                </c:pt>
                <c:pt idx="6">
                  <c:v>35431</c:v>
                </c:pt>
                <c:pt idx="7">
                  <c:v>35796</c:v>
                </c:pt>
                <c:pt idx="8">
                  <c:v>36161</c:v>
                </c:pt>
                <c:pt idx="9">
                  <c:v>36526</c:v>
                </c:pt>
                <c:pt idx="10">
                  <c:v>36892</c:v>
                </c:pt>
                <c:pt idx="11">
                  <c:v>37257</c:v>
                </c:pt>
                <c:pt idx="12">
                  <c:v>37622</c:v>
                </c:pt>
                <c:pt idx="13">
                  <c:v>37987</c:v>
                </c:pt>
                <c:pt idx="14">
                  <c:v>38353</c:v>
                </c:pt>
                <c:pt idx="15">
                  <c:v>38718</c:v>
                </c:pt>
                <c:pt idx="16">
                  <c:v>39083</c:v>
                </c:pt>
                <c:pt idx="17">
                  <c:v>39448</c:v>
                </c:pt>
                <c:pt idx="18">
                  <c:v>39814</c:v>
                </c:pt>
                <c:pt idx="19">
                  <c:v>40179</c:v>
                </c:pt>
                <c:pt idx="20">
                  <c:v>40544</c:v>
                </c:pt>
                <c:pt idx="21">
                  <c:v>40909</c:v>
                </c:pt>
                <c:pt idx="22">
                  <c:v>41275</c:v>
                </c:pt>
                <c:pt idx="23">
                  <c:v>41640</c:v>
                </c:pt>
                <c:pt idx="24">
                  <c:v>42005</c:v>
                </c:pt>
                <c:pt idx="25">
                  <c:v>42370</c:v>
                </c:pt>
                <c:pt idx="26">
                  <c:v>42736</c:v>
                </c:pt>
                <c:pt idx="27">
                  <c:v>43101</c:v>
                </c:pt>
                <c:pt idx="28">
                  <c:v>43466</c:v>
                </c:pt>
                <c:pt idx="29">
                  <c:v>43831</c:v>
                </c:pt>
              </c:numCache>
            </c:numRef>
          </c:cat>
          <c:val>
            <c:numRef>
              <c:f>'FRED Graph'!$N$3:$N$32</c:f>
              <c:numCache>
                <c:formatCode>General</c:formatCode>
                <c:ptCount val="30"/>
                <c:pt idx="0">
                  <c:v>-0.11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-2.6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-3.4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3-4A76-A549-B12D-8CB9E103A6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overlap val="92"/>
        <c:axId val="416069424"/>
        <c:axId val="416071072"/>
      </c:barChart>
      <c:dateAx>
        <c:axId val="416069424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6071072"/>
        <c:crosses val="autoZero"/>
        <c:auto val="1"/>
        <c:lblOffset val="100"/>
        <c:baseTimeUnit val="years"/>
      </c:dateAx>
      <c:valAx>
        <c:axId val="416071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6069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F25-304F-A916-96372A6D8F35}"/>
              </c:ext>
            </c:extLst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F25-304F-A916-96372A6D8F3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Quarterly!$T$3:$T$9</c:f>
              <c:strCache>
                <c:ptCount val="7"/>
                <c:pt idx="0">
                  <c:v>1950s</c:v>
                </c:pt>
                <c:pt idx="1">
                  <c:v>1960s</c:v>
                </c:pt>
                <c:pt idx="2">
                  <c:v>1970s</c:v>
                </c:pt>
                <c:pt idx="3">
                  <c:v>1980s</c:v>
                </c:pt>
                <c:pt idx="4">
                  <c:v>1990s</c:v>
                </c:pt>
                <c:pt idx="5">
                  <c:v>2000s</c:v>
                </c:pt>
                <c:pt idx="6">
                  <c:v>2010s</c:v>
                </c:pt>
              </c:strCache>
            </c:strRef>
          </c:cat>
          <c:val>
            <c:numRef>
              <c:f>Quarterly!$U$3:$U$9</c:f>
              <c:numCache>
                <c:formatCode>General</c:formatCode>
                <c:ptCount val="7"/>
                <c:pt idx="0">
                  <c:v>3.6</c:v>
                </c:pt>
                <c:pt idx="1">
                  <c:v>4.2699999999999996</c:v>
                </c:pt>
                <c:pt idx="2">
                  <c:v>3.16</c:v>
                </c:pt>
                <c:pt idx="3">
                  <c:v>3.32</c:v>
                </c:pt>
                <c:pt idx="4">
                  <c:v>3.44</c:v>
                </c:pt>
                <c:pt idx="5">
                  <c:v>1.76</c:v>
                </c:pt>
                <c:pt idx="6">
                  <c:v>1.62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F25-304F-A916-96372A6D8F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67286480"/>
        <c:axId val="667404256"/>
      </c:barChart>
      <c:catAx>
        <c:axId val="667286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7404256"/>
        <c:crosses val="autoZero"/>
        <c:auto val="1"/>
        <c:lblAlgn val="ctr"/>
        <c:lblOffset val="100"/>
        <c:noMultiLvlLbl val="0"/>
      </c:catAx>
      <c:valAx>
        <c:axId val="667404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7286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Quarterly!$J$1</c:f>
              <c:strCache>
                <c:ptCount val="1"/>
                <c:pt idx="0">
                  <c:v>GDPC1</c:v>
                </c:pt>
              </c:strCache>
            </c:strRef>
          </c:tx>
          <c:spPr>
            <a:ln w="31750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cat>
            <c:numRef>
              <c:f>Quarterly!$I$2:$I$299</c:f>
              <c:numCache>
                <c:formatCode>yyyy\-mm\-dd</c:formatCode>
                <c:ptCount val="298"/>
                <c:pt idx="0">
                  <c:v>17168</c:v>
                </c:pt>
                <c:pt idx="1">
                  <c:v>17258</c:v>
                </c:pt>
                <c:pt idx="2">
                  <c:v>17349</c:v>
                </c:pt>
                <c:pt idx="3">
                  <c:v>17441</c:v>
                </c:pt>
                <c:pt idx="4">
                  <c:v>17533</c:v>
                </c:pt>
                <c:pt idx="5">
                  <c:v>17624</c:v>
                </c:pt>
                <c:pt idx="6">
                  <c:v>17715</c:v>
                </c:pt>
                <c:pt idx="7">
                  <c:v>17807</c:v>
                </c:pt>
                <c:pt idx="8">
                  <c:v>17899</c:v>
                </c:pt>
                <c:pt idx="9">
                  <c:v>17989</c:v>
                </c:pt>
                <c:pt idx="10">
                  <c:v>18080</c:v>
                </c:pt>
                <c:pt idx="11">
                  <c:v>18172</c:v>
                </c:pt>
                <c:pt idx="12">
                  <c:v>18264</c:v>
                </c:pt>
                <c:pt idx="13">
                  <c:v>18354</c:v>
                </c:pt>
                <c:pt idx="14">
                  <c:v>18445</c:v>
                </c:pt>
                <c:pt idx="15">
                  <c:v>18537</c:v>
                </c:pt>
                <c:pt idx="16">
                  <c:v>18629</c:v>
                </c:pt>
                <c:pt idx="17">
                  <c:v>18719</c:v>
                </c:pt>
                <c:pt idx="18">
                  <c:v>18810</c:v>
                </c:pt>
                <c:pt idx="19">
                  <c:v>18902</c:v>
                </c:pt>
                <c:pt idx="20">
                  <c:v>18994</c:v>
                </c:pt>
                <c:pt idx="21">
                  <c:v>19085</c:v>
                </c:pt>
                <c:pt idx="22">
                  <c:v>19176</c:v>
                </c:pt>
                <c:pt idx="23">
                  <c:v>19268</c:v>
                </c:pt>
                <c:pt idx="24">
                  <c:v>19360</c:v>
                </c:pt>
                <c:pt idx="25">
                  <c:v>19450</c:v>
                </c:pt>
                <c:pt idx="26">
                  <c:v>19541</c:v>
                </c:pt>
                <c:pt idx="27">
                  <c:v>19633</c:v>
                </c:pt>
                <c:pt idx="28">
                  <c:v>19725</c:v>
                </c:pt>
                <c:pt idx="29">
                  <c:v>19815</c:v>
                </c:pt>
                <c:pt idx="30">
                  <c:v>19906</c:v>
                </c:pt>
                <c:pt idx="31">
                  <c:v>19998</c:v>
                </c:pt>
                <c:pt idx="32">
                  <c:v>20090</c:v>
                </c:pt>
                <c:pt idx="33">
                  <c:v>20180</c:v>
                </c:pt>
                <c:pt idx="34">
                  <c:v>20271</c:v>
                </c:pt>
                <c:pt idx="35">
                  <c:v>20363</c:v>
                </c:pt>
                <c:pt idx="36">
                  <c:v>20455</c:v>
                </c:pt>
                <c:pt idx="37">
                  <c:v>20546</c:v>
                </c:pt>
                <c:pt idx="38">
                  <c:v>20637</c:v>
                </c:pt>
                <c:pt idx="39">
                  <c:v>20729</c:v>
                </c:pt>
                <c:pt idx="40">
                  <c:v>20821</c:v>
                </c:pt>
                <c:pt idx="41">
                  <c:v>20911</c:v>
                </c:pt>
                <c:pt idx="42">
                  <c:v>21002</c:v>
                </c:pt>
                <c:pt idx="43">
                  <c:v>21094</c:v>
                </c:pt>
                <c:pt idx="44">
                  <c:v>21186</c:v>
                </c:pt>
                <c:pt idx="45">
                  <c:v>21276</c:v>
                </c:pt>
                <c:pt idx="46">
                  <c:v>21367</c:v>
                </c:pt>
                <c:pt idx="47">
                  <c:v>21459</c:v>
                </c:pt>
                <c:pt idx="48">
                  <c:v>21551</c:v>
                </c:pt>
                <c:pt idx="49">
                  <c:v>21641</c:v>
                </c:pt>
                <c:pt idx="50">
                  <c:v>21732</c:v>
                </c:pt>
                <c:pt idx="51">
                  <c:v>21824</c:v>
                </c:pt>
                <c:pt idx="52">
                  <c:v>21916</c:v>
                </c:pt>
                <c:pt idx="53">
                  <c:v>22007</c:v>
                </c:pt>
                <c:pt idx="54">
                  <c:v>22098</c:v>
                </c:pt>
                <c:pt idx="55">
                  <c:v>22190</c:v>
                </c:pt>
                <c:pt idx="56">
                  <c:v>22282</c:v>
                </c:pt>
                <c:pt idx="57">
                  <c:v>22372</c:v>
                </c:pt>
                <c:pt idx="58">
                  <c:v>22463</c:v>
                </c:pt>
                <c:pt idx="59">
                  <c:v>22555</c:v>
                </c:pt>
                <c:pt idx="60">
                  <c:v>22647</c:v>
                </c:pt>
                <c:pt idx="61">
                  <c:v>22737</c:v>
                </c:pt>
                <c:pt idx="62">
                  <c:v>22828</c:v>
                </c:pt>
                <c:pt idx="63">
                  <c:v>22920</c:v>
                </c:pt>
                <c:pt idx="64">
                  <c:v>23012</c:v>
                </c:pt>
                <c:pt idx="65">
                  <c:v>23102</c:v>
                </c:pt>
                <c:pt idx="66">
                  <c:v>23193</c:v>
                </c:pt>
                <c:pt idx="67">
                  <c:v>23285</c:v>
                </c:pt>
                <c:pt idx="68">
                  <c:v>23377</c:v>
                </c:pt>
                <c:pt idx="69">
                  <c:v>23468</c:v>
                </c:pt>
                <c:pt idx="70">
                  <c:v>23559</c:v>
                </c:pt>
                <c:pt idx="71">
                  <c:v>23651</c:v>
                </c:pt>
                <c:pt idx="72">
                  <c:v>23743</c:v>
                </c:pt>
                <c:pt idx="73">
                  <c:v>23833</c:v>
                </c:pt>
                <c:pt idx="74">
                  <c:v>23924</c:v>
                </c:pt>
                <c:pt idx="75">
                  <c:v>24016</c:v>
                </c:pt>
                <c:pt idx="76">
                  <c:v>24108</c:v>
                </c:pt>
                <c:pt idx="77">
                  <c:v>24198</c:v>
                </c:pt>
                <c:pt idx="78">
                  <c:v>24289</c:v>
                </c:pt>
                <c:pt idx="79">
                  <c:v>24381</c:v>
                </c:pt>
                <c:pt idx="80">
                  <c:v>24473</c:v>
                </c:pt>
                <c:pt idx="81">
                  <c:v>24563</c:v>
                </c:pt>
                <c:pt idx="82">
                  <c:v>24654</c:v>
                </c:pt>
                <c:pt idx="83">
                  <c:v>24746</c:v>
                </c:pt>
                <c:pt idx="84">
                  <c:v>24838</c:v>
                </c:pt>
                <c:pt idx="85">
                  <c:v>24929</c:v>
                </c:pt>
                <c:pt idx="86">
                  <c:v>25020</c:v>
                </c:pt>
                <c:pt idx="87">
                  <c:v>25112</c:v>
                </c:pt>
                <c:pt idx="88">
                  <c:v>25204</c:v>
                </c:pt>
                <c:pt idx="89">
                  <c:v>25294</c:v>
                </c:pt>
                <c:pt idx="90">
                  <c:v>25385</c:v>
                </c:pt>
                <c:pt idx="91">
                  <c:v>25477</c:v>
                </c:pt>
                <c:pt idx="92">
                  <c:v>25569</c:v>
                </c:pt>
                <c:pt idx="93">
                  <c:v>25659</c:v>
                </c:pt>
                <c:pt idx="94">
                  <c:v>25750</c:v>
                </c:pt>
                <c:pt idx="95">
                  <c:v>25842</c:v>
                </c:pt>
                <c:pt idx="96">
                  <c:v>25934</c:v>
                </c:pt>
                <c:pt idx="97">
                  <c:v>26024</c:v>
                </c:pt>
                <c:pt idx="98">
                  <c:v>26115</c:v>
                </c:pt>
                <c:pt idx="99">
                  <c:v>26207</c:v>
                </c:pt>
                <c:pt idx="100">
                  <c:v>26299</c:v>
                </c:pt>
                <c:pt idx="101">
                  <c:v>26390</c:v>
                </c:pt>
                <c:pt idx="102">
                  <c:v>26481</c:v>
                </c:pt>
                <c:pt idx="103">
                  <c:v>26573</c:v>
                </c:pt>
                <c:pt idx="104">
                  <c:v>26665</c:v>
                </c:pt>
                <c:pt idx="105">
                  <c:v>26755</c:v>
                </c:pt>
                <c:pt idx="106">
                  <c:v>26846</c:v>
                </c:pt>
                <c:pt idx="107">
                  <c:v>26938</c:v>
                </c:pt>
                <c:pt idx="108">
                  <c:v>27030</c:v>
                </c:pt>
                <c:pt idx="109">
                  <c:v>27120</c:v>
                </c:pt>
                <c:pt idx="110">
                  <c:v>27211</c:v>
                </c:pt>
                <c:pt idx="111">
                  <c:v>27303</c:v>
                </c:pt>
                <c:pt idx="112">
                  <c:v>27395</c:v>
                </c:pt>
                <c:pt idx="113">
                  <c:v>27485</c:v>
                </c:pt>
                <c:pt idx="114">
                  <c:v>27576</c:v>
                </c:pt>
                <c:pt idx="115">
                  <c:v>27668</c:v>
                </c:pt>
                <c:pt idx="116">
                  <c:v>27760</c:v>
                </c:pt>
                <c:pt idx="117">
                  <c:v>27851</c:v>
                </c:pt>
                <c:pt idx="118">
                  <c:v>27942</c:v>
                </c:pt>
                <c:pt idx="119">
                  <c:v>28034</c:v>
                </c:pt>
                <c:pt idx="120">
                  <c:v>28126</c:v>
                </c:pt>
                <c:pt idx="121">
                  <c:v>28216</c:v>
                </c:pt>
                <c:pt idx="122">
                  <c:v>28307</c:v>
                </c:pt>
                <c:pt idx="123">
                  <c:v>28399</c:v>
                </c:pt>
                <c:pt idx="124">
                  <c:v>28491</c:v>
                </c:pt>
                <c:pt idx="125">
                  <c:v>28581</c:v>
                </c:pt>
                <c:pt idx="126">
                  <c:v>28672</c:v>
                </c:pt>
                <c:pt idx="127">
                  <c:v>28764</c:v>
                </c:pt>
                <c:pt idx="128">
                  <c:v>28856</c:v>
                </c:pt>
                <c:pt idx="129">
                  <c:v>28946</c:v>
                </c:pt>
                <c:pt idx="130">
                  <c:v>29037</c:v>
                </c:pt>
                <c:pt idx="131">
                  <c:v>29129</c:v>
                </c:pt>
                <c:pt idx="132">
                  <c:v>29221</c:v>
                </c:pt>
                <c:pt idx="133">
                  <c:v>29312</c:v>
                </c:pt>
                <c:pt idx="134">
                  <c:v>29403</c:v>
                </c:pt>
                <c:pt idx="135">
                  <c:v>29495</c:v>
                </c:pt>
                <c:pt idx="136">
                  <c:v>29587</c:v>
                </c:pt>
                <c:pt idx="137">
                  <c:v>29677</c:v>
                </c:pt>
                <c:pt idx="138">
                  <c:v>29768</c:v>
                </c:pt>
                <c:pt idx="139">
                  <c:v>29860</c:v>
                </c:pt>
                <c:pt idx="140">
                  <c:v>29952</c:v>
                </c:pt>
                <c:pt idx="141">
                  <c:v>30042</c:v>
                </c:pt>
                <c:pt idx="142">
                  <c:v>30133</c:v>
                </c:pt>
                <c:pt idx="143">
                  <c:v>30225</c:v>
                </c:pt>
                <c:pt idx="144">
                  <c:v>30317</c:v>
                </c:pt>
                <c:pt idx="145">
                  <c:v>30407</c:v>
                </c:pt>
                <c:pt idx="146">
                  <c:v>30498</c:v>
                </c:pt>
                <c:pt idx="147">
                  <c:v>30590</c:v>
                </c:pt>
                <c:pt idx="148">
                  <c:v>30682</c:v>
                </c:pt>
                <c:pt idx="149">
                  <c:v>30773</c:v>
                </c:pt>
                <c:pt idx="150">
                  <c:v>30864</c:v>
                </c:pt>
                <c:pt idx="151">
                  <c:v>30956</c:v>
                </c:pt>
                <c:pt idx="152">
                  <c:v>31048</c:v>
                </c:pt>
                <c:pt idx="153">
                  <c:v>31138</c:v>
                </c:pt>
                <c:pt idx="154">
                  <c:v>31229</c:v>
                </c:pt>
                <c:pt idx="155">
                  <c:v>31321</c:v>
                </c:pt>
                <c:pt idx="156">
                  <c:v>31413</c:v>
                </c:pt>
                <c:pt idx="157">
                  <c:v>31503</c:v>
                </c:pt>
                <c:pt idx="158">
                  <c:v>31594</c:v>
                </c:pt>
                <c:pt idx="159">
                  <c:v>31686</c:v>
                </c:pt>
                <c:pt idx="160">
                  <c:v>31778</c:v>
                </c:pt>
                <c:pt idx="161">
                  <c:v>31868</c:v>
                </c:pt>
                <c:pt idx="162">
                  <c:v>31959</c:v>
                </c:pt>
                <c:pt idx="163">
                  <c:v>32051</c:v>
                </c:pt>
                <c:pt idx="164">
                  <c:v>32143</c:v>
                </c:pt>
                <c:pt idx="165">
                  <c:v>32234</c:v>
                </c:pt>
                <c:pt idx="166">
                  <c:v>32325</c:v>
                </c:pt>
                <c:pt idx="167">
                  <c:v>32417</c:v>
                </c:pt>
                <c:pt idx="168">
                  <c:v>32509</c:v>
                </c:pt>
                <c:pt idx="169">
                  <c:v>32599</c:v>
                </c:pt>
                <c:pt idx="170">
                  <c:v>32690</c:v>
                </c:pt>
                <c:pt idx="171">
                  <c:v>32782</c:v>
                </c:pt>
                <c:pt idx="172">
                  <c:v>32874</c:v>
                </c:pt>
                <c:pt idx="173">
                  <c:v>32964</c:v>
                </c:pt>
                <c:pt idx="174">
                  <c:v>33055</c:v>
                </c:pt>
                <c:pt idx="175">
                  <c:v>33147</c:v>
                </c:pt>
                <c:pt idx="176">
                  <c:v>33239</c:v>
                </c:pt>
                <c:pt idx="177">
                  <c:v>33329</c:v>
                </c:pt>
                <c:pt idx="178">
                  <c:v>33420</c:v>
                </c:pt>
                <c:pt idx="179">
                  <c:v>33512</c:v>
                </c:pt>
                <c:pt idx="180">
                  <c:v>33604</c:v>
                </c:pt>
                <c:pt idx="181">
                  <c:v>33695</c:v>
                </c:pt>
                <c:pt idx="182">
                  <c:v>33786</c:v>
                </c:pt>
                <c:pt idx="183">
                  <c:v>33878</c:v>
                </c:pt>
                <c:pt idx="184">
                  <c:v>33970</c:v>
                </c:pt>
                <c:pt idx="185">
                  <c:v>34060</c:v>
                </c:pt>
                <c:pt idx="186">
                  <c:v>34151</c:v>
                </c:pt>
                <c:pt idx="187">
                  <c:v>34243</c:v>
                </c:pt>
                <c:pt idx="188">
                  <c:v>34335</c:v>
                </c:pt>
                <c:pt idx="189">
                  <c:v>34425</c:v>
                </c:pt>
                <c:pt idx="190">
                  <c:v>34516</c:v>
                </c:pt>
                <c:pt idx="191">
                  <c:v>34608</c:v>
                </c:pt>
                <c:pt idx="192">
                  <c:v>34700</c:v>
                </c:pt>
                <c:pt idx="193">
                  <c:v>34790</c:v>
                </c:pt>
                <c:pt idx="194">
                  <c:v>34881</c:v>
                </c:pt>
                <c:pt idx="195">
                  <c:v>34973</c:v>
                </c:pt>
                <c:pt idx="196">
                  <c:v>35065</c:v>
                </c:pt>
                <c:pt idx="197">
                  <c:v>35156</c:v>
                </c:pt>
                <c:pt idx="198">
                  <c:v>35247</c:v>
                </c:pt>
                <c:pt idx="199">
                  <c:v>35339</c:v>
                </c:pt>
                <c:pt idx="200">
                  <c:v>35431</c:v>
                </c:pt>
                <c:pt idx="201">
                  <c:v>35521</c:v>
                </c:pt>
                <c:pt idx="202">
                  <c:v>35612</c:v>
                </c:pt>
                <c:pt idx="203">
                  <c:v>35704</c:v>
                </c:pt>
                <c:pt idx="204">
                  <c:v>35796</c:v>
                </c:pt>
                <c:pt idx="205">
                  <c:v>35886</c:v>
                </c:pt>
                <c:pt idx="206">
                  <c:v>35977</c:v>
                </c:pt>
                <c:pt idx="207">
                  <c:v>36069</c:v>
                </c:pt>
                <c:pt idx="208">
                  <c:v>36161</c:v>
                </c:pt>
                <c:pt idx="209">
                  <c:v>36251</c:v>
                </c:pt>
                <c:pt idx="210">
                  <c:v>36342</c:v>
                </c:pt>
                <c:pt idx="211">
                  <c:v>36434</c:v>
                </c:pt>
                <c:pt idx="212">
                  <c:v>36526</c:v>
                </c:pt>
                <c:pt idx="213">
                  <c:v>36617</c:v>
                </c:pt>
                <c:pt idx="214">
                  <c:v>36708</c:v>
                </c:pt>
                <c:pt idx="215">
                  <c:v>36800</c:v>
                </c:pt>
                <c:pt idx="216">
                  <c:v>36892</c:v>
                </c:pt>
                <c:pt idx="217">
                  <c:v>36982</c:v>
                </c:pt>
                <c:pt idx="218">
                  <c:v>37073</c:v>
                </c:pt>
                <c:pt idx="219">
                  <c:v>37165</c:v>
                </c:pt>
                <c:pt idx="220">
                  <c:v>37257</c:v>
                </c:pt>
                <c:pt idx="221">
                  <c:v>37347</c:v>
                </c:pt>
                <c:pt idx="222">
                  <c:v>37438</c:v>
                </c:pt>
                <c:pt idx="223">
                  <c:v>37530</c:v>
                </c:pt>
                <c:pt idx="224">
                  <c:v>37622</c:v>
                </c:pt>
                <c:pt idx="225">
                  <c:v>37712</c:v>
                </c:pt>
                <c:pt idx="226">
                  <c:v>37803</c:v>
                </c:pt>
                <c:pt idx="227">
                  <c:v>37895</c:v>
                </c:pt>
                <c:pt idx="228">
                  <c:v>37987</c:v>
                </c:pt>
                <c:pt idx="229">
                  <c:v>38078</c:v>
                </c:pt>
                <c:pt idx="230">
                  <c:v>38169</c:v>
                </c:pt>
                <c:pt idx="231">
                  <c:v>38261</c:v>
                </c:pt>
                <c:pt idx="232">
                  <c:v>38353</c:v>
                </c:pt>
                <c:pt idx="233">
                  <c:v>38443</c:v>
                </c:pt>
                <c:pt idx="234">
                  <c:v>38534</c:v>
                </c:pt>
                <c:pt idx="235">
                  <c:v>38626</c:v>
                </c:pt>
                <c:pt idx="236">
                  <c:v>38718</c:v>
                </c:pt>
                <c:pt idx="237">
                  <c:v>38808</c:v>
                </c:pt>
                <c:pt idx="238">
                  <c:v>38899</c:v>
                </c:pt>
                <c:pt idx="239">
                  <c:v>38991</c:v>
                </c:pt>
                <c:pt idx="240">
                  <c:v>39083</c:v>
                </c:pt>
                <c:pt idx="241">
                  <c:v>39173</c:v>
                </c:pt>
                <c:pt idx="242">
                  <c:v>39264</c:v>
                </c:pt>
                <c:pt idx="243">
                  <c:v>39356</c:v>
                </c:pt>
                <c:pt idx="244">
                  <c:v>39448</c:v>
                </c:pt>
                <c:pt idx="245">
                  <c:v>39539</c:v>
                </c:pt>
                <c:pt idx="246">
                  <c:v>39630</c:v>
                </c:pt>
                <c:pt idx="247">
                  <c:v>39722</c:v>
                </c:pt>
                <c:pt idx="248">
                  <c:v>39814</c:v>
                </c:pt>
                <c:pt idx="249">
                  <c:v>39904</c:v>
                </c:pt>
                <c:pt idx="250">
                  <c:v>39995</c:v>
                </c:pt>
                <c:pt idx="251">
                  <c:v>40087</c:v>
                </c:pt>
                <c:pt idx="252">
                  <c:v>40179</c:v>
                </c:pt>
                <c:pt idx="253">
                  <c:v>40269</c:v>
                </c:pt>
                <c:pt idx="254">
                  <c:v>40360</c:v>
                </c:pt>
                <c:pt idx="255">
                  <c:v>40452</c:v>
                </c:pt>
                <c:pt idx="256">
                  <c:v>40544</c:v>
                </c:pt>
                <c:pt idx="257">
                  <c:v>40634</c:v>
                </c:pt>
                <c:pt idx="258">
                  <c:v>40725</c:v>
                </c:pt>
                <c:pt idx="259">
                  <c:v>40817</c:v>
                </c:pt>
                <c:pt idx="260">
                  <c:v>40909</c:v>
                </c:pt>
                <c:pt idx="261">
                  <c:v>41000</c:v>
                </c:pt>
                <c:pt idx="262">
                  <c:v>41091</c:v>
                </c:pt>
                <c:pt idx="263">
                  <c:v>41183</c:v>
                </c:pt>
                <c:pt idx="264">
                  <c:v>41275</c:v>
                </c:pt>
                <c:pt idx="265">
                  <c:v>41365</c:v>
                </c:pt>
                <c:pt idx="266">
                  <c:v>41456</c:v>
                </c:pt>
                <c:pt idx="267">
                  <c:v>41548</c:v>
                </c:pt>
                <c:pt idx="268">
                  <c:v>41640</c:v>
                </c:pt>
                <c:pt idx="269">
                  <c:v>41730</c:v>
                </c:pt>
                <c:pt idx="270">
                  <c:v>41821</c:v>
                </c:pt>
                <c:pt idx="271">
                  <c:v>41913</c:v>
                </c:pt>
                <c:pt idx="272">
                  <c:v>42005</c:v>
                </c:pt>
                <c:pt idx="273">
                  <c:v>42095</c:v>
                </c:pt>
                <c:pt idx="274">
                  <c:v>42186</c:v>
                </c:pt>
                <c:pt idx="275">
                  <c:v>42278</c:v>
                </c:pt>
                <c:pt idx="276">
                  <c:v>42370</c:v>
                </c:pt>
                <c:pt idx="277">
                  <c:v>42461</c:v>
                </c:pt>
                <c:pt idx="278">
                  <c:v>42552</c:v>
                </c:pt>
                <c:pt idx="279">
                  <c:v>42644</c:v>
                </c:pt>
                <c:pt idx="280">
                  <c:v>42736</c:v>
                </c:pt>
                <c:pt idx="281">
                  <c:v>42826</c:v>
                </c:pt>
                <c:pt idx="282">
                  <c:v>42917</c:v>
                </c:pt>
                <c:pt idx="283">
                  <c:v>43009</c:v>
                </c:pt>
                <c:pt idx="284">
                  <c:v>43101</c:v>
                </c:pt>
                <c:pt idx="285">
                  <c:v>43191</c:v>
                </c:pt>
                <c:pt idx="286">
                  <c:v>43282</c:v>
                </c:pt>
                <c:pt idx="287">
                  <c:v>43374</c:v>
                </c:pt>
                <c:pt idx="288">
                  <c:v>43466</c:v>
                </c:pt>
                <c:pt idx="289">
                  <c:v>43556</c:v>
                </c:pt>
                <c:pt idx="290">
                  <c:v>43647</c:v>
                </c:pt>
                <c:pt idx="291">
                  <c:v>43739</c:v>
                </c:pt>
                <c:pt idx="292">
                  <c:v>43831</c:v>
                </c:pt>
                <c:pt idx="293">
                  <c:v>43922</c:v>
                </c:pt>
                <c:pt idx="294">
                  <c:v>44013</c:v>
                </c:pt>
                <c:pt idx="295">
                  <c:v>44105</c:v>
                </c:pt>
                <c:pt idx="296">
                  <c:v>44197</c:v>
                </c:pt>
                <c:pt idx="297">
                  <c:v>44287</c:v>
                </c:pt>
              </c:numCache>
            </c:numRef>
          </c:cat>
          <c:val>
            <c:numRef>
              <c:f>Quarterly!$J$2:$J$299</c:f>
              <c:numCache>
                <c:formatCode>0.000</c:formatCode>
                <c:ptCount val="298"/>
                <c:pt idx="0">
                  <c:v>2034.45</c:v>
                </c:pt>
                <c:pt idx="1">
                  <c:v>2029.0239999999999</c:v>
                </c:pt>
                <c:pt idx="2">
                  <c:v>2024.8340000000001</c:v>
                </c:pt>
                <c:pt idx="3">
                  <c:v>2056.5079999999998</c:v>
                </c:pt>
                <c:pt idx="4">
                  <c:v>2087.442</c:v>
                </c:pt>
                <c:pt idx="5">
                  <c:v>2121.8989999999999</c:v>
                </c:pt>
                <c:pt idx="6">
                  <c:v>2134.056</c:v>
                </c:pt>
                <c:pt idx="7">
                  <c:v>2136.44</c:v>
                </c:pt>
                <c:pt idx="8">
                  <c:v>2107.0010000000002</c:v>
                </c:pt>
                <c:pt idx="9">
                  <c:v>2099.8139999999999</c:v>
                </c:pt>
                <c:pt idx="10">
                  <c:v>2121.4929999999999</c:v>
                </c:pt>
                <c:pt idx="11">
                  <c:v>2103.6880000000001</c:v>
                </c:pt>
                <c:pt idx="12">
                  <c:v>2186.3649999999998</c:v>
                </c:pt>
                <c:pt idx="13">
                  <c:v>2253.0450000000001</c:v>
                </c:pt>
                <c:pt idx="14">
                  <c:v>2340.1120000000001</c:v>
                </c:pt>
                <c:pt idx="15">
                  <c:v>2384.92</c:v>
                </c:pt>
                <c:pt idx="16">
                  <c:v>2417.3110000000001</c:v>
                </c:pt>
                <c:pt idx="17">
                  <c:v>2459.1959999999999</c:v>
                </c:pt>
                <c:pt idx="18">
                  <c:v>2509.88</c:v>
                </c:pt>
                <c:pt idx="19">
                  <c:v>2515.4079999999999</c:v>
                </c:pt>
                <c:pt idx="20">
                  <c:v>2542.2860000000001</c:v>
                </c:pt>
                <c:pt idx="21">
                  <c:v>2547.7620000000002</c:v>
                </c:pt>
                <c:pt idx="22">
                  <c:v>2566.1529999999998</c:v>
                </c:pt>
                <c:pt idx="23">
                  <c:v>2650.431</c:v>
                </c:pt>
                <c:pt idx="24">
                  <c:v>2699.6990000000001</c:v>
                </c:pt>
                <c:pt idx="25">
                  <c:v>2720.5659999999998</c:v>
                </c:pt>
                <c:pt idx="26">
                  <c:v>2705.2579999999998</c:v>
                </c:pt>
                <c:pt idx="27">
                  <c:v>2664.3020000000001</c:v>
                </c:pt>
                <c:pt idx="28">
                  <c:v>2651.5659999999998</c:v>
                </c:pt>
                <c:pt idx="29">
                  <c:v>2654.4560000000001</c:v>
                </c:pt>
                <c:pt idx="30">
                  <c:v>2684.4340000000002</c:v>
                </c:pt>
                <c:pt idx="31">
                  <c:v>2736.96</c:v>
                </c:pt>
                <c:pt idx="32">
                  <c:v>2815.134</c:v>
                </c:pt>
                <c:pt idx="33">
                  <c:v>2860.942</c:v>
                </c:pt>
                <c:pt idx="34">
                  <c:v>2899.578</c:v>
                </c:pt>
                <c:pt idx="35">
                  <c:v>2916.9850000000001</c:v>
                </c:pt>
                <c:pt idx="36">
                  <c:v>2905.6559999999999</c:v>
                </c:pt>
                <c:pt idx="37">
                  <c:v>2929.6660000000002</c:v>
                </c:pt>
                <c:pt idx="38">
                  <c:v>2927.0340000000001</c:v>
                </c:pt>
                <c:pt idx="39">
                  <c:v>2975.2089999999998</c:v>
                </c:pt>
                <c:pt idx="40">
                  <c:v>2994.259</c:v>
                </c:pt>
                <c:pt idx="41">
                  <c:v>2987.6990000000001</c:v>
                </c:pt>
                <c:pt idx="42">
                  <c:v>3016.9789999999998</c:v>
                </c:pt>
                <c:pt idx="43">
                  <c:v>2985.7750000000001</c:v>
                </c:pt>
                <c:pt idx="44">
                  <c:v>2908.2809999999999</c:v>
                </c:pt>
                <c:pt idx="45">
                  <c:v>2927.395</c:v>
                </c:pt>
                <c:pt idx="46">
                  <c:v>2995.1120000000001</c:v>
                </c:pt>
                <c:pt idx="47">
                  <c:v>3065.1410000000001</c:v>
                </c:pt>
                <c:pt idx="48">
                  <c:v>3123.9780000000001</c:v>
                </c:pt>
                <c:pt idx="49">
                  <c:v>3194.4290000000001</c:v>
                </c:pt>
                <c:pt idx="50">
                  <c:v>3196.683</c:v>
                </c:pt>
                <c:pt idx="51">
                  <c:v>3205.79</c:v>
                </c:pt>
                <c:pt idx="52">
                  <c:v>3277.8470000000002</c:v>
                </c:pt>
                <c:pt idx="53">
                  <c:v>3260.1770000000001</c:v>
                </c:pt>
                <c:pt idx="54">
                  <c:v>3276.1329999999998</c:v>
                </c:pt>
                <c:pt idx="55">
                  <c:v>3234.087</c:v>
                </c:pt>
                <c:pt idx="56">
                  <c:v>3255.9140000000002</c:v>
                </c:pt>
                <c:pt idx="57">
                  <c:v>3311.181</c:v>
                </c:pt>
                <c:pt idx="58">
                  <c:v>3374.7420000000002</c:v>
                </c:pt>
                <c:pt idx="59">
                  <c:v>3440.924</c:v>
                </c:pt>
                <c:pt idx="60">
                  <c:v>3502.2979999999998</c:v>
                </c:pt>
                <c:pt idx="61">
                  <c:v>3533.9470000000001</c:v>
                </c:pt>
                <c:pt idx="62">
                  <c:v>3577.3620000000001</c:v>
                </c:pt>
                <c:pt idx="63">
                  <c:v>3589.1280000000002</c:v>
                </c:pt>
                <c:pt idx="64">
                  <c:v>3628.306</c:v>
                </c:pt>
                <c:pt idx="65">
                  <c:v>3669.02</c:v>
                </c:pt>
                <c:pt idx="66">
                  <c:v>3749.681</c:v>
                </c:pt>
                <c:pt idx="67">
                  <c:v>3774.2640000000001</c:v>
                </c:pt>
                <c:pt idx="68">
                  <c:v>3853.835</c:v>
                </c:pt>
                <c:pt idx="69">
                  <c:v>3895.7930000000001</c:v>
                </c:pt>
                <c:pt idx="70">
                  <c:v>3956.6570000000002</c:v>
                </c:pt>
                <c:pt idx="71">
                  <c:v>3968.8780000000002</c:v>
                </c:pt>
                <c:pt idx="72">
                  <c:v>4064.915</c:v>
                </c:pt>
                <c:pt idx="73">
                  <c:v>4116.2669999999998</c:v>
                </c:pt>
                <c:pt idx="74">
                  <c:v>4207.7820000000002</c:v>
                </c:pt>
                <c:pt idx="75">
                  <c:v>4304.7309999999998</c:v>
                </c:pt>
                <c:pt idx="76">
                  <c:v>4409.518</c:v>
                </c:pt>
                <c:pt idx="77">
                  <c:v>4424.5810000000001</c:v>
                </c:pt>
                <c:pt idx="78">
                  <c:v>4462.0529999999999</c:v>
                </c:pt>
                <c:pt idx="79">
                  <c:v>4498.66</c:v>
                </c:pt>
                <c:pt idx="80">
                  <c:v>4538.4979999999996</c:v>
                </c:pt>
                <c:pt idx="81">
                  <c:v>4541.28</c:v>
                </c:pt>
                <c:pt idx="82">
                  <c:v>4584.2460000000001</c:v>
                </c:pt>
                <c:pt idx="83">
                  <c:v>4618.8119999999999</c:v>
                </c:pt>
                <c:pt idx="84">
                  <c:v>4713.0129999999999</c:v>
                </c:pt>
                <c:pt idx="85">
                  <c:v>4791.7579999999998</c:v>
                </c:pt>
                <c:pt idx="86">
                  <c:v>4828.8919999999998</c:v>
                </c:pt>
                <c:pt idx="87">
                  <c:v>4847.8850000000002</c:v>
                </c:pt>
                <c:pt idx="88">
                  <c:v>4923.76</c:v>
                </c:pt>
                <c:pt idx="89">
                  <c:v>4938.7280000000001</c:v>
                </c:pt>
                <c:pt idx="90">
                  <c:v>4971.3490000000002</c:v>
                </c:pt>
                <c:pt idx="91">
                  <c:v>4947.1040000000003</c:v>
                </c:pt>
                <c:pt idx="92">
                  <c:v>4939.759</c:v>
                </c:pt>
                <c:pt idx="93">
                  <c:v>4946.7700000000004</c:v>
                </c:pt>
                <c:pt idx="94">
                  <c:v>4992.357</c:v>
                </c:pt>
                <c:pt idx="95">
                  <c:v>4938.857</c:v>
                </c:pt>
                <c:pt idx="96">
                  <c:v>5072.9960000000001</c:v>
                </c:pt>
                <c:pt idx="97">
                  <c:v>5100.4470000000001</c:v>
                </c:pt>
                <c:pt idx="98">
                  <c:v>5142.4219999999996</c:v>
                </c:pt>
                <c:pt idx="99">
                  <c:v>5154.5469999999996</c:v>
                </c:pt>
                <c:pt idx="100">
                  <c:v>5249.3370000000004</c:v>
                </c:pt>
                <c:pt idx="101">
                  <c:v>5368.4849999999997</c:v>
                </c:pt>
                <c:pt idx="102">
                  <c:v>5419.1840000000002</c:v>
                </c:pt>
                <c:pt idx="103">
                  <c:v>5509.9260000000004</c:v>
                </c:pt>
                <c:pt idx="104">
                  <c:v>5646.2860000000001</c:v>
                </c:pt>
                <c:pt idx="105">
                  <c:v>5707.7550000000001</c:v>
                </c:pt>
                <c:pt idx="106">
                  <c:v>5677.7380000000003</c:v>
                </c:pt>
                <c:pt idx="107">
                  <c:v>5731.6319999999996</c:v>
                </c:pt>
                <c:pt idx="108">
                  <c:v>5682.3530000000001</c:v>
                </c:pt>
                <c:pt idx="109">
                  <c:v>5695.8590000000004</c:v>
                </c:pt>
                <c:pt idx="110">
                  <c:v>5642.0249999999996</c:v>
                </c:pt>
                <c:pt idx="111">
                  <c:v>5620.1260000000002</c:v>
                </c:pt>
                <c:pt idx="112">
                  <c:v>5551.7129999999997</c:v>
                </c:pt>
                <c:pt idx="113">
                  <c:v>5591.3819999999996</c:v>
                </c:pt>
                <c:pt idx="114">
                  <c:v>5687.0870000000004</c:v>
                </c:pt>
                <c:pt idx="115">
                  <c:v>5763.665</c:v>
                </c:pt>
                <c:pt idx="116">
                  <c:v>5893.2759999999998</c:v>
                </c:pt>
                <c:pt idx="117">
                  <c:v>5936.5150000000003</c:v>
                </c:pt>
                <c:pt idx="118">
                  <c:v>5969.0889999999999</c:v>
                </c:pt>
                <c:pt idx="119">
                  <c:v>6012.3559999999998</c:v>
                </c:pt>
                <c:pt idx="120">
                  <c:v>6083.3909999999996</c:v>
                </c:pt>
                <c:pt idx="121">
                  <c:v>6201.6589999999997</c:v>
                </c:pt>
                <c:pt idx="122">
                  <c:v>6313.5590000000002</c:v>
                </c:pt>
                <c:pt idx="123">
                  <c:v>6313.6970000000001</c:v>
                </c:pt>
                <c:pt idx="124">
                  <c:v>6333.848</c:v>
                </c:pt>
                <c:pt idx="125">
                  <c:v>6578.6049999999996</c:v>
                </c:pt>
                <c:pt idx="126">
                  <c:v>6644.7539999999999</c:v>
                </c:pt>
                <c:pt idx="127">
                  <c:v>6734.0690000000004</c:v>
                </c:pt>
                <c:pt idx="128">
                  <c:v>6746.1760000000004</c:v>
                </c:pt>
                <c:pt idx="129">
                  <c:v>6753.3890000000001</c:v>
                </c:pt>
                <c:pt idx="130">
                  <c:v>6803.558</c:v>
                </c:pt>
                <c:pt idx="131">
                  <c:v>6820.5720000000001</c:v>
                </c:pt>
                <c:pt idx="132">
                  <c:v>6842.0240000000003</c:v>
                </c:pt>
                <c:pt idx="133">
                  <c:v>6701.0460000000003</c:v>
                </c:pt>
                <c:pt idx="134">
                  <c:v>6693.0820000000003</c:v>
                </c:pt>
                <c:pt idx="135">
                  <c:v>6817.9030000000002</c:v>
                </c:pt>
                <c:pt idx="136">
                  <c:v>6951.4949999999999</c:v>
                </c:pt>
                <c:pt idx="137">
                  <c:v>6899.98</c:v>
                </c:pt>
                <c:pt idx="138">
                  <c:v>6982.6090000000004</c:v>
                </c:pt>
                <c:pt idx="139">
                  <c:v>6906.5290000000005</c:v>
                </c:pt>
                <c:pt idx="140">
                  <c:v>6799.2330000000002</c:v>
                </c:pt>
                <c:pt idx="141">
                  <c:v>6830.2510000000002</c:v>
                </c:pt>
                <c:pt idx="142">
                  <c:v>6804.1390000000001</c:v>
                </c:pt>
                <c:pt idx="143">
                  <c:v>6806.857</c:v>
                </c:pt>
                <c:pt idx="144">
                  <c:v>6896.5609999999997</c:v>
                </c:pt>
                <c:pt idx="145">
                  <c:v>7053.5</c:v>
                </c:pt>
                <c:pt idx="146">
                  <c:v>7194.5039999999999</c:v>
                </c:pt>
                <c:pt idx="147">
                  <c:v>7344.5969999999998</c:v>
                </c:pt>
                <c:pt idx="148">
                  <c:v>7488.1670000000004</c:v>
                </c:pt>
                <c:pt idx="149">
                  <c:v>7617.5469999999996</c:v>
                </c:pt>
                <c:pt idx="150">
                  <c:v>7690.9849999999997</c:v>
                </c:pt>
                <c:pt idx="151">
                  <c:v>7754.1170000000002</c:v>
                </c:pt>
                <c:pt idx="152">
                  <c:v>7829.26</c:v>
                </c:pt>
                <c:pt idx="153">
                  <c:v>7898.1940000000004</c:v>
                </c:pt>
                <c:pt idx="154">
                  <c:v>8018.8090000000002</c:v>
                </c:pt>
                <c:pt idx="155">
                  <c:v>8078.415</c:v>
                </c:pt>
                <c:pt idx="156">
                  <c:v>8153.8289999999997</c:v>
                </c:pt>
                <c:pt idx="157">
                  <c:v>8190.5519999999997</c:v>
                </c:pt>
                <c:pt idx="158">
                  <c:v>8268.9349999999995</c:v>
                </c:pt>
                <c:pt idx="159">
                  <c:v>8313.3379999999997</c:v>
                </c:pt>
                <c:pt idx="160">
                  <c:v>8375.2739999999994</c:v>
                </c:pt>
                <c:pt idx="161">
                  <c:v>8465.6299999999992</c:v>
                </c:pt>
                <c:pt idx="162">
                  <c:v>8539.0750000000007</c:v>
                </c:pt>
                <c:pt idx="163">
                  <c:v>8685.6939999999995</c:v>
                </c:pt>
                <c:pt idx="164">
                  <c:v>8730.5689999999995</c:v>
                </c:pt>
                <c:pt idx="165">
                  <c:v>8845.2800000000007</c:v>
                </c:pt>
                <c:pt idx="166">
                  <c:v>8897.107</c:v>
                </c:pt>
                <c:pt idx="167">
                  <c:v>9015.6610000000001</c:v>
                </c:pt>
                <c:pt idx="168">
                  <c:v>9107.3140000000003</c:v>
                </c:pt>
                <c:pt idx="169">
                  <c:v>9176.8269999999993</c:v>
                </c:pt>
                <c:pt idx="170">
                  <c:v>9244.8160000000007</c:v>
                </c:pt>
                <c:pt idx="171">
                  <c:v>9263.0329999999994</c:v>
                </c:pt>
                <c:pt idx="172">
                  <c:v>9364.259</c:v>
                </c:pt>
                <c:pt idx="173">
                  <c:v>9398.2430000000004</c:v>
                </c:pt>
                <c:pt idx="174">
                  <c:v>9404.4940000000006</c:v>
                </c:pt>
                <c:pt idx="175">
                  <c:v>9318.8760000000002</c:v>
                </c:pt>
                <c:pt idx="176">
                  <c:v>9275.2759999999998</c:v>
                </c:pt>
                <c:pt idx="177">
                  <c:v>9347.5969999999998</c:v>
                </c:pt>
                <c:pt idx="178">
                  <c:v>9394.8340000000007</c:v>
                </c:pt>
                <c:pt idx="179">
                  <c:v>9427.5810000000001</c:v>
                </c:pt>
                <c:pt idx="180">
                  <c:v>9540.4439999999995</c:v>
                </c:pt>
                <c:pt idx="181">
                  <c:v>9643.893</c:v>
                </c:pt>
                <c:pt idx="182">
                  <c:v>9739.1849999999995</c:v>
                </c:pt>
                <c:pt idx="183">
                  <c:v>9840.7530000000006</c:v>
                </c:pt>
                <c:pt idx="184">
                  <c:v>9857.1849999999995</c:v>
                </c:pt>
                <c:pt idx="185">
                  <c:v>9914.5650000000005</c:v>
                </c:pt>
                <c:pt idx="186">
                  <c:v>9961.8729999999996</c:v>
                </c:pt>
                <c:pt idx="187">
                  <c:v>10097.361999999999</c:v>
                </c:pt>
                <c:pt idx="188">
                  <c:v>10195.338</c:v>
                </c:pt>
                <c:pt idx="189">
                  <c:v>10333.495000000001</c:v>
                </c:pt>
                <c:pt idx="190">
                  <c:v>10393.897999999999</c:v>
                </c:pt>
                <c:pt idx="191">
                  <c:v>10512.962</c:v>
                </c:pt>
                <c:pt idx="192">
                  <c:v>10550.251</c:v>
                </c:pt>
                <c:pt idx="193">
                  <c:v>10581.723</c:v>
                </c:pt>
                <c:pt idx="194">
                  <c:v>10671.737999999999</c:v>
                </c:pt>
                <c:pt idx="195">
                  <c:v>10744.203</c:v>
                </c:pt>
                <c:pt idx="196">
                  <c:v>10824.674000000001</c:v>
                </c:pt>
                <c:pt idx="197">
                  <c:v>11005.217000000001</c:v>
                </c:pt>
                <c:pt idx="198">
                  <c:v>11103.934999999999</c:v>
                </c:pt>
                <c:pt idx="199">
                  <c:v>11219.237999999999</c:v>
                </c:pt>
                <c:pt idx="200">
                  <c:v>11291.665000000001</c:v>
                </c:pt>
                <c:pt idx="201">
                  <c:v>11479.33</c:v>
                </c:pt>
                <c:pt idx="202">
                  <c:v>11622.911</c:v>
                </c:pt>
                <c:pt idx="203">
                  <c:v>11722.722</c:v>
                </c:pt>
                <c:pt idx="204">
                  <c:v>11839.876</c:v>
                </c:pt>
                <c:pt idx="205">
                  <c:v>11949.492</c:v>
                </c:pt>
                <c:pt idx="206">
                  <c:v>12099.191000000001</c:v>
                </c:pt>
                <c:pt idx="207">
                  <c:v>12294.736999999999</c:v>
                </c:pt>
                <c:pt idx="208">
                  <c:v>12410.778</c:v>
                </c:pt>
                <c:pt idx="209">
                  <c:v>12514.407999999999</c:v>
                </c:pt>
                <c:pt idx="210">
                  <c:v>12679.977000000001</c:v>
                </c:pt>
                <c:pt idx="211">
                  <c:v>12888.281000000001</c:v>
                </c:pt>
                <c:pt idx="212">
                  <c:v>12935.252</c:v>
                </c:pt>
                <c:pt idx="213">
                  <c:v>13170.749</c:v>
                </c:pt>
                <c:pt idx="214">
                  <c:v>13183.89</c:v>
                </c:pt>
                <c:pt idx="215">
                  <c:v>13262.25</c:v>
                </c:pt>
                <c:pt idx="216">
                  <c:v>13219.251</c:v>
                </c:pt>
                <c:pt idx="217">
                  <c:v>13301.394</c:v>
                </c:pt>
                <c:pt idx="218">
                  <c:v>13248.142</c:v>
                </c:pt>
                <c:pt idx="219">
                  <c:v>13284.880999999999</c:v>
                </c:pt>
                <c:pt idx="220">
                  <c:v>13394.91</c:v>
                </c:pt>
                <c:pt idx="221">
                  <c:v>13477.356</c:v>
                </c:pt>
                <c:pt idx="222">
                  <c:v>13531.741</c:v>
                </c:pt>
                <c:pt idx="223">
                  <c:v>13549.421</c:v>
                </c:pt>
                <c:pt idx="224">
                  <c:v>13619.433999999999</c:v>
                </c:pt>
                <c:pt idx="225">
                  <c:v>13741.107</c:v>
                </c:pt>
                <c:pt idx="226">
                  <c:v>13970.156999999999</c:v>
                </c:pt>
                <c:pt idx="227">
                  <c:v>14131.379000000001</c:v>
                </c:pt>
                <c:pt idx="228">
                  <c:v>14212.34</c:v>
                </c:pt>
                <c:pt idx="229">
                  <c:v>14323.017</c:v>
                </c:pt>
                <c:pt idx="230">
                  <c:v>14457.832</c:v>
                </c:pt>
                <c:pt idx="231">
                  <c:v>14605.594999999999</c:v>
                </c:pt>
                <c:pt idx="232">
                  <c:v>14767.846</c:v>
                </c:pt>
                <c:pt idx="233">
                  <c:v>14839.707</c:v>
                </c:pt>
                <c:pt idx="234">
                  <c:v>14956.290999999999</c:v>
                </c:pt>
                <c:pt idx="235">
                  <c:v>15041.232</c:v>
                </c:pt>
                <c:pt idx="236">
                  <c:v>15244.088</c:v>
                </c:pt>
                <c:pt idx="237">
                  <c:v>15281.525</c:v>
                </c:pt>
                <c:pt idx="238">
                  <c:v>15304.517</c:v>
                </c:pt>
                <c:pt idx="239">
                  <c:v>15433.643</c:v>
                </c:pt>
                <c:pt idx="240">
                  <c:v>15478.956</c:v>
                </c:pt>
                <c:pt idx="241">
                  <c:v>15577.779</c:v>
                </c:pt>
                <c:pt idx="242">
                  <c:v>15671.605</c:v>
                </c:pt>
                <c:pt idx="243">
                  <c:v>15767.146000000001</c:v>
                </c:pt>
                <c:pt idx="244">
                  <c:v>15702.906000000001</c:v>
                </c:pt>
                <c:pt idx="245">
                  <c:v>15792.772999999999</c:v>
                </c:pt>
                <c:pt idx="246">
                  <c:v>15709.562</c:v>
                </c:pt>
                <c:pt idx="247">
                  <c:v>15366.607</c:v>
                </c:pt>
                <c:pt idx="248">
                  <c:v>15187.475</c:v>
                </c:pt>
                <c:pt idx="249">
                  <c:v>15161.772000000001</c:v>
                </c:pt>
                <c:pt idx="250">
                  <c:v>15216.647000000001</c:v>
                </c:pt>
                <c:pt idx="251">
                  <c:v>15379.155000000001</c:v>
                </c:pt>
                <c:pt idx="252">
                  <c:v>15456.058999999999</c:v>
                </c:pt>
                <c:pt idx="253">
                  <c:v>15605.628000000001</c:v>
                </c:pt>
                <c:pt idx="254">
                  <c:v>15726.281999999999</c:v>
                </c:pt>
                <c:pt idx="255">
                  <c:v>15807.995000000001</c:v>
                </c:pt>
                <c:pt idx="256">
                  <c:v>15769.911</c:v>
                </c:pt>
                <c:pt idx="257">
                  <c:v>15876.839</c:v>
                </c:pt>
                <c:pt idx="258">
                  <c:v>15870.683999999999</c:v>
                </c:pt>
                <c:pt idx="259">
                  <c:v>16048.701999999999</c:v>
                </c:pt>
                <c:pt idx="260">
                  <c:v>16179.968000000001</c:v>
                </c:pt>
                <c:pt idx="261">
                  <c:v>16253.726000000001</c:v>
                </c:pt>
                <c:pt idx="262">
                  <c:v>16282.151</c:v>
                </c:pt>
                <c:pt idx="263">
                  <c:v>16300.035</c:v>
                </c:pt>
                <c:pt idx="264">
                  <c:v>16441.485000000001</c:v>
                </c:pt>
                <c:pt idx="265">
                  <c:v>16464.401999999998</c:v>
                </c:pt>
                <c:pt idx="266">
                  <c:v>16594.742999999999</c:v>
                </c:pt>
                <c:pt idx="267">
                  <c:v>16712.759999999998</c:v>
                </c:pt>
                <c:pt idx="268">
                  <c:v>16654.246999999999</c:v>
                </c:pt>
                <c:pt idx="269">
                  <c:v>16868.109</c:v>
                </c:pt>
                <c:pt idx="270">
                  <c:v>17064.616000000002</c:v>
                </c:pt>
                <c:pt idx="271">
                  <c:v>17141.235000000001</c:v>
                </c:pt>
                <c:pt idx="272">
                  <c:v>17280.647000000001</c:v>
                </c:pt>
                <c:pt idx="273">
                  <c:v>17380.875</c:v>
                </c:pt>
                <c:pt idx="274">
                  <c:v>17437.080000000002</c:v>
                </c:pt>
                <c:pt idx="275">
                  <c:v>17462.579000000002</c:v>
                </c:pt>
                <c:pt idx="276">
                  <c:v>17565.465</c:v>
                </c:pt>
                <c:pt idx="277">
                  <c:v>17618.580999999998</c:v>
                </c:pt>
                <c:pt idx="278">
                  <c:v>17724.489000000001</c:v>
                </c:pt>
                <c:pt idx="279">
                  <c:v>17812.560000000001</c:v>
                </c:pt>
                <c:pt idx="280">
                  <c:v>17896.623</c:v>
                </c:pt>
                <c:pt idx="281">
                  <c:v>17996.802</c:v>
                </c:pt>
                <c:pt idx="282">
                  <c:v>18126.225999999999</c:v>
                </c:pt>
                <c:pt idx="283">
                  <c:v>18296.685000000001</c:v>
                </c:pt>
                <c:pt idx="284">
                  <c:v>18436.261999999999</c:v>
                </c:pt>
                <c:pt idx="285">
                  <c:v>18590.004000000001</c:v>
                </c:pt>
                <c:pt idx="286">
                  <c:v>18679.598999999998</c:v>
                </c:pt>
                <c:pt idx="287">
                  <c:v>18721.280999999999</c:v>
                </c:pt>
                <c:pt idx="288">
                  <c:v>18833.195</c:v>
                </c:pt>
                <c:pt idx="289">
                  <c:v>18982.527999999998</c:v>
                </c:pt>
                <c:pt idx="290">
                  <c:v>19112.652999999998</c:v>
                </c:pt>
                <c:pt idx="291">
                  <c:v>19202.310000000001</c:v>
                </c:pt>
                <c:pt idx="292">
                  <c:v>18951.991999999998</c:v>
                </c:pt>
                <c:pt idx="293">
                  <c:v>17258.205000000002</c:v>
                </c:pt>
                <c:pt idx="294">
                  <c:v>18560.774000000001</c:v>
                </c:pt>
                <c:pt idx="295">
                  <c:v>18767.777999999998</c:v>
                </c:pt>
                <c:pt idx="296">
                  <c:v>19055.654999999999</c:v>
                </c:pt>
                <c:pt idx="297">
                  <c:v>19368.310000000001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0C1-4F4B-88D2-180F3C1592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87981920"/>
        <c:axId val="787983568"/>
      </c:lineChart>
      <c:dateAx>
        <c:axId val="787981920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7983568"/>
        <c:crosses val="autoZero"/>
        <c:auto val="1"/>
        <c:lblOffset val="100"/>
        <c:baseTimeUnit val="months"/>
      </c:dateAx>
      <c:valAx>
        <c:axId val="787983568"/>
        <c:scaling>
          <c:orientation val="minMax"/>
          <c:max val="30000"/>
        </c:scaling>
        <c:delete val="0"/>
        <c:axPos val="l"/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7981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Quarterly!$AC$1</c:f>
              <c:strCache>
                <c:ptCount val="1"/>
                <c:pt idx="0">
                  <c:v>Consumption</c:v>
                </c:pt>
              </c:strCache>
            </c:strRef>
          </c:tx>
          <c:spPr>
            <a:ln w="34925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cat>
            <c:numRef>
              <c:f>Quarterly!$AB$2:$AB$87</c:f>
              <c:numCache>
                <c:formatCode>yyyy\-mm\-dd</c:formatCode>
                <c:ptCount val="86"/>
                <c:pt idx="0">
                  <c:v>36526</c:v>
                </c:pt>
                <c:pt idx="1">
                  <c:v>36617</c:v>
                </c:pt>
                <c:pt idx="2">
                  <c:v>36708</c:v>
                </c:pt>
                <c:pt idx="3">
                  <c:v>36800</c:v>
                </c:pt>
                <c:pt idx="4">
                  <c:v>36892</c:v>
                </c:pt>
                <c:pt idx="5">
                  <c:v>36982</c:v>
                </c:pt>
                <c:pt idx="6">
                  <c:v>37073</c:v>
                </c:pt>
                <c:pt idx="7">
                  <c:v>37165</c:v>
                </c:pt>
                <c:pt idx="8">
                  <c:v>37257</c:v>
                </c:pt>
                <c:pt idx="9">
                  <c:v>37347</c:v>
                </c:pt>
                <c:pt idx="10">
                  <c:v>37438</c:v>
                </c:pt>
                <c:pt idx="11">
                  <c:v>37530</c:v>
                </c:pt>
                <c:pt idx="12">
                  <c:v>37622</c:v>
                </c:pt>
                <c:pt idx="13">
                  <c:v>37712</c:v>
                </c:pt>
                <c:pt idx="14">
                  <c:v>37803</c:v>
                </c:pt>
                <c:pt idx="15">
                  <c:v>37895</c:v>
                </c:pt>
                <c:pt idx="16">
                  <c:v>37987</c:v>
                </c:pt>
                <c:pt idx="17">
                  <c:v>38078</c:v>
                </c:pt>
                <c:pt idx="18">
                  <c:v>38169</c:v>
                </c:pt>
                <c:pt idx="19">
                  <c:v>38261</c:v>
                </c:pt>
                <c:pt idx="20">
                  <c:v>38353</c:v>
                </c:pt>
                <c:pt idx="21">
                  <c:v>38443</c:v>
                </c:pt>
                <c:pt idx="22">
                  <c:v>38534</c:v>
                </c:pt>
                <c:pt idx="23">
                  <c:v>38626</c:v>
                </c:pt>
                <c:pt idx="24">
                  <c:v>38718</c:v>
                </c:pt>
                <c:pt idx="25">
                  <c:v>38808</c:v>
                </c:pt>
                <c:pt idx="26">
                  <c:v>38899</c:v>
                </c:pt>
                <c:pt idx="27">
                  <c:v>38991</c:v>
                </c:pt>
                <c:pt idx="28">
                  <c:v>39083</c:v>
                </c:pt>
                <c:pt idx="29">
                  <c:v>39173</c:v>
                </c:pt>
                <c:pt idx="30">
                  <c:v>39264</c:v>
                </c:pt>
                <c:pt idx="31">
                  <c:v>39356</c:v>
                </c:pt>
                <c:pt idx="32">
                  <c:v>39448</c:v>
                </c:pt>
                <c:pt idx="33">
                  <c:v>39539</c:v>
                </c:pt>
                <c:pt idx="34">
                  <c:v>39630</c:v>
                </c:pt>
                <c:pt idx="35">
                  <c:v>39722</c:v>
                </c:pt>
                <c:pt idx="36">
                  <c:v>39814</c:v>
                </c:pt>
                <c:pt idx="37">
                  <c:v>39904</c:v>
                </c:pt>
                <c:pt idx="38">
                  <c:v>39995</c:v>
                </c:pt>
                <c:pt idx="39">
                  <c:v>40087</c:v>
                </c:pt>
                <c:pt idx="40">
                  <c:v>40179</c:v>
                </c:pt>
                <c:pt idx="41">
                  <c:v>40269</c:v>
                </c:pt>
                <c:pt idx="42">
                  <c:v>40360</c:v>
                </c:pt>
                <c:pt idx="43">
                  <c:v>40452</c:v>
                </c:pt>
                <c:pt idx="44">
                  <c:v>40544</c:v>
                </c:pt>
                <c:pt idx="45">
                  <c:v>40634</c:v>
                </c:pt>
                <c:pt idx="46">
                  <c:v>40725</c:v>
                </c:pt>
                <c:pt idx="47">
                  <c:v>40817</c:v>
                </c:pt>
                <c:pt idx="48">
                  <c:v>40909</c:v>
                </c:pt>
                <c:pt idx="49">
                  <c:v>41000</c:v>
                </c:pt>
                <c:pt idx="50">
                  <c:v>41091</c:v>
                </c:pt>
                <c:pt idx="51">
                  <c:v>41183</c:v>
                </c:pt>
                <c:pt idx="52">
                  <c:v>41275</c:v>
                </c:pt>
                <c:pt idx="53">
                  <c:v>41365</c:v>
                </c:pt>
                <c:pt idx="54">
                  <c:v>41456</c:v>
                </c:pt>
                <c:pt idx="55">
                  <c:v>41548</c:v>
                </c:pt>
                <c:pt idx="56">
                  <c:v>41640</c:v>
                </c:pt>
                <c:pt idx="57">
                  <c:v>41730</c:v>
                </c:pt>
                <c:pt idx="58">
                  <c:v>41821</c:v>
                </c:pt>
                <c:pt idx="59">
                  <c:v>41913</c:v>
                </c:pt>
                <c:pt idx="60">
                  <c:v>42005</c:v>
                </c:pt>
                <c:pt idx="61">
                  <c:v>42095</c:v>
                </c:pt>
                <c:pt idx="62">
                  <c:v>42186</c:v>
                </c:pt>
                <c:pt idx="63">
                  <c:v>42278</c:v>
                </c:pt>
                <c:pt idx="64">
                  <c:v>42370</c:v>
                </c:pt>
                <c:pt idx="65">
                  <c:v>42461</c:v>
                </c:pt>
                <c:pt idx="66">
                  <c:v>42552</c:v>
                </c:pt>
                <c:pt idx="67">
                  <c:v>42644</c:v>
                </c:pt>
                <c:pt idx="68">
                  <c:v>42736</c:v>
                </c:pt>
                <c:pt idx="69">
                  <c:v>42826</c:v>
                </c:pt>
                <c:pt idx="70">
                  <c:v>42917</c:v>
                </c:pt>
                <c:pt idx="71">
                  <c:v>43009</c:v>
                </c:pt>
                <c:pt idx="72">
                  <c:v>43101</c:v>
                </c:pt>
                <c:pt idx="73">
                  <c:v>43191</c:v>
                </c:pt>
                <c:pt idx="74">
                  <c:v>43282</c:v>
                </c:pt>
                <c:pt idx="75">
                  <c:v>43374</c:v>
                </c:pt>
                <c:pt idx="76">
                  <c:v>43466</c:v>
                </c:pt>
                <c:pt idx="77">
                  <c:v>43556</c:v>
                </c:pt>
                <c:pt idx="78">
                  <c:v>43647</c:v>
                </c:pt>
                <c:pt idx="79">
                  <c:v>43739</c:v>
                </c:pt>
                <c:pt idx="80">
                  <c:v>43831</c:v>
                </c:pt>
                <c:pt idx="81">
                  <c:v>43922</c:v>
                </c:pt>
                <c:pt idx="82">
                  <c:v>44013</c:v>
                </c:pt>
                <c:pt idx="83">
                  <c:v>44105</c:v>
                </c:pt>
                <c:pt idx="84">
                  <c:v>44197</c:v>
                </c:pt>
                <c:pt idx="85">
                  <c:v>44287</c:v>
                </c:pt>
              </c:numCache>
            </c:numRef>
          </c:cat>
          <c:val>
            <c:numRef>
              <c:f>Quarterly!$AC$2:$AC$87</c:f>
              <c:numCache>
                <c:formatCode>0.000</c:formatCode>
                <c:ptCount val="86"/>
                <c:pt idx="0">
                  <c:v>8545.6389999999992</c:v>
                </c:pt>
                <c:pt idx="1">
                  <c:v>8625.4349999999995</c:v>
                </c:pt>
                <c:pt idx="2">
                  <c:v>8708.0740000000005</c:v>
                </c:pt>
                <c:pt idx="3">
                  <c:v>8784.1550000000007</c:v>
                </c:pt>
                <c:pt idx="4">
                  <c:v>8816.0139999999992</c:v>
                </c:pt>
                <c:pt idx="5">
                  <c:v>8833.7260000000006</c:v>
                </c:pt>
                <c:pt idx="6">
                  <c:v>8864.4650000000001</c:v>
                </c:pt>
                <c:pt idx="7">
                  <c:v>9007.4940000000006</c:v>
                </c:pt>
                <c:pt idx="8">
                  <c:v>9027.5480000000007</c:v>
                </c:pt>
                <c:pt idx="9">
                  <c:v>9073.2119999999995</c:v>
                </c:pt>
                <c:pt idx="10">
                  <c:v>9136.7090000000007</c:v>
                </c:pt>
                <c:pt idx="11">
                  <c:v>9187.527</c:v>
                </c:pt>
                <c:pt idx="12">
                  <c:v>9232.7819999999992</c:v>
                </c:pt>
                <c:pt idx="13">
                  <c:v>9338.4950000000008</c:v>
                </c:pt>
                <c:pt idx="14">
                  <c:v>9470.5409999999993</c:v>
                </c:pt>
                <c:pt idx="15">
                  <c:v>9535.741</c:v>
                </c:pt>
                <c:pt idx="16">
                  <c:v>9624.6489999999994</c:v>
                </c:pt>
                <c:pt idx="17">
                  <c:v>9677.1659999999993</c:v>
                </c:pt>
                <c:pt idx="18">
                  <c:v>9790.8359999999993</c:v>
                </c:pt>
                <c:pt idx="19">
                  <c:v>9901.58</c:v>
                </c:pt>
                <c:pt idx="20">
                  <c:v>9964.4959999999992</c:v>
                </c:pt>
                <c:pt idx="21">
                  <c:v>10074.922</c:v>
                </c:pt>
                <c:pt idx="22">
                  <c:v>10158.513000000001</c:v>
                </c:pt>
                <c:pt idx="23">
                  <c:v>10177.237999999999</c:v>
                </c:pt>
                <c:pt idx="24">
                  <c:v>10288.217000000001</c:v>
                </c:pt>
                <c:pt idx="25">
                  <c:v>10341.556</c:v>
                </c:pt>
                <c:pt idx="26">
                  <c:v>10407.966</c:v>
                </c:pt>
                <c:pt idx="27">
                  <c:v>10507.248</c:v>
                </c:pt>
                <c:pt idx="28">
                  <c:v>10572.053</c:v>
                </c:pt>
                <c:pt idx="29">
                  <c:v>10599.795</c:v>
                </c:pt>
                <c:pt idx="30">
                  <c:v>10670.505999999999</c:v>
                </c:pt>
                <c:pt idx="31">
                  <c:v>10712.556</c:v>
                </c:pt>
                <c:pt idx="32">
                  <c:v>10697.867</c:v>
                </c:pt>
                <c:pt idx="33">
                  <c:v>10727.347</c:v>
                </c:pt>
                <c:pt idx="34">
                  <c:v>10644.668</c:v>
                </c:pt>
                <c:pt idx="35">
                  <c:v>10548.871999999999</c:v>
                </c:pt>
                <c:pt idx="36">
                  <c:v>10522.083000000001</c:v>
                </c:pt>
                <c:pt idx="37">
                  <c:v>10470.358</c:v>
                </c:pt>
                <c:pt idx="38">
                  <c:v>10540.769</c:v>
                </c:pt>
                <c:pt idx="39">
                  <c:v>10529.156000000001</c:v>
                </c:pt>
                <c:pt idx="40">
                  <c:v>10590.177</c:v>
                </c:pt>
                <c:pt idx="41">
                  <c:v>10685.145</c:v>
                </c:pt>
                <c:pt idx="42">
                  <c:v>10761.376</c:v>
                </c:pt>
                <c:pt idx="43">
                  <c:v>10827.332</c:v>
                </c:pt>
                <c:pt idx="44">
                  <c:v>10868.689</c:v>
                </c:pt>
                <c:pt idx="45">
                  <c:v>10879.873</c:v>
                </c:pt>
                <c:pt idx="46">
                  <c:v>10912.991</c:v>
                </c:pt>
                <c:pt idx="47">
                  <c:v>10931.828</c:v>
                </c:pt>
                <c:pt idx="48">
                  <c:v>11010.694</c:v>
                </c:pt>
                <c:pt idx="49">
                  <c:v>11030.026</c:v>
                </c:pt>
                <c:pt idx="50">
                  <c:v>11052.368</c:v>
                </c:pt>
                <c:pt idx="51">
                  <c:v>11096.365</c:v>
                </c:pt>
                <c:pt idx="52">
                  <c:v>11155.481</c:v>
                </c:pt>
                <c:pt idx="53">
                  <c:v>11172.647000000001</c:v>
                </c:pt>
                <c:pt idx="54">
                  <c:v>11214.416999999999</c:v>
                </c:pt>
                <c:pt idx="55">
                  <c:v>11304.3</c:v>
                </c:pt>
                <c:pt idx="56">
                  <c:v>11347.636</c:v>
                </c:pt>
                <c:pt idx="57">
                  <c:v>11453.013999999999</c:v>
                </c:pt>
                <c:pt idx="58">
                  <c:v>11565.682000000001</c:v>
                </c:pt>
                <c:pt idx="59">
                  <c:v>11694.916999999999</c:v>
                </c:pt>
                <c:pt idx="60">
                  <c:v>11772.949000000001</c:v>
                </c:pt>
                <c:pt idx="61">
                  <c:v>11852.652</c:v>
                </c:pt>
                <c:pt idx="62">
                  <c:v>11943.043</c:v>
                </c:pt>
                <c:pt idx="63">
                  <c:v>12003.146000000001</c:v>
                </c:pt>
                <c:pt idx="64">
                  <c:v>12091.178</c:v>
                </c:pt>
                <c:pt idx="65">
                  <c:v>12152.627</c:v>
                </c:pt>
                <c:pt idx="66">
                  <c:v>12223.822</c:v>
                </c:pt>
                <c:pt idx="67">
                  <c:v>12283.075999999999</c:v>
                </c:pt>
                <c:pt idx="68">
                  <c:v>12372.246999999999</c:v>
                </c:pt>
                <c:pt idx="69">
                  <c:v>12430.081</c:v>
                </c:pt>
                <c:pt idx="70">
                  <c:v>12500.402</c:v>
                </c:pt>
                <c:pt idx="71">
                  <c:v>12631.98</c:v>
                </c:pt>
                <c:pt idx="72">
                  <c:v>12707.641</c:v>
                </c:pt>
                <c:pt idx="73">
                  <c:v>12816.396000000001</c:v>
                </c:pt>
                <c:pt idx="74">
                  <c:v>12900.579</c:v>
                </c:pt>
                <c:pt idx="75">
                  <c:v>12955.501</c:v>
                </c:pt>
                <c:pt idx="76">
                  <c:v>12975.144</c:v>
                </c:pt>
                <c:pt idx="77">
                  <c:v>13088.759</c:v>
                </c:pt>
                <c:pt idx="78">
                  <c:v>13192.261</c:v>
                </c:pt>
                <c:pt idx="79">
                  <c:v>13248.981</c:v>
                </c:pt>
                <c:pt idx="80">
                  <c:v>13014.489</c:v>
                </c:pt>
                <c:pt idx="81">
                  <c:v>11756.398999999999</c:v>
                </c:pt>
                <c:pt idx="82">
                  <c:v>12820.786</c:v>
                </c:pt>
                <c:pt idx="83">
                  <c:v>12927.913</c:v>
                </c:pt>
                <c:pt idx="84">
                  <c:v>13282.684999999999</c:v>
                </c:pt>
                <c:pt idx="85">
                  <c:v>13665.61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032-D440-9621-8EDD435C9364}"/>
            </c:ext>
          </c:extLst>
        </c:ser>
        <c:ser>
          <c:idx val="1"/>
          <c:order val="1"/>
          <c:tx>
            <c:strRef>
              <c:f>Quarterly!$AD$1</c:f>
              <c:strCache>
                <c:ptCount val="1"/>
                <c:pt idx="0">
                  <c:v>Trend</c:v>
                </c:pt>
              </c:strCache>
            </c:strRef>
          </c:tx>
          <c:spPr>
            <a:ln w="28575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Quarterly!$AB$2:$AB$87</c:f>
              <c:numCache>
                <c:formatCode>yyyy\-mm\-dd</c:formatCode>
                <c:ptCount val="86"/>
                <c:pt idx="0">
                  <c:v>36526</c:v>
                </c:pt>
                <c:pt idx="1">
                  <c:v>36617</c:v>
                </c:pt>
                <c:pt idx="2">
                  <c:v>36708</c:v>
                </c:pt>
                <c:pt idx="3">
                  <c:v>36800</c:v>
                </c:pt>
                <c:pt idx="4">
                  <c:v>36892</c:v>
                </c:pt>
                <c:pt idx="5">
                  <c:v>36982</c:v>
                </c:pt>
                <c:pt idx="6">
                  <c:v>37073</c:v>
                </c:pt>
                <c:pt idx="7">
                  <c:v>37165</c:v>
                </c:pt>
                <c:pt idx="8">
                  <c:v>37257</c:v>
                </c:pt>
                <c:pt idx="9">
                  <c:v>37347</c:v>
                </c:pt>
                <c:pt idx="10">
                  <c:v>37438</c:v>
                </c:pt>
                <c:pt idx="11">
                  <c:v>37530</c:v>
                </c:pt>
                <c:pt idx="12">
                  <c:v>37622</c:v>
                </c:pt>
                <c:pt idx="13">
                  <c:v>37712</c:v>
                </c:pt>
                <c:pt idx="14">
                  <c:v>37803</c:v>
                </c:pt>
                <c:pt idx="15">
                  <c:v>37895</c:v>
                </c:pt>
                <c:pt idx="16">
                  <c:v>37987</c:v>
                </c:pt>
                <c:pt idx="17">
                  <c:v>38078</c:v>
                </c:pt>
                <c:pt idx="18">
                  <c:v>38169</c:v>
                </c:pt>
                <c:pt idx="19">
                  <c:v>38261</c:v>
                </c:pt>
                <c:pt idx="20">
                  <c:v>38353</c:v>
                </c:pt>
                <c:pt idx="21">
                  <c:v>38443</c:v>
                </c:pt>
                <c:pt idx="22">
                  <c:v>38534</c:v>
                </c:pt>
                <c:pt idx="23">
                  <c:v>38626</c:v>
                </c:pt>
                <c:pt idx="24">
                  <c:v>38718</c:v>
                </c:pt>
                <c:pt idx="25">
                  <c:v>38808</c:v>
                </c:pt>
                <c:pt idx="26">
                  <c:v>38899</c:v>
                </c:pt>
                <c:pt idx="27">
                  <c:v>38991</c:v>
                </c:pt>
                <c:pt idx="28">
                  <c:v>39083</c:v>
                </c:pt>
                <c:pt idx="29">
                  <c:v>39173</c:v>
                </c:pt>
                <c:pt idx="30">
                  <c:v>39264</c:v>
                </c:pt>
                <c:pt idx="31">
                  <c:v>39356</c:v>
                </c:pt>
                <c:pt idx="32">
                  <c:v>39448</c:v>
                </c:pt>
                <c:pt idx="33">
                  <c:v>39539</c:v>
                </c:pt>
                <c:pt idx="34">
                  <c:v>39630</c:v>
                </c:pt>
                <c:pt idx="35">
                  <c:v>39722</c:v>
                </c:pt>
                <c:pt idx="36">
                  <c:v>39814</c:v>
                </c:pt>
                <c:pt idx="37">
                  <c:v>39904</c:v>
                </c:pt>
                <c:pt idx="38">
                  <c:v>39995</c:v>
                </c:pt>
                <c:pt idx="39">
                  <c:v>40087</c:v>
                </c:pt>
                <c:pt idx="40">
                  <c:v>40179</c:v>
                </c:pt>
                <c:pt idx="41">
                  <c:v>40269</c:v>
                </c:pt>
                <c:pt idx="42">
                  <c:v>40360</c:v>
                </c:pt>
                <c:pt idx="43">
                  <c:v>40452</c:v>
                </c:pt>
                <c:pt idx="44">
                  <c:v>40544</c:v>
                </c:pt>
                <c:pt idx="45">
                  <c:v>40634</c:v>
                </c:pt>
                <c:pt idx="46">
                  <c:v>40725</c:v>
                </c:pt>
                <c:pt idx="47">
                  <c:v>40817</c:v>
                </c:pt>
                <c:pt idx="48">
                  <c:v>40909</c:v>
                </c:pt>
                <c:pt idx="49">
                  <c:v>41000</c:v>
                </c:pt>
                <c:pt idx="50">
                  <c:v>41091</c:v>
                </c:pt>
                <c:pt idx="51">
                  <c:v>41183</c:v>
                </c:pt>
                <c:pt idx="52">
                  <c:v>41275</c:v>
                </c:pt>
                <c:pt idx="53">
                  <c:v>41365</c:v>
                </c:pt>
                <c:pt idx="54">
                  <c:v>41456</c:v>
                </c:pt>
                <c:pt idx="55">
                  <c:v>41548</c:v>
                </c:pt>
                <c:pt idx="56">
                  <c:v>41640</c:v>
                </c:pt>
                <c:pt idx="57">
                  <c:v>41730</c:v>
                </c:pt>
                <c:pt idx="58">
                  <c:v>41821</c:v>
                </c:pt>
                <c:pt idx="59">
                  <c:v>41913</c:v>
                </c:pt>
                <c:pt idx="60">
                  <c:v>42005</c:v>
                </c:pt>
                <c:pt idx="61">
                  <c:v>42095</c:v>
                </c:pt>
                <c:pt idx="62">
                  <c:v>42186</c:v>
                </c:pt>
                <c:pt idx="63">
                  <c:v>42278</c:v>
                </c:pt>
                <c:pt idx="64">
                  <c:v>42370</c:v>
                </c:pt>
                <c:pt idx="65">
                  <c:v>42461</c:v>
                </c:pt>
                <c:pt idx="66">
                  <c:v>42552</c:v>
                </c:pt>
                <c:pt idx="67">
                  <c:v>42644</c:v>
                </c:pt>
                <c:pt idx="68">
                  <c:v>42736</c:v>
                </c:pt>
                <c:pt idx="69">
                  <c:v>42826</c:v>
                </c:pt>
                <c:pt idx="70">
                  <c:v>42917</c:v>
                </c:pt>
                <c:pt idx="71">
                  <c:v>43009</c:v>
                </c:pt>
                <c:pt idx="72">
                  <c:v>43101</c:v>
                </c:pt>
                <c:pt idx="73">
                  <c:v>43191</c:v>
                </c:pt>
                <c:pt idx="74">
                  <c:v>43282</c:v>
                </c:pt>
                <c:pt idx="75">
                  <c:v>43374</c:v>
                </c:pt>
                <c:pt idx="76">
                  <c:v>43466</c:v>
                </c:pt>
                <c:pt idx="77">
                  <c:v>43556</c:v>
                </c:pt>
                <c:pt idx="78">
                  <c:v>43647</c:v>
                </c:pt>
                <c:pt idx="79">
                  <c:v>43739</c:v>
                </c:pt>
                <c:pt idx="80">
                  <c:v>43831</c:v>
                </c:pt>
                <c:pt idx="81">
                  <c:v>43922</c:v>
                </c:pt>
                <c:pt idx="82">
                  <c:v>44013</c:v>
                </c:pt>
                <c:pt idx="83">
                  <c:v>44105</c:v>
                </c:pt>
                <c:pt idx="84">
                  <c:v>44197</c:v>
                </c:pt>
                <c:pt idx="85">
                  <c:v>44287</c:v>
                </c:pt>
              </c:numCache>
            </c:numRef>
          </c:cat>
          <c:val>
            <c:numRef>
              <c:f>Quarterly!$AD$2:$AD$87</c:f>
              <c:numCache>
                <c:formatCode>0.000</c:formatCode>
                <c:ptCount val="86"/>
                <c:pt idx="0">
                  <c:v>8856.9601838263607</c:v>
                </c:pt>
                <c:pt idx="1">
                  <c:v>8904.9840536514694</c:v>
                </c:pt>
                <c:pt idx="2">
                  <c:v>8953.2683166617262</c:v>
                </c:pt>
                <c:pt idx="3">
                  <c:v>9001.814384751071</c:v>
                </c:pt>
                <c:pt idx="4">
                  <c:v>9050.6236774689623</c:v>
                </c:pt>
                <c:pt idx="5">
                  <c:v>9099.6976220618872</c:v>
                </c:pt>
                <c:pt idx="6">
                  <c:v>9149.0376535150899</c:v>
                </c:pt>
                <c:pt idx="7">
                  <c:v>9198.6452145945423</c:v>
                </c:pt>
                <c:pt idx="8">
                  <c:v>9248.5217558891218</c:v>
                </c:pt>
                <c:pt idx="9">
                  <c:v>9298.6687358530362</c:v>
                </c:pt>
                <c:pt idx="10">
                  <c:v>9349.0876208484642</c:v>
                </c:pt>
                <c:pt idx="11">
                  <c:v>9399.7798851884399</c:v>
                </c:pt>
                <c:pt idx="12">
                  <c:v>9450.747011179963</c:v>
                </c:pt>
                <c:pt idx="13">
                  <c:v>9501.9904891673377</c:v>
                </c:pt>
                <c:pt idx="14">
                  <c:v>9553.5118175757561</c:v>
                </c:pt>
                <c:pt idx="15">
                  <c:v>9605.3125029551175</c:v>
                </c:pt>
                <c:pt idx="16">
                  <c:v>9657.394060024073</c:v>
                </c:pt>
                <c:pt idx="17">
                  <c:v>9709.7580117143279</c:v>
                </c:pt>
                <c:pt idx="18">
                  <c:v>9762.4058892151661</c:v>
                </c:pt>
                <c:pt idx="19">
                  <c:v>9815.3392320182284</c:v>
                </c:pt>
                <c:pt idx="20">
                  <c:v>9868.5595879625289</c:v>
                </c:pt>
                <c:pt idx="21">
                  <c:v>9922.0685132797153</c:v>
                </c:pt>
                <c:pt idx="22">
                  <c:v>9975.8675726395741</c:v>
                </c:pt>
                <c:pt idx="23">
                  <c:v>10029.958339195782</c:v>
                </c:pt>
                <c:pt idx="24">
                  <c:v>10084.342394631913</c:v>
                </c:pt>
                <c:pt idx="25">
                  <c:v>10139.021329207682</c:v>
                </c:pt>
                <c:pt idx="26">
                  <c:v>10193.996741805453</c:v>
                </c:pt>
                <c:pt idx="27">
                  <c:v>10249.270239976988</c:v>
                </c:pt>
                <c:pt idx="28">
                  <c:v>10304.843439990447</c:v>
                </c:pt>
                <c:pt idx="29">
                  <c:v>10360.717966877666</c:v>
                </c:pt>
                <c:pt idx="30">
                  <c:v>10416.895454481664</c:v>
                </c:pt>
                <c:pt idx="31">
                  <c:v>10473.377545504422</c:v>
                </c:pt>
                <c:pt idx="32">
                  <c:v>10530.165891554911</c:v>
                </c:pt>
                <c:pt idx="33">
                  <c:v>10587.2621531974</c:v>
                </c:pt>
                <c:pt idx="34">
                  <c:v>10644.668</c:v>
                </c:pt>
                <c:pt idx="35">
                  <c:v>10702.385110583495</c:v>
                </c:pt>
                <c:pt idx="36">
                  <c:v>10760.41517267042</c:v>
                </c:pt>
                <c:pt idx="37">
                  <c:v>10818.759883134413</c:v>
                </c:pt>
                <c:pt idx="38">
                  <c:v>10877.420948049838</c:v>
                </c:pt>
                <c:pt idx="39">
                  <c:v>10936.400082741668</c:v>
                </c:pt>
                <c:pt idx="40">
                  <c:v>10995.699011835646</c:v>
                </c:pt>
                <c:pt idx="41">
                  <c:v>11055.319469308715</c:v>
                </c:pt>
                <c:pt idx="42">
                  <c:v>11115.263198539722</c:v>
                </c:pt>
                <c:pt idx="43">
                  <c:v>11175.531952360392</c:v>
                </c:pt>
                <c:pt idx="44">
                  <c:v>11236.127493106593</c:v>
                </c:pt>
                <c:pt idx="45">
                  <c:v>11297.051592669854</c:v>
                </c:pt>
                <c:pt idx="46">
                  <c:v>11358.306032549199</c:v>
                </c:pt>
                <c:pt idx="47">
                  <c:v>11419.892603903214</c:v>
                </c:pt>
                <c:pt idx="48">
                  <c:v>11481.813107602451</c:v>
                </c:pt>
                <c:pt idx="49">
                  <c:v>11544.069354282055</c:v>
                </c:pt>
                <c:pt idx="50">
                  <c:v>11606.663164394746</c:v>
                </c:pt>
                <c:pt idx="51">
                  <c:v>11669.596368264019</c:v>
                </c:pt>
                <c:pt idx="52">
                  <c:v>11732.870806137689</c:v>
                </c:pt>
                <c:pt idx="53">
                  <c:v>11796.488328241689</c:v>
                </c:pt>
                <c:pt idx="54">
                  <c:v>11860.450794834167</c:v>
                </c:pt>
                <c:pt idx="55">
                  <c:v>11924.760076259905</c:v>
                </c:pt>
                <c:pt idx="56">
                  <c:v>11989.418053004989</c:v>
                </c:pt>
                <c:pt idx="57">
                  <c:v>12054.426615751807</c:v>
                </c:pt>
                <c:pt idx="58">
                  <c:v>12119.787665434329</c:v>
                </c:pt>
                <c:pt idx="59">
                  <c:v>12185.503113293706</c:v>
                </c:pt>
                <c:pt idx="60">
                  <c:v>12251.574880934131</c:v>
                </c:pt>
                <c:pt idx="61">
                  <c:v>12318.004900379063</c:v>
                </c:pt>
                <c:pt idx="62">
                  <c:v>12384.795114127695</c:v>
                </c:pt>
                <c:pt idx="63">
                  <c:v>12451.947475211762</c:v>
                </c:pt>
                <c:pt idx="64">
                  <c:v>12519.463947252665</c:v>
                </c:pt>
                <c:pt idx="65">
                  <c:v>12587.34650451886</c:v>
                </c:pt>
                <c:pt idx="66">
                  <c:v>12655.597131983624</c:v>
                </c:pt>
                <c:pt idx="67">
                  <c:v>12724.217825383068</c:v>
                </c:pt>
                <c:pt idx="68">
                  <c:v>12793.210591274508</c:v>
                </c:pt>
                <c:pt idx="69">
                  <c:v>12862.577447095142</c:v>
                </c:pt>
                <c:pt idx="70">
                  <c:v>12932.32042122104</c:v>
                </c:pt>
                <c:pt idx="71">
                  <c:v>13002.441553026447</c:v>
                </c:pt>
                <c:pt idx="72">
                  <c:v>13072.942892943434</c:v>
                </c:pt>
                <c:pt idx="73">
                  <c:v>13143.826502521837</c:v>
                </c:pt>
                <c:pt idx="74">
                  <c:v>13215.094454489557</c:v>
                </c:pt>
                <c:pt idx="75">
                  <c:v>13286.748832813155</c:v>
                </c:pt>
                <c:pt idx="76">
                  <c:v>13358.791732758798</c:v>
                </c:pt>
                <c:pt idx="77">
                  <c:v>13431.225260953528</c:v>
                </c:pt>
                <c:pt idx="78">
                  <c:v>13504.051535446848</c:v>
                </c:pt>
                <c:pt idx="79">
                  <c:v>13577.272685772683</c:v>
                </c:pt>
                <c:pt idx="80">
                  <c:v>13650.890853011624</c:v>
                </c:pt>
                <c:pt idx="81">
                  <c:v>13724.908189853551</c:v>
                </c:pt>
                <c:pt idx="82">
                  <c:v>13799.326860660578</c:v>
                </c:pt>
                <c:pt idx="83">
                  <c:v>13874.149041530338</c:v>
                </c:pt>
                <c:pt idx="84">
                  <c:v>13949.376920359617</c:v>
                </c:pt>
                <c:pt idx="85">
                  <c:v>14025.012696908332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032-D440-9621-8EDD435C93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5673824"/>
        <c:axId val="425457488"/>
      </c:lineChart>
      <c:dateAx>
        <c:axId val="425673824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5457488"/>
        <c:crosses val="autoZero"/>
        <c:auto val="1"/>
        <c:lblOffset val="100"/>
        <c:baseTimeUnit val="months"/>
      </c:dateAx>
      <c:valAx>
        <c:axId val="425457488"/>
        <c:scaling>
          <c:orientation val="minMax"/>
          <c:min val="7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5673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Sheet2!$E$1</c:f>
              <c:strCache>
                <c:ptCount val="1"/>
                <c:pt idx="0">
                  <c:v>spendmid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Sheet2!$D$2:$D$632</c:f>
              <c:numCache>
                <c:formatCode>m/d/yy</c:formatCode>
                <c:ptCount val="631"/>
                <c:pt idx="0">
                  <c:v>43843</c:v>
                </c:pt>
                <c:pt idx="1">
                  <c:v>43844</c:v>
                </c:pt>
                <c:pt idx="2">
                  <c:v>43845</c:v>
                </c:pt>
                <c:pt idx="3">
                  <c:v>43846</c:v>
                </c:pt>
                <c:pt idx="4">
                  <c:v>43847</c:v>
                </c:pt>
                <c:pt idx="5">
                  <c:v>43848</c:v>
                </c:pt>
                <c:pt idx="6">
                  <c:v>43849</c:v>
                </c:pt>
                <c:pt idx="7">
                  <c:v>43850</c:v>
                </c:pt>
                <c:pt idx="8">
                  <c:v>43851</c:v>
                </c:pt>
                <c:pt idx="9">
                  <c:v>43852</c:v>
                </c:pt>
                <c:pt idx="10">
                  <c:v>43853</c:v>
                </c:pt>
                <c:pt idx="11">
                  <c:v>43854</c:v>
                </c:pt>
                <c:pt idx="12">
                  <c:v>43855</c:v>
                </c:pt>
                <c:pt idx="13">
                  <c:v>43856</c:v>
                </c:pt>
                <c:pt idx="14">
                  <c:v>43857</c:v>
                </c:pt>
                <c:pt idx="15">
                  <c:v>43858</c:v>
                </c:pt>
                <c:pt idx="16">
                  <c:v>43859</c:v>
                </c:pt>
                <c:pt idx="17">
                  <c:v>43860</c:v>
                </c:pt>
                <c:pt idx="18">
                  <c:v>43861</c:v>
                </c:pt>
                <c:pt idx="19">
                  <c:v>43862</c:v>
                </c:pt>
                <c:pt idx="20">
                  <c:v>43863</c:v>
                </c:pt>
                <c:pt idx="21">
                  <c:v>43864</c:v>
                </c:pt>
                <c:pt idx="22">
                  <c:v>43865</c:v>
                </c:pt>
                <c:pt idx="23">
                  <c:v>43866</c:v>
                </c:pt>
                <c:pt idx="24">
                  <c:v>43867</c:v>
                </c:pt>
                <c:pt idx="25">
                  <c:v>43868</c:v>
                </c:pt>
                <c:pt idx="26">
                  <c:v>43869</c:v>
                </c:pt>
                <c:pt idx="27">
                  <c:v>43870</c:v>
                </c:pt>
                <c:pt idx="28">
                  <c:v>43871</c:v>
                </c:pt>
                <c:pt idx="29">
                  <c:v>43872</c:v>
                </c:pt>
                <c:pt idx="30">
                  <c:v>43873</c:v>
                </c:pt>
                <c:pt idx="31">
                  <c:v>43874</c:v>
                </c:pt>
                <c:pt idx="32">
                  <c:v>43875</c:v>
                </c:pt>
                <c:pt idx="33">
                  <c:v>43876</c:v>
                </c:pt>
                <c:pt idx="34">
                  <c:v>43877</c:v>
                </c:pt>
                <c:pt idx="35">
                  <c:v>43878</c:v>
                </c:pt>
                <c:pt idx="36">
                  <c:v>43879</c:v>
                </c:pt>
                <c:pt idx="37">
                  <c:v>43880</c:v>
                </c:pt>
                <c:pt idx="38">
                  <c:v>43881</c:v>
                </c:pt>
                <c:pt idx="39">
                  <c:v>43882</c:v>
                </c:pt>
                <c:pt idx="40">
                  <c:v>43883</c:v>
                </c:pt>
                <c:pt idx="41">
                  <c:v>43884</c:v>
                </c:pt>
                <c:pt idx="42">
                  <c:v>43885</c:v>
                </c:pt>
                <c:pt idx="43">
                  <c:v>43886</c:v>
                </c:pt>
                <c:pt idx="44">
                  <c:v>43887</c:v>
                </c:pt>
                <c:pt idx="45">
                  <c:v>43888</c:v>
                </c:pt>
                <c:pt idx="46">
                  <c:v>43889</c:v>
                </c:pt>
                <c:pt idx="47">
                  <c:v>43890</c:v>
                </c:pt>
                <c:pt idx="48">
                  <c:v>43891</c:v>
                </c:pt>
                <c:pt idx="49">
                  <c:v>43892</c:v>
                </c:pt>
                <c:pt idx="50">
                  <c:v>43893</c:v>
                </c:pt>
                <c:pt idx="51">
                  <c:v>43894</c:v>
                </c:pt>
                <c:pt idx="52">
                  <c:v>43895</c:v>
                </c:pt>
                <c:pt idx="53">
                  <c:v>43896</c:v>
                </c:pt>
                <c:pt idx="54">
                  <c:v>43897</c:v>
                </c:pt>
                <c:pt idx="55">
                  <c:v>43898</c:v>
                </c:pt>
                <c:pt idx="56">
                  <c:v>43899</c:v>
                </c:pt>
                <c:pt idx="57">
                  <c:v>43900</c:v>
                </c:pt>
                <c:pt idx="58">
                  <c:v>43901</c:v>
                </c:pt>
                <c:pt idx="59">
                  <c:v>43902</c:v>
                </c:pt>
                <c:pt idx="60">
                  <c:v>43903</c:v>
                </c:pt>
                <c:pt idx="61">
                  <c:v>43904</c:v>
                </c:pt>
                <c:pt idx="62">
                  <c:v>43905</c:v>
                </c:pt>
                <c:pt idx="63">
                  <c:v>43906</c:v>
                </c:pt>
                <c:pt idx="64">
                  <c:v>43907</c:v>
                </c:pt>
                <c:pt idx="65">
                  <c:v>43908</c:v>
                </c:pt>
                <c:pt idx="66">
                  <c:v>43909</c:v>
                </c:pt>
                <c:pt idx="67">
                  <c:v>43910</c:v>
                </c:pt>
                <c:pt idx="68">
                  <c:v>43911</c:v>
                </c:pt>
                <c:pt idx="69">
                  <c:v>43912</c:v>
                </c:pt>
                <c:pt idx="70">
                  <c:v>43913</c:v>
                </c:pt>
                <c:pt idx="71">
                  <c:v>43914</c:v>
                </c:pt>
                <c:pt idx="72">
                  <c:v>43915</c:v>
                </c:pt>
                <c:pt idx="73">
                  <c:v>43916</c:v>
                </c:pt>
                <c:pt idx="74">
                  <c:v>43917</c:v>
                </c:pt>
                <c:pt idx="75">
                  <c:v>43918</c:v>
                </c:pt>
                <c:pt idx="76">
                  <c:v>43919</c:v>
                </c:pt>
                <c:pt idx="77">
                  <c:v>43920</c:v>
                </c:pt>
                <c:pt idx="78">
                  <c:v>43921</c:v>
                </c:pt>
                <c:pt idx="79">
                  <c:v>43922</c:v>
                </c:pt>
                <c:pt idx="80">
                  <c:v>43923</c:v>
                </c:pt>
                <c:pt idx="81">
                  <c:v>43924</c:v>
                </c:pt>
                <c:pt idx="82">
                  <c:v>43925</c:v>
                </c:pt>
                <c:pt idx="83">
                  <c:v>43926</c:v>
                </c:pt>
                <c:pt idx="84">
                  <c:v>43927</c:v>
                </c:pt>
                <c:pt idx="85">
                  <c:v>43928</c:v>
                </c:pt>
                <c:pt idx="86">
                  <c:v>43929</c:v>
                </c:pt>
                <c:pt idx="87">
                  <c:v>43930</c:v>
                </c:pt>
                <c:pt idx="88">
                  <c:v>43931</c:v>
                </c:pt>
                <c:pt idx="89">
                  <c:v>43932</c:v>
                </c:pt>
                <c:pt idx="90">
                  <c:v>43933</c:v>
                </c:pt>
                <c:pt idx="91">
                  <c:v>43934</c:v>
                </c:pt>
                <c:pt idx="92">
                  <c:v>43935</c:v>
                </c:pt>
                <c:pt idx="93">
                  <c:v>43936</c:v>
                </c:pt>
                <c:pt idx="94">
                  <c:v>43937</c:v>
                </c:pt>
                <c:pt idx="95">
                  <c:v>43938</c:v>
                </c:pt>
                <c:pt idx="96">
                  <c:v>43939</c:v>
                </c:pt>
                <c:pt idx="97">
                  <c:v>43940</c:v>
                </c:pt>
                <c:pt idx="98">
                  <c:v>43941</c:v>
                </c:pt>
                <c:pt idx="99">
                  <c:v>43942</c:v>
                </c:pt>
                <c:pt idx="100">
                  <c:v>43943</c:v>
                </c:pt>
                <c:pt idx="101">
                  <c:v>43944</c:v>
                </c:pt>
                <c:pt idx="102">
                  <c:v>43945</c:v>
                </c:pt>
                <c:pt idx="103">
                  <c:v>43946</c:v>
                </c:pt>
                <c:pt idx="104">
                  <c:v>43947</c:v>
                </c:pt>
                <c:pt idx="105">
                  <c:v>43948</c:v>
                </c:pt>
                <c:pt idx="106">
                  <c:v>43949</c:v>
                </c:pt>
                <c:pt idx="107">
                  <c:v>43950</c:v>
                </c:pt>
                <c:pt idx="108">
                  <c:v>43951</c:v>
                </c:pt>
                <c:pt idx="109">
                  <c:v>43952</c:v>
                </c:pt>
                <c:pt idx="110">
                  <c:v>43953</c:v>
                </c:pt>
                <c:pt idx="111">
                  <c:v>43954</c:v>
                </c:pt>
                <c:pt idx="112">
                  <c:v>43955</c:v>
                </c:pt>
                <c:pt idx="113">
                  <c:v>43956</c:v>
                </c:pt>
                <c:pt idx="114">
                  <c:v>43957</c:v>
                </c:pt>
                <c:pt idx="115">
                  <c:v>43958</c:v>
                </c:pt>
                <c:pt idx="116">
                  <c:v>43959</c:v>
                </c:pt>
                <c:pt idx="117">
                  <c:v>43960</c:v>
                </c:pt>
                <c:pt idx="118">
                  <c:v>43961</c:v>
                </c:pt>
                <c:pt idx="119">
                  <c:v>43962</c:v>
                </c:pt>
                <c:pt idx="120">
                  <c:v>43963</c:v>
                </c:pt>
                <c:pt idx="121">
                  <c:v>43964</c:v>
                </c:pt>
                <c:pt idx="122">
                  <c:v>43965</c:v>
                </c:pt>
                <c:pt idx="123">
                  <c:v>43966</c:v>
                </c:pt>
                <c:pt idx="124">
                  <c:v>43967</c:v>
                </c:pt>
                <c:pt idx="125">
                  <c:v>43968</c:v>
                </c:pt>
                <c:pt idx="126">
                  <c:v>43969</c:v>
                </c:pt>
                <c:pt idx="127">
                  <c:v>43970</c:v>
                </c:pt>
                <c:pt idx="128">
                  <c:v>43971</c:v>
                </c:pt>
                <c:pt idx="129">
                  <c:v>43972</c:v>
                </c:pt>
                <c:pt idx="130">
                  <c:v>43973</c:v>
                </c:pt>
                <c:pt idx="131">
                  <c:v>43974</c:v>
                </c:pt>
                <c:pt idx="132">
                  <c:v>43975</c:v>
                </c:pt>
                <c:pt idx="133">
                  <c:v>43976</c:v>
                </c:pt>
                <c:pt idx="134">
                  <c:v>43977</c:v>
                </c:pt>
                <c:pt idx="135">
                  <c:v>43978</c:v>
                </c:pt>
                <c:pt idx="136">
                  <c:v>43979</c:v>
                </c:pt>
                <c:pt idx="137">
                  <c:v>43980</c:v>
                </c:pt>
                <c:pt idx="138">
                  <c:v>43981</c:v>
                </c:pt>
                <c:pt idx="139">
                  <c:v>43982</c:v>
                </c:pt>
                <c:pt idx="140">
                  <c:v>43983</c:v>
                </c:pt>
                <c:pt idx="141">
                  <c:v>43984</c:v>
                </c:pt>
                <c:pt idx="142">
                  <c:v>43985</c:v>
                </c:pt>
                <c:pt idx="143">
                  <c:v>43986</c:v>
                </c:pt>
                <c:pt idx="144">
                  <c:v>43987</c:v>
                </c:pt>
                <c:pt idx="145">
                  <c:v>43988</c:v>
                </c:pt>
                <c:pt idx="146">
                  <c:v>43989</c:v>
                </c:pt>
                <c:pt idx="147">
                  <c:v>43990</c:v>
                </c:pt>
                <c:pt idx="148">
                  <c:v>43991</c:v>
                </c:pt>
                <c:pt idx="149">
                  <c:v>43992</c:v>
                </c:pt>
                <c:pt idx="150">
                  <c:v>43993</c:v>
                </c:pt>
                <c:pt idx="151">
                  <c:v>43994</c:v>
                </c:pt>
                <c:pt idx="152">
                  <c:v>43995</c:v>
                </c:pt>
                <c:pt idx="153">
                  <c:v>43996</c:v>
                </c:pt>
                <c:pt idx="154">
                  <c:v>43997</c:v>
                </c:pt>
                <c:pt idx="155">
                  <c:v>43998</c:v>
                </c:pt>
                <c:pt idx="156">
                  <c:v>43999</c:v>
                </c:pt>
                <c:pt idx="157">
                  <c:v>44000</c:v>
                </c:pt>
                <c:pt idx="158">
                  <c:v>44001</c:v>
                </c:pt>
                <c:pt idx="159">
                  <c:v>44002</c:v>
                </c:pt>
                <c:pt idx="160">
                  <c:v>44003</c:v>
                </c:pt>
                <c:pt idx="161">
                  <c:v>44004</c:v>
                </c:pt>
                <c:pt idx="162">
                  <c:v>44005</c:v>
                </c:pt>
                <c:pt idx="163">
                  <c:v>44006</c:v>
                </c:pt>
                <c:pt idx="164">
                  <c:v>44007</c:v>
                </c:pt>
                <c:pt idx="165">
                  <c:v>44008</c:v>
                </c:pt>
                <c:pt idx="166">
                  <c:v>44009</c:v>
                </c:pt>
                <c:pt idx="167">
                  <c:v>44010</c:v>
                </c:pt>
                <c:pt idx="168">
                  <c:v>44011</c:v>
                </c:pt>
                <c:pt idx="169">
                  <c:v>44012</c:v>
                </c:pt>
                <c:pt idx="170">
                  <c:v>44013</c:v>
                </c:pt>
                <c:pt idx="171">
                  <c:v>44014</c:v>
                </c:pt>
                <c:pt idx="172">
                  <c:v>44015</c:v>
                </c:pt>
                <c:pt idx="173">
                  <c:v>44016</c:v>
                </c:pt>
                <c:pt idx="174">
                  <c:v>44017</c:v>
                </c:pt>
                <c:pt idx="175">
                  <c:v>44018</c:v>
                </c:pt>
                <c:pt idx="176">
                  <c:v>44019</c:v>
                </c:pt>
                <c:pt idx="177">
                  <c:v>44020</c:v>
                </c:pt>
                <c:pt idx="178">
                  <c:v>44021</c:v>
                </c:pt>
                <c:pt idx="179">
                  <c:v>44022</c:v>
                </c:pt>
                <c:pt idx="180">
                  <c:v>44023</c:v>
                </c:pt>
                <c:pt idx="181">
                  <c:v>44024</c:v>
                </c:pt>
                <c:pt idx="182">
                  <c:v>44025</c:v>
                </c:pt>
                <c:pt idx="183">
                  <c:v>44026</c:v>
                </c:pt>
                <c:pt idx="184">
                  <c:v>44027</c:v>
                </c:pt>
                <c:pt idx="185">
                  <c:v>44028</c:v>
                </c:pt>
                <c:pt idx="186">
                  <c:v>44029</c:v>
                </c:pt>
                <c:pt idx="187">
                  <c:v>44030</c:v>
                </c:pt>
                <c:pt idx="188">
                  <c:v>44031</c:v>
                </c:pt>
                <c:pt idx="189">
                  <c:v>44032</c:v>
                </c:pt>
                <c:pt idx="190">
                  <c:v>44033</c:v>
                </c:pt>
                <c:pt idx="191">
                  <c:v>44034</c:v>
                </c:pt>
                <c:pt idx="192">
                  <c:v>44035</c:v>
                </c:pt>
                <c:pt idx="193">
                  <c:v>44036</c:v>
                </c:pt>
                <c:pt idx="194">
                  <c:v>44037</c:v>
                </c:pt>
                <c:pt idx="195">
                  <c:v>44038</c:v>
                </c:pt>
                <c:pt idx="196">
                  <c:v>44039</c:v>
                </c:pt>
                <c:pt idx="197">
                  <c:v>44040</c:v>
                </c:pt>
                <c:pt idx="198">
                  <c:v>44041</c:v>
                </c:pt>
                <c:pt idx="199">
                  <c:v>44042</c:v>
                </c:pt>
                <c:pt idx="200">
                  <c:v>44043</c:v>
                </c:pt>
                <c:pt idx="201">
                  <c:v>44044</c:v>
                </c:pt>
                <c:pt idx="202">
                  <c:v>44045</c:v>
                </c:pt>
                <c:pt idx="203">
                  <c:v>44046</c:v>
                </c:pt>
                <c:pt idx="204">
                  <c:v>44047</c:v>
                </c:pt>
                <c:pt idx="205">
                  <c:v>44048</c:v>
                </c:pt>
                <c:pt idx="206">
                  <c:v>44049</c:v>
                </c:pt>
                <c:pt idx="207">
                  <c:v>44050</c:v>
                </c:pt>
                <c:pt idx="208">
                  <c:v>44051</c:v>
                </c:pt>
                <c:pt idx="209">
                  <c:v>44052</c:v>
                </c:pt>
                <c:pt idx="210">
                  <c:v>44053</c:v>
                </c:pt>
                <c:pt idx="211">
                  <c:v>44054</c:v>
                </c:pt>
                <c:pt idx="212">
                  <c:v>44055</c:v>
                </c:pt>
                <c:pt idx="213">
                  <c:v>44056</c:v>
                </c:pt>
                <c:pt idx="214">
                  <c:v>44057</c:v>
                </c:pt>
                <c:pt idx="215">
                  <c:v>44058</c:v>
                </c:pt>
                <c:pt idx="216">
                  <c:v>44059</c:v>
                </c:pt>
                <c:pt idx="217">
                  <c:v>44060</c:v>
                </c:pt>
                <c:pt idx="218">
                  <c:v>44061</c:v>
                </c:pt>
                <c:pt idx="219">
                  <c:v>44062</c:v>
                </c:pt>
                <c:pt idx="220">
                  <c:v>44063</c:v>
                </c:pt>
                <c:pt idx="221">
                  <c:v>44064</c:v>
                </c:pt>
                <c:pt idx="222">
                  <c:v>44065</c:v>
                </c:pt>
                <c:pt idx="223">
                  <c:v>44066</c:v>
                </c:pt>
                <c:pt idx="224">
                  <c:v>44067</c:v>
                </c:pt>
                <c:pt idx="225">
                  <c:v>44068</c:v>
                </c:pt>
                <c:pt idx="226">
                  <c:v>44069</c:v>
                </c:pt>
                <c:pt idx="227">
                  <c:v>44070</c:v>
                </c:pt>
                <c:pt idx="228">
                  <c:v>44071</c:v>
                </c:pt>
                <c:pt idx="229">
                  <c:v>44072</c:v>
                </c:pt>
                <c:pt idx="230">
                  <c:v>44073</c:v>
                </c:pt>
                <c:pt idx="231">
                  <c:v>44074</c:v>
                </c:pt>
                <c:pt idx="232">
                  <c:v>44075</c:v>
                </c:pt>
                <c:pt idx="233">
                  <c:v>44076</c:v>
                </c:pt>
                <c:pt idx="234">
                  <c:v>44077</c:v>
                </c:pt>
                <c:pt idx="235">
                  <c:v>44078</c:v>
                </c:pt>
                <c:pt idx="236">
                  <c:v>44079</c:v>
                </c:pt>
                <c:pt idx="237">
                  <c:v>44080</c:v>
                </c:pt>
                <c:pt idx="238">
                  <c:v>44081</c:v>
                </c:pt>
                <c:pt idx="239">
                  <c:v>44082</c:v>
                </c:pt>
                <c:pt idx="240">
                  <c:v>44083</c:v>
                </c:pt>
                <c:pt idx="241">
                  <c:v>44084</c:v>
                </c:pt>
                <c:pt idx="242">
                  <c:v>44085</c:v>
                </c:pt>
                <c:pt idx="243">
                  <c:v>44086</c:v>
                </c:pt>
                <c:pt idx="244">
                  <c:v>44087</c:v>
                </c:pt>
                <c:pt idx="245">
                  <c:v>44088</c:v>
                </c:pt>
                <c:pt idx="246">
                  <c:v>44089</c:v>
                </c:pt>
                <c:pt idx="247">
                  <c:v>44090</c:v>
                </c:pt>
                <c:pt idx="248">
                  <c:v>44091</c:v>
                </c:pt>
                <c:pt idx="249">
                  <c:v>44092</c:v>
                </c:pt>
                <c:pt idx="250">
                  <c:v>44093</c:v>
                </c:pt>
                <c:pt idx="251">
                  <c:v>44094</c:v>
                </c:pt>
                <c:pt idx="252">
                  <c:v>44095</c:v>
                </c:pt>
                <c:pt idx="253">
                  <c:v>44096</c:v>
                </c:pt>
                <c:pt idx="254">
                  <c:v>44097</c:v>
                </c:pt>
                <c:pt idx="255">
                  <c:v>44098</c:v>
                </c:pt>
                <c:pt idx="256">
                  <c:v>44099</c:v>
                </c:pt>
                <c:pt idx="257">
                  <c:v>44100</c:v>
                </c:pt>
                <c:pt idx="258">
                  <c:v>44101</c:v>
                </c:pt>
                <c:pt idx="259">
                  <c:v>44102</c:v>
                </c:pt>
                <c:pt idx="260">
                  <c:v>44103</c:v>
                </c:pt>
                <c:pt idx="261">
                  <c:v>44104</c:v>
                </c:pt>
                <c:pt idx="262">
                  <c:v>44105</c:v>
                </c:pt>
                <c:pt idx="263">
                  <c:v>44106</c:v>
                </c:pt>
                <c:pt idx="264">
                  <c:v>44107</c:v>
                </c:pt>
                <c:pt idx="265">
                  <c:v>44108</c:v>
                </c:pt>
                <c:pt idx="266">
                  <c:v>44109</c:v>
                </c:pt>
                <c:pt idx="267">
                  <c:v>44110</c:v>
                </c:pt>
                <c:pt idx="268">
                  <c:v>44111</c:v>
                </c:pt>
                <c:pt idx="269">
                  <c:v>44112</c:v>
                </c:pt>
                <c:pt idx="270">
                  <c:v>44113</c:v>
                </c:pt>
                <c:pt idx="271">
                  <c:v>44114</c:v>
                </c:pt>
                <c:pt idx="272">
                  <c:v>44115</c:v>
                </c:pt>
                <c:pt idx="273">
                  <c:v>44116</c:v>
                </c:pt>
                <c:pt idx="274">
                  <c:v>44117</c:v>
                </c:pt>
                <c:pt idx="275">
                  <c:v>44118</c:v>
                </c:pt>
                <c:pt idx="276">
                  <c:v>44119</c:v>
                </c:pt>
                <c:pt idx="277">
                  <c:v>44120</c:v>
                </c:pt>
                <c:pt idx="278">
                  <c:v>44121</c:v>
                </c:pt>
                <c:pt idx="279">
                  <c:v>44122</c:v>
                </c:pt>
                <c:pt idx="280">
                  <c:v>44123</c:v>
                </c:pt>
                <c:pt idx="281">
                  <c:v>44124</c:v>
                </c:pt>
                <c:pt idx="282">
                  <c:v>44125</c:v>
                </c:pt>
                <c:pt idx="283">
                  <c:v>44126</c:v>
                </c:pt>
                <c:pt idx="284">
                  <c:v>44127</c:v>
                </c:pt>
                <c:pt idx="285">
                  <c:v>44128</c:v>
                </c:pt>
                <c:pt idx="286">
                  <c:v>44129</c:v>
                </c:pt>
                <c:pt idx="287">
                  <c:v>44130</c:v>
                </c:pt>
                <c:pt idx="288">
                  <c:v>44131</c:v>
                </c:pt>
                <c:pt idx="289">
                  <c:v>44132</c:v>
                </c:pt>
                <c:pt idx="290">
                  <c:v>44133</c:v>
                </c:pt>
                <c:pt idx="291">
                  <c:v>44134</c:v>
                </c:pt>
                <c:pt idx="292">
                  <c:v>44135</c:v>
                </c:pt>
                <c:pt idx="293">
                  <c:v>44136</c:v>
                </c:pt>
                <c:pt idx="294">
                  <c:v>44137</c:v>
                </c:pt>
                <c:pt idx="295">
                  <c:v>44138</c:v>
                </c:pt>
                <c:pt idx="296">
                  <c:v>44139</c:v>
                </c:pt>
                <c:pt idx="297">
                  <c:v>44140</c:v>
                </c:pt>
                <c:pt idx="298">
                  <c:v>44141</c:v>
                </c:pt>
                <c:pt idx="299">
                  <c:v>44142</c:v>
                </c:pt>
                <c:pt idx="300">
                  <c:v>44143</c:v>
                </c:pt>
                <c:pt idx="301">
                  <c:v>44144</c:v>
                </c:pt>
                <c:pt idx="302">
                  <c:v>44145</c:v>
                </c:pt>
                <c:pt idx="303">
                  <c:v>44146</c:v>
                </c:pt>
                <c:pt idx="304">
                  <c:v>44147</c:v>
                </c:pt>
                <c:pt idx="305">
                  <c:v>44148</c:v>
                </c:pt>
                <c:pt idx="306">
                  <c:v>44149</c:v>
                </c:pt>
                <c:pt idx="307">
                  <c:v>44150</c:v>
                </c:pt>
                <c:pt idx="308">
                  <c:v>44151</c:v>
                </c:pt>
                <c:pt idx="309">
                  <c:v>44152</c:v>
                </c:pt>
                <c:pt idx="310">
                  <c:v>44153</c:v>
                </c:pt>
                <c:pt idx="311">
                  <c:v>44154</c:v>
                </c:pt>
                <c:pt idx="312">
                  <c:v>44155</c:v>
                </c:pt>
                <c:pt idx="313">
                  <c:v>44156</c:v>
                </c:pt>
                <c:pt idx="314">
                  <c:v>44157</c:v>
                </c:pt>
                <c:pt idx="315">
                  <c:v>44158</c:v>
                </c:pt>
                <c:pt idx="316">
                  <c:v>44159</c:v>
                </c:pt>
                <c:pt idx="317">
                  <c:v>44160</c:v>
                </c:pt>
                <c:pt idx="318">
                  <c:v>44161</c:v>
                </c:pt>
                <c:pt idx="319">
                  <c:v>44162</c:v>
                </c:pt>
                <c:pt idx="320">
                  <c:v>44163</c:v>
                </c:pt>
                <c:pt idx="321">
                  <c:v>44164</c:v>
                </c:pt>
                <c:pt idx="322">
                  <c:v>44165</c:v>
                </c:pt>
                <c:pt idx="323">
                  <c:v>44166</c:v>
                </c:pt>
                <c:pt idx="324">
                  <c:v>44167</c:v>
                </c:pt>
                <c:pt idx="325">
                  <c:v>44168</c:v>
                </c:pt>
                <c:pt idx="326">
                  <c:v>44169</c:v>
                </c:pt>
                <c:pt idx="327">
                  <c:v>44170</c:v>
                </c:pt>
                <c:pt idx="328">
                  <c:v>44171</c:v>
                </c:pt>
                <c:pt idx="329">
                  <c:v>44172</c:v>
                </c:pt>
                <c:pt idx="330">
                  <c:v>44173</c:v>
                </c:pt>
                <c:pt idx="331">
                  <c:v>44174</c:v>
                </c:pt>
                <c:pt idx="332">
                  <c:v>44175</c:v>
                </c:pt>
                <c:pt idx="333">
                  <c:v>44176</c:v>
                </c:pt>
                <c:pt idx="334">
                  <c:v>44177</c:v>
                </c:pt>
                <c:pt idx="335">
                  <c:v>44178</c:v>
                </c:pt>
                <c:pt idx="336">
                  <c:v>44179</c:v>
                </c:pt>
                <c:pt idx="337">
                  <c:v>44180</c:v>
                </c:pt>
                <c:pt idx="338">
                  <c:v>44181</c:v>
                </c:pt>
                <c:pt idx="339">
                  <c:v>44182</c:v>
                </c:pt>
                <c:pt idx="340">
                  <c:v>44183</c:v>
                </c:pt>
                <c:pt idx="341">
                  <c:v>44184</c:v>
                </c:pt>
                <c:pt idx="342">
                  <c:v>44185</c:v>
                </c:pt>
                <c:pt idx="343">
                  <c:v>44186</c:v>
                </c:pt>
                <c:pt idx="344">
                  <c:v>44187</c:v>
                </c:pt>
                <c:pt idx="345">
                  <c:v>44188</c:v>
                </c:pt>
                <c:pt idx="346">
                  <c:v>44189</c:v>
                </c:pt>
                <c:pt idx="347">
                  <c:v>44190</c:v>
                </c:pt>
                <c:pt idx="348">
                  <c:v>44191</c:v>
                </c:pt>
                <c:pt idx="349">
                  <c:v>44192</c:v>
                </c:pt>
                <c:pt idx="350">
                  <c:v>44193</c:v>
                </c:pt>
                <c:pt idx="351">
                  <c:v>44194</c:v>
                </c:pt>
                <c:pt idx="352">
                  <c:v>44195</c:v>
                </c:pt>
                <c:pt idx="353">
                  <c:v>44196</c:v>
                </c:pt>
                <c:pt idx="354">
                  <c:v>44197</c:v>
                </c:pt>
                <c:pt idx="355">
                  <c:v>44198</c:v>
                </c:pt>
                <c:pt idx="356">
                  <c:v>44199</c:v>
                </c:pt>
                <c:pt idx="357">
                  <c:v>44200</c:v>
                </c:pt>
                <c:pt idx="358">
                  <c:v>44201</c:v>
                </c:pt>
                <c:pt idx="359">
                  <c:v>44202</c:v>
                </c:pt>
                <c:pt idx="360">
                  <c:v>44203</c:v>
                </c:pt>
                <c:pt idx="361">
                  <c:v>44204</c:v>
                </c:pt>
                <c:pt idx="362">
                  <c:v>44205</c:v>
                </c:pt>
                <c:pt idx="363">
                  <c:v>44206</c:v>
                </c:pt>
                <c:pt idx="364">
                  <c:v>44207</c:v>
                </c:pt>
                <c:pt idx="365">
                  <c:v>44208</c:v>
                </c:pt>
                <c:pt idx="366">
                  <c:v>44209</c:v>
                </c:pt>
                <c:pt idx="367">
                  <c:v>44210</c:v>
                </c:pt>
                <c:pt idx="368">
                  <c:v>44211</c:v>
                </c:pt>
                <c:pt idx="369">
                  <c:v>44212</c:v>
                </c:pt>
                <c:pt idx="370">
                  <c:v>44213</c:v>
                </c:pt>
                <c:pt idx="371">
                  <c:v>44214</c:v>
                </c:pt>
                <c:pt idx="372">
                  <c:v>44215</c:v>
                </c:pt>
                <c:pt idx="373">
                  <c:v>44216</c:v>
                </c:pt>
                <c:pt idx="374">
                  <c:v>44217</c:v>
                </c:pt>
                <c:pt idx="375">
                  <c:v>44218</c:v>
                </c:pt>
                <c:pt idx="376">
                  <c:v>44219</c:v>
                </c:pt>
                <c:pt idx="377">
                  <c:v>44220</c:v>
                </c:pt>
                <c:pt idx="378">
                  <c:v>44221</c:v>
                </c:pt>
                <c:pt idx="379">
                  <c:v>44222</c:v>
                </c:pt>
                <c:pt idx="380">
                  <c:v>44223</c:v>
                </c:pt>
                <c:pt idx="381">
                  <c:v>44224</c:v>
                </c:pt>
                <c:pt idx="382">
                  <c:v>44225</c:v>
                </c:pt>
                <c:pt idx="383">
                  <c:v>44226</c:v>
                </c:pt>
                <c:pt idx="384">
                  <c:v>44227</c:v>
                </c:pt>
                <c:pt idx="385">
                  <c:v>44228</c:v>
                </c:pt>
                <c:pt idx="386">
                  <c:v>44229</c:v>
                </c:pt>
                <c:pt idx="387">
                  <c:v>44230</c:v>
                </c:pt>
                <c:pt idx="388">
                  <c:v>44231</c:v>
                </c:pt>
                <c:pt idx="389">
                  <c:v>44232</c:v>
                </c:pt>
                <c:pt idx="390">
                  <c:v>44233</c:v>
                </c:pt>
                <c:pt idx="391">
                  <c:v>44234</c:v>
                </c:pt>
                <c:pt idx="392">
                  <c:v>44235</c:v>
                </c:pt>
                <c:pt idx="393">
                  <c:v>44236</c:v>
                </c:pt>
                <c:pt idx="394">
                  <c:v>44237</c:v>
                </c:pt>
                <c:pt idx="395">
                  <c:v>44238</c:v>
                </c:pt>
                <c:pt idx="396">
                  <c:v>44239</c:v>
                </c:pt>
                <c:pt idx="397">
                  <c:v>44240</c:v>
                </c:pt>
                <c:pt idx="398">
                  <c:v>44241</c:v>
                </c:pt>
                <c:pt idx="399">
                  <c:v>44242</c:v>
                </c:pt>
                <c:pt idx="400">
                  <c:v>44243</c:v>
                </c:pt>
                <c:pt idx="401">
                  <c:v>44244</c:v>
                </c:pt>
                <c:pt idx="402">
                  <c:v>44245</c:v>
                </c:pt>
                <c:pt idx="403">
                  <c:v>44246</c:v>
                </c:pt>
                <c:pt idx="404">
                  <c:v>44247</c:v>
                </c:pt>
                <c:pt idx="405">
                  <c:v>44248</c:v>
                </c:pt>
                <c:pt idx="406">
                  <c:v>44249</c:v>
                </c:pt>
                <c:pt idx="407">
                  <c:v>44250</c:v>
                </c:pt>
                <c:pt idx="408">
                  <c:v>44251</c:v>
                </c:pt>
                <c:pt idx="409">
                  <c:v>44252</c:v>
                </c:pt>
                <c:pt idx="410">
                  <c:v>44253</c:v>
                </c:pt>
                <c:pt idx="411">
                  <c:v>44254</c:v>
                </c:pt>
                <c:pt idx="412">
                  <c:v>44255</c:v>
                </c:pt>
                <c:pt idx="413">
                  <c:v>44256</c:v>
                </c:pt>
                <c:pt idx="414">
                  <c:v>44257</c:v>
                </c:pt>
                <c:pt idx="415">
                  <c:v>44258</c:v>
                </c:pt>
                <c:pt idx="416">
                  <c:v>44259</c:v>
                </c:pt>
                <c:pt idx="417">
                  <c:v>44260</c:v>
                </c:pt>
                <c:pt idx="418">
                  <c:v>44261</c:v>
                </c:pt>
                <c:pt idx="419">
                  <c:v>44262</c:v>
                </c:pt>
                <c:pt idx="420">
                  <c:v>44263</c:v>
                </c:pt>
                <c:pt idx="421">
                  <c:v>44264</c:v>
                </c:pt>
                <c:pt idx="422">
                  <c:v>44265</c:v>
                </c:pt>
                <c:pt idx="423">
                  <c:v>44266</c:v>
                </c:pt>
                <c:pt idx="424">
                  <c:v>44267</c:v>
                </c:pt>
                <c:pt idx="425">
                  <c:v>44268</c:v>
                </c:pt>
                <c:pt idx="426">
                  <c:v>44269</c:v>
                </c:pt>
                <c:pt idx="427">
                  <c:v>44270</c:v>
                </c:pt>
                <c:pt idx="428">
                  <c:v>44271</c:v>
                </c:pt>
                <c:pt idx="429">
                  <c:v>44272</c:v>
                </c:pt>
                <c:pt idx="430">
                  <c:v>44273</c:v>
                </c:pt>
                <c:pt idx="431">
                  <c:v>44274</c:v>
                </c:pt>
                <c:pt idx="432">
                  <c:v>44275</c:v>
                </c:pt>
                <c:pt idx="433">
                  <c:v>44276</c:v>
                </c:pt>
                <c:pt idx="434">
                  <c:v>44277</c:v>
                </c:pt>
                <c:pt idx="435">
                  <c:v>44278</c:v>
                </c:pt>
                <c:pt idx="436">
                  <c:v>44279</c:v>
                </c:pt>
                <c:pt idx="437">
                  <c:v>44280</c:v>
                </c:pt>
                <c:pt idx="438">
                  <c:v>44281</c:v>
                </c:pt>
                <c:pt idx="439">
                  <c:v>44282</c:v>
                </c:pt>
                <c:pt idx="440">
                  <c:v>44283</c:v>
                </c:pt>
                <c:pt idx="441">
                  <c:v>44284</c:v>
                </c:pt>
                <c:pt idx="442">
                  <c:v>44285</c:v>
                </c:pt>
                <c:pt idx="443">
                  <c:v>44286</c:v>
                </c:pt>
                <c:pt idx="444">
                  <c:v>44287</c:v>
                </c:pt>
                <c:pt idx="445">
                  <c:v>44288</c:v>
                </c:pt>
                <c:pt idx="446">
                  <c:v>44289</c:v>
                </c:pt>
                <c:pt idx="447">
                  <c:v>44290</c:v>
                </c:pt>
                <c:pt idx="448">
                  <c:v>44291</c:v>
                </c:pt>
                <c:pt idx="449">
                  <c:v>44292</c:v>
                </c:pt>
                <c:pt idx="450">
                  <c:v>44293</c:v>
                </c:pt>
                <c:pt idx="451">
                  <c:v>44294</c:v>
                </c:pt>
                <c:pt idx="452">
                  <c:v>44295</c:v>
                </c:pt>
                <c:pt idx="453">
                  <c:v>44296</c:v>
                </c:pt>
                <c:pt idx="454">
                  <c:v>44297</c:v>
                </c:pt>
                <c:pt idx="455">
                  <c:v>44298</c:v>
                </c:pt>
                <c:pt idx="456">
                  <c:v>44299</c:v>
                </c:pt>
                <c:pt idx="457">
                  <c:v>44300</c:v>
                </c:pt>
                <c:pt idx="458">
                  <c:v>44301</c:v>
                </c:pt>
                <c:pt idx="459">
                  <c:v>44302</c:v>
                </c:pt>
                <c:pt idx="460">
                  <c:v>44303</c:v>
                </c:pt>
                <c:pt idx="461">
                  <c:v>44304</c:v>
                </c:pt>
                <c:pt idx="462">
                  <c:v>44305</c:v>
                </c:pt>
                <c:pt idx="463">
                  <c:v>44306</c:v>
                </c:pt>
                <c:pt idx="464">
                  <c:v>44307</c:v>
                </c:pt>
                <c:pt idx="465">
                  <c:v>44308</c:v>
                </c:pt>
                <c:pt idx="466">
                  <c:v>44309</c:v>
                </c:pt>
                <c:pt idx="467">
                  <c:v>44310</c:v>
                </c:pt>
                <c:pt idx="468">
                  <c:v>44311</c:v>
                </c:pt>
                <c:pt idx="469">
                  <c:v>44312</c:v>
                </c:pt>
                <c:pt idx="470">
                  <c:v>44313</c:v>
                </c:pt>
                <c:pt idx="471">
                  <c:v>44314</c:v>
                </c:pt>
                <c:pt idx="472">
                  <c:v>44315</c:v>
                </c:pt>
                <c:pt idx="473">
                  <c:v>44316</c:v>
                </c:pt>
                <c:pt idx="474">
                  <c:v>44317</c:v>
                </c:pt>
                <c:pt idx="475">
                  <c:v>44318</c:v>
                </c:pt>
                <c:pt idx="476">
                  <c:v>44319</c:v>
                </c:pt>
                <c:pt idx="477">
                  <c:v>44320</c:v>
                </c:pt>
                <c:pt idx="478">
                  <c:v>44321</c:v>
                </c:pt>
                <c:pt idx="479">
                  <c:v>44322</c:v>
                </c:pt>
                <c:pt idx="480">
                  <c:v>44323</c:v>
                </c:pt>
                <c:pt idx="481">
                  <c:v>44324</c:v>
                </c:pt>
                <c:pt idx="482">
                  <c:v>44325</c:v>
                </c:pt>
                <c:pt idx="483">
                  <c:v>44326</c:v>
                </c:pt>
                <c:pt idx="484">
                  <c:v>44327</c:v>
                </c:pt>
                <c:pt idx="485">
                  <c:v>44328</c:v>
                </c:pt>
                <c:pt idx="486">
                  <c:v>44329</c:v>
                </c:pt>
                <c:pt idx="487">
                  <c:v>44330</c:v>
                </c:pt>
                <c:pt idx="488">
                  <c:v>44331</c:v>
                </c:pt>
                <c:pt idx="489">
                  <c:v>44332</c:v>
                </c:pt>
                <c:pt idx="490">
                  <c:v>44333</c:v>
                </c:pt>
                <c:pt idx="491">
                  <c:v>44334</c:v>
                </c:pt>
                <c:pt idx="492">
                  <c:v>44335</c:v>
                </c:pt>
                <c:pt idx="493">
                  <c:v>44336</c:v>
                </c:pt>
                <c:pt idx="494">
                  <c:v>44337</c:v>
                </c:pt>
                <c:pt idx="495">
                  <c:v>44338</c:v>
                </c:pt>
                <c:pt idx="496">
                  <c:v>44339</c:v>
                </c:pt>
                <c:pt idx="497">
                  <c:v>44340</c:v>
                </c:pt>
                <c:pt idx="498">
                  <c:v>44341</c:v>
                </c:pt>
                <c:pt idx="499">
                  <c:v>44342</c:v>
                </c:pt>
                <c:pt idx="500">
                  <c:v>44343</c:v>
                </c:pt>
                <c:pt idx="501">
                  <c:v>44344</c:v>
                </c:pt>
                <c:pt idx="502">
                  <c:v>44345</c:v>
                </c:pt>
                <c:pt idx="503">
                  <c:v>44346</c:v>
                </c:pt>
                <c:pt idx="504">
                  <c:v>44347</c:v>
                </c:pt>
                <c:pt idx="505">
                  <c:v>44348</c:v>
                </c:pt>
                <c:pt idx="506">
                  <c:v>44349</c:v>
                </c:pt>
                <c:pt idx="507">
                  <c:v>44350</c:v>
                </c:pt>
                <c:pt idx="508">
                  <c:v>44351</c:v>
                </c:pt>
                <c:pt idx="509">
                  <c:v>44352</c:v>
                </c:pt>
                <c:pt idx="510">
                  <c:v>44353</c:v>
                </c:pt>
                <c:pt idx="511">
                  <c:v>44354</c:v>
                </c:pt>
                <c:pt idx="512">
                  <c:v>44355</c:v>
                </c:pt>
                <c:pt idx="513">
                  <c:v>44356</c:v>
                </c:pt>
                <c:pt idx="514">
                  <c:v>44357</c:v>
                </c:pt>
                <c:pt idx="515">
                  <c:v>44358</c:v>
                </c:pt>
                <c:pt idx="516">
                  <c:v>44359</c:v>
                </c:pt>
                <c:pt idx="517">
                  <c:v>44360</c:v>
                </c:pt>
                <c:pt idx="518">
                  <c:v>44361</c:v>
                </c:pt>
                <c:pt idx="519">
                  <c:v>44362</c:v>
                </c:pt>
                <c:pt idx="520">
                  <c:v>44363</c:v>
                </c:pt>
                <c:pt idx="521">
                  <c:v>44364</c:v>
                </c:pt>
                <c:pt idx="522">
                  <c:v>44365</c:v>
                </c:pt>
                <c:pt idx="523">
                  <c:v>44366</c:v>
                </c:pt>
                <c:pt idx="524">
                  <c:v>44367</c:v>
                </c:pt>
                <c:pt idx="525">
                  <c:v>44368</c:v>
                </c:pt>
                <c:pt idx="526">
                  <c:v>44369</c:v>
                </c:pt>
                <c:pt idx="527">
                  <c:v>44370</c:v>
                </c:pt>
                <c:pt idx="528">
                  <c:v>44371</c:v>
                </c:pt>
                <c:pt idx="529">
                  <c:v>44372</c:v>
                </c:pt>
                <c:pt idx="530">
                  <c:v>44373</c:v>
                </c:pt>
                <c:pt idx="531">
                  <c:v>44374</c:v>
                </c:pt>
                <c:pt idx="532">
                  <c:v>44375</c:v>
                </c:pt>
                <c:pt idx="533">
                  <c:v>44376</c:v>
                </c:pt>
                <c:pt idx="534">
                  <c:v>44377</c:v>
                </c:pt>
                <c:pt idx="535">
                  <c:v>44378</c:v>
                </c:pt>
                <c:pt idx="536">
                  <c:v>44379</c:v>
                </c:pt>
                <c:pt idx="537">
                  <c:v>44380</c:v>
                </c:pt>
                <c:pt idx="538">
                  <c:v>44381</c:v>
                </c:pt>
                <c:pt idx="539">
                  <c:v>44382</c:v>
                </c:pt>
                <c:pt idx="540">
                  <c:v>44383</c:v>
                </c:pt>
                <c:pt idx="541">
                  <c:v>44384</c:v>
                </c:pt>
                <c:pt idx="542">
                  <c:v>44385</c:v>
                </c:pt>
                <c:pt idx="543">
                  <c:v>44386</c:v>
                </c:pt>
                <c:pt idx="544">
                  <c:v>44387</c:v>
                </c:pt>
                <c:pt idx="545">
                  <c:v>44388</c:v>
                </c:pt>
                <c:pt idx="546">
                  <c:v>44389</c:v>
                </c:pt>
                <c:pt idx="547">
                  <c:v>44390</c:v>
                </c:pt>
                <c:pt idx="548">
                  <c:v>44391</c:v>
                </c:pt>
                <c:pt idx="549">
                  <c:v>44392</c:v>
                </c:pt>
                <c:pt idx="550">
                  <c:v>44393</c:v>
                </c:pt>
                <c:pt idx="551">
                  <c:v>44394</c:v>
                </c:pt>
                <c:pt idx="552">
                  <c:v>44395</c:v>
                </c:pt>
                <c:pt idx="553">
                  <c:v>44396</c:v>
                </c:pt>
                <c:pt idx="554">
                  <c:v>44397</c:v>
                </c:pt>
                <c:pt idx="555">
                  <c:v>44398</c:v>
                </c:pt>
                <c:pt idx="556">
                  <c:v>44399</c:v>
                </c:pt>
                <c:pt idx="557">
                  <c:v>44400</c:v>
                </c:pt>
                <c:pt idx="558">
                  <c:v>44401</c:v>
                </c:pt>
                <c:pt idx="559">
                  <c:v>44402</c:v>
                </c:pt>
                <c:pt idx="560">
                  <c:v>44403</c:v>
                </c:pt>
                <c:pt idx="561">
                  <c:v>44404</c:v>
                </c:pt>
                <c:pt idx="562">
                  <c:v>44405</c:v>
                </c:pt>
                <c:pt idx="563">
                  <c:v>44406</c:v>
                </c:pt>
                <c:pt idx="564">
                  <c:v>44407</c:v>
                </c:pt>
                <c:pt idx="565">
                  <c:v>44408</c:v>
                </c:pt>
                <c:pt idx="566">
                  <c:v>44409</c:v>
                </c:pt>
                <c:pt idx="567">
                  <c:v>44410</c:v>
                </c:pt>
                <c:pt idx="568">
                  <c:v>44411</c:v>
                </c:pt>
                <c:pt idx="569">
                  <c:v>44412</c:v>
                </c:pt>
                <c:pt idx="570">
                  <c:v>44413</c:v>
                </c:pt>
                <c:pt idx="571">
                  <c:v>44414</c:v>
                </c:pt>
                <c:pt idx="572">
                  <c:v>44415</c:v>
                </c:pt>
                <c:pt idx="573">
                  <c:v>44416</c:v>
                </c:pt>
                <c:pt idx="574">
                  <c:v>44417</c:v>
                </c:pt>
                <c:pt idx="575">
                  <c:v>44418</c:v>
                </c:pt>
                <c:pt idx="576">
                  <c:v>44419</c:v>
                </c:pt>
                <c:pt idx="577">
                  <c:v>44420</c:v>
                </c:pt>
                <c:pt idx="578">
                  <c:v>44421</c:v>
                </c:pt>
                <c:pt idx="579">
                  <c:v>44422</c:v>
                </c:pt>
                <c:pt idx="580">
                  <c:v>44423</c:v>
                </c:pt>
                <c:pt idx="581">
                  <c:v>44424</c:v>
                </c:pt>
                <c:pt idx="582">
                  <c:v>44425</c:v>
                </c:pt>
                <c:pt idx="583">
                  <c:v>44426</c:v>
                </c:pt>
                <c:pt idx="584">
                  <c:v>44427</c:v>
                </c:pt>
                <c:pt idx="585">
                  <c:v>44428</c:v>
                </c:pt>
                <c:pt idx="586">
                  <c:v>44429</c:v>
                </c:pt>
                <c:pt idx="587">
                  <c:v>44430</c:v>
                </c:pt>
                <c:pt idx="588">
                  <c:v>44431</c:v>
                </c:pt>
                <c:pt idx="589">
                  <c:v>44432</c:v>
                </c:pt>
                <c:pt idx="590">
                  <c:v>44433</c:v>
                </c:pt>
                <c:pt idx="591">
                  <c:v>44434</c:v>
                </c:pt>
                <c:pt idx="592">
                  <c:v>44435</c:v>
                </c:pt>
                <c:pt idx="593">
                  <c:v>44436</c:v>
                </c:pt>
                <c:pt idx="594">
                  <c:v>44437</c:v>
                </c:pt>
                <c:pt idx="595">
                  <c:v>44438</c:v>
                </c:pt>
                <c:pt idx="596">
                  <c:v>44439</c:v>
                </c:pt>
                <c:pt idx="597">
                  <c:v>44440</c:v>
                </c:pt>
                <c:pt idx="598">
                  <c:v>44441</c:v>
                </c:pt>
                <c:pt idx="599">
                  <c:v>44442</c:v>
                </c:pt>
                <c:pt idx="600">
                  <c:v>44443</c:v>
                </c:pt>
                <c:pt idx="601">
                  <c:v>44444</c:v>
                </c:pt>
                <c:pt idx="602">
                  <c:v>44445</c:v>
                </c:pt>
                <c:pt idx="603">
                  <c:v>44446</c:v>
                </c:pt>
                <c:pt idx="604">
                  <c:v>44447</c:v>
                </c:pt>
                <c:pt idx="605">
                  <c:v>44448</c:v>
                </c:pt>
                <c:pt idx="606">
                  <c:v>44449</c:v>
                </c:pt>
                <c:pt idx="607">
                  <c:v>44450</c:v>
                </c:pt>
                <c:pt idx="608">
                  <c:v>44451</c:v>
                </c:pt>
                <c:pt idx="609">
                  <c:v>44452</c:v>
                </c:pt>
                <c:pt idx="610">
                  <c:v>44453</c:v>
                </c:pt>
                <c:pt idx="611">
                  <c:v>44454</c:v>
                </c:pt>
                <c:pt idx="612">
                  <c:v>44455</c:v>
                </c:pt>
                <c:pt idx="613">
                  <c:v>44456</c:v>
                </c:pt>
                <c:pt idx="614">
                  <c:v>44457</c:v>
                </c:pt>
                <c:pt idx="615">
                  <c:v>44458</c:v>
                </c:pt>
                <c:pt idx="616">
                  <c:v>44459</c:v>
                </c:pt>
                <c:pt idx="617">
                  <c:v>44460</c:v>
                </c:pt>
                <c:pt idx="618">
                  <c:v>44461</c:v>
                </c:pt>
                <c:pt idx="619">
                  <c:v>44462</c:v>
                </c:pt>
                <c:pt idx="620">
                  <c:v>44463</c:v>
                </c:pt>
                <c:pt idx="621">
                  <c:v>44464</c:v>
                </c:pt>
                <c:pt idx="622">
                  <c:v>44465</c:v>
                </c:pt>
                <c:pt idx="623">
                  <c:v>44466</c:v>
                </c:pt>
                <c:pt idx="624">
                  <c:v>44467</c:v>
                </c:pt>
                <c:pt idx="625">
                  <c:v>44468</c:v>
                </c:pt>
                <c:pt idx="626">
                  <c:v>44469</c:v>
                </c:pt>
                <c:pt idx="627">
                  <c:v>44470</c:v>
                </c:pt>
                <c:pt idx="628">
                  <c:v>44471</c:v>
                </c:pt>
                <c:pt idx="629">
                  <c:v>44472</c:v>
                </c:pt>
                <c:pt idx="630">
                  <c:v>44479</c:v>
                </c:pt>
              </c:numCache>
            </c:numRef>
          </c:cat>
          <c:val>
            <c:numRef>
              <c:f>Sheet2!$E$2:$E$632</c:f>
              <c:numCache>
                <c:formatCode>General</c:formatCode>
                <c:ptCount val="631"/>
                <c:pt idx="0">
                  <c:v>-5.3099999999999996E-3</c:v>
                </c:pt>
                <c:pt idx="1">
                  <c:v>-3.1900000000000001E-3</c:v>
                </c:pt>
                <c:pt idx="2">
                  <c:v>1.38E-2</c:v>
                </c:pt>
                <c:pt idx="3">
                  <c:v>2.23E-2</c:v>
                </c:pt>
                <c:pt idx="4">
                  <c:v>-7.1400000000000001E-5</c:v>
                </c:pt>
                <c:pt idx="5">
                  <c:v>-8.0699999999999999E-4</c:v>
                </c:pt>
                <c:pt idx="6">
                  <c:v>8.6999999999999994E-3</c:v>
                </c:pt>
                <c:pt idx="7">
                  <c:v>2.2700000000000001E-2</c:v>
                </c:pt>
                <c:pt idx="8">
                  <c:v>8.8999999999999999E-3</c:v>
                </c:pt>
                <c:pt idx="9">
                  <c:v>-3.5300000000000002E-3</c:v>
                </c:pt>
                <c:pt idx="10">
                  <c:v>-1.37E-2</c:v>
                </c:pt>
                <c:pt idx="11">
                  <c:v>9.9600000000000001E-3</c:v>
                </c:pt>
                <c:pt idx="12">
                  <c:v>1.8800000000000001E-2</c:v>
                </c:pt>
                <c:pt idx="13">
                  <c:v>5.7800000000000004E-3</c:v>
                </c:pt>
                <c:pt idx="14">
                  <c:v>-7.8300000000000002E-3</c:v>
                </c:pt>
                <c:pt idx="15">
                  <c:v>-9.9399999999999992E-3</c:v>
                </c:pt>
                <c:pt idx="16">
                  <c:v>-5.5999999999999999E-3</c:v>
                </c:pt>
                <c:pt idx="17">
                  <c:v>7.4799999999999997E-3</c:v>
                </c:pt>
                <c:pt idx="18">
                  <c:v>1.09E-2</c:v>
                </c:pt>
                <c:pt idx="19">
                  <c:v>1.5200000000000001E-3</c:v>
                </c:pt>
                <c:pt idx="20">
                  <c:v>-1.09E-2</c:v>
                </c:pt>
                <c:pt idx="21">
                  <c:v>-5.6100000000000004E-3</c:v>
                </c:pt>
                <c:pt idx="22">
                  <c:v>2.82E-3</c:v>
                </c:pt>
                <c:pt idx="23">
                  <c:v>2.9100000000000003E-4</c:v>
                </c:pt>
                <c:pt idx="24">
                  <c:v>-1.2200000000000001E-2</c:v>
                </c:pt>
                <c:pt idx="25">
                  <c:v>-1.29E-2</c:v>
                </c:pt>
                <c:pt idx="26">
                  <c:v>-1E-3</c:v>
                </c:pt>
                <c:pt idx="27">
                  <c:v>8.5699999999999995E-3</c:v>
                </c:pt>
                <c:pt idx="28">
                  <c:v>2.2200000000000002E-3</c:v>
                </c:pt>
                <c:pt idx="29">
                  <c:v>-4.4900000000000001E-3</c:v>
                </c:pt>
                <c:pt idx="30">
                  <c:v>4.1599999999999996E-3</c:v>
                </c:pt>
                <c:pt idx="31">
                  <c:v>7.2899999999999996E-3</c:v>
                </c:pt>
                <c:pt idx="32">
                  <c:v>3.3600000000000001E-3</c:v>
                </c:pt>
                <c:pt idx="33">
                  <c:v>-3.2699999999999999E-3</c:v>
                </c:pt>
                <c:pt idx="34">
                  <c:v>-2.6400000000000002E-4</c:v>
                </c:pt>
                <c:pt idx="35">
                  <c:v>6.4799999999999996E-3</c:v>
                </c:pt>
                <c:pt idx="36">
                  <c:v>-4.15E-4</c:v>
                </c:pt>
                <c:pt idx="37">
                  <c:v>-3.0899999999999999E-3</c:v>
                </c:pt>
                <c:pt idx="38">
                  <c:v>2.9500000000000001E-4</c:v>
                </c:pt>
                <c:pt idx="39">
                  <c:v>1.5100000000000001E-4</c:v>
                </c:pt>
                <c:pt idx="40">
                  <c:v>-2.49E-3</c:v>
                </c:pt>
                <c:pt idx="41">
                  <c:v>-1.6000000000000001E-3</c:v>
                </c:pt>
                <c:pt idx="42">
                  <c:v>-6.0099999999999997E-3</c:v>
                </c:pt>
                <c:pt idx="43">
                  <c:v>-1.04E-2</c:v>
                </c:pt>
                <c:pt idx="44">
                  <c:v>-1.04E-2</c:v>
                </c:pt>
                <c:pt idx="45">
                  <c:v>-1.67E-2</c:v>
                </c:pt>
                <c:pt idx="46">
                  <c:v>-2.9499999999999998E-2</c:v>
                </c:pt>
                <c:pt idx="47">
                  <c:v>-1.3899999999999999E-2</c:v>
                </c:pt>
                <c:pt idx="48">
                  <c:v>-2.8400000000000002E-2</c:v>
                </c:pt>
                <c:pt idx="49">
                  <c:v>-1.7000000000000001E-2</c:v>
                </c:pt>
                <c:pt idx="50">
                  <c:v>-1.3100000000000001E-2</c:v>
                </c:pt>
                <c:pt idx="51">
                  <c:v>-1.9199999999999998E-2</c:v>
                </c:pt>
                <c:pt idx="52">
                  <c:v>-2.2200000000000001E-2</c:v>
                </c:pt>
                <c:pt idx="53">
                  <c:v>-2.0400000000000001E-2</c:v>
                </c:pt>
                <c:pt idx="54">
                  <c:v>-8.5299999999999994E-3</c:v>
                </c:pt>
                <c:pt idx="55">
                  <c:v>6.8500000000000002E-3</c:v>
                </c:pt>
                <c:pt idx="56">
                  <c:v>-4.3499999999999997E-3</c:v>
                </c:pt>
                <c:pt idx="57">
                  <c:v>-1.03E-2</c:v>
                </c:pt>
                <c:pt idx="58">
                  <c:v>-1.15E-2</c:v>
                </c:pt>
                <c:pt idx="59">
                  <c:v>-1.2799999999999999E-4</c:v>
                </c:pt>
                <c:pt idx="60">
                  <c:v>1.2E-2</c:v>
                </c:pt>
                <c:pt idx="61">
                  <c:v>3.13E-3</c:v>
                </c:pt>
                <c:pt idx="62">
                  <c:v>-1.46E-2</c:v>
                </c:pt>
                <c:pt idx="63">
                  <c:v>-8.0300000000000007E-3</c:v>
                </c:pt>
                <c:pt idx="64">
                  <c:v>-1.46E-2</c:v>
                </c:pt>
                <c:pt idx="65">
                  <c:v>-3.2599999999999997E-2</c:v>
                </c:pt>
                <c:pt idx="66">
                  <c:v>-6.1100000000000002E-2</c:v>
                </c:pt>
                <c:pt idx="67">
                  <c:v>-9.5600000000000004E-2</c:v>
                </c:pt>
                <c:pt idx="68">
                  <c:v>-0.127</c:v>
                </c:pt>
                <c:pt idx="69">
                  <c:v>-0.14599999999999999</c:v>
                </c:pt>
                <c:pt idx="70">
                  <c:v>-0.187</c:v>
                </c:pt>
                <c:pt idx="71">
                  <c:v>-0.21299999999999999</c:v>
                </c:pt>
                <c:pt idx="72">
                  <c:v>-0.23400000000000001</c:v>
                </c:pt>
                <c:pt idx="73">
                  <c:v>-0.254</c:v>
                </c:pt>
                <c:pt idx="74">
                  <c:v>-0.28000000000000003</c:v>
                </c:pt>
                <c:pt idx="75">
                  <c:v>-0.29899999999999999</c:v>
                </c:pt>
                <c:pt idx="76">
                  <c:v>-0.313</c:v>
                </c:pt>
                <c:pt idx="77">
                  <c:v>-0.313</c:v>
                </c:pt>
                <c:pt idx="78">
                  <c:v>-0.3</c:v>
                </c:pt>
                <c:pt idx="79">
                  <c:v>-0.29099999999999998</c:v>
                </c:pt>
                <c:pt idx="80">
                  <c:v>-0.28899999999999998</c:v>
                </c:pt>
                <c:pt idx="81">
                  <c:v>-0.28699999999999998</c:v>
                </c:pt>
                <c:pt idx="82">
                  <c:v>-0.28299999999999997</c:v>
                </c:pt>
                <c:pt idx="83">
                  <c:v>-0.27800000000000002</c:v>
                </c:pt>
                <c:pt idx="84">
                  <c:v>-0.27400000000000002</c:v>
                </c:pt>
                <c:pt idx="85">
                  <c:v>-0.28199999999999997</c:v>
                </c:pt>
                <c:pt idx="86">
                  <c:v>-0.28799999999999998</c:v>
                </c:pt>
                <c:pt idx="87">
                  <c:v>-0.28899999999999998</c:v>
                </c:pt>
                <c:pt idx="88">
                  <c:v>-0.28699999999999998</c:v>
                </c:pt>
                <c:pt idx="89">
                  <c:v>-0.28399999999999997</c:v>
                </c:pt>
                <c:pt idx="90">
                  <c:v>-0.30599999999999999</c:v>
                </c:pt>
                <c:pt idx="91">
                  <c:v>-0.312</c:v>
                </c:pt>
                <c:pt idx="92">
                  <c:v>-0.27</c:v>
                </c:pt>
                <c:pt idx="93">
                  <c:v>-0.251</c:v>
                </c:pt>
                <c:pt idx="94">
                  <c:v>-0.23899999999999999</c:v>
                </c:pt>
                <c:pt idx="95">
                  <c:v>-0.23499999999999999</c:v>
                </c:pt>
                <c:pt idx="96">
                  <c:v>-0.23200000000000001</c:v>
                </c:pt>
                <c:pt idx="97">
                  <c:v>-0.20399999999999999</c:v>
                </c:pt>
                <c:pt idx="98">
                  <c:v>-0.19</c:v>
                </c:pt>
                <c:pt idx="99">
                  <c:v>-0.19</c:v>
                </c:pt>
                <c:pt idx="100">
                  <c:v>-0.19800000000000001</c:v>
                </c:pt>
                <c:pt idx="101">
                  <c:v>-0.222</c:v>
                </c:pt>
                <c:pt idx="102">
                  <c:v>-0.217</c:v>
                </c:pt>
                <c:pt idx="103">
                  <c:v>-0.21</c:v>
                </c:pt>
                <c:pt idx="104">
                  <c:v>-0.20699999999999999</c:v>
                </c:pt>
                <c:pt idx="105">
                  <c:v>-0.20200000000000001</c:v>
                </c:pt>
                <c:pt idx="106">
                  <c:v>-0.222</c:v>
                </c:pt>
                <c:pt idx="107">
                  <c:v>-0.21299999999999999</c:v>
                </c:pt>
                <c:pt idx="108">
                  <c:v>-0.185</c:v>
                </c:pt>
                <c:pt idx="109">
                  <c:v>-0.17599999999999999</c:v>
                </c:pt>
                <c:pt idx="110">
                  <c:v>-0.17299999999999999</c:v>
                </c:pt>
                <c:pt idx="111">
                  <c:v>-0.16600000000000001</c:v>
                </c:pt>
                <c:pt idx="112">
                  <c:v>-0.155</c:v>
                </c:pt>
                <c:pt idx="113">
                  <c:v>-0.15</c:v>
                </c:pt>
                <c:pt idx="114">
                  <c:v>-0.15</c:v>
                </c:pt>
                <c:pt idx="115">
                  <c:v>-0.14499999999999999</c:v>
                </c:pt>
                <c:pt idx="116">
                  <c:v>-0.14199999999999999</c:v>
                </c:pt>
                <c:pt idx="117">
                  <c:v>-0.13100000000000001</c:v>
                </c:pt>
                <c:pt idx="118">
                  <c:v>-0.13800000000000001</c:v>
                </c:pt>
                <c:pt idx="119">
                  <c:v>-0.155</c:v>
                </c:pt>
                <c:pt idx="120">
                  <c:v>-0.159</c:v>
                </c:pt>
                <c:pt idx="121">
                  <c:v>-0.151</c:v>
                </c:pt>
                <c:pt idx="122">
                  <c:v>-0.14899999999999999</c:v>
                </c:pt>
                <c:pt idx="123">
                  <c:v>-0.14899999999999999</c:v>
                </c:pt>
                <c:pt idx="124">
                  <c:v>-0.152</c:v>
                </c:pt>
                <c:pt idx="125">
                  <c:v>-0.14199999999999999</c:v>
                </c:pt>
                <c:pt idx="126">
                  <c:v>-0.124</c:v>
                </c:pt>
                <c:pt idx="127">
                  <c:v>-0.12</c:v>
                </c:pt>
                <c:pt idx="128">
                  <c:v>-0.11899999999999999</c:v>
                </c:pt>
                <c:pt idx="129">
                  <c:v>-0.115</c:v>
                </c:pt>
                <c:pt idx="130">
                  <c:v>-0.108</c:v>
                </c:pt>
                <c:pt idx="131">
                  <c:v>-0.109</c:v>
                </c:pt>
                <c:pt idx="132">
                  <c:v>-0.114</c:v>
                </c:pt>
                <c:pt idx="133">
                  <c:v>-0.11899999999999999</c:v>
                </c:pt>
                <c:pt idx="134">
                  <c:v>-0.122</c:v>
                </c:pt>
                <c:pt idx="135">
                  <c:v>-0.11</c:v>
                </c:pt>
                <c:pt idx="136">
                  <c:v>-0.113</c:v>
                </c:pt>
                <c:pt idx="137">
                  <c:v>-0.128</c:v>
                </c:pt>
                <c:pt idx="138">
                  <c:v>-0.13</c:v>
                </c:pt>
                <c:pt idx="139">
                  <c:v>-0.13300000000000001</c:v>
                </c:pt>
                <c:pt idx="140">
                  <c:v>-0.114</c:v>
                </c:pt>
                <c:pt idx="141">
                  <c:v>-0.10199999999999999</c:v>
                </c:pt>
                <c:pt idx="142">
                  <c:v>-0.121</c:v>
                </c:pt>
                <c:pt idx="143">
                  <c:v>-0.11899999999999999</c:v>
                </c:pt>
                <c:pt idx="144">
                  <c:v>-0.1</c:v>
                </c:pt>
                <c:pt idx="145">
                  <c:v>-9.0999999999999998E-2</c:v>
                </c:pt>
                <c:pt idx="146">
                  <c:v>-7.7700000000000005E-2</c:v>
                </c:pt>
                <c:pt idx="147">
                  <c:v>-8.1600000000000006E-2</c:v>
                </c:pt>
                <c:pt idx="148">
                  <c:v>-8.9300000000000004E-2</c:v>
                </c:pt>
                <c:pt idx="149">
                  <c:v>-8.2400000000000001E-2</c:v>
                </c:pt>
                <c:pt idx="150">
                  <c:v>-8.0500000000000002E-2</c:v>
                </c:pt>
                <c:pt idx="151">
                  <c:v>-8.2500000000000004E-2</c:v>
                </c:pt>
                <c:pt idx="152">
                  <c:v>-8.4900000000000003E-2</c:v>
                </c:pt>
                <c:pt idx="153">
                  <c:v>-8.9300000000000004E-2</c:v>
                </c:pt>
                <c:pt idx="154">
                  <c:v>-9.0899999999999995E-2</c:v>
                </c:pt>
                <c:pt idx="155">
                  <c:v>-7.8600000000000003E-2</c:v>
                </c:pt>
                <c:pt idx="156">
                  <c:v>-7.0800000000000002E-2</c:v>
                </c:pt>
                <c:pt idx="157">
                  <c:v>-6.3399999999999998E-2</c:v>
                </c:pt>
                <c:pt idx="158">
                  <c:v>-5.5899999999999998E-2</c:v>
                </c:pt>
                <c:pt idx="159">
                  <c:v>-4.65E-2</c:v>
                </c:pt>
                <c:pt idx="160">
                  <c:v>-4.2799999999999998E-2</c:v>
                </c:pt>
                <c:pt idx="161">
                  <c:v>-4.4900000000000002E-2</c:v>
                </c:pt>
                <c:pt idx="162">
                  <c:v>-5.57E-2</c:v>
                </c:pt>
                <c:pt idx="163">
                  <c:v>-6.6900000000000001E-2</c:v>
                </c:pt>
                <c:pt idx="164">
                  <c:v>-8.0799999999999997E-2</c:v>
                </c:pt>
                <c:pt idx="165">
                  <c:v>-9.0700000000000003E-2</c:v>
                </c:pt>
                <c:pt idx="166">
                  <c:v>-0.1</c:v>
                </c:pt>
                <c:pt idx="167">
                  <c:v>-0.107</c:v>
                </c:pt>
                <c:pt idx="168">
                  <c:v>-0.10199999999999999</c:v>
                </c:pt>
                <c:pt idx="169">
                  <c:v>-8.9300000000000004E-2</c:v>
                </c:pt>
                <c:pt idx="170">
                  <c:v>-8.1500000000000003E-2</c:v>
                </c:pt>
                <c:pt idx="171">
                  <c:v>-7.0000000000000007E-2</c:v>
                </c:pt>
                <c:pt idx="172">
                  <c:v>-8.43E-2</c:v>
                </c:pt>
                <c:pt idx="173">
                  <c:v>-5.6300000000000003E-2</c:v>
                </c:pt>
                <c:pt idx="174">
                  <c:v>-4.8099999999999997E-2</c:v>
                </c:pt>
                <c:pt idx="175">
                  <c:v>-4.8000000000000001E-2</c:v>
                </c:pt>
                <c:pt idx="176">
                  <c:v>-4.9299999999999997E-2</c:v>
                </c:pt>
                <c:pt idx="177">
                  <c:v>-5.9499999999999997E-2</c:v>
                </c:pt>
                <c:pt idx="178">
                  <c:v>-6.7299999999999999E-2</c:v>
                </c:pt>
                <c:pt idx="179">
                  <c:v>-6.8400000000000002E-2</c:v>
                </c:pt>
                <c:pt idx="180">
                  <c:v>-7.0499999999999993E-2</c:v>
                </c:pt>
                <c:pt idx="181">
                  <c:v>-6.3799999999999996E-2</c:v>
                </c:pt>
                <c:pt idx="182">
                  <c:v>-7.3099999999999998E-2</c:v>
                </c:pt>
                <c:pt idx="183">
                  <c:v>-7.6700000000000004E-2</c:v>
                </c:pt>
                <c:pt idx="184">
                  <c:v>-6.6100000000000006E-2</c:v>
                </c:pt>
                <c:pt idx="185">
                  <c:v>-6.25E-2</c:v>
                </c:pt>
                <c:pt idx="186">
                  <c:v>-6.3E-2</c:v>
                </c:pt>
                <c:pt idx="187">
                  <c:v>-6.4899999999999999E-2</c:v>
                </c:pt>
                <c:pt idx="188">
                  <c:v>-6.4799999999999996E-2</c:v>
                </c:pt>
                <c:pt idx="189">
                  <c:v>-6.5299999999999997E-2</c:v>
                </c:pt>
                <c:pt idx="190">
                  <c:v>-7.0499999999999993E-2</c:v>
                </c:pt>
                <c:pt idx="191">
                  <c:v>-7.2900000000000006E-2</c:v>
                </c:pt>
                <c:pt idx="192">
                  <c:v>-6.88E-2</c:v>
                </c:pt>
                <c:pt idx="193">
                  <c:v>-6.1100000000000002E-2</c:v>
                </c:pt>
                <c:pt idx="194">
                  <c:v>-5.9299999999999999E-2</c:v>
                </c:pt>
                <c:pt idx="195">
                  <c:v>-5.9700000000000003E-2</c:v>
                </c:pt>
                <c:pt idx="196">
                  <c:v>-6.25E-2</c:v>
                </c:pt>
                <c:pt idx="197">
                  <c:v>-6.3899999999999998E-2</c:v>
                </c:pt>
                <c:pt idx="198">
                  <c:v>-6.4299999999999996E-2</c:v>
                </c:pt>
                <c:pt idx="199">
                  <c:v>-6.9599999999999995E-2</c:v>
                </c:pt>
                <c:pt idx="200">
                  <c:v>-7.1400000000000005E-2</c:v>
                </c:pt>
                <c:pt idx="201">
                  <c:v>-7.3899999999999993E-2</c:v>
                </c:pt>
                <c:pt idx="202">
                  <c:v>-7.9600000000000004E-2</c:v>
                </c:pt>
                <c:pt idx="203">
                  <c:v>-7.17E-2</c:v>
                </c:pt>
                <c:pt idx="204">
                  <c:v>-6.7799999999999999E-2</c:v>
                </c:pt>
                <c:pt idx="205">
                  <c:v>-6.88E-2</c:v>
                </c:pt>
                <c:pt idx="206">
                  <c:v>-6.3200000000000006E-2</c:v>
                </c:pt>
                <c:pt idx="207">
                  <c:v>-6.0299999999999999E-2</c:v>
                </c:pt>
                <c:pt idx="208">
                  <c:v>-5.0900000000000001E-2</c:v>
                </c:pt>
                <c:pt idx="209">
                  <c:v>-3.9800000000000002E-2</c:v>
                </c:pt>
                <c:pt idx="210">
                  <c:v>-4.4600000000000001E-2</c:v>
                </c:pt>
                <c:pt idx="211">
                  <c:v>-4.5999999999999999E-2</c:v>
                </c:pt>
                <c:pt idx="212">
                  <c:v>-4.2299999999999997E-2</c:v>
                </c:pt>
                <c:pt idx="213">
                  <c:v>-4.3200000000000002E-2</c:v>
                </c:pt>
                <c:pt idx="214">
                  <c:v>-4.3499999999999997E-2</c:v>
                </c:pt>
                <c:pt idx="215">
                  <c:v>-4.7E-2</c:v>
                </c:pt>
                <c:pt idx="216">
                  <c:v>-5.0099999999999999E-2</c:v>
                </c:pt>
                <c:pt idx="217">
                  <c:v>-4.7300000000000002E-2</c:v>
                </c:pt>
                <c:pt idx="218">
                  <c:v>-4.6899999999999997E-2</c:v>
                </c:pt>
                <c:pt idx="219">
                  <c:v>-4.4600000000000001E-2</c:v>
                </c:pt>
                <c:pt idx="220">
                  <c:v>-4.19E-2</c:v>
                </c:pt>
                <c:pt idx="221">
                  <c:v>-3.9300000000000002E-2</c:v>
                </c:pt>
                <c:pt idx="222">
                  <c:v>-3.2599999999999997E-2</c:v>
                </c:pt>
                <c:pt idx="223">
                  <c:v>-2.7799999999999998E-2</c:v>
                </c:pt>
                <c:pt idx="224">
                  <c:v>-3.0700000000000002E-2</c:v>
                </c:pt>
                <c:pt idx="225">
                  <c:v>-2.9499999999999998E-2</c:v>
                </c:pt>
                <c:pt idx="226">
                  <c:v>-2.4500000000000001E-2</c:v>
                </c:pt>
                <c:pt idx="227">
                  <c:v>-1.9199999999999998E-2</c:v>
                </c:pt>
                <c:pt idx="228">
                  <c:v>-2.1999999999999999E-2</c:v>
                </c:pt>
                <c:pt idx="229">
                  <c:v>-2.7E-2</c:v>
                </c:pt>
                <c:pt idx="230">
                  <c:v>-3.6799999999999999E-2</c:v>
                </c:pt>
                <c:pt idx="231">
                  <c:v>-3.4200000000000001E-2</c:v>
                </c:pt>
                <c:pt idx="232">
                  <c:v>-1.89E-2</c:v>
                </c:pt>
                <c:pt idx="233">
                  <c:v>-1.23E-2</c:v>
                </c:pt>
                <c:pt idx="234">
                  <c:v>-8.5299999999999994E-3</c:v>
                </c:pt>
                <c:pt idx="235">
                  <c:v>-1.8200000000000001E-2</c:v>
                </c:pt>
                <c:pt idx="236">
                  <c:v>-1.1599999999999999E-2</c:v>
                </c:pt>
                <c:pt idx="237">
                  <c:v>-9.4599999999999997E-3</c:v>
                </c:pt>
                <c:pt idx="238">
                  <c:v>-3.3500000000000002E-2</c:v>
                </c:pt>
                <c:pt idx="239">
                  <c:v>-6.08E-2</c:v>
                </c:pt>
                <c:pt idx="240">
                  <c:v>-2.1999999999999999E-2</c:v>
                </c:pt>
                <c:pt idx="241">
                  <c:v>-2.6499999999999999E-2</c:v>
                </c:pt>
                <c:pt idx="242">
                  <c:v>-0.03</c:v>
                </c:pt>
                <c:pt idx="243">
                  <c:v>-3.6400000000000002E-2</c:v>
                </c:pt>
                <c:pt idx="244">
                  <c:v>-4.7699999999999999E-2</c:v>
                </c:pt>
                <c:pt idx="245">
                  <c:v>-5.5E-2</c:v>
                </c:pt>
                <c:pt idx="246">
                  <c:v>-4.6699999999999998E-2</c:v>
                </c:pt>
                <c:pt idx="247">
                  <c:v>-5.8799999999999998E-2</c:v>
                </c:pt>
                <c:pt idx="248">
                  <c:v>-5.3199999999999997E-2</c:v>
                </c:pt>
                <c:pt idx="249">
                  <c:v>-4.1700000000000001E-2</c:v>
                </c:pt>
                <c:pt idx="250">
                  <c:v>-3.0800000000000001E-2</c:v>
                </c:pt>
                <c:pt idx="251">
                  <c:v>-2.4899999999999999E-2</c:v>
                </c:pt>
                <c:pt idx="252">
                  <c:v>-2.52E-2</c:v>
                </c:pt>
                <c:pt idx="253">
                  <c:v>-3.2199999999999999E-2</c:v>
                </c:pt>
                <c:pt idx="254">
                  <c:v>-2.4E-2</c:v>
                </c:pt>
                <c:pt idx="255">
                  <c:v>-2.2700000000000001E-2</c:v>
                </c:pt>
                <c:pt idx="256">
                  <c:v>-2.6200000000000001E-2</c:v>
                </c:pt>
                <c:pt idx="257">
                  <c:v>-2.8400000000000002E-2</c:v>
                </c:pt>
                <c:pt idx="258">
                  <c:v>-2.87E-2</c:v>
                </c:pt>
                <c:pt idx="259">
                  <c:v>-3.1E-2</c:v>
                </c:pt>
                <c:pt idx="260">
                  <c:v>-2.98E-2</c:v>
                </c:pt>
                <c:pt idx="261">
                  <c:v>-3.3300000000000003E-2</c:v>
                </c:pt>
                <c:pt idx="262">
                  <c:v>-3.5299999999999998E-2</c:v>
                </c:pt>
                <c:pt idx="263">
                  <c:v>-3.44E-2</c:v>
                </c:pt>
                <c:pt idx="264">
                  <c:v>-3.4299999999999997E-2</c:v>
                </c:pt>
                <c:pt idx="265">
                  <c:v>-3.09E-2</c:v>
                </c:pt>
                <c:pt idx="266">
                  <c:v>-2.35E-2</c:v>
                </c:pt>
                <c:pt idx="267">
                  <c:v>-2.1700000000000001E-2</c:v>
                </c:pt>
                <c:pt idx="268">
                  <c:v>-2.3400000000000001E-2</c:v>
                </c:pt>
                <c:pt idx="269">
                  <c:v>-2.01E-2</c:v>
                </c:pt>
                <c:pt idx="270">
                  <c:v>-1.32E-2</c:v>
                </c:pt>
                <c:pt idx="271">
                  <c:v>-1.54E-2</c:v>
                </c:pt>
                <c:pt idx="272">
                  <c:v>-1.9099999999999999E-2</c:v>
                </c:pt>
                <c:pt idx="273">
                  <c:v>-2.3800000000000002E-2</c:v>
                </c:pt>
                <c:pt idx="274">
                  <c:v>-1.7299999999999999E-2</c:v>
                </c:pt>
                <c:pt idx="275">
                  <c:v>-1.54E-2</c:v>
                </c:pt>
                <c:pt idx="276">
                  <c:v>-7.9100000000000004E-3</c:v>
                </c:pt>
                <c:pt idx="277">
                  <c:v>-1.7299999999999999E-2</c:v>
                </c:pt>
                <c:pt idx="278">
                  <c:v>-1.55E-2</c:v>
                </c:pt>
                <c:pt idx="279">
                  <c:v>-1.21E-2</c:v>
                </c:pt>
                <c:pt idx="280">
                  <c:v>-1.7399999999999999E-2</c:v>
                </c:pt>
                <c:pt idx="281">
                  <c:v>-2.0299999999999999E-2</c:v>
                </c:pt>
                <c:pt idx="282">
                  <c:v>-2.6700000000000002E-2</c:v>
                </c:pt>
                <c:pt idx="283">
                  <c:v>-2.4799999999999999E-2</c:v>
                </c:pt>
                <c:pt idx="284">
                  <c:v>-2.07E-2</c:v>
                </c:pt>
                <c:pt idx="285">
                  <c:v>-1.67E-2</c:v>
                </c:pt>
                <c:pt idx="286">
                  <c:v>-1.7600000000000001E-2</c:v>
                </c:pt>
                <c:pt idx="287">
                  <c:v>-2.2499999999999999E-2</c:v>
                </c:pt>
                <c:pt idx="288">
                  <c:v>-2.3900000000000001E-2</c:v>
                </c:pt>
                <c:pt idx="289">
                  <c:v>-2.69E-2</c:v>
                </c:pt>
                <c:pt idx="290">
                  <c:v>-2.7699999999999999E-2</c:v>
                </c:pt>
                <c:pt idx="291">
                  <c:v>-2.2200000000000001E-2</c:v>
                </c:pt>
                <c:pt idx="292">
                  <c:v>-2.7400000000000001E-2</c:v>
                </c:pt>
                <c:pt idx="293">
                  <c:v>-3.9199999999999999E-2</c:v>
                </c:pt>
                <c:pt idx="294">
                  <c:v>-2.8400000000000002E-2</c:v>
                </c:pt>
                <c:pt idx="295">
                  <c:v>-3.0099999999999998E-2</c:v>
                </c:pt>
                <c:pt idx="296">
                  <c:v>-3.6600000000000001E-2</c:v>
                </c:pt>
                <c:pt idx="297">
                  <c:v>-4.0800000000000003E-2</c:v>
                </c:pt>
                <c:pt idx="298">
                  <c:v>-4.2900000000000001E-2</c:v>
                </c:pt>
                <c:pt idx="299">
                  <c:v>-3.5999999999999997E-2</c:v>
                </c:pt>
                <c:pt idx="300">
                  <c:v>-2.3900000000000001E-2</c:v>
                </c:pt>
                <c:pt idx="301">
                  <c:v>-3.44E-2</c:v>
                </c:pt>
                <c:pt idx="302">
                  <c:v>-2.98E-2</c:v>
                </c:pt>
                <c:pt idx="303">
                  <c:v>-9.4500000000000001E-3</c:v>
                </c:pt>
                <c:pt idx="304">
                  <c:v>-1.47E-2</c:v>
                </c:pt>
                <c:pt idx="305">
                  <c:v>-9.0100000000000006E-3</c:v>
                </c:pt>
                <c:pt idx="306">
                  <c:v>-4.4600000000000004E-3</c:v>
                </c:pt>
                <c:pt idx="307">
                  <c:v>-4.5900000000000003E-3</c:v>
                </c:pt>
                <c:pt idx="308">
                  <c:v>-2.9299999999999999E-3</c:v>
                </c:pt>
                <c:pt idx="309">
                  <c:v>-4.28E-3</c:v>
                </c:pt>
                <c:pt idx="310">
                  <c:v>6.77E-3</c:v>
                </c:pt>
                <c:pt idx="311">
                  <c:v>6.9499999999999998E-4</c:v>
                </c:pt>
                <c:pt idx="312">
                  <c:v>-9.0600000000000001E-4</c:v>
                </c:pt>
                <c:pt idx="313">
                  <c:v>-3.0699999999999998E-3</c:v>
                </c:pt>
                <c:pt idx="314">
                  <c:v>1.7600000000000001E-3</c:v>
                </c:pt>
                <c:pt idx="315">
                  <c:v>-5.2100000000000002E-3</c:v>
                </c:pt>
                <c:pt idx="316">
                  <c:v>-7.9299999999999995E-3</c:v>
                </c:pt>
                <c:pt idx="317">
                  <c:v>-6.0699999999999997E-2</c:v>
                </c:pt>
                <c:pt idx="318">
                  <c:v>-0.104</c:v>
                </c:pt>
                <c:pt idx="319">
                  <c:v>-0.124</c:v>
                </c:pt>
                <c:pt idx="320">
                  <c:v>-8.7099999999999997E-2</c:v>
                </c:pt>
                <c:pt idx="321">
                  <c:v>-9.5299999999999996E-2</c:v>
                </c:pt>
                <c:pt idx="322">
                  <c:v>-0.14399999999999999</c:v>
                </c:pt>
                <c:pt idx="323">
                  <c:v>-6.5799999999999997E-2</c:v>
                </c:pt>
                <c:pt idx="324">
                  <c:v>-4.2700000000000002E-2</c:v>
                </c:pt>
                <c:pt idx="325">
                  <c:v>-2.3400000000000001E-2</c:v>
                </c:pt>
                <c:pt idx="326">
                  <c:v>-1.66E-2</c:v>
                </c:pt>
                <c:pt idx="327">
                  <c:v>-5.6399999999999999E-2</c:v>
                </c:pt>
                <c:pt idx="328">
                  <c:v>-1.46E-2</c:v>
                </c:pt>
                <c:pt idx="329">
                  <c:v>-1.1900000000000001E-2</c:v>
                </c:pt>
                <c:pt idx="330">
                  <c:v>-4.3499999999999997E-2</c:v>
                </c:pt>
                <c:pt idx="331">
                  <c:v>-4.8099999999999997E-2</c:v>
                </c:pt>
                <c:pt idx="332">
                  <c:v>-3.09E-2</c:v>
                </c:pt>
                <c:pt idx="333">
                  <c:v>-3.0800000000000001E-2</c:v>
                </c:pt>
                <c:pt idx="334">
                  <c:v>-3.4599999999999999E-2</c:v>
                </c:pt>
                <c:pt idx="335">
                  <c:v>-4.1799999999999997E-2</c:v>
                </c:pt>
                <c:pt idx="336">
                  <c:v>-4.87E-2</c:v>
                </c:pt>
                <c:pt idx="337">
                  <c:v>-4.1000000000000002E-2</c:v>
                </c:pt>
                <c:pt idx="338">
                  <c:v>-4.8000000000000001E-2</c:v>
                </c:pt>
                <c:pt idx="339">
                  <c:v>-6.0999999999999999E-2</c:v>
                </c:pt>
                <c:pt idx="340">
                  <c:v>-6.6799999999999998E-2</c:v>
                </c:pt>
                <c:pt idx="341">
                  <c:v>-6.8000000000000005E-2</c:v>
                </c:pt>
                <c:pt idx="342">
                  <c:v>-7.5899999999999995E-2</c:v>
                </c:pt>
                <c:pt idx="343">
                  <c:v>-5.1799999999999999E-2</c:v>
                </c:pt>
                <c:pt idx="344">
                  <c:v>-3.09E-2</c:v>
                </c:pt>
                <c:pt idx="345">
                  <c:v>-1.7399999999999999E-2</c:v>
                </c:pt>
                <c:pt idx="346">
                  <c:v>7.0400000000000003E-3</c:v>
                </c:pt>
                <c:pt idx="347">
                  <c:v>6.8100000000000001E-3</c:v>
                </c:pt>
                <c:pt idx="348">
                  <c:v>1.8499999999999999E-2</c:v>
                </c:pt>
                <c:pt idx="349">
                  <c:v>-1.57E-3</c:v>
                </c:pt>
                <c:pt idx="350">
                  <c:v>4.9699999999999996E-3</c:v>
                </c:pt>
                <c:pt idx="351">
                  <c:v>-1.59E-5</c:v>
                </c:pt>
                <c:pt idx="352">
                  <c:v>-1.18E-2</c:v>
                </c:pt>
                <c:pt idx="353">
                  <c:v>-1.0800000000000001E-2</c:v>
                </c:pt>
                <c:pt idx="354">
                  <c:v>-4.2799999999999998E-2</c:v>
                </c:pt>
                <c:pt idx="355">
                  <c:v>-5.3199999999999997E-2</c:v>
                </c:pt>
                <c:pt idx="356">
                  <c:v>-8.3499999999999998E-3</c:v>
                </c:pt>
                <c:pt idx="357">
                  <c:v>-1.8100000000000002E-2</c:v>
                </c:pt>
                <c:pt idx="358">
                  <c:v>-3.9E-2</c:v>
                </c:pt>
                <c:pt idx="359">
                  <c:v>1.17E-2</c:v>
                </c:pt>
                <c:pt idx="360">
                  <c:v>4.07E-2</c:v>
                </c:pt>
                <c:pt idx="361">
                  <c:v>4.1000000000000002E-2</c:v>
                </c:pt>
                <c:pt idx="362">
                  <c:v>7.8899999999999998E-2</c:v>
                </c:pt>
                <c:pt idx="363">
                  <c:v>0.107</c:v>
                </c:pt>
                <c:pt idx="364">
                  <c:v>8.4699999999999998E-2</c:v>
                </c:pt>
                <c:pt idx="365">
                  <c:v>7.0099999999999996E-2</c:v>
                </c:pt>
                <c:pt idx="366">
                  <c:v>7.46E-2</c:v>
                </c:pt>
                <c:pt idx="367">
                  <c:v>8.3099999999999993E-2</c:v>
                </c:pt>
                <c:pt idx="368">
                  <c:v>9.6000000000000002E-2</c:v>
                </c:pt>
                <c:pt idx="369">
                  <c:v>9.9900000000000003E-2</c:v>
                </c:pt>
                <c:pt idx="370">
                  <c:v>7.9899999999999999E-2</c:v>
                </c:pt>
                <c:pt idx="371">
                  <c:v>6.59E-2</c:v>
                </c:pt>
                <c:pt idx="372">
                  <c:v>7.4800000000000005E-2</c:v>
                </c:pt>
                <c:pt idx="373">
                  <c:v>7.6200000000000004E-2</c:v>
                </c:pt>
                <c:pt idx="374">
                  <c:v>8.5000000000000006E-2</c:v>
                </c:pt>
                <c:pt idx="375">
                  <c:v>5.3199999999999997E-2</c:v>
                </c:pt>
                <c:pt idx="376">
                  <c:v>4.2099999999999999E-2</c:v>
                </c:pt>
                <c:pt idx="377">
                  <c:v>6.0900000000000003E-2</c:v>
                </c:pt>
                <c:pt idx="378">
                  <c:v>5.1799999999999999E-2</c:v>
                </c:pt>
                <c:pt idx="379">
                  <c:v>2.76E-2</c:v>
                </c:pt>
                <c:pt idx="380">
                  <c:v>8.4499999999999992E-3</c:v>
                </c:pt>
                <c:pt idx="381">
                  <c:v>9.0900000000000009E-3</c:v>
                </c:pt>
                <c:pt idx="382">
                  <c:v>2.0400000000000001E-2</c:v>
                </c:pt>
                <c:pt idx="383">
                  <c:v>3.4799999999999998E-2</c:v>
                </c:pt>
                <c:pt idx="384">
                  <c:v>2.2200000000000001E-2</c:v>
                </c:pt>
                <c:pt idx="385">
                  <c:v>2.18E-2</c:v>
                </c:pt>
                <c:pt idx="386">
                  <c:v>3.3799999999999997E-2</c:v>
                </c:pt>
                <c:pt idx="387">
                  <c:v>5.9200000000000003E-2</c:v>
                </c:pt>
                <c:pt idx="388">
                  <c:v>8.0799999999999997E-2</c:v>
                </c:pt>
                <c:pt idx="389">
                  <c:v>9.0700000000000003E-2</c:v>
                </c:pt>
                <c:pt idx="390">
                  <c:v>9.8000000000000004E-2</c:v>
                </c:pt>
                <c:pt idx="391">
                  <c:v>0.11700000000000001</c:v>
                </c:pt>
                <c:pt idx="392">
                  <c:v>0.11899999999999999</c:v>
                </c:pt>
                <c:pt idx="393">
                  <c:v>0.115</c:v>
                </c:pt>
                <c:pt idx="394">
                  <c:v>9.7100000000000006E-2</c:v>
                </c:pt>
                <c:pt idx="395">
                  <c:v>7.51E-2</c:v>
                </c:pt>
                <c:pt idx="396">
                  <c:v>6.8500000000000005E-2</c:v>
                </c:pt>
                <c:pt idx="397">
                  <c:v>4.9000000000000002E-2</c:v>
                </c:pt>
                <c:pt idx="398">
                  <c:v>2.5499999999999998E-2</c:v>
                </c:pt>
                <c:pt idx="399">
                  <c:v>9.3699999999999999E-3</c:v>
                </c:pt>
                <c:pt idx="400">
                  <c:v>3.14E-3</c:v>
                </c:pt>
                <c:pt idx="401">
                  <c:v>1.7899999999999999E-3</c:v>
                </c:pt>
                <c:pt idx="402">
                  <c:v>4.0099999999999997E-3</c:v>
                </c:pt>
                <c:pt idx="403">
                  <c:v>-6.8999999999999999E-3</c:v>
                </c:pt>
                <c:pt idx="404">
                  <c:v>4.3099999999999996E-3</c:v>
                </c:pt>
                <c:pt idx="405">
                  <c:v>2.18E-2</c:v>
                </c:pt>
                <c:pt idx="406">
                  <c:v>2.2700000000000001E-2</c:v>
                </c:pt>
                <c:pt idx="407">
                  <c:v>3.2099999999999997E-2</c:v>
                </c:pt>
                <c:pt idx="408">
                  <c:v>3.32E-2</c:v>
                </c:pt>
                <c:pt idx="409">
                  <c:v>3.5799999999999998E-2</c:v>
                </c:pt>
                <c:pt idx="410">
                  <c:v>0.03</c:v>
                </c:pt>
                <c:pt idx="411">
                  <c:v>1.0500000000000001E-2</c:v>
                </c:pt>
                <c:pt idx="412">
                  <c:v>-9.6200000000000001E-3</c:v>
                </c:pt>
                <c:pt idx="413">
                  <c:v>1.4E-2</c:v>
                </c:pt>
                <c:pt idx="414">
                  <c:v>3.2500000000000001E-2</c:v>
                </c:pt>
                <c:pt idx="415">
                  <c:v>4.9000000000000002E-2</c:v>
                </c:pt>
                <c:pt idx="416">
                  <c:v>6.4699999999999994E-2</c:v>
                </c:pt>
                <c:pt idx="417">
                  <c:v>8.0500000000000002E-2</c:v>
                </c:pt>
                <c:pt idx="418">
                  <c:v>0.10299999999999999</c:v>
                </c:pt>
                <c:pt idx="419">
                  <c:v>0.13400000000000001</c:v>
                </c:pt>
                <c:pt idx="420">
                  <c:v>0.124</c:v>
                </c:pt>
                <c:pt idx="421">
                  <c:v>0.111</c:v>
                </c:pt>
                <c:pt idx="422">
                  <c:v>0.10100000000000001</c:v>
                </c:pt>
                <c:pt idx="423">
                  <c:v>8.9700000000000002E-2</c:v>
                </c:pt>
                <c:pt idx="424">
                  <c:v>8.5800000000000001E-2</c:v>
                </c:pt>
                <c:pt idx="425">
                  <c:v>8.2900000000000001E-2</c:v>
                </c:pt>
                <c:pt idx="426">
                  <c:v>7.1499999999999994E-2</c:v>
                </c:pt>
                <c:pt idx="427">
                  <c:v>7.9100000000000004E-2</c:v>
                </c:pt>
                <c:pt idx="428">
                  <c:v>0.10199999999999999</c:v>
                </c:pt>
                <c:pt idx="429">
                  <c:v>0.13200000000000001</c:v>
                </c:pt>
                <c:pt idx="430">
                  <c:v>0.156</c:v>
                </c:pt>
                <c:pt idx="431">
                  <c:v>0.17299999999999999</c:v>
                </c:pt>
                <c:pt idx="432">
                  <c:v>0.183</c:v>
                </c:pt>
                <c:pt idx="433">
                  <c:v>0.19900000000000001</c:v>
                </c:pt>
                <c:pt idx="434">
                  <c:v>0.20499999999999999</c:v>
                </c:pt>
                <c:pt idx="435">
                  <c:v>0.193</c:v>
                </c:pt>
                <c:pt idx="436">
                  <c:v>0.16900000000000001</c:v>
                </c:pt>
                <c:pt idx="437">
                  <c:v>0.155</c:v>
                </c:pt>
                <c:pt idx="438">
                  <c:v>0.14599999999999999</c:v>
                </c:pt>
                <c:pt idx="439">
                  <c:v>0.13700000000000001</c:v>
                </c:pt>
                <c:pt idx="440">
                  <c:v>0.127</c:v>
                </c:pt>
                <c:pt idx="441">
                  <c:v>0.12</c:v>
                </c:pt>
                <c:pt idx="442">
                  <c:v>0.123</c:v>
                </c:pt>
                <c:pt idx="443">
                  <c:v>0.13100000000000001</c:v>
                </c:pt>
                <c:pt idx="444">
                  <c:v>0.13600000000000001</c:v>
                </c:pt>
                <c:pt idx="445">
                  <c:v>0.13800000000000001</c:v>
                </c:pt>
                <c:pt idx="446">
                  <c:v>0.14000000000000001</c:v>
                </c:pt>
                <c:pt idx="447">
                  <c:v>0.107</c:v>
                </c:pt>
                <c:pt idx="448">
                  <c:v>0.111</c:v>
                </c:pt>
                <c:pt idx="449">
                  <c:v>0.13300000000000001</c:v>
                </c:pt>
                <c:pt idx="450">
                  <c:v>0.123</c:v>
                </c:pt>
                <c:pt idx="451">
                  <c:v>0.11600000000000001</c:v>
                </c:pt>
                <c:pt idx="452">
                  <c:v>0.108</c:v>
                </c:pt>
                <c:pt idx="453">
                  <c:v>9.9900000000000003E-2</c:v>
                </c:pt>
                <c:pt idx="454">
                  <c:v>0.13300000000000001</c:v>
                </c:pt>
                <c:pt idx="455">
                  <c:v>0.14000000000000001</c:v>
                </c:pt>
                <c:pt idx="456">
                  <c:v>0.114</c:v>
                </c:pt>
                <c:pt idx="457">
                  <c:v>0.11700000000000001</c:v>
                </c:pt>
                <c:pt idx="458">
                  <c:v>0.114</c:v>
                </c:pt>
                <c:pt idx="459">
                  <c:v>0.113</c:v>
                </c:pt>
                <c:pt idx="460">
                  <c:v>0.121</c:v>
                </c:pt>
                <c:pt idx="461">
                  <c:v>0.123</c:v>
                </c:pt>
                <c:pt idx="462">
                  <c:v>0.113</c:v>
                </c:pt>
                <c:pt idx="463">
                  <c:v>0.112</c:v>
                </c:pt>
                <c:pt idx="464">
                  <c:v>0.14399999999999999</c:v>
                </c:pt>
                <c:pt idx="465">
                  <c:v>0.15</c:v>
                </c:pt>
                <c:pt idx="466">
                  <c:v>0.126</c:v>
                </c:pt>
                <c:pt idx="467">
                  <c:v>0.11899999999999999</c:v>
                </c:pt>
                <c:pt idx="468">
                  <c:v>0.11600000000000001</c:v>
                </c:pt>
                <c:pt idx="469">
                  <c:v>0.11799999999999999</c:v>
                </c:pt>
                <c:pt idx="470">
                  <c:v>0.11799999999999999</c:v>
                </c:pt>
                <c:pt idx="471">
                  <c:v>8.4699999999999998E-2</c:v>
                </c:pt>
                <c:pt idx="472">
                  <c:v>8.6099999999999996E-2</c:v>
                </c:pt>
                <c:pt idx="473">
                  <c:v>0.112</c:v>
                </c:pt>
                <c:pt idx="474">
                  <c:v>0.107</c:v>
                </c:pt>
                <c:pt idx="475">
                  <c:v>0.104</c:v>
                </c:pt>
                <c:pt idx="476">
                  <c:v>0.115</c:v>
                </c:pt>
                <c:pt idx="477">
                  <c:v>0.127</c:v>
                </c:pt>
                <c:pt idx="478">
                  <c:v>0.13300000000000001</c:v>
                </c:pt>
                <c:pt idx="479">
                  <c:v>0.13400000000000001</c:v>
                </c:pt>
                <c:pt idx="480">
                  <c:v>0.14099999999999999</c:v>
                </c:pt>
                <c:pt idx="481">
                  <c:v>0.16</c:v>
                </c:pt>
                <c:pt idx="482">
                  <c:v>0.16300000000000001</c:v>
                </c:pt>
                <c:pt idx="483">
                  <c:v>0.14799999999999999</c:v>
                </c:pt>
                <c:pt idx="484">
                  <c:v>0.13900000000000001</c:v>
                </c:pt>
                <c:pt idx="485">
                  <c:v>0.14199999999999999</c:v>
                </c:pt>
                <c:pt idx="486">
                  <c:v>0.152</c:v>
                </c:pt>
                <c:pt idx="487">
                  <c:v>0.154</c:v>
                </c:pt>
                <c:pt idx="488">
                  <c:v>0.14000000000000001</c:v>
                </c:pt>
                <c:pt idx="489">
                  <c:v>0.14399999999999999</c:v>
                </c:pt>
                <c:pt idx="490">
                  <c:v>0.16</c:v>
                </c:pt>
                <c:pt idx="491">
                  <c:v>0.16900000000000001</c:v>
                </c:pt>
                <c:pt idx="492">
                  <c:v>0.16500000000000001</c:v>
                </c:pt>
                <c:pt idx="493">
                  <c:v>0.158</c:v>
                </c:pt>
                <c:pt idx="494">
                  <c:v>0.152</c:v>
                </c:pt>
                <c:pt idx="495">
                  <c:v>0.154</c:v>
                </c:pt>
                <c:pt idx="496">
                  <c:v>0.15</c:v>
                </c:pt>
                <c:pt idx="497">
                  <c:v>0.13800000000000001</c:v>
                </c:pt>
                <c:pt idx="498">
                  <c:v>0.13800000000000001</c:v>
                </c:pt>
                <c:pt idx="499">
                  <c:v>0.14799999999999999</c:v>
                </c:pt>
                <c:pt idx="500">
                  <c:v>0.19700000000000001</c:v>
                </c:pt>
                <c:pt idx="501">
                  <c:v>0.16300000000000001</c:v>
                </c:pt>
                <c:pt idx="502">
                  <c:v>0.153</c:v>
                </c:pt>
                <c:pt idx="503">
                  <c:v>0.152</c:v>
                </c:pt>
                <c:pt idx="504">
                  <c:v>0.111</c:v>
                </c:pt>
                <c:pt idx="505">
                  <c:v>0.16300000000000001</c:v>
                </c:pt>
                <c:pt idx="506">
                  <c:v>0.17899999999999999</c:v>
                </c:pt>
                <c:pt idx="507">
                  <c:v>0.16700000000000001</c:v>
                </c:pt>
                <c:pt idx="508">
                  <c:v>0.156</c:v>
                </c:pt>
                <c:pt idx="509">
                  <c:v>0.16400000000000001</c:v>
                </c:pt>
                <c:pt idx="510">
                  <c:v>0.16700000000000001</c:v>
                </c:pt>
                <c:pt idx="511">
                  <c:v>0.17499999999999999</c:v>
                </c:pt>
                <c:pt idx="512">
                  <c:v>0.161</c:v>
                </c:pt>
                <c:pt idx="513">
                  <c:v>0.13400000000000001</c:v>
                </c:pt>
                <c:pt idx="514">
                  <c:v>0.13600000000000001</c:v>
                </c:pt>
                <c:pt idx="515">
                  <c:v>0.13300000000000001</c:v>
                </c:pt>
                <c:pt idx="516">
                  <c:v>0.128</c:v>
                </c:pt>
                <c:pt idx="517">
                  <c:v>0.122</c:v>
                </c:pt>
                <c:pt idx="518">
                  <c:v>0.123</c:v>
                </c:pt>
                <c:pt idx="519">
                  <c:v>0.128</c:v>
                </c:pt>
                <c:pt idx="520">
                  <c:v>0.14000000000000001</c:v>
                </c:pt>
                <c:pt idx="521">
                  <c:v>0.14699999999999999</c:v>
                </c:pt>
                <c:pt idx="522">
                  <c:v>0.16</c:v>
                </c:pt>
                <c:pt idx="523">
                  <c:v>0.17299999999999999</c:v>
                </c:pt>
                <c:pt idx="524">
                  <c:v>0.17699999999999999</c:v>
                </c:pt>
                <c:pt idx="525">
                  <c:v>0.17399999999999999</c:v>
                </c:pt>
                <c:pt idx="526">
                  <c:v>0.17299999999999999</c:v>
                </c:pt>
                <c:pt idx="527">
                  <c:v>0.16500000000000001</c:v>
                </c:pt>
                <c:pt idx="528">
                  <c:v>0.157</c:v>
                </c:pt>
                <c:pt idx="529">
                  <c:v>0.14499999999999999</c:v>
                </c:pt>
                <c:pt idx="530">
                  <c:v>0.13300000000000001</c:v>
                </c:pt>
                <c:pt idx="531">
                  <c:v>0.125</c:v>
                </c:pt>
                <c:pt idx="532">
                  <c:v>0.125</c:v>
                </c:pt>
                <c:pt idx="533">
                  <c:v>0.126</c:v>
                </c:pt>
                <c:pt idx="534">
                  <c:v>0.13600000000000001</c:v>
                </c:pt>
                <c:pt idx="535">
                  <c:v>0.14399999999999999</c:v>
                </c:pt>
                <c:pt idx="536">
                  <c:v>0.14899999999999999</c:v>
                </c:pt>
                <c:pt idx="537">
                  <c:v>0.13800000000000001</c:v>
                </c:pt>
                <c:pt idx="538">
                  <c:v>0.19500000000000001</c:v>
                </c:pt>
                <c:pt idx="539">
                  <c:v>0.158</c:v>
                </c:pt>
                <c:pt idx="540">
                  <c:v>0.13400000000000001</c:v>
                </c:pt>
                <c:pt idx="541">
                  <c:v>0.13400000000000001</c:v>
                </c:pt>
                <c:pt idx="542">
                  <c:v>0.11899999999999999</c:v>
                </c:pt>
                <c:pt idx="543">
                  <c:v>0.112</c:v>
                </c:pt>
                <c:pt idx="544">
                  <c:v>0.106</c:v>
                </c:pt>
                <c:pt idx="545">
                  <c:v>0.104</c:v>
                </c:pt>
                <c:pt idx="546">
                  <c:v>0.14499999999999999</c:v>
                </c:pt>
                <c:pt idx="547">
                  <c:v>0.13600000000000001</c:v>
                </c:pt>
                <c:pt idx="548">
                  <c:v>0.124</c:v>
                </c:pt>
                <c:pt idx="549">
                  <c:v>0.13</c:v>
                </c:pt>
                <c:pt idx="550">
                  <c:v>0.129</c:v>
                </c:pt>
                <c:pt idx="551">
                  <c:v>0.128</c:v>
                </c:pt>
                <c:pt idx="552">
                  <c:v>0.128</c:v>
                </c:pt>
                <c:pt idx="553">
                  <c:v>0.128</c:v>
                </c:pt>
                <c:pt idx="554">
                  <c:v>0.129</c:v>
                </c:pt>
                <c:pt idx="555">
                  <c:v>0.129</c:v>
                </c:pt>
                <c:pt idx="556">
                  <c:v>0.13200000000000001</c:v>
                </c:pt>
                <c:pt idx="557">
                  <c:v>0.14000000000000001</c:v>
                </c:pt>
                <c:pt idx="558">
                  <c:v>0.14699999999999999</c:v>
                </c:pt>
                <c:pt idx="559">
                  <c:v>0.14899999999999999</c:v>
                </c:pt>
                <c:pt idx="560">
                  <c:v>0.14399999999999999</c:v>
                </c:pt>
                <c:pt idx="561">
                  <c:v>0.13800000000000001</c:v>
                </c:pt>
                <c:pt idx="562">
                  <c:v>0.13300000000000001</c:v>
                </c:pt>
                <c:pt idx="563">
                  <c:v>0.13</c:v>
                </c:pt>
                <c:pt idx="564">
                  <c:v>0.125</c:v>
                </c:pt>
                <c:pt idx="565">
                  <c:v>0.11700000000000001</c:v>
                </c:pt>
                <c:pt idx="566">
                  <c:v>0.107</c:v>
                </c:pt>
                <c:pt idx="567">
                  <c:v>0.11799999999999999</c:v>
                </c:pt>
                <c:pt idx="568">
                  <c:v>0.127</c:v>
                </c:pt>
                <c:pt idx="569">
                  <c:v>0.13600000000000001</c:v>
                </c:pt>
                <c:pt idx="570">
                  <c:v>0.14000000000000001</c:v>
                </c:pt>
                <c:pt idx="571">
                  <c:v>0.14499999999999999</c:v>
                </c:pt>
                <c:pt idx="572">
                  <c:v>0.155</c:v>
                </c:pt>
                <c:pt idx="573">
                  <c:v>0.17199999999999999</c:v>
                </c:pt>
                <c:pt idx="574">
                  <c:v>0.16800000000000001</c:v>
                </c:pt>
                <c:pt idx="575">
                  <c:v>0.16300000000000001</c:v>
                </c:pt>
                <c:pt idx="576">
                  <c:v>0.157</c:v>
                </c:pt>
                <c:pt idx="577">
                  <c:v>0.156</c:v>
                </c:pt>
                <c:pt idx="578">
                  <c:v>0.155</c:v>
                </c:pt>
                <c:pt idx="579">
                  <c:v>0.153</c:v>
                </c:pt>
                <c:pt idx="580">
                  <c:v>0.14399999999999999</c:v>
                </c:pt>
                <c:pt idx="581">
                  <c:v>0.14499999999999999</c:v>
                </c:pt>
                <c:pt idx="582">
                  <c:v>0.14299999999999999</c:v>
                </c:pt>
                <c:pt idx="583">
                  <c:v>0.14299999999999999</c:v>
                </c:pt>
                <c:pt idx="584">
                  <c:v>0.14799999999999999</c:v>
                </c:pt>
                <c:pt idx="585">
                  <c:v>0.15</c:v>
                </c:pt>
                <c:pt idx="586">
                  <c:v>0.154</c:v>
                </c:pt>
                <c:pt idx="587">
                  <c:v>0.16200000000000001</c:v>
                </c:pt>
                <c:pt idx="588">
                  <c:v>0.161</c:v>
                </c:pt>
                <c:pt idx="589">
                  <c:v>0.16200000000000001</c:v>
                </c:pt>
                <c:pt idx="590">
                  <c:v>0.16400000000000001</c:v>
                </c:pt>
                <c:pt idx="591">
                  <c:v>0.16400000000000001</c:v>
                </c:pt>
                <c:pt idx="592">
                  <c:v>0.16900000000000001</c:v>
                </c:pt>
                <c:pt idx="593">
                  <c:v>0.16400000000000001</c:v>
                </c:pt>
                <c:pt idx="594">
                  <c:v>0.151</c:v>
                </c:pt>
                <c:pt idx="595">
                  <c:v>0.13900000000000001</c:v>
                </c:pt>
                <c:pt idx="596">
                  <c:v>0.14399999999999999</c:v>
                </c:pt>
                <c:pt idx="597">
                  <c:v>0.16300000000000001</c:v>
                </c:pt>
                <c:pt idx="598">
                  <c:v>0.20399999999999999</c:v>
                </c:pt>
                <c:pt idx="599">
                  <c:v>0.17799999999999999</c:v>
                </c:pt>
                <c:pt idx="600">
                  <c:v>0.17399999999999999</c:v>
                </c:pt>
                <c:pt idx="601">
                  <c:v>0.189</c:v>
                </c:pt>
                <c:pt idx="602">
                  <c:v>0.16400000000000001</c:v>
                </c:pt>
                <c:pt idx="603">
                  <c:v>0.19400000000000001</c:v>
                </c:pt>
                <c:pt idx="604">
                  <c:v>0.185</c:v>
                </c:pt>
                <c:pt idx="605">
                  <c:v>0.16800000000000001</c:v>
                </c:pt>
                <c:pt idx="606">
                  <c:v>0.157</c:v>
                </c:pt>
                <c:pt idx="607">
                  <c:v>0.16</c:v>
                </c:pt>
                <c:pt idx="608">
                  <c:v>0.154</c:v>
                </c:pt>
                <c:pt idx="609">
                  <c:v>0.155</c:v>
                </c:pt>
                <c:pt idx="610">
                  <c:v>0.151</c:v>
                </c:pt>
                <c:pt idx="611">
                  <c:v>0.151</c:v>
                </c:pt>
                <c:pt idx="612">
                  <c:v>0.158</c:v>
                </c:pt>
                <c:pt idx="613">
                  <c:v>0.16800000000000001</c:v>
                </c:pt>
                <c:pt idx="614">
                  <c:v>0.18099999999999999</c:v>
                </c:pt>
                <c:pt idx="615">
                  <c:v>0.19</c:v>
                </c:pt>
                <c:pt idx="616">
                  <c:v>0.191</c:v>
                </c:pt>
                <c:pt idx="617">
                  <c:v>0.192</c:v>
                </c:pt>
                <c:pt idx="618">
                  <c:v>0.183</c:v>
                </c:pt>
                <c:pt idx="619">
                  <c:v>0.192</c:v>
                </c:pt>
                <c:pt idx="620">
                  <c:v>0.193</c:v>
                </c:pt>
                <c:pt idx="621">
                  <c:v>0.19</c:v>
                </c:pt>
                <c:pt idx="622">
                  <c:v>0.189</c:v>
                </c:pt>
                <c:pt idx="623">
                  <c:v>0.189</c:v>
                </c:pt>
                <c:pt idx="624">
                  <c:v>0.187</c:v>
                </c:pt>
                <c:pt idx="625">
                  <c:v>0.188</c:v>
                </c:pt>
                <c:pt idx="626">
                  <c:v>0.187</c:v>
                </c:pt>
                <c:pt idx="627">
                  <c:v>0.189</c:v>
                </c:pt>
                <c:pt idx="628">
                  <c:v>0.191</c:v>
                </c:pt>
                <c:pt idx="629">
                  <c:v>0.193</c:v>
                </c:pt>
                <c:pt idx="630">
                  <c:v>0.23100000000000001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9C6-5E45-9464-2A0C4EAB61BB}"/>
            </c:ext>
          </c:extLst>
        </c:ser>
        <c:ser>
          <c:idx val="1"/>
          <c:order val="1"/>
          <c:tx>
            <c:strRef>
              <c:f>Sheet2!$F$1</c:f>
              <c:strCache>
                <c:ptCount val="1"/>
                <c:pt idx="0">
                  <c:v>SpendLow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cat>
            <c:numRef>
              <c:f>Sheet2!$D$2:$D$632</c:f>
              <c:numCache>
                <c:formatCode>m/d/yy</c:formatCode>
                <c:ptCount val="631"/>
                <c:pt idx="0">
                  <c:v>43843</c:v>
                </c:pt>
                <c:pt idx="1">
                  <c:v>43844</c:v>
                </c:pt>
                <c:pt idx="2">
                  <c:v>43845</c:v>
                </c:pt>
                <c:pt idx="3">
                  <c:v>43846</c:v>
                </c:pt>
                <c:pt idx="4">
                  <c:v>43847</c:v>
                </c:pt>
                <c:pt idx="5">
                  <c:v>43848</c:v>
                </c:pt>
                <c:pt idx="6">
                  <c:v>43849</c:v>
                </c:pt>
                <c:pt idx="7">
                  <c:v>43850</c:v>
                </c:pt>
                <c:pt idx="8">
                  <c:v>43851</c:v>
                </c:pt>
                <c:pt idx="9">
                  <c:v>43852</c:v>
                </c:pt>
                <c:pt idx="10">
                  <c:v>43853</c:v>
                </c:pt>
                <c:pt idx="11">
                  <c:v>43854</c:v>
                </c:pt>
                <c:pt idx="12">
                  <c:v>43855</c:v>
                </c:pt>
                <c:pt idx="13">
                  <c:v>43856</c:v>
                </c:pt>
                <c:pt idx="14">
                  <c:v>43857</c:v>
                </c:pt>
                <c:pt idx="15">
                  <c:v>43858</c:v>
                </c:pt>
                <c:pt idx="16">
                  <c:v>43859</c:v>
                </c:pt>
                <c:pt idx="17">
                  <c:v>43860</c:v>
                </c:pt>
                <c:pt idx="18">
                  <c:v>43861</c:v>
                </c:pt>
                <c:pt idx="19">
                  <c:v>43862</c:v>
                </c:pt>
                <c:pt idx="20">
                  <c:v>43863</c:v>
                </c:pt>
                <c:pt idx="21">
                  <c:v>43864</c:v>
                </c:pt>
                <c:pt idx="22">
                  <c:v>43865</c:v>
                </c:pt>
                <c:pt idx="23">
                  <c:v>43866</c:v>
                </c:pt>
                <c:pt idx="24">
                  <c:v>43867</c:v>
                </c:pt>
                <c:pt idx="25">
                  <c:v>43868</c:v>
                </c:pt>
                <c:pt idx="26">
                  <c:v>43869</c:v>
                </c:pt>
                <c:pt idx="27">
                  <c:v>43870</c:v>
                </c:pt>
                <c:pt idx="28">
                  <c:v>43871</c:v>
                </c:pt>
                <c:pt idx="29">
                  <c:v>43872</c:v>
                </c:pt>
                <c:pt idx="30">
                  <c:v>43873</c:v>
                </c:pt>
                <c:pt idx="31">
                  <c:v>43874</c:v>
                </c:pt>
                <c:pt idx="32">
                  <c:v>43875</c:v>
                </c:pt>
                <c:pt idx="33">
                  <c:v>43876</c:v>
                </c:pt>
                <c:pt idx="34">
                  <c:v>43877</c:v>
                </c:pt>
                <c:pt idx="35">
                  <c:v>43878</c:v>
                </c:pt>
                <c:pt idx="36">
                  <c:v>43879</c:v>
                </c:pt>
                <c:pt idx="37">
                  <c:v>43880</c:v>
                </c:pt>
                <c:pt idx="38">
                  <c:v>43881</c:v>
                </c:pt>
                <c:pt idx="39">
                  <c:v>43882</c:v>
                </c:pt>
                <c:pt idx="40">
                  <c:v>43883</c:v>
                </c:pt>
                <c:pt idx="41">
                  <c:v>43884</c:v>
                </c:pt>
                <c:pt idx="42">
                  <c:v>43885</c:v>
                </c:pt>
                <c:pt idx="43">
                  <c:v>43886</c:v>
                </c:pt>
                <c:pt idx="44">
                  <c:v>43887</c:v>
                </c:pt>
                <c:pt idx="45">
                  <c:v>43888</c:v>
                </c:pt>
                <c:pt idx="46">
                  <c:v>43889</c:v>
                </c:pt>
                <c:pt idx="47">
                  <c:v>43890</c:v>
                </c:pt>
                <c:pt idx="48">
                  <c:v>43891</c:v>
                </c:pt>
                <c:pt idx="49">
                  <c:v>43892</c:v>
                </c:pt>
                <c:pt idx="50">
                  <c:v>43893</c:v>
                </c:pt>
                <c:pt idx="51">
                  <c:v>43894</c:v>
                </c:pt>
                <c:pt idx="52">
                  <c:v>43895</c:v>
                </c:pt>
                <c:pt idx="53">
                  <c:v>43896</c:v>
                </c:pt>
                <c:pt idx="54">
                  <c:v>43897</c:v>
                </c:pt>
                <c:pt idx="55">
                  <c:v>43898</c:v>
                </c:pt>
                <c:pt idx="56">
                  <c:v>43899</c:v>
                </c:pt>
                <c:pt idx="57">
                  <c:v>43900</c:v>
                </c:pt>
                <c:pt idx="58">
                  <c:v>43901</c:v>
                </c:pt>
                <c:pt idx="59">
                  <c:v>43902</c:v>
                </c:pt>
                <c:pt idx="60">
                  <c:v>43903</c:v>
                </c:pt>
                <c:pt idx="61">
                  <c:v>43904</c:v>
                </c:pt>
                <c:pt idx="62">
                  <c:v>43905</c:v>
                </c:pt>
                <c:pt idx="63">
                  <c:v>43906</c:v>
                </c:pt>
                <c:pt idx="64">
                  <c:v>43907</c:v>
                </c:pt>
                <c:pt idx="65">
                  <c:v>43908</c:v>
                </c:pt>
                <c:pt idx="66">
                  <c:v>43909</c:v>
                </c:pt>
                <c:pt idx="67">
                  <c:v>43910</c:v>
                </c:pt>
                <c:pt idx="68">
                  <c:v>43911</c:v>
                </c:pt>
                <c:pt idx="69">
                  <c:v>43912</c:v>
                </c:pt>
                <c:pt idx="70">
                  <c:v>43913</c:v>
                </c:pt>
                <c:pt idx="71">
                  <c:v>43914</c:v>
                </c:pt>
                <c:pt idx="72">
                  <c:v>43915</c:v>
                </c:pt>
                <c:pt idx="73">
                  <c:v>43916</c:v>
                </c:pt>
                <c:pt idx="74">
                  <c:v>43917</c:v>
                </c:pt>
                <c:pt idx="75">
                  <c:v>43918</c:v>
                </c:pt>
                <c:pt idx="76">
                  <c:v>43919</c:v>
                </c:pt>
                <c:pt idx="77">
                  <c:v>43920</c:v>
                </c:pt>
                <c:pt idx="78">
                  <c:v>43921</c:v>
                </c:pt>
                <c:pt idx="79">
                  <c:v>43922</c:v>
                </c:pt>
                <c:pt idx="80">
                  <c:v>43923</c:v>
                </c:pt>
                <c:pt idx="81">
                  <c:v>43924</c:v>
                </c:pt>
                <c:pt idx="82">
                  <c:v>43925</c:v>
                </c:pt>
                <c:pt idx="83">
                  <c:v>43926</c:v>
                </c:pt>
                <c:pt idx="84">
                  <c:v>43927</c:v>
                </c:pt>
                <c:pt idx="85">
                  <c:v>43928</c:v>
                </c:pt>
                <c:pt idx="86">
                  <c:v>43929</c:v>
                </c:pt>
                <c:pt idx="87">
                  <c:v>43930</c:v>
                </c:pt>
                <c:pt idx="88">
                  <c:v>43931</c:v>
                </c:pt>
                <c:pt idx="89">
                  <c:v>43932</c:v>
                </c:pt>
                <c:pt idx="90">
                  <c:v>43933</c:v>
                </c:pt>
                <c:pt idx="91">
                  <c:v>43934</c:v>
                </c:pt>
                <c:pt idx="92">
                  <c:v>43935</c:v>
                </c:pt>
                <c:pt idx="93">
                  <c:v>43936</c:v>
                </c:pt>
                <c:pt idx="94">
                  <c:v>43937</c:v>
                </c:pt>
                <c:pt idx="95">
                  <c:v>43938</c:v>
                </c:pt>
                <c:pt idx="96">
                  <c:v>43939</c:v>
                </c:pt>
                <c:pt idx="97">
                  <c:v>43940</c:v>
                </c:pt>
                <c:pt idx="98">
                  <c:v>43941</c:v>
                </c:pt>
                <c:pt idx="99">
                  <c:v>43942</c:v>
                </c:pt>
                <c:pt idx="100">
                  <c:v>43943</c:v>
                </c:pt>
                <c:pt idx="101">
                  <c:v>43944</c:v>
                </c:pt>
                <c:pt idx="102">
                  <c:v>43945</c:v>
                </c:pt>
                <c:pt idx="103">
                  <c:v>43946</c:v>
                </c:pt>
                <c:pt idx="104">
                  <c:v>43947</c:v>
                </c:pt>
                <c:pt idx="105">
                  <c:v>43948</c:v>
                </c:pt>
                <c:pt idx="106">
                  <c:v>43949</c:v>
                </c:pt>
                <c:pt idx="107">
                  <c:v>43950</c:v>
                </c:pt>
                <c:pt idx="108">
                  <c:v>43951</c:v>
                </c:pt>
                <c:pt idx="109">
                  <c:v>43952</c:v>
                </c:pt>
                <c:pt idx="110">
                  <c:v>43953</c:v>
                </c:pt>
                <c:pt idx="111">
                  <c:v>43954</c:v>
                </c:pt>
                <c:pt idx="112">
                  <c:v>43955</c:v>
                </c:pt>
                <c:pt idx="113">
                  <c:v>43956</c:v>
                </c:pt>
                <c:pt idx="114">
                  <c:v>43957</c:v>
                </c:pt>
                <c:pt idx="115">
                  <c:v>43958</c:v>
                </c:pt>
                <c:pt idx="116">
                  <c:v>43959</c:v>
                </c:pt>
                <c:pt idx="117">
                  <c:v>43960</c:v>
                </c:pt>
                <c:pt idx="118">
                  <c:v>43961</c:v>
                </c:pt>
                <c:pt idx="119">
                  <c:v>43962</c:v>
                </c:pt>
                <c:pt idx="120">
                  <c:v>43963</c:v>
                </c:pt>
                <c:pt idx="121">
                  <c:v>43964</c:v>
                </c:pt>
                <c:pt idx="122">
                  <c:v>43965</c:v>
                </c:pt>
                <c:pt idx="123">
                  <c:v>43966</c:v>
                </c:pt>
                <c:pt idx="124">
                  <c:v>43967</c:v>
                </c:pt>
                <c:pt idx="125">
                  <c:v>43968</c:v>
                </c:pt>
                <c:pt idx="126">
                  <c:v>43969</c:v>
                </c:pt>
                <c:pt idx="127">
                  <c:v>43970</c:v>
                </c:pt>
                <c:pt idx="128">
                  <c:v>43971</c:v>
                </c:pt>
                <c:pt idx="129">
                  <c:v>43972</c:v>
                </c:pt>
                <c:pt idx="130">
                  <c:v>43973</c:v>
                </c:pt>
                <c:pt idx="131">
                  <c:v>43974</c:v>
                </c:pt>
                <c:pt idx="132">
                  <c:v>43975</c:v>
                </c:pt>
                <c:pt idx="133">
                  <c:v>43976</c:v>
                </c:pt>
                <c:pt idx="134">
                  <c:v>43977</c:v>
                </c:pt>
                <c:pt idx="135">
                  <c:v>43978</c:v>
                </c:pt>
                <c:pt idx="136">
                  <c:v>43979</c:v>
                </c:pt>
                <c:pt idx="137">
                  <c:v>43980</c:v>
                </c:pt>
                <c:pt idx="138">
                  <c:v>43981</c:v>
                </c:pt>
                <c:pt idx="139">
                  <c:v>43982</c:v>
                </c:pt>
                <c:pt idx="140">
                  <c:v>43983</c:v>
                </c:pt>
                <c:pt idx="141">
                  <c:v>43984</c:v>
                </c:pt>
                <c:pt idx="142">
                  <c:v>43985</c:v>
                </c:pt>
                <c:pt idx="143">
                  <c:v>43986</c:v>
                </c:pt>
                <c:pt idx="144">
                  <c:v>43987</c:v>
                </c:pt>
                <c:pt idx="145">
                  <c:v>43988</c:v>
                </c:pt>
                <c:pt idx="146">
                  <c:v>43989</c:v>
                </c:pt>
                <c:pt idx="147">
                  <c:v>43990</c:v>
                </c:pt>
                <c:pt idx="148">
                  <c:v>43991</c:v>
                </c:pt>
                <c:pt idx="149">
                  <c:v>43992</c:v>
                </c:pt>
                <c:pt idx="150">
                  <c:v>43993</c:v>
                </c:pt>
                <c:pt idx="151">
                  <c:v>43994</c:v>
                </c:pt>
                <c:pt idx="152">
                  <c:v>43995</c:v>
                </c:pt>
                <c:pt idx="153">
                  <c:v>43996</c:v>
                </c:pt>
                <c:pt idx="154">
                  <c:v>43997</c:v>
                </c:pt>
                <c:pt idx="155">
                  <c:v>43998</c:v>
                </c:pt>
                <c:pt idx="156">
                  <c:v>43999</c:v>
                </c:pt>
                <c:pt idx="157">
                  <c:v>44000</c:v>
                </c:pt>
                <c:pt idx="158">
                  <c:v>44001</c:v>
                </c:pt>
                <c:pt idx="159">
                  <c:v>44002</c:v>
                </c:pt>
                <c:pt idx="160">
                  <c:v>44003</c:v>
                </c:pt>
                <c:pt idx="161">
                  <c:v>44004</c:v>
                </c:pt>
                <c:pt idx="162">
                  <c:v>44005</c:v>
                </c:pt>
                <c:pt idx="163">
                  <c:v>44006</c:v>
                </c:pt>
                <c:pt idx="164">
                  <c:v>44007</c:v>
                </c:pt>
                <c:pt idx="165">
                  <c:v>44008</c:v>
                </c:pt>
                <c:pt idx="166">
                  <c:v>44009</c:v>
                </c:pt>
                <c:pt idx="167">
                  <c:v>44010</c:v>
                </c:pt>
                <c:pt idx="168">
                  <c:v>44011</c:v>
                </c:pt>
                <c:pt idx="169">
                  <c:v>44012</c:v>
                </c:pt>
                <c:pt idx="170">
                  <c:v>44013</c:v>
                </c:pt>
                <c:pt idx="171">
                  <c:v>44014</c:v>
                </c:pt>
                <c:pt idx="172">
                  <c:v>44015</c:v>
                </c:pt>
                <c:pt idx="173">
                  <c:v>44016</c:v>
                </c:pt>
                <c:pt idx="174">
                  <c:v>44017</c:v>
                </c:pt>
                <c:pt idx="175">
                  <c:v>44018</c:v>
                </c:pt>
                <c:pt idx="176">
                  <c:v>44019</c:v>
                </c:pt>
                <c:pt idx="177">
                  <c:v>44020</c:v>
                </c:pt>
                <c:pt idx="178">
                  <c:v>44021</c:v>
                </c:pt>
                <c:pt idx="179">
                  <c:v>44022</c:v>
                </c:pt>
                <c:pt idx="180">
                  <c:v>44023</c:v>
                </c:pt>
                <c:pt idx="181">
                  <c:v>44024</c:v>
                </c:pt>
                <c:pt idx="182">
                  <c:v>44025</c:v>
                </c:pt>
                <c:pt idx="183">
                  <c:v>44026</c:v>
                </c:pt>
                <c:pt idx="184">
                  <c:v>44027</c:v>
                </c:pt>
                <c:pt idx="185">
                  <c:v>44028</c:v>
                </c:pt>
                <c:pt idx="186">
                  <c:v>44029</c:v>
                </c:pt>
                <c:pt idx="187">
                  <c:v>44030</c:v>
                </c:pt>
                <c:pt idx="188">
                  <c:v>44031</c:v>
                </c:pt>
                <c:pt idx="189">
                  <c:v>44032</c:v>
                </c:pt>
                <c:pt idx="190">
                  <c:v>44033</c:v>
                </c:pt>
                <c:pt idx="191">
                  <c:v>44034</c:v>
                </c:pt>
                <c:pt idx="192">
                  <c:v>44035</c:v>
                </c:pt>
                <c:pt idx="193">
                  <c:v>44036</c:v>
                </c:pt>
                <c:pt idx="194">
                  <c:v>44037</c:v>
                </c:pt>
                <c:pt idx="195">
                  <c:v>44038</c:v>
                </c:pt>
                <c:pt idx="196">
                  <c:v>44039</c:v>
                </c:pt>
                <c:pt idx="197">
                  <c:v>44040</c:v>
                </c:pt>
                <c:pt idx="198">
                  <c:v>44041</c:v>
                </c:pt>
                <c:pt idx="199">
                  <c:v>44042</c:v>
                </c:pt>
                <c:pt idx="200">
                  <c:v>44043</c:v>
                </c:pt>
                <c:pt idx="201">
                  <c:v>44044</c:v>
                </c:pt>
                <c:pt idx="202">
                  <c:v>44045</c:v>
                </c:pt>
                <c:pt idx="203">
                  <c:v>44046</c:v>
                </c:pt>
                <c:pt idx="204">
                  <c:v>44047</c:v>
                </c:pt>
                <c:pt idx="205">
                  <c:v>44048</c:v>
                </c:pt>
                <c:pt idx="206">
                  <c:v>44049</c:v>
                </c:pt>
                <c:pt idx="207">
                  <c:v>44050</c:v>
                </c:pt>
                <c:pt idx="208">
                  <c:v>44051</c:v>
                </c:pt>
                <c:pt idx="209">
                  <c:v>44052</c:v>
                </c:pt>
                <c:pt idx="210">
                  <c:v>44053</c:v>
                </c:pt>
                <c:pt idx="211">
                  <c:v>44054</c:v>
                </c:pt>
                <c:pt idx="212">
                  <c:v>44055</c:v>
                </c:pt>
                <c:pt idx="213">
                  <c:v>44056</c:v>
                </c:pt>
                <c:pt idx="214">
                  <c:v>44057</c:v>
                </c:pt>
                <c:pt idx="215">
                  <c:v>44058</c:v>
                </c:pt>
                <c:pt idx="216">
                  <c:v>44059</c:v>
                </c:pt>
                <c:pt idx="217">
                  <c:v>44060</c:v>
                </c:pt>
                <c:pt idx="218">
                  <c:v>44061</c:v>
                </c:pt>
                <c:pt idx="219">
                  <c:v>44062</c:v>
                </c:pt>
                <c:pt idx="220">
                  <c:v>44063</c:v>
                </c:pt>
                <c:pt idx="221">
                  <c:v>44064</c:v>
                </c:pt>
                <c:pt idx="222">
                  <c:v>44065</c:v>
                </c:pt>
                <c:pt idx="223">
                  <c:v>44066</c:v>
                </c:pt>
                <c:pt idx="224">
                  <c:v>44067</c:v>
                </c:pt>
                <c:pt idx="225">
                  <c:v>44068</c:v>
                </c:pt>
                <c:pt idx="226">
                  <c:v>44069</c:v>
                </c:pt>
                <c:pt idx="227">
                  <c:v>44070</c:v>
                </c:pt>
                <c:pt idx="228">
                  <c:v>44071</c:v>
                </c:pt>
                <c:pt idx="229">
                  <c:v>44072</c:v>
                </c:pt>
                <c:pt idx="230">
                  <c:v>44073</c:v>
                </c:pt>
                <c:pt idx="231">
                  <c:v>44074</c:v>
                </c:pt>
                <c:pt idx="232">
                  <c:v>44075</c:v>
                </c:pt>
                <c:pt idx="233">
                  <c:v>44076</c:v>
                </c:pt>
                <c:pt idx="234">
                  <c:v>44077</c:v>
                </c:pt>
                <c:pt idx="235">
                  <c:v>44078</c:v>
                </c:pt>
                <c:pt idx="236">
                  <c:v>44079</c:v>
                </c:pt>
                <c:pt idx="237">
                  <c:v>44080</c:v>
                </c:pt>
                <c:pt idx="238">
                  <c:v>44081</c:v>
                </c:pt>
                <c:pt idx="239">
                  <c:v>44082</c:v>
                </c:pt>
                <c:pt idx="240">
                  <c:v>44083</c:v>
                </c:pt>
                <c:pt idx="241">
                  <c:v>44084</c:v>
                </c:pt>
                <c:pt idx="242">
                  <c:v>44085</c:v>
                </c:pt>
                <c:pt idx="243">
                  <c:v>44086</c:v>
                </c:pt>
                <c:pt idx="244">
                  <c:v>44087</c:v>
                </c:pt>
                <c:pt idx="245">
                  <c:v>44088</c:v>
                </c:pt>
                <c:pt idx="246">
                  <c:v>44089</c:v>
                </c:pt>
                <c:pt idx="247">
                  <c:v>44090</c:v>
                </c:pt>
                <c:pt idx="248">
                  <c:v>44091</c:v>
                </c:pt>
                <c:pt idx="249">
                  <c:v>44092</c:v>
                </c:pt>
                <c:pt idx="250">
                  <c:v>44093</c:v>
                </c:pt>
                <c:pt idx="251">
                  <c:v>44094</c:v>
                </c:pt>
                <c:pt idx="252">
                  <c:v>44095</c:v>
                </c:pt>
                <c:pt idx="253">
                  <c:v>44096</c:v>
                </c:pt>
                <c:pt idx="254">
                  <c:v>44097</c:v>
                </c:pt>
                <c:pt idx="255">
                  <c:v>44098</c:v>
                </c:pt>
                <c:pt idx="256">
                  <c:v>44099</c:v>
                </c:pt>
                <c:pt idx="257">
                  <c:v>44100</c:v>
                </c:pt>
                <c:pt idx="258">
                  <c:v>44101</c:v>
                </c:pt>
                <c:pt idx="259">
                  <c:v>44102</c:v>
                </c:pt>
                <c:pt idx="260">
                  <c:v>44103</c:v>
                </c:pt>
                <c:pt idx="261">
                  <c:v>44104</c:v>
                </c:pt>
                <c:pt idx="262">
                  <c:v>44105</c:v>
                </c:pt>
                <c:pt idx="263">
                  <c:v>44106</c:v>
                </c:pt>
                <c:pt idx="264">
                  <c:v>44107</c:v>
                </c:pt>
                <c:pt idx="265">
                  <c:v>44108</c:v>
                </c:pt>
                <c:pt idx="266">
                  <c:v>44109</c:v>
                </c:pt>
                <c:pt idx="267">
                  <c:v>44110</c:v>
                </c:pt>
                <c:pt idx="268">
                  <c:v>44111</c:v>
                </c:pt>
                <c:pt idx="269">
                  <c:v>44112</c:v>
                </c:pt>
                <c:pt idx="270">
                  <c:v>44113</c:v>
                </c:pt>
                <c:pt idx="271">
                  <c:v>44114</c:v>
                </c:pt>
                <c:pt idx="272">
                  <c:v>44115</c:v>
                </c:pt>
                <c:pt idx="273">
                  <c:v>44116</c:v>
                </c:pt>
                <c:pt idx="274">
                  <c:v>44117</c:v>
                </c:pt>
                <c:pt idx="275">
                  <c:v>44118</c:v>
                </c:pt>
                <c:pt idx="276">
                  <c:v>44119</c:v>
                </c:pt>
                <c:pt idx="277">
                  <c:v>44120</c:v>
                </c:pt>
                <c:pt idx="278">
                  <c:v>44121</c:v>
                </c:pt>
                <c:pt idx="279">
                  <c:v>44122</c:v>
                </c:pt>
                <c:pt idx="280">
                  <c:v>44123</c:v>
                </c:pt>
                <c:pt idx="281">
                  <c:v>44124</c:v>
                </c:pt>
                <c:pt idx="282">
                  <c:v>44125</c:v>
                </c:pt>
                <c:pt idx="283">
                  <c:v>44126</c:v>
                </c:pt>
                <c:pt idx="284">
                  <c:v>44127</c:v>
                </c:pt>
                <c:pt idx="285">
                  <c:v>44128</c:v>
                </c:pt>
                <c:pt idx="286">
                  <c:v>44129</c:v>
                </c:pt>
                <c:pt idx="287">
                  <c:v>44130</c:v>
                </c:pt>
                <c:pt idx="288">
                  <c:v>44131</c:v>
                </c:pt>
                <c:pt idx="289">
                  <c:v>44132</c:v>
                </c:pt>
                <c:pt idx="290">
                  <c:v>44133</c:v>
                </c:pt>
                <c:pt idx="291">
                  <c:v>44134</c:v>
                </c:pt>
                <c:pt idx="292">
                  <c:v>44135</c:v>
                </c:pt>
                <c:pt idx="293">
                  <c:v>44136</c:v>
                </c:pt>
                <c:pt idx="294">
                  <c:v>44137</c:v>
                </c:pt>
                <c:pt idx="295">
                  <c:v>44138</c:v>
                </c:pt>
                <c:pt idx="296">
                  <c:v>44139</c:v>
                </c:pt>
                <c:pt idx="297">
                  <c:v>44140</c:v>
                </c:pt>
                <c:pt idx="298">
                  <c:v>44141</c:v>
                </c:pt>
                <c:pt idx="299">
                  <c:v>44142</c:v>
                </c:pt>
                <c:pt idx="300">
                  <c:v>44143</c:v>
                </c:pt>
                <c:pt idx="301">
                  <c:v>44144</c:v>
                </c:pt>
                <c:pt idx="302">
                  <c:v>44145</c:v>
                </c:pt>
                <c:pt idx="303">
                  <c:v>44146</c:v>
                </c:pt>
                <c:pt idx="304">
                  <c:v>44147</c:v>
                </c:pt>
                <c:pt idx="305">
                  <c:v>44148</c:v>
                </c:pt>
                <c:pt idx="306">
                  <c:v>44149</c:v>
                </c:pt>
                <c:pt idx="307">
                  <c:v>44150</c:v>
                </c:pt>
                <c:pt idx="308">
                  <c:v>44151</c:v>
                </c:pt>
                <c:pt idx="309">
                  <c:v>44152</c:v>
                </c:pt>
                <c:pt idx="310">
                  <c:v>44153</c:v>
                </c:pt>
                <c:pt idx="311">
                  <c:v>44154</c:v>
                </c:pt>
                <c:pt idx="312">
                  <c:v>44155</c:v>
                </c:pt>
                <c:pt idx="313">
                  <c:v>44156</c:v>
                </c:pt>
                <c:pt idx="314">
                  <c:v>44157</c:v>
                </c:pt>
                <c:pt idx="315">
                  <c:v>44158</c:v>
                </c:pt>
                <c:pt idx="316">
                  <c:v>44159</c:v>
                </c:pt>
                <c:pt idx="317">
                  <c:v>44160</c:v>
                </c:pt>
                <c:pt idx="318">
                  <c:v>44161</c:v>
                </c:pt>
                <c:pt idx="319">
                  <c:v>44162</c:v>
                </c:pt>
                <c:pt idx="320">
                  <c:v>44163</c:v>
                </c:pt>
                <c:pt idx="321">
                  <c:v>44164</c:v>
                </c:pt>
                <c:pt idx="322">
                  <c:v>44165</c:v>
                </c:pt>
                <c:pt idx="323">
                  <c:v>44166</c:v>
                </c:pt>
                <c:pt idx="324">
                  <c:v>44167</c:v>
                </c:pt>
                <c:pt idx="325">
                  <c:v>44168</c:v>
                </c:pt>
                <c:pt idx="326">
                  <c:v>44169</c:v>
                </c:pt>
                <c:pt idx="327">
                  <c:v>44170</c:v>
                </c:pt>
                <c:pt idx="328">
                  <c:v>44171</c:v>
                </c:pt>
                <c:pt idx="329">
                  <c:v>44172</c:v>
                </c:pt>
                <c:pt idx="330">
                  <c:v>44173</c:v>
                </c:pt>
                <c:pt idx="331">
                  <c:v>44174</c:v>
                </c:pt>
                <c:pt idx="332">
                  <c:v>44175</c:v>
                </c:pt>
                <c:pt idx="333">
                  <c:v>44176</c:v>
                </c:pt>
                <c:pt idx="334">
                  <c:v>44177</c:v>
                </c:pt>
                <c:pt idx="335">
                  <c:v>44178</c:v>
                </c:pt>
                <c:pt idx="336">
                  <c:v>44179</c:v>
                </c:pt>
                <c:pt idx="337">
                  <c:v>44180</c:v>
                </c:pt>
                <c:pt idx="338">
                  <c:v>44181</c:v>
                </c:pt>
                <c:pt idx="339">
                  <c:v>44182</c:v>
                </c:pt>
                <c:pt idx="340">
                  <c:v>44183</c:v>
                </c:pt>
                <c:pt idx="341">
                  <c:v>44184</c:v>
                </c:pt>
                <c:pt idx="342">
                  <c:v>44185</c:v>
                </c:pt>
                <c:pt idx="343">
                  <c:v>44186</c:v>
                </c:pt>
                <c:pt idx="344">
                  <c:v>44187</c:v>
                </c:pt>
                <c:pt idx="345">
                  <c:v>44188</c:v>
                </c:pt>
                <c:pt idx="346">
                  <c:v>44189</c:v>
                </c:pt>
                <c:pt idx="347">
                  <c:v>44190</c:v>
                </c:pt>
                <c:pt idx="348">
                  <c:v>44191</c:v>
                </c:pt>
                <c:pt idx="349">
                  <c:v>44192</c:v>
                </c:pt>
                <c:pt idx="350">
                  <c:v>44193</c:v>
                </c:pt>
                <c:pt idx="351">
                  <c:v>44194</c:v>
                </c:pt>
                <c:pt idx="352">
                  <c:v>44195</c:v>
                </c:pt>
                <c:pt idx="353">
                  <c:v>44196</c:v>
                </c:pt>
                <c:pt idx="354">
                  <c:v>44197</c:v>
                </c:pt>
                <c:pt idx="355">
                  <c:v>44198</c:v>
                </c:pt>
                <c:pt idx="356">
                  <c:v>44199</c:v>
                </c:pt>
                <c:pt idx="357">
                  <c:v>44200</c:v>
                </c:pt>
                <c:pt idx="358">
                  <c:v>44201</c:v>
                </c:pt>
                <c:pt idx="359">
                  <c:v>44202</c:v>
                </c:pt>
                <c:pt idx="360">
                  <c:v>44203</c:v>
                </c:pt>
                <c:pt idx="361">
                  <c:v>44204</c:v>
                </c:pt>
                <c:pt idx="362">
                  <c:v>44205</c:v>
                </c:pt>
                <c:pt idx="363">
                  <c:v>44206</c:v>
                </c:pt>
                <c:pt idx="364">
                  <c:v>44207</c:v>
                </c:pt>
                <c:pt idx="365">
                  <c:v>44208</c:v>
                </c:pt>
                <c:pt idx="366">
                  <c:v>44209</c:v>
                </c:pt>
                <c:pt idx="367">
                  <c:v>44210</c:v>
                </c:pt>
                <c:pt idx="368">
                  <c:v>44211</c:v>
                </c:pt>
                <c:pt idx="369">
                  <c:v>44212</c:v>
                </c:pt>
                <c:pt idx="370">
                  <c:v>44213</c:v>
                </c:pt>
                <c:pt idx="371">
                  <c:v>44214</c:v>
                </c:pt>
                <c:pt idx="372">
                  <c:v>44215</c:v>
                </c:pt>
                <c:pt idx="373">
                  <c:v>44216</c:v>
                </c:pt>
                <c:pt idx="374">
                  <c:v>44217</c:v>
                </c:pt>
                <c:pt idx="375">
                  <c:v>44218</c:v>
                </c:pt>
                <c:pt idx="376">
                  <c:v>44219</c:v>
                </c:pt>
                <c:pt idx="377">
                  <c:v>44220</c:v>
                </c:pt>
                <c:pt idx="378">
                  <c:v>44221</c:v>
                </c:pt>
                <c:pt idx="379">
                  <c:v>44222</c:v>
                </c:pt>
                <c:pt idx="380">
                  <c:v>44223</c:v>
                </c:pt>
                <c:pt idx="381">
                  <c:v>44224</c:v>
                </c:pt>
                <c:pt idx="382">
                  <c:v>44225</c:v>
                </c:pt>
                <c:pt idx="383">
                  <c:v>44226</c:v>
                </c:pt>
                <c:pt idx="384">
                  <c:v>44227</c:v>
                </c:pt>
                <c:pt idx="385">
                  <c:v>44228</c:v>
                </c:pt>
                <c:pt idx="386">
                  <c:v>44229</c:v>
                </c:pt>
                <c:pt idx="387">
                  <c:v>44230</c:v>
                </c:pt>
                <c:pt idx="388">
                  <c:v>44231</c:v>
                </c:pt>
                <c:pt idx="389">
                  <c:v>44232</c:v>
                </c:pt>
                <c:pt idx="390">
                  <c:v>44233</c:v>
                </c:pt>
                <c:pt idx="391">
                  <c:v>44234</c:v>
                </c:pt>
                <c:pt idx="392">
                  <c:v>44235</c:v>
                </c:pt>
                <c:pt idx="393">
                  <c:v>44236</c:v>
                </c:pt>
                <c:pt idx="394">
                  <c:v>44237</c:v>
                </c:pt>
                <c:pt idx="395">
                  <c:v>44238</c:v>
                </c:pt>
                <c:pt idx="396">
                  <c:v>44239</c:v>
                </c:pt>
                <c:pt idx="397">
                  <c:v>44240</c:v>
                </c:pt>
                <c:pt idx="398">
                  <c:v>44241</c:v>
                </c:pt>
                <c:pt idx="399">
                  <c:v>44242</c:v>
                </c:pt>
                <c:pt idx="400">
                  <c:v>44243</c:v>
                </c:pt>
                <c:pt idx="401">
                  <c:v>44244</c:v>
                </c:pt>
                <c:pt idx="402">
                  <c:v>44245</c:v>
                </c:pt>
                <c:pt idx="403">
                  <c:v>44246</c:v>
                </c:pt>
                <c:pt idx="404">
                  <c:v>44247</c:v>
                </c:pt>
                <c:pt idx="405">
                  <c:v>44248</c:v>
                </c:pt>
                <c:pt idx="406">
                  <c:v>44249</c:v>
                </c:pt>
                <c:pt idx="407">
                  <c:v>44250</c:v>
                </c:pt>
                <c:pt idx="408">
                  <c:v>44251</c:v>
                </c:pt>
                <c:pt idx="409">
                  <c:v>44252</c:v>
                </c:pt>
                <c:pt idx="410">
                  <c:v>44253</c:v>
                </c:pt>
                <c:pt idx="411">
                  <c:v>44254</c:v>
                </c:pt>
                <c:pt idx="412">
                  <c:v>44255</c:v>
                </c:pt>
                <c:pt idx="413">
                  <c:v>44256</c:v>
                </c:pt>
                <c:pt idx="414">
                  <c:v>44257</c:v>
                </c:pt>
                <c:pt idx="415">
                  <c:v>44258</c:v>
                </c:pt>
                <c:pt idx="416">
                  <c:v>44259</c:v>
                </c:pt>
                <c:pt idx="417">
                  <c:v>44260</c:v>
                </c:pt>
                <c:pt idx="418">
                  <c:v>44261</c:v>
                </c:pt>
                <c:pt idx="419">
                  <c:v>44262</c:v>
                </c:pt>
                <c:pt idx="420">
                  <c:v>44263</c:v>
                </c:pt>
                <c:pt idx="421">
                  <c:v>44264</c:v>
                </c:pt>
                <c:pt idx="422">
                  <c:v>44265</c:v>
                </c:pt>
                <c:pt idx="423">
                  <c:v>44266</c:v>
                </c:pt>
                <c:pt idx="424">
                  <c:v>44267</c:v>
                </c:pt>
                <c:pt idx="425">
                  <c:v>44268</c:v>
                </c:pt>
                <c:pt idx="426">
                  <c:v>44269</c:v>
                </c:pt>
                <c:pt idx="427">
                  <c:v>44270</c:v>
                </c:pt>
                <c:pt idx="428">
                  <c:v>44271</c:v>
                </c:pt>
                <c:pt idx="429">
                  <c:v>44272</c:v>
                </c:pt>
                <c:pt idx="430">
                  <c:v>44273</c:v>
                </c:pt>
                <c:pt idx="431">
                  <c:v>44274</c:v>
                </c:pt>
                <c:pt idx="432">
                  <c:v>44275</c:v>
                </c:pt>
                <c:pt idx="433">
                  <c:v>44276</c:v>
                </c:pt>
                <c:pt idx="434">
                  <c:v>44277</c:v>
                </c:pt>
                <c:pt idx="435">
                  <c:v>44278</c:v>
                </c:pt>
                <c:pt idx="436">
                  <c:v>44279</c:v>
                </c:pt>
                <c:pt idx="437">
                  <c:v>44280</c:v>
                </c:pt>
                <c:pt idx="438">
                  <c:v>44281</c:v>
                </c:pt>
                <c:pt idx="439">
                  <c:v>44282</c:v>
                </c:pt>
                <c:pt idx="440">
                  <c:v>44283</c:v>
                </c:pt>
                <c:pt idx="441">
                  <c:v>44284</c:v>
                </c:pt>
                <c:pt idx="442">
                  <c:v>44285</c:v>
                </c:pt>
                <c:pt idx="443">
                  <c:v>44286</c:v>
                </c:pt>
                <c:pt idx="444">
                  <c:v>44287</c:v>
                </c:pt>
                <c:pt idx="445">
                  <c:v>44288</c:v>
                </c:pt>
                <c:pt idx="446">
                  <c:v>44289</c:v>
                </c:pt>
                <c:pt idx="447">
                  <c:v>44290</c:v>
                </c:pt>
                <c:pt idx="448">
                  <c:v>44291</c:v>
                </c:pt>
                <c:pt idx="449">
                  <c:v>44292</c:v>
                </c:pt>
                <c:pt idx="450">
                  <c:v>44293</c:v>
                </c:pt>
                <c:pt idx="451">
                  <c:v>44294</c:v>
                </c:pt>
                <c:pt idx="452">
                  <c:v>44295</c:v>
                </c:pt>
                <c:pt idx="453">
                  <c:v>44296</c:v>
                </c:pt>
                <c:pt idx="454">
                  <c:v>44297</c:v>
                </c:pt>
                <c:pt idx="455">
                  <c:v>44298</c:v>
                </c:pt>
                <c:pt idx="456">
                  <c:v>44299</c:v>
                </c:pt>
                <c:pt idx="457">
                  <c:v>44300</c:v>
                </c:pt>
                <c:pt idx="458">
                  <c:v>44301</c:v>
                </c:pt>
                <c:pt idx="459">
                  <c:v>44302</c:v>
                </c:pt>
                <c:pt idx="460">
                  <c:v>44303</c:v>
                </c:pt>
                <c:pt idx="461">
                  <c:v>44304</c:v>
                </c:pt>
                <c:pt idx="462">
                  <c:v>44305</c:v>
                </c:pt>
                <c:pt idx="463">
                  <c:v>44306</c:v>
                </c:pt>
                <c:pt idx="464">
                  <c:v>44307</c:v>
                </c:pt>
                <c:pt idx="465">
                  <c:v>44308</c:v>
                </c:pt>
                <c:pt idx="466">
                  <c:v>44309</c:v>
                </c:pt>
                <c:pt idx="467">
                  <c:v>44310</c:v>
                </c:pt>
                <c:pt idx="468">
                  <c:v>44311</c:v>
                </c:pt>
                <c:pt idx="469">
                  <c:v>44312</c:v>
                </c:pt>
                <c:pt idx="470">
                  <c:v>44313</c:v>
                </c:pt>
                <c:pt idx="471">
                  <c:v>44314</c:v>
                </c:pt>
                <c:pt idx="472">
                  <c:v>44315</c:v>
                </c:pt>
                <c:pt idx="473">
                  <c:v>44316</c:v>
                </c:pt>
                <c:pt idx="474">
                  <c:v>44317</c:v>
                </c:pt>
                <c:pt idx="475">
                  <c:v>44318</c:v>
                </c:pt>
                <c:pt idx="476">
                  <c:v>44319</c:v>
                </c:pt>
                <c:pt idx="477">
                  <c:v>44320</c:v>
                </c:pt>
                <c:pt idx="478">
                  <c:v>44321</c:v>
                </c:pt>
                <c:pt idx="479">
                  <c:v>44322</c:v>
                </c:pt>
                <c:pt idx="480">
                  <c:v>44323</c:v>
                </c:pt>
                <c:pt idx="481">
                  <c:v>44324</c:v>
                </c:pt>
                <c:pt idx="482">
                  <c:v>44325</c:v>
                </c:pt>
                <c:pt idx="483">
                  <c:v>44326</c:v>
                </c:pt>
                <c:pt idx="484">
                  <c:v>44327</c:v>
                </c:pt>
                <c:pt idx="485">
                  <c:v>44328</c:v>
                </c:pt>
                <c:pt idx="486">
                  <c:v>44329</c:v>
                </c:pt>
                <c:pt idx="487">
                  <c:v>44330</c:v>
                </c:pt>
                <c:pt idx="488">
                  <c:v>44331</c:v>
                </c:pt>
                <c:pt idx="489">
                  <c:v>44332</c:v>
                </c:pt>
                <c:pt idx="490">
                  <c:v>44333</c:v>
                </c:pt>
                <c:pt idx="491">
                  <c:v>44334</c:v>
                </c:pt>
                <c:pt idx="492">
                  <c:v>44335</c:v>
                </c:pt>
                <c:pt idx="493">
                  <c:v>44336</c:v>
                </c:pt>
                <c:pt idx="494">
                  <c:v>44337</c:v>
                </c:pt>
                <c:pt idx="495">
                  <c:v>44338</c:v>
                </c:pt>
                <c:pt idx="496">
                  <c:v>44339</c:v>
                </c:pt>
                <c:pt idx="497">
                  <c:v>44340</c:v>
                </c:pt>
                <c:pt idx="498">
                  <c:v>44341</c:v>
                </c:pt>
                <c:pt idx="499">
                  <c:v>44342</c:v>
                </c:pt>
                <c:pt idx="500">
                  <c:v>44343</c:v>
                </c:pt>
                <c:pt idx="501">
                  <c:v>44344</c:v>
                </c:pt>
                <c:pt idx="502">
                  <c:v>44345</c:v>
                </c:pt>
                <c:pt idx="503">
                  <c:v>44346</c:v>
                </c:pt>
                <c:pt idx="504">
                  <c:v>44347</c:v>
                </c:pt>
                <c:pt idx="505">
                  <c:v>44348</c:v>
                </c:pt>
                <c:pt idx="506">
                  <c:v>44349</c:v>
                </c:pt>
                <c:pt idx="507">
                  <c:v>44350</c:v>
                </c:pt>
                <c:pt idx="508">
                  <c:v>44351</c:v>
                </c:pt>
                <c:pt idx="509">
                  <c:v>44352</c:v>
                </c:pt>
                <c:pt idx="510">
                  <c:v>44353</c:v>
                </c:pt>
                <c:pt idx="511">
                  <c:v>44354</c:v>
                </c:pt>
                <c:pt idx="512">
                  <c:v>44355</c:v>
                </c:pt>
                <c:pt idx="513">
                  <c:v>44356</c:v>
                </c:pt>
                <c:pt idx="514">
                  <c:v>44357</c:v>
                </c:pt>
                <c:pt idx="515">
                  <c:v>44358</c:v>
                </c:pt>
                <c:pt idx="516">
                  <c:v>44359</c:v>
                </c:pt>
                <c:pt idx="517">
                  <c:v>44360</c:v>
                </c:pt>
                <c:pt idx="518">
                  <c:v>44361</c:v>
                </c:pt>
                <c:pt idx="519">
                  <c:v>44362</c:v>
                </c:pt>
                <c:pt idx="520">
                  <c:v>44363</c:v>
                </c:pt>
                <c:pt idx="521">
                  <c:v>44364</c:v>
                </c:pt>
                <c:pt idx="522">
                  <c:v>44365</c:v>
                </c:pt>
                <c:pt idx="523">
                  <c:v>44366</c:v>
                </c:pt>
                <c:pt idx="524">
                  <c:v>44367</c:v>
                </c:pt>
                <c:pt idx="525">
                  <c:v>44368</c:v>
                </c:pt>
                <c:pt idx="526">
                  <c:v>44369</c:v>
                </c:pt>
                <c:pt idx="527">
                  <c:v>44370</c:v>
                </c:pt>
                <c:pt idx="528">
                  <c:v>44371</c:v>
                </c:pt>
                <c:pt idx="529">
                  <c:v>44372</c:v>
                </c:pt>
                <c:pt idx="530">
                  <c:v>44373</c:v>
                </c:pt>
                <c:pt idx="531">
                  <c:v>44374</c:v>
                </c:pt>
                <c:pt idx="532">
                  <c:v>44375</c:v>
                </c:pt>
                <c:pt idx="533">
                  <c:v>44376</c:v>
                </c:pt>
                <c:pt idx="534">
                  <c:v>44377</c:v>
                </c:pt>
                <c:pt idx="535">
                  <c:v>44378</c:v>
                </c:pt>
                <c:pt idx="536">
                  <c:v>44379</c:v>
                </c:pt>
                <c:pt idx="537">
                  <c:v>44380</c:v>
                </c:pt>
                <c:pt idx="538">
                  <c:v>44381</c:v>
                </c:pt>
                <c:pt idx="539">
                  <c:v>44382</c:v>
                </c:pt>
                <c:pt idx="540">
                  <c:v>44383</c:v>
                </c:pt>
                <c:pt idx="541">
                  <c:v>44384</c:v>
                </c:pt>
                <c:pt idx="542">
                  <c:v>44385</c:v>
                </c:pt>
                <c:pt idx="543">
                  <c:v>44386</c:v>
                </c:pt>
                <c:pt idx="544">
                  <c:v>44387</c:v>
                </c:pt>
                <c:pt idx="545">
                  <c:v>44388</c:v>
                </c:pt>
                <c:pt idx="546">
                  <c:v>44389</c:v>
                </c:pt>
                <c:pt idx="547">
                  <c:v>44390</c:v>
                </c:pt>
                <c:pt idx="548">
                  <c:v>44391</c:v>
                </c:pt>
                <c:pt idx="549">
                  <c:v>44392</c:v>
                </c:pt>
                <c:pt idx="550">
                  <c:v>44393</c:v>
                </c:pt>
                <c:pt idx="551">
                  <c:v>44394</c:v>
                </c:pt>
                <c:pt idx="552">
                  <c:v>44395</c:v>
                </c:pt>
                <c:pt idx="553">
                  <c:v>44396</c:v>
                </c:pt>
                <c:pt idx="554">
                  <c:v>44397</c:v>
                </c:pt>
                <c:pt idx="555">
                  <c:v>44398</c:v>
                </c:pt>
                <c:pt idx="556">
                  <c:v>44399</c:v>
                </c:pt>
                <c:pt idx="557">
                  <c:v>44400</c:v>
                </c:pt>
                <c:pt idx="558">
                  <c:v>44401</c:v>
                </c:pt>
                <c:pt idx="559">
                  <c:v>44402</c:v>
                </c:pt>
                <c:pt idx="560">
                  <c:v>44403</c:v>
                </c:pt>
                <c:pt idx="561">
                  <c:v>44404</c:v>
                </c:pt>
                <c:pt idx="562">
                  <c:v>44405</c:v>
                </c:pt>
                <c:pt idx="563">
                  <c:v>44406</c:v>
                </c:pt>
                <c:pt idx="564">
                  <c:v>44407</c:v>
                </c:pt>
                <c:pt idx="565">
                  <c:v>44408</c:v>
                </c:pt>
                <c:pt idx="566">
                  <c:v>44409</c:v>
                </c:pt>
                <c:pt idx="567">
                  <c:v>44410</c:v>
                </c:pt>
                <c:pt idx="568">
                  <c:v>44411</c:v>
                </c:pt>
                <c:pt idx="569">
                  <c:v>44412</c:v>
                </c:pt>
                <c:pt idx="570">
                  <c:v>44413</c:v>
                </c:pt>
                <c:pt idx="571">
                  <c:v>44414</c:v>
                </c:pt>
                <c:pt idx="572">
                  <c:v>44415</c:v>
                </c:pt>
                <c:pt idx="573">
                  <c:v>44416</c:v>
                </c:pt>
                <c:pt idx="574">
                  <c:v>44417</c:v>
                </c:pt>
                <c:pt idx="575">
                  <c:v>44418</c:v>
                </c:pt>
                <c:pt idx="576">
                  <c:v>44419</c:v>
                </c:pt>
                <c:pt idx="577">
                  <c:v>44420</c:v>
                </c:pt>
                <c:pt idx="578">
                  <c:v>44421</c:v>
                </c:pt>
                <c:pt idx="579">
                  <c:v>44422</c:v>
                </c:pt>
                <c:pt idx="580">
                  <c:v>44423</c:v>
                </c:pt>
                <c:pt idx="581">
                  <c:v>44424</c:v>
                </c:pt>
                <c:pt idx="582">
                  <c:v>44425</c:v>
                </c:pt>
                <c:pt idx="583">
                  <c:v>44426</c:v>
                </c:pt>
                <c:pt idx="584">
                  <c:v>44427</c:v>
                </c:pt>
                <c:pt idx="585">
                  <c:v>44428</c:v>
                </c:pt>
                <c:pt idx="586">
                  <c:v>44429</c:v>
                </c:pt>
                <c:pt idx="587">
                  <c:v>44430</c:v>
                </c:pt>
                <c:pt idx="588">
                  <c:v>44431</c:v>
                </c:pt>
                <c:pt idx="589">
                  <c:v>44432</c:v>
                </c:pt>
                <c:pt idx="590">
                  <c:v>44433</c:v>
                </c:pt>
                <c:pt idx="591">
                  <c:v>44434</c:v>
                </c:pt>
                <c:pt idx="592">
                  <c:v>44435</c:v>
                </c:pt>
                <c:pt idx="593">
                  <c:v>44436</c:v>
                </c:pt>
                <c:pt idx="594">
                  <c:v>44437</c:v>
                </c:pt>
                <c:pt idx="595">
                  <c:v>44438</c:v>
                </c:pt>
                <c:pt idx="596">
                  <c:v>44439</c:v>
                </c:pt>
                <c:pt idx="597">
                  <c:v>44440</c:v>
                </c:pt>
                <c:pt idx="598">
                  <c:v>44441</c:v>
                </c:pt>
                <c:pt idx="599">
                  <c:v>44442</c:v>
                </c:pt>
                <c:pt idx="600">
                  <c:v>44443</c:v>
                </c:pt>
                <c:pt idx="601">
                  <c:v>44444</c:v>
                </c:pt>
                <c:pt idx="602">
                  <c:v>44445</c:v>
                </c:pt>
                <c:pt idx="603">
                  <c:v>44446</c:v>
                </c:pt>
                <c:pt idx="604">
                  <c:v>44447</c:v>
                </c:pt>
                <c:pt idx="605">
                  <c:v>44448</c:v>
                </c:pt>
                <c:pt idx="606">
                  <c:v>44449</c:v>
                </c:pt>
                <c:pt idx="607">
                  <c:v>44450</c:v>
                </c:pt>
                <c:pt idx="608">
                  <c:v>44451</c:v>
                </c:pt>
                <c:pt idx="609">
                  <c:v>44452</c:v>
                </c:pt>
                <c:pt idx="610">
                  <c:v>44453</c:v>
                </c:pt>
                <c:pt idx="611">
                  <c:v>44454</c:v>
                </c:pt>
                <c:pt idx="612">
                  <c:v>44455</c:v>
                </c:pt>
                <c:pt idx="613">
                  <c:v>44456</c:v>
                </c:pt>
                <c:pt idx="614">
                  <c:v>44457</c:v>
                </c:pt>
                <c:pt idx="615">
                  <c:v>44458</c:v>
                </c:pt>
                <c:pt idx="616">
                  <c:v>44459</c:v>
                </c:pt>
                <c:pt idx="617">
                  <c:v>44460</c:v>
                </c:pt>
                <c:pt idx="618">
                  <c:v>44461</c:v>
                </c:pt>
                <c:pt idx="619">
                  <c:v>44462</c:v>
                </c:pt>
                <c:pt idx="620">
                  <c:v>44463</c:v>
                </c:pt>
                <c:pt idx="621">
                  <c:v>44464</c:v>
                </c:pt>
                <c:pt idx="622">
                  <c:v>44465</c:v>
                </c:pt>
                <c:pt idx="623">
                  <c:v>44466</c:v>
                </c:pt>
                <c:pt idx="624">
                  <c:v>44467</c:v>
                </c:pt>
                <c:pt idx="625">
                  <c:v>44468</c:v>
                </c:pt>
                <c:pt idx="626">
                  <c:v>44469</c:v>
                </c:pt>
                <c:pt idx="627">
                  <c:v>44470</c:v>
                </c:pt>
                <c:pt idx="628">
                  <c:v>44471</c:v>
                </c:pt>
                <c:pt idx="629">
                  <c:v>44472</c:v>
                </c:pt>
                <c:pt idx="630">
                  <c:v>44479</c:v>
                </c:pt>
              </c:numCache>
            </c:numRef>
          </c:cat>
          <c:val>
            <c:numRef>
              <c:f>Sheet2!$F$2:$F$632</c:f>
              <c:numCache>
                <c:formatCode>General</c:formatCode>
                <c:ptCount val="631"/>
                <c:pt idx="0">
                  <c:v>-2.3E-3</c:v>
                </c:pt>
                <c:pt idx="1">
                  <c:v>-1.36E-4</c:v>
                </c:pt>
                <c:pt idx="2">
                  <c:v>1.7299999999999999E-2</c:v>
                </c:pt>
                <c:pt idx="3">
                  <c:v>2.8299999999999999E-2</c:v>
                </c:pt>
                <c:pt idx="4">
                  <c:v>6.2500000000000003E-3</c:v>
                </c:pt>
                <c:pt idx="5">
                  <c:v>9.2899999999999996E-3</c:v>
                </c:pt>
                <c:pt idx="6">
                  <c:v>2.0299999999999999E-2</c:v>
                </c:pt>
                <c:pt idx="7">
                  <c:v>3.2399999999999998E-2</c:v>
                </c:pt>
                <c:pt idx="8">
                  <c:v>1.72E-2</c:v>
                </c:pt>
                <c:pt idx="9">
                  <c:v>4.0299999999999997E-3</c:v>
                </c:pt>
                <c:pt idx="10">
                  <c:v>-1.21E-2</c:v>
                </c:pt>
                <c:pt idx="11">
                  <c:v>1.2800000000000001E-2</c:v>
                </c:pt>
                <c:pt idx="12">
                  <c:v>1.7500000000000002E-2</c:v>
                </c:pt>
                <c:pt idx="13">
                  <c:v>2.4599999999999999E-3</c:v>
                </c:pt>
                <c:pt idx="14">
                  <c:v>-1.29E-2</c:v>
                </c:pt>
                <c:pt idx="15">
                  <c:v>-1.4500000000000001E-2</c:v>
                </c:pt>
                <c:pt idx="16">
                  <c:v>-9.1500000000000001E-3</c:v>
                </c:pt>
                <c:pt idx="17">
                  <c:v>5.7999999999999996E-3</c:v>
                </c:pt>
                <c:pt idx="18">
                  <c:v>8.5400000000000007E-3</c:v>
                </c:pt>
                <c:pt idx="19">
                  <c:v>-3.0200000000000001E-3</c:v>
                </c:pt>
                <c:pt idx="20">
                  <c:v>-1.9699999999999999E-2</c:v>
                </c:pt>
                <c:pt idx="21">
                  <c:v>-1.0699999999999999E-2</c:v>
                </c:pt>
                <c:pt idx="22">
                  <c:v>-8.7799999999999998E-4</c:v>
                </c:pt>
                <c:pt idx="23">
                  <c:v>-5.4799999999999996E-3</c:v>
                </c:pt>
                <c:pt idx="24">
                  <c:v>-1.49E-2</c:v>
                </c:pt>
                <c:pt idx="25">
                  <c:v>-1.66E-2</c:v>
                </c:pt>
                <c:pt idx="26">
                  <c:v>-5.1000000000000004E-3</c:v>
                </c:pt>
                <c:pt idx="27">
                  <c:v>1.06E-2</c:v>
                </c:pt>
                <c:pt idx="28">
                  <c:v>1.9E-3</c:v>
                </c:pt>
                <c:pt idx="29">
                  <c:v>-7.8300000000000002E-3</c:v>
                </c:pt>
                <c:pt idx="30">
                  <c:v>-8.1700000000000002E-4</c:v>
                </c:pt>
                <c:pt idx="31">
                  <c:v>-9.0199999999999997E-5</c:v>
                </c:pt>
                <c:pt idx="32">
                  <c:v>-5.2700000000000004E-3</c:v>
                </c:pt>
                <c:pt idx="33">
                  <c:v>-9.4800000000000006E-3</c:v>
                </c:pt>
                <c:pt idx="34">
                  <c:v>-1.01E-2</c:v>
                </c:pt>
                <c:pt idx="35">
                  <c:v>-7.1000000000000004E-3</c:v>
                </c:pt>
                <c:pt idx="36">
                  <c:v>-1.06E-2</c:v>
                </c:pt>
                <c:pt idx="37">
                  <c:v>-1.0699999999999999E-2</c:v>
                </c:pt>
                <c:pt idx="38">
                  <c:v>-1.35E-2</c:v>
                </c:pt>
                <c:pt idx="39">
                  <c:v>-1.4200000000000001E-2</c:v>
                </c:pt>
                <c:pt idx="40">
                  <c:v>-2.3300000000000001E-2</c:v>
                </c:pt>
                <c:pt idx="41">
                  <c:v>-2.76E-2</c:v>
                </c:pt>
                <c:pt idx="42">
                  <c:v>-3.5900000000000001E-2</c:v>
                </c:pt>
                <c:pt idx="43">
                  <c:v>-3.6700000000000003E-2</c:v>
                </c:pt>
                <c:pt idx="44">
                  <c:v>-2.7300000000000001E-2</c:v>
                </c:pt>
                <c:pt idx="45">
                  <c:v>-3.3799999999999997E-2</c:v>
                </c:pt>
                <c:pt idx="46">
                  <c:v>-4.8399999999999999E-2</c:v>
                </c:pt>
                <c:pt idx="47">
                  <c:v>-2.9000000000000001E-2</c:v>
                </c:pt>
                <c:pt idx="48">
                  <c:v>-4.19E-2</c:v>
                </c:pt>
                <c:pt idx="49">
                  <c:v>-2.81E-2</c:v>
                </c:pt>
                <c:pt idx="50">
                  <c:v>-1.7299999999999999E-2</c:v>
                </c:pt>
                <c:pt idx="51">
                  <c:v>-2.9600000000000001E-2</c:v>
                </c:pt>
                <c:pt idx="52">
                  <c:v>-3.7999999999999999E-2</c:v>
                </c:pt>
                <c:pt idx="53">
                  <c:v>-2.86E-2</c:v>
                </c:pt>
                <c:pt idx="54">
                  <c:v>-9.6600000000000002E-3</c:v>
                </c:pt>
                <c:pt idx="55">
                  <c:v>1.55E-2</c:v>
                </c:pt>
                <c:pt idx="56">
                  <c:v>7.9399999999999991E-3</c:v>
                </c:pt>
                <c:pt idx="57">
                  <c:v>-5.3099999999999996E-3</c:v>
                </c:pt>
                <c:pt idx="58">
                  <c:v>-1.06E-2</c:v>
                </c:pt>
                <c:pt idx="59">
                  <c:v>-1.7900000000000001E-5</c:v>
                </c:pt>
                <c:pt idx="60">
                  <c:v>1.29E-2</c:v>
                </c:pt>
                <c:pt idx="61">
                  <c:v>2.8300000000000001E-3</c:v>
                </c:pt>
                <c:pt idx="62">
                  <c:v>-1.72E-2</c:v>
                </c:pt>
                <c:pt idx="63">
                  <c:v>-9.7000000000000003E-3</c:v>
                </c:pt>
                <c:pt idx="64">
                  <c:v>-1.4200000000000001E-2</c:v>
                </c:pt>
                <c:pt idx="65">
                  <c:v>-2.9000000000000001E-2</c:v>
                </c:pt>
                <c:pt idx="66">
                  <c:v>-5.11E-2</c:v>
                </c:pt>
                <c:pt idx="67">
                  <c:v>-8.5099999999999995E-2</c:v>
                </c:pt>
                <c:pt idx="68">
                  <c:v>-0.112</c:v>
                </c:pt>
                <c:pt idx="69">
                  <c:v>-0.126</c:v>
                </c:pt>
                <c:pt idx="70">
                  <c:v>-0.16300000000000001</c:v>
                </c:pt>
                <c:pt idx="71">
                  <c:v>-0.188</c:v>
                </c:pt>
                <c:pt idx="72">
                  <c:v>-0.20599999999999999</c:v>
                </c:pt>
                <c:pt idx="73">
                  <c:v>-0.22700000000000001</c:v>
                </c:pt>
                <c:pt idx="74">
                  <c:v>-0.251</c:v>
                </c:pt>
                <c:pt idx="75">
                  <c:v>-0.27100000000000002</c:v>
                </c:pt>
                <c:pt idx="76">
                  <c:v>-0.28899999999999998</c:v>
                </c:pt>
                <c:pt idx="77">
                  <c:v>-0.28899999999999998</c:v>
                </c:pt>
                <c:pt idx="78">
                  <c:v>-0.27200000000000002</c:v>
                </c:pt>
                <c:pt idx="79">
                  <c:v>-0.26100000000000001</c:v>
                </c:pt>
                <c:pt idx="80">
                  <c:v>-0.255</c:v>
                </c:pt>
                <c:pt idx="81">
                  <c:v>-0.251</c:v>
                </c:pt>
                <c:pt idx="82">
                  <c:v>-0.247</c:v>
                </c:pt>
                <c:pt idx="83">
                  <c:v>-0.23699999999999999</c:v>
                </c:pt>
                <c:pt idx="84">
                  <c:v>-0.23</c:v>
                </c:pt>
                <c:pt idx="85">
                  <c:v>-0.24</c:v>
                </c:pt>
                <c:pt idx="86">
                  <c:v>-0.251</c:v>
                </c:pt>
                <c:pt idx="87">
                  <c:v>-0.253</c:v>
                </c:pt>
                <c:pt idx="88">
                  <c:v>-0.254</c:v>
                </c:pt>
                <c:pt idx="89">
                  <c:v>-0.252</c:v>
                </c:pt>
                <c:pt idx="90">
                  <c:v>-0.27300000000000002</c:v>
                </c:pt>
                <c:pt idx="91">
                  <c:v>-0.27400000000000002</c:v>
                </c:pt>
                <c:pt idx="92">
                  <c:v>-0.21199999999999999</c:v>
                </c:pt>
                <c:pt idx="93">
                  <c:v>-0.17799999999999999</c:v>
                </c:pt>
                <c:pt idx="94">
                  <c:v>-0.161</c:v>
                </c:pt>
                <c:pt idx="95">
                  <c:v>-0.153</c:v>
                </c:pt>
                <c:pt idx="96">
                  <c:v>-0.14599999999999999</c:v>
                </c:pt>
                <c:pt idx="97">
                  <c:v>-0.114</c:v>
                </c:pt>
                <c:pt idx="98">
                  <c:v>-0.106</c:v>
                </c:pt>
                <c:pt idx="99">
                  <c:v>-0.125</c:v>
                </c:pt>
                <c:pt idx="100">
                  <c:v>-0.14000000000000001</c:v>
                </c:pt>
                <c:pt idx="101">
                  <c:v>-0.16600000000000001</c:v>
                </c:pt>
                <c:pt idx="102">
                  <c:v>-0.16</c:v>
                </c:pt>
                <c:pt idx="103">
                  <c:v>-0.153</c:v>
                </c:pt>
                <c:pt idx="104">
                  <c:v>-0.153</c:v>
                </c:pt>
                <c:pt idx="105">
                  <c:v>-0.14599999999999999</c:v>
                </c:pt>
                <c:pt idx="106">
                  <c:v>-0.159</c:v>
                </c:pt>
                <c:pt idx="107">
                  <c:v>-0.151</c:v>
                </c:pt>
                <c:pt idx="108">
                  <c:v>-0.123</c:v>
                </c:pt>
                <c:pt idx="109">
                  <c:v>-0.112</c:v>
                </c:pt>
                <c:pt idx="110">
                  <c:v>-0.111</c:v>
                </c:pt>
                <c:pt idx="111">
                  <c:v>-0.106</c:v>
                </c:pt>
                <c:pt idx="112">
                  <c:v>-9.4200000000000006E-2</c:v>
                </c:pt>
                <c:pt idx="113">
                  <c:v>-9.1300000000000006E-2</c:v>
                </c:pt>
                <c:pt idx="114">
                  <c:v>-9.2799999999999994E-2</c:v>
                </c:pt>
                <c:pt idx="115">
                  <c:v>-9.01E-2</c:v>
                </c:pt>
                <c:pt idx="116">
                  <c:v>-8.8900000000000007E-2</c:v>
                </c:pt>
                <c:pt idx="117">
                  <c:v>-7.2999999999999995E-2</c:v>
                </c:pt>
                <c:pt idx="118">
                  <c:v>-7.6200000000000004E-2</c:v>
                </c:pt>
                <c:pt idx="119">
                  <c:v>-9.5799999999999996E-2</c:v>
                </c:pt>
                <c:pt idx="120">
                  <c:v>-9.9099999999999994E-2</c:v>
                </c:pt>
                <c:pt idx="121">
                  <c:v>-8.9899999999999994E-2</c:v>
                </c:pt>
                <c:pt idx="122">
                  <c:v>-8.6499999999999994E-2</c:v>
                </c:pt>
                <c:pt idx="123">
                  <c:v>-8.8499999999999995E-2</c:v>
                </c:pt>
                <c:pt idx="124">
                  <c:v>-9.3799999999999994E-2</c:v>
                </c:pt>
                <c:pt idx="125">
                  <c:v>-8.3500000000000005E-2</c:v>
                </c:pt>
                <c:pt idx="126">
                  <c:v>-6.4500000000000002E-2</c:v>
                </c:pt>
                <c:pt idx="127">
                  <c:v>-6.3700000000000007E-2</c:v>
                </c:pt>
                <c:pt idx="128">
                  <c:v>-6.6900000000000001E-2</c:v>
                </c:pt>
                <c:pt idx="129">
                  <c:v>-6.0299999999999999E-2</c:v>
                </c:pt>
                <c:pt idx="130">
                  <c:v>-5.16E-2</c:v>
                </c:pt>
                <c:pt idx="131">
                  <c:v>-5.1799999999999999E-2</c:v>
                </c:pt>
                <c:pt idx="132">
                  <c:v>-5.7700000000000001E-2</c:v>
                </c:pt>
                <c:pt idx="133">
                  <c:v>-6.0600000000000001E-2</c:v>
                </c:pt>
                <c:pt idx="134">
                  <c:v>-6.7799999999999999E-2</c:v>
                </c:pt>
                <c:pt idx="135">
                  <c:v>-5.4899999999999997E-2</c:v>
                </c:pt>
                <c:pt idx="136">
                  <c:v>-5.3999999999999999E-2</c:v>
                </c:pt>
                <c:pt idx="137">
                  <c:v>-6.6799999999999998E-2</c:v>
                </c:pt>
                <c:pt idx="138">
                  <c:v>-6.8199999999999997E-2</c:v>
                </c:pt>
                <c:pt idx="139">
                  <c:v>-7.4399999999999994E-2</c:v>
                </c:pt>
                <c:pt idx="140">
                  <c:v>-5.6500000000000002E-2</c:v>
                </c:pt>
                <c:pt idx="141">
                  <c:v>-3.95E-2</c:v>
                </c:pt>
                <c:pt idx="142">
                  <c:v>-6.0900000000000003E-2</c:v>
                </c:pt>
                <c:pt idx="143">
                  <c:v>-6.4000000000000001E-2</c:v>
                </c:pt>
                <c:pt idx="144">
                  <c:v>-4.6399999999999997E-2</c:v>
                </c:pt>
                <c:pt idx="145">
                  <c:v>-3.73E-2</c:v>
                </c:pt>
                <c:pt idx="146">
                  <c:v>-1.9099999999999999E-2</c:v>
                </c:pt>
                <c:pt idx="147">
                  <c:v>-2.4E-2</c:v>
                </c:pt>
                <c:pt idx="148">
                  <c:v>-3.4700000000000002E-2</c:v>
                </c:pt>
                <c:pt idx="149">
                  <c:v>-2.63E-2</c:v>
                </c:pt>
                <c:pt idx="150">
                  <c:v>-2.1999999999999999E-2</c:v>
                </c:pt>
                <c:pt idx="151">
                  <c:v>-2.5600000000000001E-2</c:v>
                </c:pt>
                <c:pt idx="152">
                  <c:v>-3.1099999999999999E-2</c:v>
                </c:pt>
                <c:pt idx="153">
                  <c:v>-4.0300000000000002E-2</c:v>
                </c:pt>
                <c:pt idx="154">
                  <c:v>-4.1599999999999998E-2</c:v>
                </c:pt>
                <c:pt idx="155">
                  <c:v>-3.2399999999999998E-2</c:v>
                </c:pt>
                <c:pt idx="156">
                  <c:v>-2.4E-2</c:v>
                </c:pt>
                <c:pt idx="157">
                  <c:v>-1.6899999999999998E-2</c:v>
                </c:pt>
                <c:pt idx="158">
                  <c:v>-0.01</c:v>
                </c:pt>
                <c:pt idx="159">
                  <c:v>-9.4499999999999998E-4</c:v>
                </c:pt>
                <c:pt idx="160">
                  <c:v>4.8599999999999997E-3</c:v>
                </c:pt>
                <c:pt idx="161">
                  <c:v>2.31E-3</c:v>
                </c:pt>
                <c:pt idx="162">
                  <c:v>-7.9100000000000004E-3</c:v>
                </c:pt>
                <c:pt idx="163">
                  <c:v>-1.95E-2</c:v>
                </c:pt>
                <c:pt idx="164">
                  <c:v>-3.7400000000000003E-2</c:v>
                </c:pt>
                <c:pt idx="165">
                  <c:v>-5.2900000000000003E-2</c:v>
                </c:pt>
                <c:pt idx="166">
                  <c:v>-6.3600000000000004E-2</c:v>
                </c:pt>
                <c:pt idx="167">
                  <c:v>-7.1300000000000002E-2</c:v>
                </c:pt>
                <c:pt idx="168">
                  <c:v>-6.7199999999999996E-2</c:v>
                </c:pt>
                <c:pt idx="169">
                  <c:v>-5.1799999999999999E-2</c:v>
                </c:pt>
                <c:pt idx="170">
                  <c:v>-4.3499999999999997E-2</c:v>
                </c:pt>
                <c:pt idx="171">
                  <c:v>-2.9600000000000001E-2</c:v>
                </c:pt>
                <c:pt idx="172">
                  <c:v>-4.1799999999999997E-2</c:v>
                </c:pt>
                <c:pt idx="173">
                  <c:v>-1.3299999999999999E-2</c:v>
                </c:pt>
                <c:pt idx="174">
                  <c:v>-4.7299999999999998E-3</c:v>
                </c:pt>
                <c:pt idx="175">
                  <c:v>-6.5599999999999999E-3</c:v>
                </c:pt>
                <c:pt idx="176">
                  <c:v>-5.5100000000000001E-3</c:v>
                </c:pt>
                <c:pt idx="177">
                  <c:v>-1.7899999999999999E-2</c:v>
                </c:pt>
                <c:pt idx="178">
                  <c:v>-2.8400000000000002E-2</c:v>
                </c:pt>
                <c:pt idx="179">
                  <c:v>-2.3900000000000001E-2</c:v>
                </c:pt>
                <c:pt idx="180">
                  <c:v>-2.5100000000000001E-2</c:v>
                </c:pt>
                <c:pt idx="181">
                  <c:v>-1.9599999999999999E-2</c:v>
                </c:pt>
                <c:pt idx="182">
                  <c:v>-2.98E-2</c:v>
                </c:pt>
                <c:pt idx="183">
                  <c:v>-4.1799999999999997E-2</c:v>
                </c:pt>
                <c:pt idx="184">
                  <c:v>-3.1199999999999999E-2</c:v>
                </c:pt>
                <c:pt idx="185">
                  <c:v>-2.64E-2</c:v>
                </c:pt>
                <c:pt idx="186">
                  <c:v>-2.6499999999999999E-2</c:v>
                </c:pt>
                <c:pt idx="187">
                  <c:v>-2.47E-2</c:v>
                </c:pt>
                <c:pt idx="188">
                  <c:v>-2.3800000000000002E-2</c:v>
                </c:pt>
                <c:pt idx="189">
                  <c:v>-2.6200000000000001E-2</c:v>
                </c:pt>
                <c:pt idx="190">
                  <c:v>-2.7300000000000001E-2</c:v>
                </c:pt>
                <c:pt idx="191">
                  <c:v>-2.76E-2</c:v>
                </c:pt>
                <c:pt idx="192">
                  <c:v>-2.1999999999999999E-2</c:v>
                </c:pt>
                <c:pt idx="193">
                  <c:v>-1.67E-2</c:v>
                </c:pt>
                <c:pt idx="194">
                  <c:v>-1.8499999999999999E-2</c:v>
                </c:pt>
                <c:pt idx="195">
                  <c:v>-2.12E-2</c:v>
                </c:pt>
                <c:pt idx="196">
                  <c:v>-2.53E-2</c:v>
                </c:pt>
                <c:pt idx="197">
                  <c:v>-2.69E-2</c:v>
                </c:pt>
                <c:pt idx="198">
                  <c:v>-3.0700000000000002E-2</c:v>
                </c:pt>
                <c:pt idx="199">
                  <c:v>-3.6299999999999999E-2</c:v>
                </c:pt>
                <c:pt idx="200">
                  <c:v>-3.39E-2</c:v>
                </c:pt>
                <c:pt idx="201">
                  <c:v>-3.6600000000000001E-2</c:v>
                </c:pt>
                <c:pt idx="202">
                  <c:v>-4.6300000000000001E-2</c:v>
                </c:pt>
                <c:pt idx="203">
                  <c:v>-3.3300000000000003E-2</c:v>
                </c:pt>
                <c:pt idx="204">
                  <c:v>-2.3699999999999999E-2</c:v>
                </c:pt>
                <c:pt idx="205">
                  <c:v>-2.1600000000000001E-2</c:v>
                </c:pt>
                <c:pt idx="206">
                  <c:v>-1.8499999999999999E-2</c:v>
                </c:pt>
                <c:pt idx="207">
                  <c:v>-1.6799999999999999E-2</c:v>
                </c:pt>
                <c:pt idx="208">
                  <c:v>-4.2100000000000002E-3</c:v>
                </c:pt>
                <c:pt idx="209">
                  <c:v>1.37E-2</c:v>
                </c:pt>
                <c:pt idx="210">
                  <c:v>7.4200000000000004E-3</c:v>
                </c:pt>
                <c:pt idx="211">
                  <c:v>3.4299999999999999E-4</c:v>
                </c:pt>
                <c:pt idx="212">
                  <c:v>4.7000000000000002E-3</c:v>
                </c:pt>
                <c:pt idx="213">
                  <c:v>8.5400000000000007E-3</c:v>
                </c:pt>
                <c:pt idx="214">
                  <c:v>7.8600000000000007E-3</c:v>
                </c:pt>
                <c:pt idx="215">
                  <c:v>2.0799999999999998E-3</c:v>
                </c:pt>
                <c:pt idx="216">
                  <c:v>-1.5100000000000001E-3</c:v>
                </c:pt>
                <c:pt idx="217">
                  <c:v>-2.31E-3</c:v>
                </c:pt>
                <c:pt idx="218">
                  <c:v>-2.31E-3</c:v>
                </c:pt>
                <c:pt idx="219">
                  <c:v>4.8700000000000002E-4</c:v>
                </c:pt>
                <c:pt idx="220">
                  <c:v>7.7799999999999996E-3</c:v>
                </c:pt>
                <c:pt idx="221">
                  <c:v>7.5799999999999999E-3</c:v>
                </c:pt>
                <c:pt idx="222">
                  <c:v>1.3599999999999999E-2</c:v>
                </c:pt>
                <c:pt idx="223">
                  <c:v>1.2999999999999999E-2</c:v>
                </c:pt>
                <c:pt idx="224">
                  <c:v>8.5000000000000006E-3</c:v>
                </c:pt>
                <c:pt idx="225">
                  <c:v>1.01E-2</c:v>
                </c:pt>
                <c:pt idx="226">
                  <c:v>1.61E-2</c:v>
                </c:pt>
                <c:pt idx="227">
                  <c:v>1.6299999999999999E-2</c:v>
                </c:pt>
                <c:pt idx="228">
                  <c:v>1.52E-2</c:v>
                </c:pt>
                <c:pt idx="229">
                  <c:v>8.4100000000000008E-3</c:v>
                </c:pt>
                <c:pt idx="230">
                  <c:v>-2.66E-3</c:v>
                </c:pt>
                <c:pt idx="231">
                  <c:v>2.2000000000000001E-3</c:v>
                </c:pt>
                <c:pt idx="232">
                  <c:v>1.6500000000000001E-2</c:v>
                </c:pt>
                <c:pt idx="233">
                  <c:v>2.52E-2</c:v>
                </c:pt>
                <c:pt idx="234">
                  <c:v>3.3500000000000002E-2</c:v>
                </c:pt>
                <c:pt idx="235">
                  <c:v>2.4799999999999999E-2</c:v>
                </c:pt>
                <c:pt idx="236">
                  <c:v>3.44E-2</c:v>
                </c:pt>
                <c:pt idx="237">
                  <c:v>4.65E-2</c:v>
                </c:pt>
                <c:pt idx="238">
                  <c:v>1.7299999999999999E-2</c:v>
                </c:pt>
                <c:pt idx="239">
                  <c:v>-1.7999999999999999E-2</c:v>
                </c:pt>
                <c:pt idx="240">
                  <c:v>1.83E-2</c:v>
                </c:pt>
                <c:pt idx="241">
                  <c:v>1.0200000000000001E-2</c:v>
                </c:pt>
                <c:pt idx="242">
                  <c:v>6.3400000000000001E-3</c:v>
                </c:pt>
                <c:pt idx="243">
                  <c:v>-3.4099999999999998E-3</c:v>
                </c:pt>
                <c:pt idx="244">
                  <c:v>-1.89E-2</c:v>
                </c:pt>
                <c:pt idx="245">
                  <c:v>-2.53E-2</c:v>
                </c:pt>
                <c:pt idx="246">
                  <c:v>-1.54E-2</c:v>
                </c:pt>
                <c:pt idx="247">
                  <c:v>-2.86E-2</c:v>
                </c:pt>
                <c:pt idx="248">
                  <c:v>-2.4299999999999999E-2</c:v>
                </c:pt>
                <c:pt idx="249">
                  <c:v>-1.2699999999999999E-2</c:v>
                </c:pt>
                <c:pt idx="250">
                  <c:v>4.66E-4</c:v>
                </c:pt>
                <c:pt idx="251">
                  <c:v>9.5200000000000007E-3</c:v>
                </c:pt>
                <c:pt idx="252">
                  <c:v>8.3599999999999994E-3</c:v>
                </c:pt>
                <c:pt idx="253">
                  <c:v>3.0500000000000002E-3</c:v>
                </c:pt>
                <c:pt idx="254">
                  <c:v>1.34E-2</c:v>
                </c:pt>
                <c:pt idx="255">
                  <c:v>0.02</c:v>
                </c:pt>
                <c:pt idx="256">
                  <c:v>1.67E-2</c:v>
                </c:pt>
                <c:pt idx="257">
                  <c:v>1.35E-2</c:v>
                </c:pt>
                <c:pt idx="258">
                  <c:v>1.32E-2</c:v>
                </c:pt>
                <c:pt idx="259">
                  <c:v>1.0699999999999999E-2</c:v>
                </c:pt>
                <c:pt idx="260">
                  <c:v>1.15E-2</c:v>
                </c:pt>
                <c:pt idx="261">
                  <c:v>4.4299999999999999E-3</c:v>
                </c:pt>
                <c:pt idx="262">
                  <c:v>-2.5700000000000001E-4</c:v>
                </c:pt>
                <c:pt idx="263">
                  <c:v>4.6100000000000004E-3</c:v>
                </c:pt>
                <c:pt idx="264">
                  <c:v>2.0600000000000002E-3</c:v>
                </c:pt>
                <c:pt idx="265">
                  <c:v>5.1700000000000001E-3</c:v>
                </c:pt>
                <c:pt idx="266">
                  <c:v>1.6E-2</c:v>
                </c:pt>
                <c:pt idx="267">
                  <c:v>1.55E-2</c:v>
                </c:pt>
                <c:pt idx="268">
                  <c:v>1.12E-2</c:v>
                </c:pt>
                <c:pt idx="269">
                  <c:v>1.55E-2</c:v>
                </c:pt>
                <c:pt idx="270">
                  <c:v>2.1399999999999999E-2</c:v>
                </c:pt>
                <c:pt idx="271">
                  <c:v>1.9E-2</c:v>
                </c:pt>
                <c:pt idx="272">
                  <c:v>1.46E-2</c:v>
                </c:pt>
                <c:pt idx="273">
                  <c:v>9.8099999999999993E-3</c:v>
                </c:pt>
                <c:pt idx="274">
                  <c:v>1.1900000000000001E-2</c:v>
                </c:pt>
                <c:pt idx="275">
                  <c:v>1.5599999999999999E-2</c:v>
                </c:pt>
                <c:pt idx="276">
                  <c:v>2.1299999999999999E-2</c:v>
                </c:pt>
                <c:pt idx="277">
                  <c:v>6.5399999999999998E-3</c:v>
                </c:pt>
                <c:pt idx="278">
                  <c:v>9.3600000000000003E-3</c:v>
                </c:pt>
                <c:pt idx="279">
                  <c:v>1.46E-2</c:v>
                </c:pt>
                <c:pt idx="280">
                  <c:v>9.3200000000000002E-3</c:v>
                </c:pt>
                <c:pt idx="281">
                  <c:v>7.1700000000000002E-3</c:v>
                </c:pt>
                <c:pt idx="282">
                  <c:v>2.31E-3</c:v>
                </c:pt>
                <c:pt idx="283">
                  <c:v>5.8900000000000003E-3</c:v>
                </c:pt>
                <c:pt idx="284">
                  <c:v>1.0500000000000001E-2</c:v>
                </c:pt>
                <c:pt idx="285">
                  <c:v>1.37E-2</c:v>
                </c:pt>
                <c:pt idx="286">
                  <c:v>9.6699999999999998E-3</c:v>
                </c:pt>
                <c:pt idx="287">
                  <c:v>2.0899999999999998E-3</c:v>
                </c:pt>
                <c:pt idx="288">
                  <c:v>1.8799999999999999E-3</c:v>
                </c:pt>
                <c:pt idx="289">
                  <c:v>1.09E-3</c:v>
                </c:pt>
                <c:pt idx="290">
                  <c:v>3.1700000000000001E-4</c:v>
                </c:pt>
                <c:pt idx="291">
                  <c:v>8.3599999999999994E-3</c:v>
                </c:pt>
                <c:pt idx="292">
                  <c:v>1.66E-3</c:v>
                </c:pt>
                <c:pt idx="293">
                  <c:v>-1.83E-2</c:v>
                </c:pt>
                <c:pt idx="294">
                  <c:v>-7.3600000000000002E-3</c:v>
                </c:pt>
                <c:pt idx="295">
                  <c:v>-5.4799999999999996E-3</c:v>
                </c:pt>
                <c:pt idx="296">
                  <c:v>-1.26E-2</c:v>
                </c:pt>
                <c:pt idx="297">
                  <c:v>-1.61E-2</c:v>
                </c:pt>
                <c:pt idx="298">
                  <c:v>-1.6799999999999999E-2</c:v>
                </c:pt>
                <c:pt idx="299">
                  <c:v>-2.5500000000000002E-3</c:v>
                </c:pt>
                <c:pt idx="300">
                  <c:v>1.9300000000000001E-2</c:v>
                </c:pt>
                <c:pt idx="301">
                  <c:v>1.04E-2</c:v>
                </c:pt>
                <c:pt idx="302">
                  <c:v>1.5599999999999999E-2</c:v>
                </c:pt>
                <c:pt idx="303">
                  <c:v>3.5799999999999998E-2</c:v>
                </c:pt>
                <c:pt idx="304">
                  <c:v>2.7199999999999998E-2</c:v>
                </c:pt>
                <c:pt idx="305">
                  <c:v>3.2399999999999998E-2</c:v>
                </c:pt>
                <c:pt idx="306">
                  <c:v>3.2000000000000001E-2</c:v>
                </c:pt>
                <c:pt idx="307">
                  <c:v>2.86E-2</c:v>
                </c:pt>
                <c:pt idx="308">
                  <c:v>2.9899999999999999E-2</c:v>
                </c:pt>
                <c:pt idx="309">
                  <c:v>2.3099999999999999E-2</c:v>
                </c:pt>
                <c:pt idx="310">
                  <c:v>3.5000000000000003E-2</c:v>
                </c:pt>
                <c:pt idx="311">
                  <c:v>3.1899999999999998E-2</c:v>
                </c:pt>
                <c:pt idx="312">
                  <c:v>2.6499999999999999E-2</c:v>
                </c:pt>
                <c:pt idx="313">
                  <c:v>2.1399999999999999E-2</c:v>
                </c:pt>
                <c:pt idx="314">
                  <c:v>2.7799999999999998E-2</c:v>
                </c:pt>
                <c:pt idx="315">
                  <c:v>1.83E-2</c:v>
                </c:pt>
                <c:pt idx="316">
                  <c:v>1.41E-2</c:v>
                </c:pt>
                <c:pt idx="317">
                  <c:v>-4.7199999999999999E-2</c:v>
                </c:pt>
                <c:pt idx="318">
                  <c:v>-9.8400000000000001E-2</c:v>
                </c:pt>
                <c:pt idx="319">
                  <c:v>-0.108</c:v>
                </c:pt>
                <c:pt idx="320">
                  <c:v>-6.6299999999999998E-2</c:v>
                </c:pt>
                <c:pt idx="321">
                  <c:v>-7.9200000000000007E-2</c:v>
                </c:pt>
                <c:pt idx="322">
                  <c:v>-0.11899999999999999</c:v>
                </c:pt>
                <c:pt idx="323">
                  <c:v>-3.9100000000000003E-2</c:v>
                </c:pt>
                <c:pt idx="324">
                  <c:v>-1.38E-2</c:v>
                </c:pt>
                <c:pt idx="325">
                  <c:v>6.0499999999999998E-3</c:v>
                </c:pt>
                <c:pt idx="326">
                  <c:v>1.8200000000000001E-2</c:v>
                </c:pt>
                <c:pt idx="327">
                  <c:v>-2.1399999999999999E-2</c:v>
                </c:pt>
                <c:pt idx="328">
                  <c:v>1.5800000000000002E-2</c:v>
                </c:pt>
                <c:pt idx="329">
                  <c:v>1.67E-2</c:v>
                </c:pt>
                <c:pt idx="330">
                  <c:v>-1.66E-2</c:v>
                </c:pt>
                <c:pt idx="331">
                  <c:v>-1.9300000000000001E-2</c:v>
                </c:pt>
                <c:pt idx="332">
                  <c:v>5.6599999999999999E-4</c:v>
                </c:pt>
                <c:pt idx="333">
                  <c:v>-2.0400000000000001E-3</c:v>
                </c:pt>
                <c:pt idx="334">
                  <c:v>-7.9000000000000008E-3</c:v>
                </c:pt>
                <c:pt idx="335">
                  <c:v>-1.4200000000000001E-2</c:v>
                </c:pt>
                <c:pt idx="336">
                  <c:v>-2.2499999999999999E-2</c:v>
                </c:pt>
                <c:pt idx="337">
                  <c:v>-1.4500000000000001E-2</c:v>
                </c:pt>
                <c:pt idx="338">
                  <c:v>-2.0199999999999999E-2</c:v>
                </c:pt>
                <c:pt idx="339">
                  <c:v>-3.0599999999999999E-2</c:v>
                </c:pt>
                <c:pt idx="340">
                  <c:v>-3.5200000000000002E-2</c:v>
                </c:pt>
                <c:pt idx="341">
                  <c:v>-3.4799999999999998E-2</c:v>
                </c:pt>
                <c:pt idx="342">
                  <c:v>-4.0899999999999999E-2</c:v>
                </c:pt>
                <c:pt idx="343">
                  <c:v>-1.35E-2</c:v>
                </c:pt>
                <c:pt idx="344">
                  <c:v>1.03E-2</c:v>
                </c:pt>
                <c:pt idx="345">
                  <c:v>2.9100000000000001E-2</c:v>
                </c:pt>
                <c:pt idx="346">
                  <c:v>5.0700000000000002E-2</c:v>
                </c:pt>
                <c:pt idx="347">
                  <c:v>5.0299999999999997E-2</c:v>
                </c:pt>
                <c:pt idx="348">
                  <c:v>6.6500000000000004E-2</c:v>
                </c:pt>
                <c:pt idx="349">
                  <c:v>3.5499999999999997E-2</c:v>
                </c:pt>
                <c:pt idx="350">
                  <c:v>4.1700000000000001E-2</c:v>
                </c:pt>
                <c:pt idx="351">
                  <c:v>3.6499999999999998E-2</c:v>
                </c:pt>
                <c:pt idx="352">
                  <c:v>2.4500000000000001E-2</c:v>
                </c:pt>
                <c:pt idx="353">
                  <c:v>2.07E-2</c:v>
                </c:pt>
                <c:pt idx="354">
                  <c:v>-1.04E-2</c:v>
                </c:pt>
                <c:pt idx="355">
                  <c:v>-1.7000000000000001E-2</c:v>
                </c:pt>
                <c:pt idx="356">
                  <c:v>4.2000000000000003E-2</c:v>
                </c:pt>
                <c:pt idx="357">
                  <c:v>4.3400000000000001E-2</c:v>
                </c:pt>
                <c:pt idx="358">
                  <c:v>3.0300000000000001E-2</c:v>
                </c:pt>
                <c:pt idx="359">
                  <c:v>9.0999999999999998E-2</c:v>
                </c:pt>
                <c:pt idx="360">
                  <c:v>0.129</c:v>
                </c:pt>
                <c:pt idx="361">
                  <c:v>0.13200000000000001</c:v>
                </c:pt>
                <c:pt idx="362">
                  <c:v>0.17599999999999999</c:v>
                </c:pt>
                <c:pt idx="363">
                  <c:v>0.22</c:v>
                </c:pt>
                <c:pt idx="364">
                  <c:v>0.187</c:v>
                </c:pt>
                <c:pt idx="365">
                  <c:v>0.16300000000000001</c:v>
                </c:pt>
                <c:pt idx="366">
                  <c:v>0.16900000000000001</c:v>
                </c:pt>
                <c:pt idx="367">
                  <c:v>0.17699999999999999</c:v>
                </c:pt>
                <c:pt idx="368">
                  <c:v>0.192</c:v>
                </c:pt>
                <c:pt idx="369">
                  <c:v>0.19400000000000001</c:v>
                </c:pt>
                <c:pt idx="370">
                  <c:v>0.16600000000000001</c:v>
                </c:pt>
                <c:pt idx="371">
                  <c:v>0.14399999999999999</c:v>
                </c:pt>
                <c:pt idx="372">
                  <c:v>0.155</c:v>
                </c:pt>
                <c:pt idx="373">
                  <c:v>0.156</c:v>
                </c:pt>
                <c:pt idx="374">
                  <c:v>0.16700000000000001</c:v>
                </c:pt>
                <c:pt idx="375">
                  <c:v>0.124</c:v>
                </c:pt>
                <c:pt idx="376">
                  <c:v>0.106</c:v>
                </c:pt>
                <c:pt idx="377">
                  <c:v>0.128</c:v>
                </c:pt>
                <c:pt idx="378">
                  <c:v>0.113</c:v>
                </c:pt>
                <c:pt idx="379">
                  <c:v>8.4900000000000003E-2</c:v>
                </c:pt>
                <c:pt idx="380">
                  <c:v>6.1600000000000002E-2</c:v>
                </c:pt>
                <c:pt idx="381">
                  <c:v>5.9499999999999997E-2</c:v>
                </c:pt>
                <c:pt idx="382">
                  <c:v>7.8700000000000006E-2</c:v>
                </c:pt>
                <c:pt idx="383">
                  <c:v>9.7000000000000003E-2</c:v>
                </c:pt>
                <c:pt idx="384">
                  <c:v>7.3899999999999993E-2</c:v>
                </c:pt>
                <c:pt idx="385">
                  <c:v>7.7100000000000002E-2</c:v>
                </c:pt>
                <c:pt idx="386">
                  <c:v>8.8800000000000004E-2</c:v>
                </c:pt>
                <c:pt idx="387">
                  <c:v>0.11600000000000001</c:v>
                </c:pt>
                <c:pt idx="388">
                  <c:v>0.14199999999999999</c:v>
                </c:pt>
                <c:pt idx="389">
                  <c:v>0.14499999999999999</c:v>
                </c:pt>
                <c:pt idx="390">
                  <c:v>0.152</c:v>
                </c:pt>
                <c:pt idx="391">
                  <c:v>0.182</c:v>
                </c:pt>
                <c:pt idx="392">
                  <c:v>0.182</c:v>
                </c:pt>
                <c:pt idx="393">
                  <c:v>0.17799999999999999</c:v>
                </c:pt>
                <c:pt idx="394">
                  <c:v>0.158</c:v>
                </c:pt>
                <c:pt idx="395">
                  <c:v>0.13300000000000001</c:v>
                </c:pt>
                <c:pt idx="396">
                  <c:v>0.125</c:v>
                </c:pt>
                <c:pt idx="397">
                  <c:v>0.107</c:v>
                </c:pt>
                <c:pt idx="398">
                  <c:v>7.7299999999999994E-2</c:v>
                </c:pt>
                <c:pt idx="399">
                  <c:v>5.0999999999999997E-2</c:v>
                </c:pt>
                <c:pt idx="400">
                  <c:v>4.4200000000000003E-2</c:v>
                </c:pt>
                <c:pt idx="401">
                  <c:v>4.0300000000000002E-2</c:v>
                </c:pt>
                <c:pt idx="402">
                  <c:v>4.3799999999999999E-2</c:v>
                </c:pt>
                <c:pt idx="403">
                  <c:v>2.81E-2</c:v>
                </c:pt>
                <c:pt idx="404">
                  <c:v>3.0800000000000001E-2</c:v>
                </c:pt>
                <c:pt idx="405">
                  <c:v>4.4200000000000003E-2</c:v>
                </c:pt>
                <c:pt idx="406">
                  <c:v>3.6499999999999998E-2</c:v>
                </c:pt>
                <c:pt idx="407">
                  <c:v>5.0099999999999999E-2</c:v>
                </c:pt>
                <c:pt idx="408">
                  <c:v>5.3900000000000003E-2</c:v>
                </c:pt>
                <c:pt idx="409">
                  <c:v>5.62E-2</c:v>
                </c:pt>
                <c:pt idx="410">
                  <c:v>4.48E-2</c:v>
                </c:pt>
                <c:pt idx="411">
                  <c:v>1.41E-2</c:v>
                </c:pt>
                <c:pt idx="412">
                  <c:v>-1.3299999999999999E-2</c:v>
                </c:pt>
                <c:pt idx="413">
                  <c:v>1.46E-2</c:v>
                </c:pt>
                <c:pt idx="414">
                  <c:v>3.3099999999999997E-2</c:v>
                </c:pt>
                <c:pt idx="415">
                  <c:v>5.1799999999999999E-2</c:v>
                </c:pt>
                <c:pt idx="416">
                  <c:v>7.0900000000000005E-2</c:v>
                </c:pt>
                <c:pt idx="417">
                  <c:v>9.0399999999999994E-2</c:v>
                </c:pt>
                <c:pt idx="418">
                  <c:v>0.125</c:v>
                </c:pt>
                <c:pt idx="419">
                  <c:v>0.16600000000000001</c:v>
                </c:pt>
                <c:pt idx="420">
                  <c:v>0.16400000000000001</c:v>
                </c:pt>
                <c:pt idx="421">
                  <c:v>0.151</c:v>
                </c:pt>
                <c:pt idx="422">
                  <c:v>0.13700000000000001</c:v>
                </c:pt>
                <c:pt idx="423">
                  <c:v>0.123</c:v>
                </c:pt>
                <c:pt idx="424">
                  <c:v>0.12</c:v>
                </c:pt>
                <c:pt idx="425">
                  <c:v>0.125</c:v>
                </c:pt>
                <c:pt idx="426">
                  <c:v>0.11700000000000001</c:v>
                </c:pt>
                <c:pt idx="427">
                  <c:v>0.13</c:v>
                </c:pt>
                <c:pt idx="428">
                  <c:v>0.17299999999999999</c:v>
                </c:pt>
                <c:pt idx="429">
                  <c:v>0.22600000000000001</c:v>
                </c:pt>
                <c:pt idx="430">
                  <c:v>0.26800000000000002</c:v>
                </c:pt>
                <c:pt idx="431">
                  <c:v>0.29699999999999999</c:v>
                </c:pt>
                <c:pt idx="432">
                  <c:v>0.31</c:v>
                </c:pt>
                <c:pt idx="433">
                  <c:v>0.33400000000000002</c:v>
                </c:pt>
                <c:pt idx="434">
                  <c:v>0.33800000000000002</c:v>
                </c:pt>
                <c:pt idx="435">
                  <c:v>0.316</c:v>
                </c:pt>
                <c:pt idx="436">
                  <c:v>0.27700000000000002</c:v>
                </c:pt>
                <c:pt idx="437">
                  <c:v>0.252</c:v>
                </c:pt>
                <c:pt idx="438">
                  <c:v>0.23400000000000001</c:v>
                </c:pt>
                <c:pt idx="439">
                  <c:v>0.222</c:v>
                </c:pt>
                <c:pt idx="440">
                  <c:v>0.20599999999999999</c:v>
                </c:pt>
                <c:pt idx="441">
                  <c:v>0.19400000000000001</c:v>
                </c:pt>
                <c:pt idx="442">
                  <c:v>0.191</c:v>
                </c:pt>
                <c:pt idx="443">
                  <c:v>0.19600000000000001</c:v>
                </c:pt>
                <c:pt idx="444">
                  <c:v>0.20499999999999999</c:v>
                </c:pt>
                <c:pt idx="445">
                  <c:v>0.20899999999999999</c:v>
                </c:pt>
                <c:pt idx="446">
                  <c:v>0.20799999999999999</c:v>
                </c:pt>
                <c:pt idx="447">
                  <c:v>0.17799999999999999</c:v>
                </c:pt>
                <c:pt idx="448">
                  <c:v>0.192</c:v>
                </c:pt>
                <c:pt idx="449">
                  <c:v>0.221</c:v>
                </c:pt>
                <c:pt idx="450">
                  <c:v>0.214</c:v>
                </c:pt>
                <c:pt idx="451">
                  <c:v>0.20399999999999999</c:v>
                </c:pt>
                <c:pt idx="452">
                  <c:v>0.19800000000000001</c:v>
                </c:pt>
                <c:pt idx="453">
                  <c:v>0.193</c:v>
                </c:pt>
                <c:pt idx="454">
                  <c:v>0.223</c:v>
                </c:pt>
                <c:pt idx="455">
                  <c:v>0.223</c:v>
                </c:pt>
                <c:pt idx="456">
                  <c:v>0.19700000000000001</c:v>
                </c:pt>
                <c:pt idx="457">
                  <c:v>0.19600000000000001</c:v>
                </c:pt>
                <c:pt idx="458">
                  <c:v>0.188</c:v>
                </c:pt>
                <c:pt idx="459">
                  <c:v>0.182</c:v>
                </c:pt>
                <c:pt idx="460">
                  <c:v>0.186</c:v>
                </c:pt>
                <c:pt idx="461">
                  <c:v>0.19</c:v>
                </c:pt>
                <c:pt idx="462">
                  <c:v>0.183</c:v>
                </c:pt>
                <c:pt idx="463">
                  <c:v>0.17599999999999999</c:v>
                </c:pt>
                <c:pt idx="464">
                  <c:v>0.2</c:v>
                </c:pt>
                <c:pt idx="465">
                  <c:v>0.21199999999999999</c:v>
                </c:pt>
                <c:pt idx="466">
                  <c:v>0.189</c:v>
                </c:pt>
                <c:pt idx="467">
                  <c:v>0.182</c:v>
                </c:pt>
                <c:pt idx="468">
                  <c:v>0.17699999999999999</c:v>
                </c:pt>
                <c:pt idx="469">
                  <c:v>0.17</c:v>
                </c:pt>
                <c:pt idx="470">
                  <c:v>0.16900000000000001</c:v>
                </c:pt>
                <c:pt idx="471">
                  <c:v>0.13900000000000001</c:v>
                </c:pt>
                <c:pt idx="472">
                  <c:v>0.13500000000000001</c:v>
                </c:pt>
                <c:pt idx="473">
                  <c:v>0.159</c:v>
                </c:pt>
                <c:pt idx="474">
                  <c:v>0.153</c:v>
                </c:pt>
                <c:pt idx="475">
                  <c:v>0.14499999999999999</c:v>
                </c:pt>
                <c:pt idx="476">
                  <c:v>0.159</c:v>
                </c:pt>
                <c:pt idx="477">
                  <c:v>0.17299999999999999</c:v>
                </c:pt>
                <c:pt idx="478">
                  <c:v>0.182</c:v>
                </c:pt>
                <c:pt idx="479">
                  <c:v>0.184</c:v>
                </c:pt>
                <c:pt idx="480">
                  <c:v>0.19400000000000001</c:v>
                </c:pt>
                <c:pt idx="481">
                  <c:v>0.215</c:v>
                </c:pt>
                <c:pt idx="482">
                  <c:v>0.223</c:v>
                </c:pt>
                <c:pt idx="483">
                  <c:v>0.21</c:v>
                </c:pt>
                <c:pt idx="484">
                  <c:v>0.19800000000000001</c:v>
                </c:pt>
                <c:pt idx="485">
                  <c:v>0.19700000000000001</c:v>
                </c:pt>
                <c:pt idx="486">
                  <c:v>0.20200000000000001</c:v>
                </c:pt>
                <c:pt idx="487">
                  <c:v>0.20200000000000001</c:v>
                </c:pt>
                <c:pt idx="488">
                  <c:v>0.185</c:v>
                </c:pt>
                <c:pt idx="489">
                  <c:v>0.185</c:v>
                </c:pt>
                <c:pt idx="490">
                  <c:v>0.19600000000000001</c:v>
                </c:pt>
                <c:pt idx="491">
                  <c:v>0.20399999999999999</c:v>
                </c:pt>
                <c:pt idx="492">
                  <c:v>0.19700000000000001</c:v>
                </c:pt>
                <c:pt idx="493">
                  <c:v>0.191</c:v>
                </c:pt>
                <c:pt idx="494">
                  <c:v>0.19</c:v>
                </c:pt>
                <c:pt idx="495">
                  <c:v>0.191</c:v>
                </c:pt>
                <c:pt idx="496">
                  <c:v>0.188</c:v>
                </c:pt>
                <c:pt idx="497">
                  <c:v>0.17799999999999999</c:v>
                </c:pt>
                <c:pt idx="498">
                  <c:v>0.18</c:v>
                </c:pt>
                <c:pt idx="499">
                  <c:v>0.193</c:v>
                </c:pt>
                <c:pt idx="500">
                  <c:v>0.247</c:v>
                </c:pt>
                <c:pt idx="501">
                  <c:v>0.20499999999999999</c:v>
                </c:pt>
                <c:pt idx="502">
                  <c:v>0.19700000000000001</c:v>
                </c:pt>
                <c:pt idx="503">
                  <c:v>0.19800000000000001</c:v>
                </c:pt>
                <c:pt idx="504">
                  <c:v>0.156</c:v>
                </c:pt>
                <c:pt idx="505">
                  <c:v>0.20899999999999999</c:v>
                </c:pt>
                <c:pt idx="506">
                  <c:v>0.22800000000000001</c:v>
                </c:pt>
                <c:pt idx="507">
                  <c:v>0.218</c:v>
                </c:pt>
                <c:pt idx="508">
                  <c:v>0.20699999999999999</c:v>
                </c:pt>
                <c:pt idx="509">
                  <c:v>0.22</c:v>
                </c:pt>
                <c:pt idx="510">
                  <c:v>0.22600000000000001</c:v>
                </c:pt>
                <c:pt idx="511">
                  <c:v>0.23799999999999999</c:v>
                </c:pt>
                <c:pt idx="512">
                  <c:v>0.224</c:v>
                </c:pt>
                <c:pt idx="513">
                  <c:v>0.19400000000000001</c:v>
                </c:pt>
                <c:pt idx="514">
                  <c:v>0.19600000000000001</c:v>
                </c:pt>
                <c:pt idx="515">
                  <c:v>0.193</c:v>
                </c:pt>
                <c:pt idx="516">
                  <c:v>0.185</c:v>
                </c:pt>
                <c:pt idx="517">
                  <c:v>0.17299999999999999</c:v>
                </c:pt>
                <c:pt idx="518">
                  <c:v>0.16800000000000001</c:v>
                </c:pt>
                <c:pt idx="519">
                  <c:v>0.17100000000000001</c:v>
                </c:pt>
                <c:pt idx="520">
                  <c:v>0.182</c:v>
                </c:pt>
                <c:pt idx="521">
                  <c:v>0.19</c:v>
                </c:pt>
                <c:pt idx="522">
                  <c:v>0.20200000000000001</c:v>
                </c:pt>
                <c:pt idx="523">
                  <c:v>0.215</c:v>
                </c:pt>
                <c:pt idx="524">
                  <c:v>0.22</c:v>
                </c:pt>
                <c:pt idx="525">
                  <c:v>0.216</c:v>
                </c:pt>
                <c:pt idx="526">
                  <c:v>0.21199999999999999</c:v>
                </c:pt>
                <c:pt idx="527">
                  <c:v>0.20300000000000001</c:v>
                </c:pt>
                <c:pt idx="528">
                  <c:v>0.19400000000000001</c:v>
                </c:pt>
                <c:pt idx="529">
                  <c:v>0.17899999999999999</c:v>
                </c:pt>
                <c:pt idx="530">
                  <c:v>0.16300000000000001</c:v>
                </c:pt>
                <c:pt idx="531">
                  <c:v>0.154</c:v>
                </c:pt>
                <c:pt idx="532">
                  <c:v>0.155</c:v>
                </c:pt>
                <c:pt idx="533">
                  <c:v>0.152</c:v>
                </c:pt>
                <c:pt idx="534">
                  <c:v>0.16400000000000001</c:v>
                </c:pt>
                <c:pt idx="535">
                  <c:v>0.17399999999999999</c:v>
                </c:pt>
                <c:pt idx="536">
                  <c:v>0.17899999999999999</c:v>
                </c:pt>
                <c:pt idx="537">
                  <c:v>0.16700000000000001</c:v>
                </c:pt>
                <c:pt idx="538">
                  <c:v>0.23200000000000001</c:v>
                </c:pt>
                <c:pt idx="539">
                  <c:v>0.19400000000000001</c:v>
                </c:pt>
                <c:pt idx="540">
                  <c:v>0.17499999999999999</c:v>
                </c:pt>
                <c:pt idx="541">
                  <c:v>0.17399999999999999</c:v>
                </c:pt>
                <c:pt idx="542">
                  <c:v>0.156</c:v>
                </c:pt>
                <c:pt idx="543">
                  <c:v>0.14799999999999999</c:v>
                </c:pt>
                <c:pt idx="544">
                  <c:v>0.14099999999999999</c:v>
                </c:pt>
                <c:pt idx="545">
                  <c:v>0.13800000000000001</c:v>
                </c:pt>
                <c:pt idx="546">
                  <c:v>0.18099999999999999</c:v>
                </c:pt>
                <c:pt idx="547">
                  <c:v>0.16900000000000001</c:v>
                </c:pt>
                <c:pt idx="548">
                  <c:v>0.159</c:v>
                </c:pt>
                <c:pt idx="549">
                  <c:v>0.17</c:v>
                </c:pt>
                <c:pt idx="550">
                  <c:v>0.17299999999999999</c:v>
                </c:pt>
                <c:pt idx="551">
                  <c:v>0.17399999999999999</c:v>
                </c:pt>
                <c:pt idx="552">
                  <c:v>0.17799999999999999</c:v>
                </c:pt>
                <c:pt idx="553">
                  <c:v>0.17799999999999999</c:v>
                </c:pt>
                <c:pt idx="554">
                  <c:v>0.18</c:v>
                </c:pt>
                <c:pt idx="555">
                  <c:v>0.17799999999999999</c:v>
                </c:pt>
                <c:pt idx="556">
                  <c:v>0.17799999999999999</c:v>
                </c:pt>
                <c:pt idx="557">
                  <c:v>0.185</c:v>
                </c:pt>
                <c:pt idx="558">
                  <c:v>0.191</c:v>
                </c:pt>
                <c:pt idx="559">
                  <c:v>0.189</c:v>
                </c:pt>
                <c:pt idx="560">
                  <c:v>0.17899999999999999</c:v>
                </c:pt>
                <c:pt idx="561">
                  <c:v>0.16700000000000001</c:v>
                </c:pt>
                <c:pt idx="562">
                  <c:v>0.16300000000000001</c:v>
                </c:pt>
                <c:pt idx="563">
                  <c:v>0.157</c:v>
                </c:pt>
                <c:pt idx="564">
                  <c:v>0.156</c:v>
                </c:pt>
                <c:pt idx="565">
                  <c:v>0.14599999999999999</c:v>
                </c:pt>
                <c:pt idx="566">
                  <c:v>0.13100000000000001</c:v>
                </c:pt>
                <c:pt idx="567">
                  <c:v>0.14299999999999999</c:v>
                </c:pt>
                <c:pt idx="568">
                  <c:v>0.156</c:v>
                </c:pt>
                <c:pt idx="569">
                  <c:v>0.16800000000000001</c:v>
                </c:pt>
                <c:pt idx="570">
                  <c:v>0.17399999999999999</c:v>
                </c:pt>
                <c:pt idx="571">
                  <c:v>0.17299999999999999</c:v>
                </c:pt>
                <c:pt idx="572">
                  <c:v>0.188</c:v>
                </c:pt>
                <c:pt idx="573">
                  <c:v>0.215</c:v>
                </c:pt>
                <c:pt idx="574">
                  <c:v>0.214</c:v>
                </c:pt>
                <c:pt idx="575">
                  <c:v>0.20899999999999999</c:v>
                </c:pt>
                <c:pt idx="576">
                  <c:v>0.2</c:v>
                </c:pt>
                <c:pt idx="577">
                  <c:v>0.2</c:v>
                </c:pt>
                <c:pt idx="578">
                  <c:v>0.20699999999999999</c:v>
                </c:pt>
                <c:pt idx="579">
                  <c:v>0.20300000000000001</c:v>
                </c:pt>
                <c:pt idx="580">
                  <c:v>0.188</c:v>
                </c:pt>
                <c:pt idx="581">
                  <c:v>0.187</c:v>
                </c:pt>
                <c:pt idx="582">
                  <c:v>0.185</c:v>
                </c:pt>
                <c:pt idx="583">
                  <c:v>0.185</c:v>
                </c:pt>
                <c:pt idx="584">
                  <c:v>0.19</c:v>
                </c:pt>
                <c:pt idx="585">
                  <c:v>0.184</c:v>
                </c:pt>
                <c:pt idx="586">
                  <c:v>0.185</c:v>
                </c:pt>
                <c:pt idx="587">
                  <c:v>0.19500000000000001</c:v>
                </c:pt>
                <c:pt idx="588">
                  <c:v>0.189</c:v>
                </c:pt>
                <c:pt idx="589">
                  <c:v>0.187</c:v>
                </c:pt>
                <c:pt idx="590">
                  <c:v>0.188</c:v>
                </c:pt>
                <c:pt idx="591">
                  <c:v>0.189</c:v>
                </c:pt>
                <c:pt idx="592">
                  <c:v>0.19600000000000001</c:v>
                </c:pt>
                <c:pt idx="593">
                  <c:v>0.193</c:v>
                </c:pt>
                <c:pt idx="594">
                  <c:v>0.17399999999999999</c:v>
                </c:pt>
                <c:pt idx="595">
                  <c:v>0.16200000000000001</c:v>
                </c:pt>
                <c:pt idx="596">
                  <c:v>0.16700000000000001</c:v>
                </c:pt>
                <c:pt idx="597">
                  <c:v>0.193</c:v>
                </c:pt>
                <c:pt idx="598">
                  <c:v>0.23699999999999999</c:v>
                </c:pt>
                <c:pt idx="599">
                  <c:v>0.215</c:v>
                </c:pt>
                <c:pt idx="600">
                  <c:v>0.20799999999999999</c:v>
                </c:pt>
                <c:pt idx="601">
                  <c:v>0.22900000000000001</c:v>
                </c:pt>
                <c:pt idx="602">
                  <c:v>0.20699999999999999</c:v>
                </c:pt>
                <c:pt idx="603">
                  <c:v>0.24199999999999999</c:v>
                </c:pt>
                <c:pt idx="604">
                  <c:v>0.22800000000000001</c:v>
                </c:pt>
                <c:pt idx="605">
                  <c:v>0.19800000000000001</c:v>
                </c:pt>
                <c:pt idx="606">
                  <c:v>0.183</c:v>
                </c:pt>
                <c:pt idx="607">
                  <c:v>0.188</c:v>
                </c:pt>
                <c:pt idx="608">
                  <c:v>0.17699999999999999</c:v>
                </c:pt>
                <c:pt idx="609">
                  <c:v>0.182</c:v>
                </c:pt>
                <c:pt idx="610">
                  <c:v>0.17799999999999999</c:v>
                </c:pt>
                <c:pt idx="611">
                  <c:v>0.18099999999999999</c:v>
                </c:pt>
                <c:pt idx="612">
                  <c:v>0.193</c:v>
                </c:pt>
                <c:pt idx="613">
                  <c:v>0.20399999999999999</c:v>
                </c:pt>
                <c:pt idx="614">
                  <c:v>0.217</c:v>
                </c:pt>
                <c:pt idx="615">
                  <c:v>0.23</c:v>
                </c:pt>
                <c:pt idx="616">
                  <c:v>0.23</c:v>
                </c:pt>
                <c:pt idx="617">
                  <c:v>0.22900000000000001</c:v>
                </c:pt>
                <c:pt idx="618">
                  <c:v>0.217</c:v>
                </c:pt>
                <c:pt idx="619">
                  <c:v>0.22500000000000001</c:v>
                </c:pt>
                <c:pt idx="620">
                  <c:v>0.23400000000000001</c:v>
                </c:pt>
                <c:pt idx="621">
                  <c:v>0.22900000000000001</c:v>
                </c:pt>
                <c:pt idx="622">
                  <c:v>0.22600000000000001</c:v>
                </c:pt>
                <c:pt idx="623">
                  <c:v>0.22600000000000001</c:v>
                </c:pt>
                <c:pt idx="624">
                  <c:v>0.222</c:v>
                </c:pt>
                <c:pt idx="625">
                  <c:v>0.221</c:v>
                </c:pt>
                <c:pt idx="626">
                  <c:v>0.216</c:v>
                </c:pt>
                <c:pt idx="627">
                  <c:v>0.21099999999999999</c:v>
                </c:pt>
                <c:pt idx="628">
                  <c:v>0.215</c:v>
                </c:pt>
                <c:pt idx="629">
                  <c:v>0.21199999999999999</c:v>
                </c:pt>
                <c:pt idx="630">
                  <c:v>0.25900000000000001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9C6-5E45-9464-2A0C4EAB61BB}"/>
            </c:ext>
          </c:extLst>
        </c:ser>
        <c:ser>
          <c:idx val="2"/>
          <c:order val="2"/>
          <c:tx>
            <c:strRef>
              <c:f>Sheet2!$G$1</c:f>
              <c:strCache>
                <c:ptCount val="1"/>
                <c:pt idx="0">
                  <c:v>spendhigh</c:v>
                </c:pt>
              </c:strCache>
            </c:strRef>
          </c:tx>
          <c:spPr>
            <a:ln w="28575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cat>
            <c:numRef>
              <c:f>Sheet2!$D$2:$D$632</c:f>
              <c:numCache>
                <c:formatCode>m/d/yy</c:formatCode>
                <c:ptCount val="631"/>
                <c:pt idx="0">
                  <c:v>43843</c:v>
                </c:pt>
                <c:pt idx="1">
                  <c:v>43844</c:v>
                </c:pt>
                <c:pt idx="2">
                  <c:v>43845</c:v>
                </c:pt>
                <c:pt idx="3">
                  <c:v>43846</c:v>
                </c:pt>
                <c:pt idx="4">
                  <c:v>43847</c:v>
                </c:pt>
                <c:pt idx="5">
                  <c:v>43848</c:v>
                </c:pt>
                <c:pt idx="6">
                  <c:v>43849</c:v>
                </c:pt>
                <c:pt idx="7">
                  <c:v>43850</c:v>
                </c:pt>
                <c:pt idx="8">
                  <c:v>43851</c:v>
                </c:pt>
                <c:pt idx="9">
                  <c:v>43852</c:v>
                </c:pt>
                <c:pt idx="10">
                  <c:v>43853</c:v>
                </c:pt>
                <c:pt idx="11">
                  <c:v>43854</c:v>
                </c:pt>
                <c:pt idx="12">
                  <c:v>43855</c:v>
                </c:pt>
                <c:pt idx="13">
                  <c:v>43856</c:v>
                </c:pt>
                <c:pt idx="14">
                  <c:v>43857</c:v>
                </c:pt>
                <c:pt idx="15">
                  <c:v>43858</c:v>
                </c:pt>
                <c:pt idx="16">
                  <c:v>43859</c:v>
                </c:pt>
                <c:pt idx="17">
                  <c:v>43860</c:v>
                </c:pt>
                <c:pt idx="18">
                  <c:v>43861</c:v>
                </c:pt>
                <c:pt idx="19">
                  <c:v>43862</c:v>
                </c:pt>
                <c:pt idx="20">
                  <c:v>43863</c:v>
                </c:pt>
                <c:pt idx="21">
                  <c:v>43864</c:v>
                </c:pt>
                <c:pt idx="22">
                  <c:v>43865</c:v>
                </c:pt>
                <c:pt idx="23">
                  <c:v>43866</c:v>
                </c:pt>
                <c:pt idx="24">
                  <c:v>43867</c:v>
                </c:pt>
                <c:pt idx="25">
                  <c:v>43868</c:v>
                </c:pt>
                <c:pt idx="26">
                  <c:v>43869</c:v>
                </c:pt>
                <c:pt idx="27">
                  <c:v>43870</c:v>
                </c:pt>
                <c:pt idx="28">
                  <c:v>43871</c:v>
                </c:pt>
                <c:pt idx="29">
                  <c:v>43872</c:v>
                </c:pt>
                <c:pt idx="30">
                  <c:v>43873</c:v>
                </c:pt>
                <c:pt idx="31">
                  <c:v>43874</c:v>
                </c:pt>
                <c:pt idx="32">
                  <c:v>43875</c:v>
                </c:pt>
                <c:pt idx="33">
                  <c:v>43876</c:v>
                </c:pt>
                <c:pt idx="34">
                  <c:v>43877</c:v>
                </c:pt>
                <c:pt idx="35">
                  <c:v>43878</c:v>
                </c:pt>
                <c:pt idx="36">
                  <c:v>43879</c:v>
                </c:pt>
                <c:pt idx="37">
                  <c:v>43880</c:v>
                </c:pt>
                <c:pt idx="38">
                  <c:v>43881</c:v>
                </c:pt>
                <c:pt idx="39">
                  <c:v>43882</c:v>
                </c:pt>
                <c:pt idx="40">
                  <c:v>43883</c:v>
                </c:pt>
                <c:pt idx="41">
                  <c:v>43884</c:v>
                </c:pt>
                <c:pt idx="42">
                  <c:v>43885</c:v>
                </c:pt>
                <c:pt idx="43">
                  <c:v>43886</c:v>
                </c:pt>
                <c:pt idx="44">
                  <c:v>43887</c:v>
                </c:pt>
                <c:pt idx="45">
                  <c:v>43888</c:v>
                </c:pt>
                <c:pt idx="46">
                  <c:v>43889</c:v>
                </c:pt>
                <c:pt idx="47">
                  <c:v>43890</c:v>
                </c:pt>
                <c:pt idx="48">
                  <c:v>43891</c:v>
                </c:pt>
                <c:pt idx="49">
                  <c:v>43892</c:v>
                </c:pt>
                <c:pt idx="50">
                  <c:v>43893</c:v>
                </c:pt>
                <c:pt idx="51">
                  <c:v>43894</c:v>
                </c:pt>
                <c:pt idx="52">
                  <c:v>43895</c:v>
                </c:pt>
                <c:pt idx="53">
                  <c:v>43896</c:v>
                </c:pt>
                <c:pt idx="54">
                  <c:v>43897</c:v>
                </c:pt>
                <c:pt idx="55">
                  <c:v>43898</c:v>
                </c:pt>
                <c:pt idx="56">
                  <c:v>43899</c:v>
                </c:pt>
                <c:pt idx="57">
                  <c:v>43900</c:v>
                </c:pt>
                <c:pt idx="58">
                  <c:v>43901</c:v>
                </c:pt>
                <c:pt idx="59">
                  <c:v>43902</c:v>
                </c:pt>
                <c:pt idx="60">
                  <c:v>43903</c:v>
                </c:pt>
                <c:pt idx="61">
                  <c:v>43904</c:v>
                </c:pt>
                <c:pt idx="62">
                  <c:v>43905</c:v>
                </c:pt>
                <c:pt idx="63">
                  <c:v>43906</c:v>
                </c:pt>
                <c:pt idx="64">
                  <c:v>43907</c:v>
                </c:pt>
                <c:pt idx="65">
                  <c:v>43908</c:v>
                </c:pt>
                <c:pt idx="66">
                  <c:v>43909</c:v>
                </c:pt>
                <c:pt idx="67">
                  <c:v>43910</c:v>
                </c:pt>
                <c:pt idx="68">
                  <c:v>43911</c:v>
                </c:pt>
                <c:pt idx="69">
                  <c:v>43912</c:v>
                </c:pt>
                <c:pt idx="70">
                  <c:v>43913</c:v>
                </c:pt>
                <c:pt idx="71">
                  <c:v>43914</c:v>
                </c:pt>
                <c:pt idx="72">
                  <c:v>43915</c:v>
                </c:pt>
                <c:pt idx="73">
                  <c:v>43916</c:v>
                </c:pt>
                <c:pt idx="74">
                  <c:v>43917</c:v>
                </c:pt>
                <c:pt idx="75">
                  <c:v>43918</c:v>
                </c:pt>
                <c:pt idx="76">
                  <c:v>43919</c:v>
                </c:pt>
                <c:pt idx="77">
                  <c:v>43920</c:v>
                </c:pt>
                <c:pt idx="78">
                  <c:v>43921</c:v>
                </c:pt>
                <c:pt idx="79">
                  <c:v>43922</c:v>
                </c:pt>
                <c:pt idx="80">
                  <c:v>43923</c:v>
                </c:pt>
                <c:pt idx="81">
                  <c:v>43924</c:v>
                </c:pt>
                <c:pt idx="82">
                  <c:v>43925</c:v>
                </c:pt>
                <c:pt idx="83">
                  <c:v>43926</c:v>
                </c:pt>
                <c:pt idx="84">
                  <c:v>43927</c:v>
                </c:pt>
                <c:pt idx="85">
                  <c:v>43928</c:v>
                </c:pt>
                <c:pt idx="86">
                  <c:v>43929</c:v>
                </c:pt>
                <c:pt idx="87">
                  <c:v>43930</c:v>
                </c:pt>
                <c:pt idx="88">
                  <c:v>43931</c:v>
                </c:pt>
                <c:pt idx="89">
                  <c:v>43932</c:v>
                </c:pt>
                <c:pt idx="90">
                  <c:v>43933</c:v>
                </c:pt>
                <c:pt idx="91">
                  <c:v>43934</c:v>
                </c:pt>
                <c:pt idx="92">
                  <c:v>43935</c:v>
                </c:pt>
                <c:pt idx="93">
                  <c:v>43936</c:v>
                </c:pt>
                <c:pt idx="94">
                  <c:v>43937</c:v>
                </c:pt>
                <c:pt idx="95">
                  <c:v>43938</c:v>
                </c:pt>
                <c:pt idx="96">
                  <c:v>43939</c:v>
                </c:pt>
                <c:pt idx="97">
                  <c:v>43940</c:v>
                </c:pt>
                <c:pt idx="98">
                  <c:v>43941</c:v>
                </c:pt>
                <c:pt idx="99">
                  <c:v>43942</c:v>
                </c:pt>
                <c:pt idx="100">
                  <c:v>43943</c:v>
                </c:pt>
                <c:pt idx="101">
                  <c:v>43944</c:v>
                </c:pt>
                <c:pt idx="102">
                  <c:v>43945</c:v>
                </c:pt>
                <c:pt idx="103">
                  <c:v>43946</c:v>
                </c:pt>
                <c:pt idx="104">
                  <c:v>43947</c:v>
                </c:pt>
                <c:pt idx="105">
                  <c:v>43948</c:v>
                </c:pt>
                <c:pt idx="106">
                  <c:v>43949</c:v>
                </c:pt>
                <c:pt idx="107">
                  <c:v>43950</c:v>
                </c:pt>
                <c:pt idx="108">
                  <c:v>43951</c:v>
                </c:pt>
                <c:pt idx="109">
                  <c:v>43952</c:v>
                </c:pt>
                <c:pt idx="110">
                  <c:v>43953</c:v>
                </c:pt>
                <c:pt idx="111">
                  <c:v>43954</c:v>
                </c:pt>
                <c:pt idx="112">
                  <c:v>43955</c:v>
                </c:pt>
                <c:pt idx="113">
                  <c:v>43956</c:v>
                </c:pt>
                <c:pt idx="114">
                  <c:v>43957</c:v>
                </c:pt>
                <c:pt idx="115">
                  <c:v>43958</c:v>
                </c:pt>
                <c:pt idx="116">
                  <c:v>43959</c:v>
                </c:pt>
                <c:pt idx="117">
                  <c:v>43960</c:v>
                </c:pt>
                <c:pt idx="118">
                  <c:v>43961</c:v>
                </c:pt>
                <c:pt idx="119">
                  <c:v>43962</c:v>
                </c:pt>
                <c:pt idx="120">
                  <c:v>43963</c:v>
                </c:pt>
                <c:pt idx="121">
                  <c:v>43964</c:v>
                </c:pt>
                <c:pt idx="122">
                  <c:v>43965</c:v>
                </c:pt>
                <c:pt idx="123">
                  <c:v>43966</c:v>
                </c:pt>
                <c:pt idx="124">
                  <c:v>43967</c:v>
                </c:pt>
                <c:pt idx="125">
                  <c:v>43968</c:v>
                </c:pt>
                <c:pt idx="126">
                  <c:v>43969</c:v>
                </c:pt>
                <c:pt idx="127">
                  <c:v>43970</c:v>
                </c:pt>
                <c:pt idx="128">
                  <c:v>43971</c:v>
                </c:pt>
                <c:pt idx="129">
                  <c:v>43972</c:v>
                </c:pt>
                <c:pt idx="130">
                  <c:v>43973</c:v>
                </c:pt>
                <c:pt idx="131">
                  <c:v>43974</c:v>
                </c:pt>
                <c:pt idx="132">
                  <c:v>43975</c:v>
                </c:pt>
                <c:pt idx="133">
                  <c:v>43976</c:v>
                </c:pt>
                <c:pt idx="134">
                  <c:v>43977</c:v>
                </c:pt>
                <c:pt idx="135">
                  <c:v>43978</c:v>
                </c:pt>
                <c:pt idx="136">
                  <c:v>43979</c:v>
                </c:pt>
                <c:pt idx="137">
                  <c:v>43980</c:v>
                </c:pt>
                <c:pt idx="138">
                  <c:v>43981</c:v>
                </c:pt>
                <c:pt idx="139">
                  <c:v>43982</c:v>
                </c:pt>
                <c:pt idx="140">
                  <c:v>43983</c:v>
                </c:pt>
                <c:pt idx="141">
                  <c:v>43984</c:v>
                </c:pt>
                <c:pt idx="142">
                  <c:v>43985</c:v>
                </c:pt>
                <c:pt idx="143">
                  <c:v>43986</c:v>
                </c:pt>
                <c:pt idx="144">
                  <c:v>43987</c:v>
                </c:pt>
                <c:pt idx="145">
                  <c:v>43988</c:v>
                </c:pt>
                <c:pt idx="146">
                  <c:v>43989</c:v>
                </c:pt>
                <c:pt idx="147">
                  <c:v>43990</c:v>
                </c:pt>
                <c:pt idx="148">
                  <c:v>43991</c:v>
                </c:pt>
                <c:pt idx="149">
                  <c:v>43992</c:v>
                </c:pt>
                <c:pt idx="150">
                  <c:v>43993</c:v>
                </c:pt>
                <c:pt idx="151">
                  <c:v>43994</c:v>
                </c:pt>
                <c:pt idx="152">
                  <c:v>43995</c:v>
                </c:pt>
                <c:pt idx="153">
                  <c:v>43996</c:v>
                </c:pt>
                <c:pt idx="154">
                  <c:v>43997</c:v>
                </c:pt>
                <c:pt idx="155">
                  <c:v>43998</c:v>
                </c:pt>
                <c:pt idx="156">
                  <c:v>43999</c:v>
                </c:pt>
                <c:pt idx="157">
                  <c:v>44000</c:v>
                </c:pt>
                <c:pt idx="158">
                  <c:v>44001</c:v>
                </c:pt>
                <c:pt idx="159">
                  <c:v>44002</c:v>
                </c:pt>
                <c:pt idx="160">
                  <c:v>44003</c:v>
                </c:pt>
                <c:pt idx="161">
                  <c:v>44004</c:v>
                </c:pt>
                <c:pt idx="162">
                  <c:v>44005</c:v>
                </c:pt>
                <c:pt idx="163">
                  <c:v>44006</c:v>
                </c:pt>
                <c:pt idx="164">
                  <c:v>44007</c:v>
                </c:pt>
                <c:pt idx="165">
                  <c:v>44008</c:v>
                </c:pt>
                <c:pt idx="166">
                  <c:v>44009</c:v>
                </c:pt>
                <c:pt idx="167">
                  <c:v>44010</c:v>
                </c:pt>
                <c:pt idx="168">
                  <c:v>44011</c:v>
                </c:pt>
                <c:pt idx="169">
                  <c:v>44012</c:v>
                </c:pt>
                <c:pt idx="170">
                  <c:v>44013</c:v>
                </c:pt>
                <c:pt idx="171">
                  <c:v>44014</c:v>
                </c:pt>
                <c:pt idx="172">
                  <c:v>44015</c:v>
                </c:pt>
                <c:pt idx="173">
                  <c:v>44016</c:v>
                </c:pt>
                <c:pt idx="174">
                  <c:v>44017</c:v>
                </c:pt>
                <c:pt idx="175">
                  <c:v>44018</c:v>
                </c:pt>
                <c:pt idx="176">
                  <c:v>44019</c:v>
                </c:pt>
                <c:pt idx="177">
                  <c:v>44020</c:v>
                </c:pt>
                <c:pt idx="178">
                  <c:v>44021</c:v>
                </c:pt>
                <c:pt idx="179">
                  <c:v>44022</c:v>
                </c:pt>
                <c:pt idx="180">
                  <c:v>44023</c:v>
                </c:pt>
                <c:pt idx="181">
                  <c:v>44024</c:v>
                </c:pt>
                <c:pt idx="182">
                  <c:v>44025</c:v>
                </c:pt>
                <c:pt idx="183">
                  <c:v>44026</c:v>
                </c:pt>
                <c:pt idx="184">
                  <c:v>44027</c:v>
                </c:pt>
                <c:pt idx="185">
                  <c:v>44028</c:v>
                </c:pt>
                <c:pt idx="186">
                  <c:v>44029</c:v>
                </c:pt>
                <c:pt idx="187">
                  <c:v>44030</c:v>
                </c:pt>
                <c:pt idx="188">
                  <c:v>44031</c:v>
                </c:pt>
                <c:pt idx="189">
                  <c:v>44032</c:v>
                </c:pt>
                <c:pt idx="190">
                  <c:v>44033</c:v>
                </c:pt>
                <c:pt idx="191">
                  <c:v>44034</c:v>
                </c:pt>
                <c:pt idx="192">
                  <c:v>44035</c:v>
                </c:pt>
                <c:pt idx="193">
                  <c:v>44036</c:v>
                </c:pt>
                <c:pt idx="194">
                  <c:v>44037</c:v>
                </c:pt>
                <c:pt idx="195">
                  <c:v>44038</c:v>
                </c:pt>
                <c:pt idx="196">
                  <c:v>44039</c:v>
                </c:pt>
                <c:pt idx="197">
                  <c:v>44040</c:v>
                </c:pt>
                <c:pt idx="198">
                  <c:v>44041</c:v>
                </c:pt>
                <c:pt idx="199">
                  <c:v>44042</c:v>
                </c:pt>
                <c:pt idx="200">
                  <c:v>44043</c:v>
                </c:pt>
                <c:pt idx="201">
                  <c:v>44044</c:v>
                </c:pt>
                <c:pt idx="202">
                  <c:v>44045</c:v>
                </c:pt>
                <c:pt idx="203">
                  <c:v>44046</c:v>
                </c:pt>
                <c:pt idx="204">
                  <c:v>44047</c:v>
                </c:pt>
                <c:pt idx="205">
                  <c:v>44048</c:v>
                </c:pt>
                <c:pt idx="206">
                  <c:v>44049</c:v>
                </c:pt>
                <c:pt idx="207">
                  <c:v>44050</c:v>
                </c:pt>
                <c:pt idx="208">
                  <c:v>44051</c:v>
                </c:pt>
                <c:pt idx="209">
                  <c:v>44052</c:v>
                </c:pt>
                <c:pt idx="210">
                  <c:v>44053</c:v>
                </c:pt>
                <c:pt idx="211">
                  <c:v>44054</c:v>
                </c:pt>
                <c:pt idx="212">
                  <c:v>44055</c:v>
                </c:pt>
                <c:pt idx="213">
                  <c:v>44056</c:v>
                </c:pt>
                <c:pt idx="214">
                  <c:v>44057</c:v>
                </c:pt>
                <c:pt idx="215">
                  <c:v>44058</c:v>
                </c:pt>
                <c:pt idx="216">
                  <c:v>44059</c:v>
                </c:pt>
                <c:pt idx="217">
                  <c:v>44060</c:v>
                </c:pt>
                <c:pt idx="218">
                  <c:v>44061</c:v>
                </c:pt>
                <c:pt idx="219">
                  <c:v>44062</c:v>
                </c:pt>
                <c:pt idx="220">
                  <c:v>44063</c:v>
                </c:pt>
                <c:pt idx="221">
                  <c:v>44064</c:v>
                </c:pt>
                <c:pt idx="222">
                  <c:v>44065</c:v>
                </c:pt>
                <c:pt idx="223">
                  <c:v>44066</c:v>
                </c:pt>
                <c:pt idx="224">
                  <c:v>44067</c:v>
                </c:pt>
                <c:pt idx="225">
                  <c:v>44068</c:v>
                </c:pt>
                <c:pt idx="226">
                  <c:v>44069</c:v>
                </c:pt>
                <c:pt idx="227">
                  <c:v>44070</c:v>
                </c:pt>
                <c:pt idx="228">
                  <c:v>44071</c:v>
                </c:pt>
                <c:pt idx="229">
                  <c:v>44072</c:v>
                </c:pt>
                <c:pt idx="230">
                  <c:v>44073</c:v>
                </c:pt>
                <c:pt idx="231">
                  <c:v>44074</c:v>
                </c:pt>
                <c:pt idx="232">
                  <c:v>44075</c:v>
                </c:pt>
                <c:pt idx="233">
                  <c:v>44076</c:v>
                </c:pt>
                <c:pt idx="234">
                  <c:v>44077</c:v>
                </c:pt>
                <c:pt idx="235">
                  <c:v>44078</c:v>
                </c:pt>
                <c:pt idx="236">
                  <c:v>44079</c:v>
                </c:pt>
                <c:pt idx="237">
                  <c:v>44080</c:v>
                </c:pt>
                <c:pt idx="238">
                  <c:v>44081</c:v>
                </c:pt>
                <c:pt idx="239">
                  <c:v>44082</c:v>
                </c:pt>
                <c:pt idx="240">
                  <c:v>44083</c:v>
                </c:pt>
                <c:pt idx="241">
                  <c:v>44084</c:v>
                </c:pt>
                <c:pt idx="242">
                  <c:v>44085</c:v>
                </c:pt>
                <c:pt idx="243">
                  <c:v>44086</c:v>
                </c:pt>
                <c:pt idx="244">
                  <c:v>44087</c:v>
                </c:pt>
                <c:pt idx="245">
                  <c:v>44088</c:v>
                </c:pt>
                <c:pt idx="246">
                  <c:v>44089</c:v>
                </c:pt>
                <c:pt idx="247">
                  <c:v>44090</c:v>
                </c:pt>
                <c:pt idx="248">
                  <c:v>44091</c:v>
                </c:pt>
                <c:pt idx="249">
                  <c:v>44092</c:v>
                </c:pt>
                <c:pt idx="250">
                  <c:v>44093</c:v>
                </c:pt>
                <c:pt idx="251">
                  <c:v>44094</c:v>
                </c:pt>
                <c:pt idx="252">
                  <c:v>44095</c:v>
                </c:pt>
                <c:pt idx="253">
                  <c:v>44096</c:v>
                </c:pt>
                <c:pt idx="254">
                  <c:v>44097</c:v>
                </c:pt>
                <c:pt idx="255">
                  <c:v>44098</c:v>
                </c:pt>
                <c:pt idx="256">
                  <c:v>44099</c:v>
                </c:pt>
                <c:pt idx="257">
                  <c:v>44100</c:v>
                </c:pt>
                <c:pt idx="258">
                  <c:v>44101</c:v>
                </c:pt>
                <c:pt idx="259">
                  <c:v>44102</c:v>
                </c:pt>
                <c:pt idx="260">
                  <c:v>44103</c:v>
                </c:pt>
                <c:pt idx="261">
                  <c:v>44104</c:v>
                </c:pt>
                <c:pt idx="262">
                  <c:v>44105</c:v>
                </c:pt>
                <c:pt idx="263">
                  <c:v>44106</c:v>
                </c:pt>
                <c:pt idx="264">
                  <c:v>44107</c:v>
                </c:pt>
                <c:pt idx="265">
                  <c:v>44108</c:v>
                </c:pt>
                <c:pt idx="266">
                  <c:v>44109</c:v>
                </c:pt>
                <c:pt idx="267">
                  <c:v>44110</c:v>
                </c:pt>
                <c:pt idx="268">
                  <c:v>44111</c:v>
                </c:pt>
                <c:pt idx="269">
                  <c:v>44112</c:v>
                </c:pt>
                <c:pt idx="270">
                  <c:v>44113</c:v>
                </c:pt>
                <c:pt idx="271">
                  <c:v>44114</c:v>
                </c:pt>
                <c:pt idx="272">
                  <c:v>44115</c:v>
                </c:pt>
                <c:pt idx="273">
                  <c:v>44116</c:v>
                </c:pt>
                <c:pt idx="274">
                  <c:v>44117</c:v>
                </c:pt>
                <c:pt idx="275">
                  <c:v>44118</c:v>
                </c:pt>
                <c:pt idx="276">
                  <c:v>44119</c:v>
                </c:pt>
                <c:pt idx="277">
                  <c:v>44120</c:v>
                </c:pt>
                <c:pt idx="278">
                  <c:v>44121</c:v>
                </c:pt>
                <c:pt idx="279">
                  <c:v>44122</c:v>
                </c:pt>
                <c:pt idx="280">
                  <c:v>44123</c:v>
                </c:pt>
                <c:pt idx="281">
                  <c:v>44124</c:v>
                </c:pt>
                <c:pt idx="282">
                  <c:v>44125</c:v>
                </c:pt>
                <c:pt idx="283">
                  <c:v>44126</c:v>
                </c:pt>
                <c:pt idx="284">
                  <c:v>44127</c:v>
                </c:pt>
                <c:pt idx="285">
                  <c:v>44128</c:v>
                </c:pt>
                <c:pt idx="286">
                  <c:v>44129</c:v>
                </c:pt>
                <c:pt idx="287">
                  <c:v>44130</c:v>
                </c:pt>
                <c:pt idx="288">
                  <c:v>44131</c:v>
                </c:pt>
                <c:pt idx="289">
                  <c:v>44132</c:v>
                </c:pt>
                <c:pt idx="290">
                  <c:v>44133</c:v>
                </c:pt>
                <c:pt idx="291">
                  <c:v>44134</c:v>
                </c:pt>
                <c:pt idx="292">
                  <c:v>44135</c:v>
                </c:pt>
                <c:pt idx="293">
                  <c:v>44136</c:v>
                </c:pt>
                <c:pt idx="294">
                  <c:v>44137</c:v>
                </c:pt>
                <c:pt idx="295">
                  <c:v>44138</c:v>
                </c:pt>
                <c:pt idx="296">
                  <c:v>44139</c:v>
                </c:pt>
                <c:pt idx="297">
                  <c:v>44140</c:v>
                </c:pt>
                <c:pt idx="298">
                  <c:v>44141</c:v>
                </c:pt>
                <c:pt idx="299">
                  <c:v>44142</c:v>
                </c:pt>
                <c:pt idx="300">
                  <c:v>44143</c:v>
                </c:pt>
                <c:pt idx="301">
                  <c:v>44144</c:v>
                </c:pt>
                <c:pt idx="302">
                  <c:v>44145</c:v>
                </c:pt>
                <c:pt idx="303">
                  <c:v>44146</c:v>
                </c:pt>
                <c:pt idx="304">
                  <c:v>44147</c:v>
                </c:pt>
                <c:pt idx="305">
                  <c:v>44148</c:v>
                </c:pt>
                <c:pt idx="306">
                  <c:v>44149</c:v>
                </c:pt>
                <c:pt idx="307">
                  <c:v>44150</c:v>
                </c:pt>
                <c:pt idx="308">
                  <c:v>44151</c:v>
                </c:pt>
                <c:pt idx="309">
                  <c:v>44152</c:v>
                </c:pt>
                <c:pt idx="310">
                  <c:v>44153</c:v>
                </c:pt>
                <c:pt idx="311">
                  <c:v>44154</c:v>
                </c:pt>
                <c:pt idx="312">
                  <c:v>44155</c:v>
                </c:pt>
                <c:pt idx="313">
                  <c:v>44156</c:v>
                </c:pt>
                <c:pt idx="314">
                  <c:v>44157</c:v>
                </c:pt>
                <c:pt idx="315">
                  <c:v>44158</c:v>
                </c:pt>
                <c:pt idx="316">
                  <c:v>44159</c:v>
                </c:pt>
                <c:pt idx="317">
                  <c:v>44160</c:v>
                </c:pt>
                <c:pt idx="318">
                  <c:v>44161</c:v>
                </c:pt>
                <c:pt idx="319">
                  <c:v>44162</c:v>
                </c:pt>
                <c:pt idx="320">
                  <c:v>44163</c:v>
                </c:pt>
                <c:pt idx="321">
                  <c:v>44164</c:v>
                </c:pt>
                <c:pt idx="322">
                  <c:v>44165</c:v>
                </c:pt>
                <c:pt idx="323">
                  <c:v>44166</c:v>
                </c:pt>
                <c:pt idx="324">
                  <c:v>44167</c:v>
                </c:pt>
                <c:pt idx="325">
                  <c:v>44168</c:v>
                </c:pt>
                <c:pt idx="326">
                  <c:v>44169</c:v>
                </c:pt>
                <c:pt idx="327">
                  <c:v>44170</c:v>
                </c:pt>
                <c:pt idx="328">
                  <c:v>44171</c:v>
                </c:pt>
                <c:pt idx="329">
                  <c:v>44172</c:v>
                </c:pt>
                <c:pt idx="330">
                  <c:v>44173</c:v>
                </c:pt>
                <c:pt idx="331">
                  <c:v>44174</c:v>
                </c:pt>
                <c:pt idx="332">
                  <c:v>44175</c:v>
                </c:pt>
                <c:pt idx="333">
                  <c:v>44176</c:v>
                </c:pt>
                <c:pt idx="334">
                  <c:v>44177</c:v>
                </c:pt>
                <c:pt idx="335">
                  <c:v>44178</c:v>
                </c:pt>
                <c:pt idx="336">
                  <c:v>44179</c:v>
                </c:pt>
                <c:pt idx="337">
                  <c:v>44180</c:v>
                </c:pt>
                <c:pt idx="338">
                  <c:v>44181</c:v>
                </c:pt>
                <c:pt idx="339">
                  <c:v>44182</c:v>
                </c:pt>
                <c:pt idx="340">
                  <c:v>44183</c:v>
                </c:pt>
                <c:pt idx="341">
                  <c:v>44184</c:v>
                </c:pt>
                <c:pt idx="342">
                  <c:v>44185</c:v>
                </c:pt>
                <c:pt idx="343">
                  <c:v>44186</c:v>
                </c:pt>
                <c:pt idx="344">
                  <c:v>44187</c:v>
                </c:pt>
                <c:pt idx="345">
                  <c:v>44188</c:v>
                </c:pt>
                <c:pt idx="346">
                  <c:v>44189</c:v>
                </c:pt>
                <c:pt idx="347">
                  <c:v>44190</c:v>
                </c:pt>
                <c:pt idx="348">
                  <c:v>44191</c:v>
                </c:pt>
                <c:pt idx="349">
                  <c:v>44192</c:v>
                </c:pt>
                <c:pt idx="350">
                  <c:v>44193</c:v>
                </c:pt>
                <c:pt idx="351">
                  <c:v>44194</c:v>
                </c:pt>
                <c:pt idx="352">
                  <c:v>44195</c:v>
                </c:pt>
                <c:pt idx="353">
                  <c:v>44196</c:v>
                </c:pt>
                <c:pt idx="354">
                  <c:v>44197</c:v>
                </c:pt>
                <c:pt idx="355">
                  <c:v>44198</c:v>
                </c:pt>
                <c:pt idx="356">
                  <c:v>44199</c:v>
                </c:pt>
                <c:pt idx="357">
                  <c:v>44200</c:v>
                </c:pt>
                <c:pt idx="358">
                  <c:v>44201</c:v>
                </c:pt>
                <c:pt idx="359">
                  <c:v>44202</c:v>
                </c:pt>
                <c:pt idx="360">
                  <c:v>44203</c:v>
                </c:pt>
                <c:pt idx="361">
                  <c:v>44204</c:v>
                </c:pt>
                <c:pt idx="362">
                  <c:v>44205</c:v>
                </c:pt>
                <c:pt idx="363">
                  <c:v>44206</c:v>
                </c:pt>
                <c:pt idx="364">
                  <c:v>44207</c:v>
                </c:pt>
                <c:pt idx="365">
                  <c:v>44208</c:v>
                </c:pt>
                <c:pt idx="366">
                  <c:v>44209</c:v>
                </c:pt>
                <c:pt idx="367">
                  <c:v>44210</c:v>
                </c:pt>
                <c:pt idx="368">
                  <c:v>44211</c:v>
                </c:pt>
                <c:pt idx="369">
                  <c:v>44212</c:v>
                </c:pt>
                <c:pt idx="370">
                  <c:v>44213</c:v>
                </c:pt>
                <c:pt idx="371">
                  <c:v>44214</c:v>
                </c:pt>
                <c:pt idx="372">
                  <c:v>44215</c:v>
                </c:pt>
                <c:pt idx="373">
                  <c:v>44216</c:v>
                </c:pt>
                <c:pt idx="374">
                  <c:v>44217</c:v>
                </c:pt>
                <c:pt idx="375">
                  <c:v>44218</c:v>
                </c:pt>
                <c:pt idx="376">
                  <c:v>44219</c:v>
                </c:pt>
                <c:pt idx="377">
                  <c:v>44220</c:v>
                </c:pt>
                <c:pt idx="378">
                  <c:v>44221</c:v>
                </c:pt>
                <c:pt idx="379">
                  <c:v>44222</c:v>
                </c:pt>
                <c:pt idx="380">
                  <c:v>44223</c:v>
                </c:pt>
                <c:pt idx="381">
                  <c:v>44224</c:v>
                </c:pt>
                <c:pt idx="382">
                  <c:v>44225</c:v>
                </c:pt>
                <c:pt idx="383">
                  <c:v>44226</c:v>
                </c:pt>
                <c:pt idx="384">
                  <c:v>44227</c:v>
                </c:pt>
                <c:pt idx="385">
                  <c:v>44228</c:v>
                </c:pt>
                <c:pt idx="386">
                  <c:v>44229</c:v>
                </c:pt>
                <c:pt idx="387">
                  <c:v>44230</c:v>
                </c:pt>
                <c:pt idx="388">
                  <c:v>44231</c:v>
                </c:pt>
                <c:pt idx="389">
                  <c:v>44232</c:v>
                </c:pt>
                <c:pt idx="390">
                  <c:v>44233</c:v>
                </c:pt>
                <c:pt idx="391">
                  <c:v>44234</c:v>
                </c:pt>
                <c:pt idx="392">
                  <c:v>44235</c:v>
                </c:pt>
                <c:pt idx="393">
                  <c:v>44236</c:v>
                </c:pt>
                <c:pt idx="394">
                  <c:v>44237</c:v>
                </c:pt>
                <c:pt idx="395">
                  <c:v>44238</c:v>
                </c:pt>
                <c:pt idx="396">
                  <c:v>44239</c:v>
                </c:pt>
                <c:pt idx="397">
                  <c:v>44240</c:v>
                </c:pt>
                <c:pt idx="398">
                  <c:v>44241</c:v>
                </c:pt>
                <c:pt idx="399">
                  <c:v>44242</c:v>
                </c:pt>
                <c:pt idx="400">
                  <c:v>44243</c:v>
                </c:pt>
                <c:pt idx="401">
                  <c:v>44244</c:v>
                </c:pt>
                <c:pt idx="402">
                  <c:v>44245</c:v>
                </c:pt>
                <c:pt idx="403">
                  <c:v>44246</c:v>
                </c:pt>
                <c:pt idx="404">
                  <c:v>44247</c:v>
                </c:pt>
                <c:pt idx="405">
                  <c:v>44248</c:v>
                </c:pt>
                <c:pt idx="406">
                  <c:v>44249</c:v>
                </c:pt>
                <c:pt idx="407">
                  <c:v>44250</c:v>
                </c:pt>
                <c:pt idx="408">
                  <c:v>44251</c:v>
                </c:pt>
                <c:pt idx="409">
                  <c:v>44252</c:v>
                </c:pt>
                <c:pt idx="410">
                  <c:v>44253</c:v>
                </c:pt>
                <c:pt idx="411">
                  <c:v>44254</c:v>
                </c:pt>
                <c:pt idx="412">
                  <c:v>44255</c:v>
                </c:pt>
                <c:pt idx="413">
                  <c:v>44256</c:v>
                </c:pt>
                <c:pt idx="414">
                  <c:v>44257</c:v>
                </c:pt>
                <c:pt idx="415">
                  <c:v>44258</c:v>
                </c:pt>
                <c:pt idx="416">
                  <c:v>44259</c:v>
                </c:pt>
                <c:pt idx="417">
                  <c:v>44260</c:v>
                </c:pt>
                <c:pt idx="418">
                  <c:v>44261</c:v>
                </c:pt>
                <c:pt idx="419">
                  <c:v>44262</c:v>
                </c:pt>
                <c:pt idx="420">
                  <c:v>44263</c:v>
                </c:pt>
                <c:pt idx="421">
                  <c:v>44264</c:v>
                </c:pt>
                <c:pt idx="422">
                  <c:v>44265</c:v>
                </c:pt>
                <c:pt idx="423">
                  <c:v>44266</c:v>
                </c:pt>
                <c:pt idx="424">
                  <c:v>44267</c:v>
                </c:pt>
                <c:pt idx="425">
                  <c:v>44268</c:v>
                </c:pt>
                <c:pt idx="426">
                  <c:v>44269</c:v>
                </c:pt>
                <c:pt idx="427">
                  <c:v>44270</c:v>
                </c:pt>
                <c:pt idx="428">
                  <c:v>44271</c:v>
                </c:pt>
                <c:pt idx="429">
                  <c:v>44272</c:v>
                </c:pt>
                <c:pt idx="430">
                  <c:v>44273</c:v>
                </c:pt>
                <c:pt idx="431">
                  <c:v>44274</c:v>
                </c:pt>
                <c:pt idx="432">
                  <c:v>44275</c:v>
                </c:pt>
                <c:pt idx="433">
                  <c:v>44276</c:v>
                </c:pt>
                <c:pt idx="434">
                  <c:v>44277</c:v>
                </c:pt>
                <c:pt idx="435">
                  <c:v>44278</c:v>
                </c:pt>
                <c:pt idx="436">
                  <c:v>44279</c:v>
                </c:pt>
                <c:pt idx="437">
                  <c:v>44280</c:v>
                </c:pt>
                <c:pt idx="438">
                  <c:v>44281</c:v>
                </c:pt>
                <c:pt idx="439">
                  <c:v>44282</c:v>
                </c:pt>
                <c:pt idx="440">
                  <c:v>44283</c:v>
                </c:pt>
                <c:pt idx="441">
                  <c:v>44284</c:v>
                </c:pt>
                <c:pt idx="442">
                  <c:v>44285</c:v>
                </c:pt>
                <c:pt idx="443">
                  <c:v>44286</c:v>
                </c:pt>
                <c:pt idx="444">
                  <c:v>44287</c:v>
                </c:pt>
                <c:pt idx="445">
                  <c:v>44288</c:v>
                </c:pt>
                <c:pt idx="446">
                  <c:v>44289</c:v>
                </c:pt>
                <c:pt idx="447">
                  <c:v>44290</c:v>
                </c:pt>
                <c:pt idx="448">
                  <c:v>44291</c:v>
                </c:pt>
                <c:pt idx="449">
                  <c:v>44292</c:v>
                </c:pt>
                <c:pt idx="450">
                  <c:v>44293</c:v>
                </c:pt>
                <c:pt idx="451">
                  <c:v>44294</c:v>
                </c:pt>
                <c:pt idx="452">
                  <c:v>44295</c:v>
                </c:pt>
                <c:pt idx="453">
                  <c:v>44296</c:v>
                </c:pt>
                <c:pt idx="454">
                  <c:v>44297</c:v>
                </c:pt>
                <c:pt idx="455">
                  <c:v>44298</c:v>
                </c:pt>
                <c:pt idx="456">
                  <c:v>44299</c:v>
                </c:pt>
                <c:pt idx="457">
                  <c:v>44300</c:v>
                </c:pt>
                <c:pt idx="458">
                  <c:v>44301</c:v>
                </c:pt>
                <c:pt idx="459">
                  <c:v>44302</c:v>
                </c:pt>
                <c:pt idx="460">
                  <c:v>44303</c:v>
                </c:pt>
                <c:pt idx="461">
                  <c:v>44304</c:v>
                </c:pt>
                <c:pt idx="462">
                  <c:v>44305</c:v>
                </c:pt>
                <c:pt idx="463">
                  <c:v>44306</c:v>
                </c:pt>
                <c:pt idx="464">
                  <c:v>44307</c:v>
                </c:pt>
                <c:pt idx="465">
                  <c:v>44308</c:v>
                </c:pt>
                <c:pt idx="466">
                  <c:v>44309</c:v>
                </c:pt>
                <c:pt idx="467">
                  <c:v>44310</c:v>
                </c:pt>
                <c:pt idx="468">
                  <c:v>44311</c:v>
                </c:pt>
                <c:pt idx="469">
                  <c:v>44312</c:v>
                </c:pt>
                <c:pt idx="470">
                  <c:v>44313</c:v>
                </c:pt>
                <c:pt idx="471">
                  <c:v>44314</c:v>
                </c:pt>
                <c:pt idx="472">
                  <c:v>44315</c:v>
                </c:pt>
                <c:pt idx="473">
                  <c:v>44316</c:v>
                </c:pt>
                <c:pt idx="474">
                  <c:v>44317</c:v>
                </c:pt>
                <c:pt idx="475">
                  <c:v>44318</c:v>
                </c:pt>
                <c:pt idx="476">
                  <c:v>44319</c:v>
                </c:pt>
                <c:pt idx="477">
                  <c:v>44320</c:v>
                </c:pt>
                <c:pt idx="478">
                  <c:v>44321</c:v>
                </c:pt>
                <c:pt idx="479">
                  <c:v>44322</c:v>
                </c:pt>
                <c:pt idx="480">
                  <c:v>44323</c:v>
                </c:pt>
                <c:pt idx="481">
                  <c:v>44324</c:v>
                </c:pt>
                <c:pt idx="482">
                  <c:v>44325</c:v>
                </c:pt>
                <c:pt idx="483">
                  <c:v>44326</c:v>
                </c:pt>
                <c:pt idx="484">
                  <c:v>44327</c:v>
                </c:pt>
                <c:pt idx="485">
                  <c:v>44328</c:v>
                </c:pt>
                <c:pt idx="486">
                  <c:v>44329</c:v>
                </c:pt>
                <c:pt idx="487">
                  <c:v>44330</c:v>
                </c:pt>
                <c:pt idx="488">
                  <c:v>44331</c:v>
                </c:pt>
                <c:pt idx="489">
                  <c:v>44332</c:v>
                </c:pt>
                <c:pt idx="490">
                  <c:v>44333</c:v>
                </c:pt>
                <c:pt idx="491">
                  <c:v>44334</c:v>
                </c:pt>
                <c:pt idx="492">
                  <c:v>44335</c:v>
                </c:pt>
                <c:pt idx="493">
                  <c:v>44336</c:v>
                </c:pt>
                <c:pt idx="494">
                  <c:v>44337</c:v>
                </c:pt>
                <c:pt idx="495">
                  <c:v>44338</c:v>
                </c:pt>
                <c:pt idx="496">
                  <c:v>44339</c:v>
                </c:pt>
                <c:pt idx="497">
                  <c:v>44340</c:v>
                </c:pt>
                <c:pt idx="498">
                  <c:v>44341</c:v>
                </c:pt>
                <c:pt idx="499">
                  <c:v>44342</c:v>
                </c:pt>
                <c:pt idx="500">
                  <c:v>44343</c:v>
                </c:pt>
                <c:pt idx="501">
                  <c:v>44344</c:v>
                </c:pt>
                <c:pt idx="502">
                  <c:v>44345</c:v>
                </c:pt>
                <c:pt idx="503">
                  <c:v>44346</c:v>
                </c:pt>
                <c:pt idx="504">
                  <c:v>44347</c:v>
                </c:pt>
                <c:pt idx="505">
                  <c:v>44348</c:v>
                </c:pt>
                <c:pt idx="506">
                  <c:v>44349</c:v>
                </c:pt>
                <c:pt idx="507">
                  <c:v>44350</c:v>
                </c:pt>
                <c:pt idx="508">
                  <c:v>44351</c:v>
                </c:pt>
                <c:pt idx="509">
                  <c:v>44352</c:v>
                </c:pt>
                <c:pt idx="510">
                  <c:v>44353</c:v>
                </c:pt>
                <c:pt idx="511">
                  <c:v>44354</c:v>
                </c:pt>
                <c:pt idx="512">
                  <c:v>44355</c:v>
                </c:pt>
                <c:pt idx="513">
                  <c:v>44356</c:v>
                </c:pt>
                <c:pt idx="514">
                  <c:v>44357</c:v>
                </c:pt>
                <c:pt idx="515">
                  <c:v>44358</c:v>
                </c:pt>
                <c:pt idx="516">
                  <c:v>44359</c:v>
                </c:pt>
                <c:pt idx="517">
                  <c:v>44360</c:v>
                </c:pt>
                <c:pt idx="518">
                  <c:v>44361</c:v>
                </c:pt>
                <c:pt idx="519">
                  <c:v>44362</c:v>
                </c:pt>
                <c:pt idx="520">
                  <c:v>44363</c:v>
                </c:pt>
                <c:pt idx="521">
                  <c:v>44364</c:v>
                </c:pt>
                <c:pt idx="522">
                  <c:v>44365</c:v>
                </c:pt>
                <c:pt idx="523">
                  <c:v>44366</c:v>
                </c:pt>
                <c:pt idx="524">
                  <c:v>44367</c:v>
                </c:pt>
                <c:pt idx="525">
                  <c:v>44368</c:v>
                </c:pt>
                <c:pt idx="526">
                  <c:v>44369</c:v>
                </c:pt>
                <c:pt idx="527">
                  <c:v>44370</c:v>
                </c:pt>
                <c:pt idx="528">
                  <c:v>44371</c:v>
                </c:pt>
                <c:pt idx="529">
                  <c:v>44372</c:v>
                </c:pt>
                <c:pt idx="530">
                  <c:v>44373</c:v>
                </c:pt>
                <c:pt idx="531">
                  <c:v>44374</c:v>
                </c:pt>
                <c:pt idx="532">
                  <c:v>44375</c:v>
                </c:pt>
                <c:pt idx="533">
                  <c:v>44376</c:v>
                </c:pt>
                <c:pt idx="534">
                  <c:v>44377</c:v>
                </c:pt>
                <c:pt idx="535">
                  <c:v>44378</c:v>
                </c:pt>
                <c:pt idx="536">
                  <c:v>44379</c:v>
                </c:pt>
                <c:pt idx="537">
                  <c:v>44380</c:v>
                </c:pt>
                <c:pt idx="538">
                  <c:v>44381</c:v>
                </c:pt>
                <c:pt idx="539">
                  <c:v>44382</c:v>
                </c:pt>
                <c:pt idx="540">
                  <c:v>44383</c:v>
                </c:pt>
                <c:pt idx="541">
                  <c:v>44384</c:v>
                </c:pt>
                <c:pt idx="542">
                  <c:v>44385</c:v>
                </c:pt>
                <c:pt idx="543">
                  <c:v>44386</c:v>
                </c:pt>
                <c:pt idx="544">
                  <c:v>44387</c:v>
                </c:pt>
                <c:pt idx="545">
                  <c:v>44388</c:v>
                </c:pt>
                <c:pt idx="546">
                  <c:v>44389</c:v>
                </c:pt>
                <c:pt idx="547">
                  <c:v>44390</c:v>
                </c:pt>
                <c:pt idx="548">
                  <c:v>44391</c:v>
                </c:pt>
                <c:pt idx="549">
                  <c:v>44392</c:v>
                </c:pt>
                <c:pt idx="550">
                  <c:v>44393</c:v>
                </c:pt>
                <c:pt idx="551">
                  <c:v>44394</c:v>
                </c:pt>
                <c:pt idx="552">
                  <c:v>44395</c:v>
                </c:pt>
                <c:pt idx="553">
                  <c:v>44396</c:v>
                </c:pt>
                <c:pt idx="554">
                  <c:v>44397</c:v>
                </c:pt>
                <c:pt idx="555">
                  <c:v>44398</c:v>
                </c:pt>
                <c:pt idx="556">
                  <c:v>44399</c:v>
                </c:pt>
                <c:pt idx="557">
                  <c:v>44400</c:v>
                </c:pt>
                <c:pt idx="558">
                  <c:v>44401</c:v>
                </c:pt>
                <c:pt idx="559">
                  <c:v>44402</c:v>
                </c:pt>
                <c:pt idx="560">
                  <c:v>44403</c:v>
                </c:pt>
                <c:pt idx="561">
                  <c:v>44404</c:v>
                </c:pt>
                <c:pt idx="562">
                  <c:v>44405</c:v>
                </c:pt>
                <c:pt idx="563">
                  <c:v>44406</c:v>
                </c:pt>
                <c:pt idx="564">
                  <c:v>44407</c:v>
                </c:pt>
                <c:pt idx="565">
                  <c:v>44408</c:v>
                </c:pt>
                <c:pt idx="566">
                  <c:v>44409</c:v>
                </c:pt>
                <c:pt idx="567">
                  <c:v>44410</c:v>
                </c:pt>
                <c:pt idx="568">
                  <c:v>44411</c:v>
                </c:pt>
                <c:pt idx="569">
                  <c:v>44412</c:v>
                </c:pt>
                <c:pt idx="570">
                  <c:v>44413</c:v>
                </c:pt>
                <c:pt idx="571">
                  <c:v>44414</c:v>
                </c:pt>
                <c:pt idx="572">
                  <c:v>44415</c:v>
                </c:pt>
                <c:pt idx="573">
                  <c:v>44416</c:v>
                </c:pt>
                <c:pt idx="574">
                  <c:v>44417</c:v>
                </c:pt>
                <c:pt idx="575">
                  <c:v>44418</c:v>
                </c:pt>
                <c:pt idx="576">
                  <c:v>44419</c:v>
                </c:pt>
                <c:pt idx="577">
                  <c:v>44420</c:v>
                </c:pt>
                <c:pt idx="578">
                  <c:v>44421</c:v>
                </c:pt>
                <c:pt idx="579">
                  <c:v>44422</c:v>
                </c:pt>
                <c:pt idx="580">
                  <c:v>44423</c:v>
                </c:pt>
                <c:pt idx="581">
                  <c:v>44424</c:v>
                </c:pt>
                <c:pt idx="582">
                  <c:v>44425</c:v>
                </c:pt>
                <c:pt idx="583">
                  <c:v>44426</c:v>
                </c:pt>
                <c:pt idx="584">
                  <c:v>44427</c:v>
                </c:pt>
                <c:pt idx="585">
                  <c:v>44428</c:v>
                </c:pt>
                <c:pt idx="586">
                  <c:v>44429</c:v>
                </c:pt>
                <c:pt idx="587">
                  <c:v>44430</c:v>
                </c:pt>
                <c:pt idx="588">
                  <c:v>44431</c:v>
                </c:pt>
                <c:pt idx="589">
                  <c:v>44432</c:v>
                </c:pt>
                <c:pt idx="590">
                  <c:v>44433</c:v>
                </c:pt>
                <c:pt idx="591">
                  <c:v>44434</c:v>
                </c:pt>
                <c:pt idx="592">
                  <c:v>44435</c:v>
                </c:pt>
                <c:pt idx="593">
                  <c:v>44436</c:v>
                </c:pt>
                <c:pt idx="594">
                  <c:v>44437</c:v>
                </c:pt>
                <c:pt idx="595">
                  <c:v>44438</c:v>
                </c:pt>
                <c:pt idx="596">
                  <c:v>44439</c:v>
                </c:pt>
                <c:pt idx="597">
                  <c:v>44440</c:v>
                </c:pt>
                <c:pt idx="598">
                  <c:v>44441</c:v>
                </c:pt>
                <c:pt idx="599">
                  <c:v>44442</c:v>
                </c:pt>
                <c:pt idx="600">
                  <c:v>44443</c:v>
                </c:pt>
                <c:pt idx="601">
                  <c:v>44444</c:v>
                </c:pt>
                <c:pt idx="602">
                  <c:v>44445</c:v>
                </c:pt>
                <c:pt idx="603">
                  <c:v>44446</c:v>
                </c:pt>
                <c:pt idx="604">
                  <c:v>44447</c:v>
                </c:pt>
                <c:pt idx="605">
                  <c:v>44448</c:v>
                </c:pt>
                <c:pt idx="606">
                  <c:v>44449</c:v>
                </c:pt>
                <c:pt idx="607">
                  <c:v>44450</c:v>
                </c:pt>
                <c:pt idx="608">
                  <c:v>44451</c:v>
                </c:pt>
                <c:pt idx="609">
                  <c:v>44452</c:v>
                </c:pt>
                <c:pt idx="610">
                  <c:v>44453</c:v>
                </c:pt>
                <c:pt idx="611">
                  <c:v>44454</c:v>
                </c:pt>
                <c:pt idx="612">
                  <c:v>44455</c:v>
                </c:pt>
                <c:pt idx="613">
                  <c:v>44456</c:v>
                </c:pt>
                <c:pt idx="614">
                  <c:v>44457</c:v>
                </c:pt>
                <c:pt idx="615">
                  <c:v>44458</c:v>
                </c:pt>
                <c:pt idx="616">
                  <c:v>44459</c:v>
                </c:pt>
                <c:pt idx="617">
                  <c:v>44460</c:v>
                </c:pt>
                <c:pt idx="618">
                  <c:v>44461</c:v>
                </c:pt>
                <c:pt idx="619">
                  <c:v>44462</c:v>
                </c:pt>
                <c:pt idx="620">
                  <c:v>44463</c:v>
                </c:pt>
                <c:pt idx="621">
                  <c:v>44464</c:v>
                </c:pt>
                <c:pt idx="622">
                  <c:v>44465</c:v>
                </c:pt>
                <c:pt idx="623">
                  <c:v>44466</c:v>
                </c:pt>
                <c:pt idx="624">
                  <c:v>44467</c:v>
                </c:pt>
                <c:pt idx="625">
                  <c:v>44468</c:v>
                </c:pt>
                <c:pt idx="626">
                  <c:v>44469</c:v>
                </c:pt>
                <c:pt idx="627">
                  <c:v>44470</c:v>
                </c:pt>
                <c:pt idx="628">
                  <c:v>44471</c:v>
                </c:pt>
                <c:pt idx="629">
                  <c:v>44472</c:v>
                </c:pt>
                <c:pt idx="630">
                  <c:v>44479</c:v>
                </c:pt>
              </c:numCache>
            </c:numRef>
          </c:cat>
          <c:val>
            <c:numRef>
              <c:f>Sheet2!$G$2:$G$632</c:f>
              <c:numCache>
                <c:formatCode>General</c:formatCode>
                <c:ptCount val="631"/>
                <c:pt idx="0">
                  <c:v>-6.0300000000000002E-5</c:v>
                </c:pt>
                <c:pt idx="1">
                  <c:v>2.2899999999999999E-3</c:v>
                </c:pt>
                <c:pt idx="2">
                  <c:v>1.7999999999999999E-2</c:v>
                </c:pt>
                <c:pt idx="3">
                  <c:v>2.2800000000000001E-2</c:v>
                </c:pt>
                <c:pt idx="4">
                  <c:v>6.6100000000000004E-3</c:v>
                </c:pt>
                <c:pt idx="5">
                  <c:v>6.3099999999999996E-3</c:v>
                </c:pt>
                <c:pt idx="6">
                  <c:v>1.0999999999999999E-2</c:v>
                </c:pt>
                <c:pt idx="7">
                  <c:v>2.3300000000000001E-2</c:v>
                </c:pt>
                <c:pt idx="8">
                  <c:v>1.21E-2</c:v>
                </c:pt>
                <c:pt idx="9">
                  <c:v>-1.66E-3</c:v>
                </c:pt>
                <c:pt idx="10">
                  <c:v>-1.09E-2</c:v>
                </c:pt>
                <c:pt idx="11">
                  <c:v>6.62E-3</c:v>
                </c:pt>
                <c:pt idx="12">
                  <c:v>1.2E-2</c:v>
                </c:pt>
                <c:pt idx="13">
                  <c:v>6.3200000000000001E-3</c:v>
                </c:pt>
                <c:pt idx="14">
                  <c:v>-6.94E-3</c:v>
                </c:pt>
                <c:pt idx="15">
                  <c:v>-1.0699999999999999E-2</c:v>
                </c:pt>
                <c:pt idx="16">
                  <c:v>-1.21E-2</c:v>
                </c:pt>
                <c:pt idx="17">
                  <c:v>-2.2499999999999998E-3</c:v>
                </c:pt>
                <c:pt idx="18">
                  <c:v>2.1299999999999999E-3</c:v>
                </c:pt>
                <c:pt idx="19">
                  <c:v>-3.1900000000000001E-3</c:v>
                </c:pt>
                <c:pt idx="20">
                  <c:v>-1.6E-2</c:v>
                </c:pt>
                <c:pt idx="21">
                  <c:v>-7.1999999999999998E-3</c:v>
                </c:pt>
                <c:pt idx="22">
                  <c:v>6.9300000000000004E-4</c:v>
                </c:pt>
                <c:pt idx="23">
                  <c:v>3.7799999999999999E-3</c:v>
                </c:pt>
                <c:pt idx="24">
                  <c:v>-2.1900000000000001E-3</c:v>
                </c:pt>
                <c:pt idx="25">
                  <c:v>-1.3500000000000001E-3</c:v>
                </c:pt>
                <c:pt idx="26">
                  <c:v>8.6300000000000005E-3</c:v>
                </c:pt>
                <c:pt idx="27">
                  <c:v>1.83E-2</c:v>
                </c:pt>
                <c:pt idx="28">
                  <c:v>5.6299999999999996E-3</c:v>
                </c:pt>
                <c:pt idx="29">
                  <c:v>-1.25E-3</c:v>
                </c:pt>
                <c:pt idx="30">
                  <c:v>5.4900000000000001E-3</c:v>
                </c:pt>
                <c:pt idx="31">
                  <c:v>8.0499999999999999E-3</c:v>
                </c:pt>
                <c:pt idx="32">
                  <c:v>2.8400000000000001E-3</c:v>
                </c:pt>
                <c:pt idx="33">
                  <c:v>-3.29E-3</c:v>
                </c:pt>
                <c:pt idx="34">
                  <c:v>2.7999999999999998E-4</c:v>
                </c:pt>
                <c:pt idx="35">
                  <c:v>1.0800000000000001E-2</c:v>
                </c:pt>
                <c:pt idx="36">
                  <c:v>6.3499999999999997E-3</c:v>
                </c:pt>
                <c:pt idx="37">
                  <c:v>4.9899999999999996E-3</c:v>
                </c:pt>
                <c:pt idx="38">
                  <c:v>8.3000000000000001E-3</c:v>
                </c:pt>
                <c:pt idx="39">
                  <c:v>1.04E-2</c:v>
                </c:pt>
                <c:pt idx="40">
                  <c:v>1.17E-2</c:v>
                </c:pt>
                <c:pt idx="41">
                  <c:v>1.35E-2</c:v>
                </c:pt>
                <c:pt idx="42">
                  <c:v>9.8099999999999993E-3</c:v>
                </c:pt>
                <c:pt idx="43">
                  <c:v>1.5399999999999999E-3</c:v>
                </c:pt>
                <c:pt idx="44">
                  <c:v>-5.28E-3</c:v>
                </c:pt>
                <c:pt idx="45">
                  <c:v>-1.2200000000000001E-2</c:v>
                </c:pt>
                <c:pt idx="46">
                  <c:v>-2.64E-2</c:v>
                </c:pt>
                <c:pt idx="47">
                  <c:v>-1.29E-2</c:v>
                </c:pt>
                <c:pt idx="48">
                  <c:v>-3.1699999999999999E-2</c:v>
                </c:pt>
                <c:pt idx="49">
                  <c:v>-1.5599999999999999E-2</c:v>
                </c:pt>
                <c:pt idx="50">
                  <c:v>-1.26E-2</c:v>
                </c:pt>
                <c:pt idx="51">
                  <c:v>-1.38E-2</c:v>
                </c:pt>
                <c:pt idx="52">
                  <c:v>-9.9299999999999996E-3</c:v>
                </c:pt>
                <c:pt idx="53">
                  <c:v>-1.1599999999999999E-2</c:v>
                </c:pt>
                <c:pt idx="54">
                  <c:v>-4.4299999999999999E-3</c:v>
                </c:pt>
                <c:pt idx="55">
                  <c:v>7.3699999999999998E-3</c:v>
                </c:pt>
                <c:pt idx="56">
                  <c:v>-1.1299999999999999E-2</c:v>
                </c:pt>
                <c:pt idx="57">
                  <c:v>-1.78E-2</c:v>
                </c:pt>
                <c:pt idx="58">
                  <c:v>-1.8499999999999999E-2</c:v>
                </c:pt>
                <c:pt idx="59">
                  <c:v>-8.1499999999999993E-3</c:v>
                </c:pt>
                <c:pt idx="60">
                  <c:v>3.0500000000000002E-3</c:v>
                </c:pt>
                <c:pt idx="61">
                  <c:v>-8.0800000000000004E-3</c:v>
                </c:pt>
                <c:pt idx="62">
                  <c:v>-2.7799999999999998E-2</c:v>
                </c:pt>
                <c:pt idx="63">
                  <c:v>-2.18E-2</c:v>
                </c:pt>
                <c:pt idx="64">
                  <c:v>-3.3799999999999997E-2</c:v>
                </c:pt>
                <c:pt idx="65">
                  <c:v>-5.8099999999999999E-2</c:v>
                </c:pt>
                <c:pt idx="66">
                  <c:v>-9.4600000000000004E-2</c:v>
                </c:pt>
                <c:pt idx="67">
                  <c:v>-0.13700000000000001</c:v>
                </c:pt>
                <c:pt idx="68">
                  <c:v>-0.17199999999999999</c:v>
                </c:pt>
                <c:pt idx="69">
                  <c:v>-0.19700000000000001</c:v>
                </c:pt>
                <c:pt idx="70">
                  <c:v>-0.24199999999999999</c:v>
                </c:pt>
                <c:pt idx="71">
                  <c:v>-0.26800000000000002</c:v>
                </c:pt>
                <c:pt idx="72">
                  <c:v>-0.28499999999999998</c:v>
                </c:pt>
                <c:pt idx="73">
                  <c:v>-0.30399999999999999</c:v>
                </c:pt>
                <c:pt idx="74">
                  <c:v>-0.32900000000000001</c:v>
                </c:pt>
                <c:pt idx="75">
                  <c:v>-0.34899999999999998</c:v>
                </c:pt>
                <c:pt idx="76">
                  <c:v>-0.36099999999999999</c:v>
                </c:pt>
                <c:pt idx="77">
                  <c:v>-0.35899999999999999</c:v>
                </c:pt>
                <c:pt idx="78">
                  <c:v>-0.34899999999999998</c:v>
                </c:pt>
                <c:pt idx="79">
                  <c:v>-0.34499999999999997</c:v>
                </c:pt>
                <c:pt idx="80">
                  <c:v>-0.34499999999999997</c:v>
                </c:pt>
                <c:pt idx="81">
                  <c:v>-0.34100000000000003</c:v>
                </c:pt>
                <c:pt idx="82">
                  <c:v>-0.33700000000000002</c:v>
                </c:pt>
                <c:pt idx="83">
                  <c:v>-0.33100000000000002</c:v>
                </c:pt>
                <c:pt idx="84">
                  <c:v>-0.33</c:v>
                </c:pt>
                <c:pt idx="85">
                  <c:v>-0.33700000000000002</c:v>
                </c:pt>
                <c:pt idx="86">
                  <c:v>-0.34200000000000003</c:v>
                </c:pt>
                <c:pt idx="87">
                  <c:v>-0.34100000000000003</c:v>
                </c:pt>
                <c:pt idx="88">
                  <c:v>-0.33800000000000002</c:v>
                </c:pt>
                <c:pt idx="89">
                  <c:v>-0.33400000000000002</c:v>
                </c:pt>
                <c:pt idx="90">
                  <c:v>-0.35399999999999998</c:v>
                </c:pt>
                <c:pt idx="91">
                  <c:v>-0.36399999999999999</c:v>
                </c:pt>
                <c:pt idx="92">
                  <c:v>-0.34300000000000003</c:v>
                </c:pt>
                <c:pt idx="93">
                  <c:v>-0.33700000000000002</c:v>
                </c:pt>
                <c:pt idx="94">
                  <c:v>-0.33600000000000002</c:v>
                </c:pt>
                <c:pt idx="95">
                  <c:v>-0.33600000000000002</c:v>
                </c:pt>
                <c:pt idx="96">
                  <c:v>-0.33600000000000002</c:v>
                </c:pt>
                <c:pt idx="97">
                  <c:v>-0.313</c:v>
                </c:pt>
                <c:pt idx="98">
                  <c:v>-0.3</c:v>
                </c:pt>
                <c:pt idx="99">
                  <c:v>-0.28899999999999998</c:v>
                </c:pt>
                <c:pt idx="100">
                  <c:v>-0.28699999999999998</c:v>
                </c:pt>
                <c:pt idx="101">
                  <c:v>-0.29899999999999999</c:v>
                </c:pt>
                <c:pt idx="102">
                  <c:v>-0.29599999999999999</c:v>
                </c:pt>
                <c:pt idx="103">
                  <c:v>-0.29199999999999998</c:v>
                </c:pt>
                <c:pt idx="104">
                  <c:v>-0.28899999999999998</c:v>
                </c:pt>
                <c:pt idx="105">
                  <c:v>-0.28499999999999998</c:v>
                </c:pt>
                <c:pt idx="106">
                  <c:v>-0.30099999999999999</c:v>
                </c:pt>
                <c:pt idx="107">
                  <c:v>-0.29299999999999998</c:v>
                </c:pt>
                <c:pt idx="108">
                  <c:v>-0.27200000000000002</c:v>
                </c:pt>
                <c:pt idx="109">
                  <c:v>-0.26400000000000001</c:v>
                </c:pt>
                <c:pt idx="110">
                  <c:v>-0.25900000000000001</c:v>
                </c:pt>
                <c:pt idx="111">
                  <c:v>-0.251</c:v>
                </c:pt>
                <c:pt idx="112">
                  <c:v>-0.23899999999999999</c:v>
                </c:pt>
                <c:pt idx="113">
                  <c:v>-0.23599999999999999</c:v>
                </c:pt>
                <c:pt idx="114">
                  <c:v>-0.23400000000000001</c:v>
                </c:pt>
                <c:pt idx="115">
                  <c:v>-0.22800000000000001</c:v>
                </c:pt>
                <c:pt idx="116">
                  <c:v>-0.222</c:v>
                </c:pt>
                <c:pt idx="117">
                  <c:v>-0.21299999999999999</c:v>
                </c:pt>
                <c:pt idx="118">
                  <c:v>-0.22</c:v>
                </c:pt>
                <c:pt idx="119">
                  <c:v>-0.23699999999999999</c:v>
                </c:pt>
                <c:pt idx="120">
                  <c:v>-0.23699999999999999</c:v>
                </c:pt>
                <c:pt idx="121">
                  <c:v>-0.23</c:v>
                </c:pt>
                <c:pt idx="122">
                  <c:v>-0.22900000000000001</c:v>
                </c:pt>
                <c:pt idx="123">
                  <c:v>-0.22500000000000001</c:v>
                </c:pt>
                <c:pt idx="124">
                  <c:v>-0.22600000000000001</c:v>
                </c:pt>
                <c:pt idx="125">
                  <c:v>-0.216</c:v>
                </c:pt>
                <c:pt idx="126">
                  <c:v>-0.19800000000000001</c:v>
                </c:pt>
                <c:pt idx="127">
                  <c:v>-0.19400000000000001</c:v>
                </c:pt>
                <c:pt idx="128">
                  <c:v>-0.192</c:v>
                </c:pt>
                <c:pt idx="129">
                  <c:v>-0.187</c:v>
                </c:pt>
                <c:pt idx="130">
                  <c:v>-0.18099999999999999</c:v>
                </c:pt>
                <c:pt idx="131">
                  <c:v>-0.183</c:v>
                </c:pt>
                <c:pt idx="132">
                  <c:v>-0.187</c:v>
                </c:pt>
                <c:pt idx="133">
                  <c:v>-0.19500000000000001</c:v>
                </c:pt>
                <c:pt idx="134">
                  <c:v>-0.193</c:v>
                </c:pt>
                <c:pt idx="135">
                  <c:v>-0.186</c:v>
                </c:pt>
                <c:pt idx="136">
                  <c:v>-0.19</c:v>
                </c:pt>
                <c:pt idx="137">
                  <c:v>-0.20499999999999999</c:v>
                </c:pt>
                <c:pt idx="138">
                  <c:v>-0.20399999999999999</c:v>
                </c:pt>
                <c:pt idx="139">
                  <c:v>-0.20499999999999999</c:v>
                </c:pt>
                <c:pt idx="140">
                  <c:v>-0.184</c:v>
                </c:pt>
                <c:pt idx="141">
                  <c:v>-0.17299999999999999</c:v>
                </c:pt>
                <c:pt idx="142">
                  <c:v>-0.187</c:v>
                </c:pt>
                <c:pt idx="143">
                  <c:v>-0.183</c:v>
                </c:pt>
                <c:pt idx="144">
                  <c:v>-0.16800000000000001</c:v>
                </c:pt>
                <c:pt idx="145">
                  <c:v>-0.16</c:v>
                </c:pt>
                <c:pt idx="146">
                  <c:v>-0.14899999999999999</c:v>
                </c:pt>
                <c:pt idx="147">
                  <c:v>-0.154</c:v>
                </c:pt>
                <c:pt idx="148">
                  <c:v>-0.161</c:v>
                </c:pt>
                <c:pt idx="149">
                  <c:v>-0.153</c:v>
                </c:pt>
                <c:pt idx="150">
                  <c:v>-0.14699999999999999</c:v>
                </c:pt>
                <c:pt idx="151">
                  <c:v>-0.14499999999999999</c:v>
                </c:pt>
                <c:pt idx="152">
                  <c:v>-0.14399999999999999</c:v>
                </c:pt>
                <c:pt idx="153">
                  <c:v>-0.14799999999999999</c:v>
                </c:pt>
                <c:pt idx="154">
                  <c:v>-0.14699999999999999</c:v>
                </c:pt>
                <c:pt idx="155">
                  <c:v>-0.13300000000000001</c:v>
                </c:pt>
                <c:pt idx="156">
                  <c:v>-0.126</c:v>
                </c:pt>
                <c:pt idx="157">
                  <c:v>-0.12</c:v>
                </c:pt>
                <c:pt idx="158">
                  <c:v>-0.112</c:v>
                </c:pt>
                <c:pt idx="159">
                  <c:v>-0.105</c:v>
                </c:pt>
                <c:pt idx="160">
                  <c:v>-0.1</c:v>
                </c:pt>
                <c:pt idx="161">
                  <c:v>-0.10199999999999999</c:v>
                </c:pt>
                <c:pt idx="162">
                  <c:v>-0.112</c:v>
                </c:pt>
                <c:pt idx="163">
                  <c:v>-0.12</c:v>
                </c:pt>
                <c:pt idx="164">
                  <c:v>-0.13300000000000001</c:v>
                </c:pt>
                <c:pt idx="165">
                  <c:v>-0.14099999999999999</c:v>
                </c:pt>
                <c:pt idx="166">
                  <c:v>-0.14599999999999999</c:v>
                </c:pt>
                <c:pt idx="167">
                  <c:v>-0.14899999999999999</c:v>
                </c:pt>
                <c:pt idx="168">
                  <c:v>-0.14599999999999999</c:v>
                </c:pt>
                <c:pt idx="169">
                  <c:v>-0.13300000000000001</c:v>
                </c:pt>
                <c:pt idx="170">
                  <c:v>-0.125</c:v>
                </c:pt>
                <c:pt idx="171">
                  <c:v>-0.113</c:v>
                </c:pt>
                <c:pt idx="172">
                  <c:v>-0.122</c:v>
                </c:pt>
                <c:pt idx="173">
                  <c:v>-9.7900000000000001E-2</c:v>
                </c:pt>
                <c:pt idx="174">
                  <c:v>-9.2999999999999999E-2</c:v>
                </c:pt>
                <c:pt idx="175">
                  <c:v>-8.77E-2</c:v>
                </c:pt>
                <c:pt idx="176">
                  <c:v>-9.0899999999999995E-2</c:v>
                </c:pt>
                <c:pt idx="177">
                  <c:v>-9.8400000000000001E-2</c:v>
                </c:pt>
                <c:pt idx="178">
                  <c:v>-0.104</c:v>
                </c:pt>
                <c:pt idx="179">
                  <c:v>-0.104</c:v>
                </c:pt>
                <c:pt idx="180">
                  <c:v>-0.105</c:v>
                </c:pt>
                <c:pt idx="181">
                  <c:v>-0.1</c:v>
                </c:pt>
                <c:pt idx="182">
                  <c:v>-0.107</c:v>
                </c:pt>
                <c:pt idx="183">
                  <c:v>-0.11</c:v>
                </c:pt>
                <c:pt idx="184">
                  <c:v>-9.6699999999999994E-2</c:v>
                </c:pt>
                <c:pt idx="185">
                  <c:v>-9.2700000000000005E-2</c:v>
                </c:pt>
                <c:pt idx="186">
                  <c:v>-9.3600000000000003E-2</c:v>
                </c:pt>
                <c:pt idx="187">
                  <c:v>-9.8699999999999996E-2</c:v>
                </c:pt>
                <c:pt idx="188">
                  <c:v>-9.9699999999999997E-2</c:v>
                </c:pt>
                <c:pt idx="189">
                  <c:v>-9.9599999999999994E-2</c:v>
                </c:pt>
                <c:pt idx="190">
                  <c:v>-0.10299999999999999</c:v>
                </c:pt>
                <c:pt idx="191">
                  <c:v>-0.112</c:v>
                </c:pt>
                <c:pt idx="192">
                  <c:v>-0.112</c:v>
                </c:pt>
                <c:pt idx="193">
                  <c:v>-0.105</c:v>
                </c:pt>
                <c:pt idx="194">
                  <c:v>-0.10100000000000001</c:v>
                </c:pt>
                <c:pt idx="195">
                  <c:v>-9.9400000000000002E-2</c:v>
                </c:pt>
                <c:pt idx="196">
                  <c:v>-0.10199999999999999</c:v>
                </c:pt>
                <c:pt idx="197">
                  <c:v>-0.105</c:v>
                </c:pt>
                <c:pt idx="198">
                  <c:v>-0.10199999999999999</c:v>
                </c:pt>
                <c:pt idx="199">
                  <c:v>-0.106</c:v>
                </c:pt>
                <c:pt idx="200">
                  <c:v>-0.105</c:v>
                </c:pt>
                <c:pt idx="201">
                  <c:v>-0.111</c:v>
                </c:pt>
                <c:pt idx="202">
                  <c:v>-0.115</c:v>
                </c:pt>
                <c:pt idx="203">
                  <c:v>-0.105</c:v>
                </c:pt>
                <c:pt idx="204">
                  <c:v>-0.10299999999999999</c:v>
                </c:pt>
                <c:pt idx="205">
                  <c:v>-0.104</c:v>
                </c:pt>
                <c:pt idx="206">
                  <c:v>-9.7299999999999998E-2</c:v>
                </c:pt>
                <c:pt idx="207">
                  <c:v>-9.7600000000000006E-2</c:v>
                </c:pt>
                <c:pt idx="208">
                  <c:v>-8.7999999999999995E-2</c:v>
                </c:pt>
                <c:pt idx="209">
                  <c:v>-7.7899999999999997E-2</c:v>
                </c:pt>
                <c:pt idx="210">
                  <c:v>-8.3799999999999999E-2</c:v>
                </c:pt>
                <c:pt idx="211">
                  <c:v>-8.1100000000000005E-2</c:v>
                </c:pt>
                <c:pt idx="212">
                  <c:v>-7.7700000000000005E-2</c:v>
                </c:pt>
                <c:pt idx="213">
                  <c:v>-7.9200000000000007E-2</c:v>
                </c:pt>
                <c:pt idx="214">
                  <c:v>-7.9899999999999999E-2</c:v>
                </c:pt>
                <c:pt idx="215">
                  <c:v>-8.2000000000000003E-2</c:v>
                </c:pt>
                <c:pt idx="216">
                  <c:v>-8.4099999999999994E-2</c:v>
                </c:pt>
                <c:pt idx="217">
                  <c:v>-8.2199999999999995E-2</c:v>
                </c:pt>
                <c:pt idx="218">
                  <c:v>-8.2500000000000004E-2</c:v>
                </c:pt>
                <c:pt idx="219">
                  <c:v>-8.1100000000000005E-2</c:v>
                </c:pt>
                <c:pt idx="220">
                  <c:v>-8.0399999999999999E-2</c:v>
                </c:pt>
                <c:pt idx="221">
                  <c:v>-7.6700000000000004E-2</c:v>
                </c:pt>
                <c:pt idx="222">
                  <c:v>-6.9599999999999995E-2</c:v>
                </c:pt>
                <c:pt idx="223">
                  <c:v>-6.7199999999999996E-2</c:v>
                </c:pt>
                <c:pt idx="224">
                  <c:v>-7.3599999999999999E-2</c:v>
                </c:pt>
                <c:pt idx="225">
                  <c:v>-7.4399999999999994E-2</c:v>
                </c:pt>
                <c:pt idx="226">
                  <c:v>-6.8199999999999997E-2</c:v>
                </c:pt>
                <c:pt idx="227">
                  <c:v>-6.3500000000000001E-2</c:v>
                </c:pt>
                <c:pt idx="228">
                  <c:v>-6.6500000000000004E-2</c:v>
                </c:pt>
                <c:pt idx="229">
                  <c:v>-6.93E-2</c:v>
                </c:pt>
                <c:pt idx="230">
                  <c:v>-7.51E-2</c:v>
                </c:pt>
                <c:pt idx="231">
                  <c:v>-6.5000000000000002E-2</c:v>
                </c:pt>
                <c:pt idx="232">
                  <c:v>-5.0200000000000002E-2</c:v>
                </c:pt>
                <c:pt idx="233">
                  <c:v>-4.1500000000000002E-2</c:v>
                </c:pt>
                <c:pt idx="234">
                  <c:v>-3.6299999999999999E-2</c:v>
                </c:pt>
                <c:pt idx="235">
                  <c:v>-5.0700000000000002E-2</c:v>
                </c:pt>
                <c:pt idx="236">
                  <c:v>-4.7100000000000003E-2</c:v>
                </c:pt>
                <c:pt idx="237">
                  <c:v>-2.9899999999999999E-2</c:v>
                </c:pt>
                <c:pt idx="238">
                  <c:v>-6.2E-2</c:v>
                </c:pt>
                <c:pt idx="239">
                  <c:v>-9.6199999999999994E-2</c:v>
                </c:pt>
                <c:pt idx="240">
                  <c:v>-7.46E-2</c:v>
                </c:pt>
                <c:pt idx="241">
                  <c:v>-7.7799999999999994E-2</c:v>
                </c:pt>
                <c:pt idx="242">
                  <c:v>-8.2299999999999998E-2</c:v>
                </c:pt>
                <c:pt idx="243">
                  <c:v>-8.5800000000000001E-2</c:v>
                </c:pt>
                <c:pt idx="244">
                  <c:v>-9.5699999999999993E-2</c:v>
                </c:pt>
                <c:pt idx="245">
                  <c:v>-0.10199999999999999</c:v>
                </c:pt>
                <c:pt idx="246">
                  <c:v>-9.06E-2</c:v>
                </c:pt>
                <c:pt idx="247">
                  <c:v>-9.6299999999999997E-2</c:v>
                </c:pt>
                <c:pt idx="248">
                  <c:v>-8.72E-2</c:v>
                </c:pt>
                <c:pt idx="249">
                  <c:v>-7.1300000000000002E-2</c:v>
                </c:pt>
                <c:pt idx="250">
                  <c:v>-5.8700000000000002E-2</c:v>
                </c:pt>
                <c:pt idx="251">
                  <c:v>-0.05</c:v>
                </c:pt>
                <c:pt idx="252">
                  <c:v>-5.0299999999999997E-2</c:v>
                </c:pt>
                <c:pt idx="253">
                  <c:v>-5.7500000000000002E-2</c:v>
                </c:pt>
                <c:pt idx="254">
                  <c:v>-5.16E-2</c:v>
                </c:pt>
                <c:pt idx="255">
                  <c:v>-5.0099999999999999E-2</c:v>
                </c:pt>
                <c:pt idx="256">
                  <c:v>-5.5300000000000002E-2</c:v>
                </c:pt>
                <c:pt idx="257">
                  <c:v>-5.8900000000000001E-2</c:v>
                </c:pt>
                <c:pt idx="258">
                  <c:v>-5.9299999999999999E-2</c:v>
                </c:pt>
                <c:pt idx="259">
                  <c:v>-5.9700000000000003E-2</c:v>
                </c:pt>
                <c:pt idx="260">
                  <c:v>-5.9499999999999997E-2</c:v>
                </c:pt>
                <c:pt idx="261">
                  <c:v>-6.5100000000000005E-2</c:v>
                </c:pt>
                <c:pt idx="262">
                  <c:v>-6.8099999999999994E-2</c:v>
                </c:pt>
                <c:pt idx="263">
                  <c:v>-6.7000000000000004E-2</c:v>
                </c:pt>
                <c:pt idx="264">
                  <c:v>-6.6600000000000006E-2</c:v>
                </c:pt>
                <c:pt idx="265">
                  <c:v>-6.6199999999999995E-2</c:v>
                </c:pt>
                <c:pt idx="266">
                  <c:v>-6.1199999999999997E-2</c:v>
                </c:pt>
                <c:pt idx="267">
                  <c:v>-5.8999999999999997E-2</c:v>
                </c:pt>
                <c:pt idx="268">
                  <c:v>-5.9400000000000001E-2</c:v>
                </c:pt>
                <c:pt idx="269">
                  <c:v>-5.4300000000000001E-2</c:v>
                </c:pt>
                <c:pt idx="270">
                  <c:v>-4.7100000000000003E-2</c:v>
                </c:pt>
                <c:pt idx="271">
                  <c:v>-4.7100000000000003E-2</c:v>
                </c:pt>
                <c:pt idx="272">
                  <c:v>-4.6300000000000001E-2</c:v>
                </c:pt>
                <c:pt idx="273">
                  <c:v>-5.0799999999999998E-2</c:v>
                </c:pt>
                <c:pt idx="274">
                  <c:v>-4.2999999999999997E-2</c:v>
                </c:pt>
                <c:pt idx="275">
                  <c:v>-4.2799999999999998E-2</c:v>
                </c:pt>
                <c:pt idx="276">
                  <c:v>-3.5799999999999998E-2</c:v>
                </c:pt>
                <c:pt idx="277">
                  <c:v>-4.3700000000000003E-2</c:v>
                </c:pt>
                <c:pt idx="278">
                  <c:v>-4.4200000000000003E-2</c:v>
                </c:pt>
                <c:pt idx="279">
                  <c:v>-4.2200000000000001E-2</c:v>
                </c:pt>
                <c:pt idx="280">
                  <c:v>-4.5600000000000002E-2</c:v>
                </c:pt>
                <c:pt idx="281">
                  <c:v>-4.8500000000000001E-2</c:v>
                </c:pt>
                <c:pt idx="282">
                  <c:v>-5.3199999999999997E-2</c:v>
                </c:pt>
                <c:pt idx="283">
                  <c:v>-4.9599999999999998E-2</c:v>
                </c:pt>
                <c:pt idx="284">
                  <c:v>-4.5999999999999999E-2</c:v>
                </c:pt>
                <c:pt idx="285">
                  <c:v>-4.0899999999999999E-2</c:v>
                </c:pt>
                <c:pt idx="286">
                  <c:v>-3.9E-2</c:v>
                </c:pt>
                <c:pt idx="287">
                  <c:v>-4.4600000000000001E-2</c:v>
                </c:pt>
                <c:pt idx="288">
                  <c:v>-4.5100000000000001E-2</c:v>
                </c:pt>
                <c:pt idx="289">
                  <c:v>-4.6399999999999997E-2</c:v>
                </c:pt>
                <c:pt idx="290">
                  <c:v>-4.6899999999999997E-2</c:v>
                </c:pt>
                <c:pt idx="291">
                  <c:v>-4.3499999999999997E-2</c:v>
                </c:pt>
                <c:pt idx="292">
                  <c:v>-4.9500000000000002E-2</c:v>
                </c:pt>
                <c:pt idx="293">
                  <c:v>-6.4699999999999994E-2</c:v>
                </c:pt>
                <c:pt idx="294">
                  <c:v>-4.7500000000000001E-2</c:v>
                </c:pt>
                <c:pt idx="295">
                  <c:v>-4.9599999999999998E-2</c:v>
                </c:pt>
                <c:pt idx="296">
                  <c:v>-5.9499999999999997E-2</c:v>
                </c:pt>
                <c:pt idx="297">
                  <c:v>-6.5799999999999997E-2</c:v>
                </c:pt>
                <c:pt idx="298">
                  <c:v>-6.7199999999999996E-2</c:v>
                </c:pt>
                <c:pt idx="299">
                  <c:v>-6.2899999999999998E-2</c:v>
                </c:pt>
                <c:pt idx="300">
                  <c:v>-5.0299999999999997E-2</c:v>
                </c:pt>
                <c:pt idx="301">
                  <c:v>-6.2600000000000003E-2</c:v>
                </c:pt>
                <c:pt idx="302">
                  <c:v>-5.8400000000000001E-2</c:v>
                </c:pt>
                <c:pt idx="303">
                  <c:v>-3.5299999999999998E-2</c:v>
                </c:pt>
                <c:pt idx="304">
                  <c:v>-4.3499999999999997E-2</c:v>
                </c:pt>
                <c:pt idx="305">
                  <c:v>-3.7900000000000003E-2</c:v>
                </c:pt>
                <c:pt idx="306">
                  <c:v>-3.0700000000000002E-2</c:v>
                </c:pt>
                <c:pt idx="307">
                  <c:v>-3.04E-2</c:v>
                </c:pt>
                <c:pt idx="308">
                  <c:v>-3.0099999999999998E-2</c:v>
                </c:pt>
                <c:pt idx="309">
                  <c:v>-3.1E-2</c:v>
                </c:pt>
                <c:pt idx="310">
                  <c:v>-1.6299999999999999E-2</c:v>
                </c:pt>
                <c:pt idx="311">
                  <c:v>-2.0400000000000001E-2</c:v>
                </c:pt>
                <c:pt idx="312">
                  <c:v>-2.0799999999999999E-2</c:v>
                </c:pt>
                <c:pt idx="313">
                  <c:v>-2.2499999999999999E-2</c:v>
                </c:pt>
                <c:pt idx="314">
                  <c:v>-1.78E-2</c:v>
                </c:pt>
                <c:pt idx="315">
                  <c:v>-2.3099999999999999E-2</c:v>
                </c:pt>
                <c:pt idx="316">
                  <c:v>-2.3099999999999999E-2</c:v>
                </c:pt>
                <c:pt idx="317">
                  <c:v>-7.2300000000000003E-2</c:v>
                </c:pt>
                <c:pt idx="318">
                  <c:v>-0.10100000000000001</c:v>
                </c:pt>
                <c:pt idx="319">
                  <c:v>-0.126</c:v>
                </c:pt>
                <c:pt idx="320">
                  <c:v>-0.104</c:v>
                </c:pt>
                <c:pt idx="321">
                  <c:v>-0.107</c:v>
                </c:pt>
                <c:pt idx="322">
                  <c:v>-0.16600000000000001</c:v>
                </c:pt>
                <c:pt idx="323">
                  <c:v>-7.8200000000000006E-2</c:v>
                </c:pt>
                <c:pt idx="324">
                  <c:v>-5.6099999999999997E-2</c:v>
                </c:pt>
                <c:pt idx="325">
                  <c:v>-3.8399999999999997E-2</c:v>
                </c:pt>
                <c:pt idx="326">
                  <c:v>-3.4599999999999999E-2</c:v>
                </c:pt>
                <c:pt idx="327">
                  <c:v>-6.3E-2</c:v>
                </c:pt>
                <c:pt idx="328">
                  <c:v>-3.09E-2</c:v>
                </c:pt>
                <c:pt idx="329">
                  <c:v>-2.8799999999999999E-2</c:v>
                </c:pt>
                <c:pt idx="330">
                  <c:v>-5.62E-2</c:v>
                </c:pt>
                <c:pt idx="331">
                  <c:v>-6.3500000000000001E-2</c:v>
                </c:pt>
                <c:pt idx="332">
                  <c:v>-4.8300000000000003E-2</c:v>
                </c:pt>
                <c:pt idx="333">
                  <c:v>-4.9399999999999999E-2</c:v>
                </c:pt>
                <c:pt idx="334">
                  <c:v>-5.16E-2</c:v>
                </c:pt>
                <c:pt idx="335">
                  <c:v>-5.8700000000000002E-2</c:v>
                </c:pt>
                <c:pt idx="336">
                  <c:v>-6.5000000000000002E-2</c:v>
                </c:pt>
                <c:pt idx="337">
                  <c:v>-5.8099999999999999E-2</c:v>
                </c:pt>
                <c:pt idx="338">
                  <c:v>-6.6799999999999998E-2</c:v>
                </c:pt>
                <c:pt idx="339">
                  <c:v>-8.1500000000000003E-2</c:v>
                </c:pt>
                <c:pt idx="340">
                  <c:v>-8.6800000000000002E-2</c:v>
                </c:pt>
                <c:pt idx="341">
                  <c:v>-8.9599999999999999E-2</c:v>
                </c:pt>
                <c:pt idx="342">
                  <c:v>-9.9199999999999997E-2</c:v>
                </c:pt>
                <c:pt idx="343">
                  <c:v>-8.0600000000000005E-2</c:v>
                </c:pt>
                <c:pt idx="344">
                  <c:v>-6.4600000000000005E-2</c:v>
                </c:pt>
                <c:pt idx="345">
                  <c:v>-5.5E-2</c:v>
                </c:pt>
                <c:pt idx="346">
                  <c:v>-3.32E-2</c:v>
                </c:pt>
                <c:pt idx="347">
                  <c:v>-3.3399999999999999E-2</c:v>
                </c:pt>
                <c:pt idx="348">
                  <c:v>-2.63E-2</c:v>
                </c:pt>
                <c:pt idx="349">
                  <c:v>-2.9899999999999999E-2</c:v>
                </c:pt>
                <c:pt idx="350">
                  <c:v>-2.41E-2</c:v>
                </c:pt>
                <c:pt idx="351">
                  <c:v>-2.6200000000000001E-2</c:v>
                </c:pt>
                <c:pt idx="352">
                  <c:v>-3.2099999999999997E-2</c:v>
                </c:pt>
                <c:pt idx="353">
                  <c:v>-1.89E-2</c:v>
                </c:pt>
                <c:pt idx="354">
                  <c:v>-5.4899999999999997E-2</c:v>
                </c:pt>
                <c:pt idx="355">
                  <c:v>-6.7299999999999999E-2</c:v>
                </c:pt>
                <c:pt idx="356">
                  <c:v>-4.5100000000000001E-2</c:v>
                </c:pt>
                <c:pt idx="357">
                  <c:v>-6.0900000000000003E-2</c:v>
                </c:pt>
                <c:pt idx="358">
                  <c:v>-8.6800000000000002E-2</c:v>
                </c:pt>
                <c:pt idx="359">
                  <c:v>-5.3499999999999999E-2</c:v>
                </c:pt>
                <c:pt idx="360">
                  <c:v>-3.5200000000000002E-2</c:v>
                </c:pt>
                <c:pt idx="361">
                  <c:v>-3.7999999999999999E-2</c:v>
                </c:pt>
                <c:pt idx="362">
                  <c:v>-3.8300000000000001E-3</c:v>
                </c:pt>
                <c:pt idx="363">
                  <c:v>1.2800000000000001E-2</c:v>
                </c:pt>
                <c:pt idx="364">
                  <c:v>-4.5799999999999999E-3</c:v>
                </c:pt>
                <c:pt idx="365">
                  <c:v>-1.6799999999999999E-2</c:v>
                </c:pt>
                <c:pt idx="366">
                  <c:v>-1.2200000000000001E-2</c:v>
                </c:pt>
                <c:pt idx="367">
                  <c:v>-3.9500000000000004E-3</c:v>
                </c:pt>
                <c:pt idx="368">
                  <c:v>7.7200000000000003E-3</c:v>
                </c:pt>
                <c:pt idx="369">
                  <c:v>1.0999999999999999E-2</c:v>
                </c:pt>
                <c:pt idx="370">
                  <c:v>-1.1999999999999999E-3</c:v>
                </c:pt>
                <c:pt idx="371">
                  <c:v>-8.3199999999999993E-3</c:v>
                </c:pt>
                <c:pt idx="372">
                  <c:v>-4.7299999999999998E-3</c:v>
                </c:pt>
                <c:pt idx="373">
                  <c:v>-2.6900000000000001E-3</c:v>
                </c:pt>
                <c:pt idx="374">
                  <c:v>7.7799999999999996E-3</c:v>
                </c:pt>
                <c:pt idx="375">
                  <c:v>-1.7999999999999999E-2</c:v>
                </c:pt>
                <c:pt idx="376">
                  <c:v>-2.41E-2</c:v>
                </c:pt>
                <c:pt idx="377">
                  <c:v>-8.8199999999999997E-3</c:v>
                </c:pt>
                <c:pt idx="378">
                  <c:v>-1.5299999999999999E-2</c:v>
                </c:pt>
                <c:pt idx="379">
                  <c:v>-3.1699999999999999E-2</c:v>
                </c:pt>
                <c:pt idx="380">
                  <c:v>-5.0999999999999997E-2</c:v>
                </c:pt>
                <c:pt idx="381">
                  <c:v>-5.2600000000000001E-2</c:v>
                </c:pt>
                <c:pt idx="382">
                  <c:v>-4.8800000000000003E-2</c:v>
                </c:pt>
                <c:pt idx="383">
                  <c:v>-3.9199999999999999E-2</c:v>
                </c:pt>
                <c:pt idx="384">
                  <c:v>-4.7800000000000002E-2</c:v>
                </c:pt>
                <c:pt idx="385">
                  <c:v>-4.99E-2</c:v>
                </c:pt>
                <c:pt idx="386">
                  <c:v>-4.2299999999999997E-2</c:v>
                </c:pt>
                <c:pt idx="387">
                  <c:v>-1.5699999999999999E-2</c:v>
                </c:pt>
                <c:pt idx="388">
                  <c:v>7.4000000000000003E-3</c:v>
                </c:pt>
                <c:pt idx="389">
                  <c:v>2.3599999999999999E-2</c:v>
                </c:pt>
                <c:pt idx="390">
                  <c:v>3.8800000000000001E-2</c:v>
                </c:pt>
                <c:pt idx="391">
                  <c:v>5.2400000000000002E-2</c:v>
                </c:pt>
                <c:pt idx="392">
                  <c:v>5.8099999999999999E-2</c:v>
                </c:pt>
                <c:pt idx="393">
                  <c:v>6.0999999999999999E-2</c:v>
                </c:pt>
                <c:pt idx="394">
                  <c:v>4.3799999999999999E-2</c:v>
                </c:pt>
                <c:pt idx="395">
                  <c:v>2.5100000000000001E-2</c:v>
                </c:pt>
                <c:pt idx="396">
                  <c:v>2.06E-2</c:v>
                </c:pt>
                <c:pt idx="397">
                  <c:v>-9.5299999999999996E-4</c:v>
                </c:pt>
                <c:pt idx="398">
                  <c:v>-1.84E-2</c:v>
                </c:pt>
                <c:pt idx="399">
                  <c:v>-2.6700000000000002E-2</c:v>
                </c:pt>
                <c:pt idx="400">
                  <c:v>-3.09E-2</c:v>
                </c:pt>
                <c:pt idx="401">
                  <c:v>-3.1099999999999999E-2</c:v>
                </c:pt>
                <c:pt idx="402">
                  <c:v>-3.73E-2</c:v>
                </c:pt>
                <c:pt idx="403">
                  <c:v>-5.3999999999999999E-2</c:v>
                </c:pt>
                <c:pt idx="404">
                  <c:v>-3.9600000000000003E-2</c:v>
                </c:pt>
                <c:pt idx="405">
                  <c:v>-1.8700000000000001E-2</c:v>
                </c:pt>
                <c:pt idx="406">
                  <c:v>-1.67E-2</c:v>
                </c:pt>
                <c:pt idx="407">
                  <c:v>-1.44E-2</c:v>
                </c:pt>
                <c:pt idx="408">
                  <c:v>-1.5599999999999999E-2</c:v>
                </c:pt>
                <c:pt idx="409">
                  <c:v>-5.7400000000000003E-3</c:v>
                </c:pt>
                <c:pt idx="410">
                  <c:v>-5.3200000000000001E-3</c:v>
                </c:pt>
                <c:pt idx="411">
                  <c:v>-2.1499999999999998E-2</c:v>
                </c:pt>
                <c:pt idx="412">
                  <c:v>-3.8399999999999997E-2</c:v>
                </c:pt>
                <c:pt idx="413">
                  <c:v>-1.8200000000000001E-2</c:v>
                </c:pt>
                <c:pt idx="414">
                  <c:v>4.1200000000000004E-3</c:v>
                </c:pt>
                <c:pt idx="415">
                  <c:v>2.07E-2</c:v>
                </c:pt>
                <c:pt idx="416">
                  <c:v>3.5000000000000003E-2</c:v>
                </c:pt>
                <c:pt idx="417">
                  <c:v>5.5E-2</c:v>
                </c:pt>
                <c:pt idx="418">
                  <c:v>7.5399999999999995E-2</c:v>
                </c:pt>
                <c:pt idx="419">
                  <c:v>9.8699999999999996E-2</c:v>
                </c:pt>
                <c:pt idx="420">
                  <c:v>8.6900000000000005E-2</c:v>
                </c:pt>
                <c:pt idx="421">
                  <c:v>7.0599999999999996E-2</c:v>
                </c:pt>
                <c:pt idx="422">
                  <c:v>6.13E-2</c:v>
                </c:pt>
                <c:pt idx="423">
                  <c:v>5.3499999999999999E-2</c:v>
                </c:pt>
                <c:pt idx="424">
                  <c:v>4.4400000000000002E-2</c:v>
                </c:pt>
                <c:pt idx="425">
                  <c:v>3.44E-2</c:v>
                </c:pt>
                <c:pt idx="426">
                  <c:v>2.12E-2</c:v>
                </c:pt>
                <c:pt idx="427">
                  <c:v>2.5000000000000001E-2</c:v>
                </c:pt>
                <c:pt idx="428">
                  <c:v>3.3500000000000002E-2</c:v>
                </c:pt>
                <c:pt idx="429">
                  <c:v>4.3700000000000003E-2</c:v>
                </c:pt>
                <c:pt idx="430">
                  <c:v>5.1700000000000003E-2</c:v>
                </c:pt>
                <c:pt idx="431">
                  <c:v>6.2600000000000003E-2</c:v>
                </c:pt>
                <c:pt idx="432">
                  <c:v>6.83E-2</c:v>
                </c:pt>
                <c:pt idx="433">
                  <c:v>8.09E-2</c:v>
                </c:pt>
                <c:pt idx="434">
                  <c:v>8.6599999999999996E-2</c:v>
                </c:pt>
                <c:pt idx="435">
                  <c:v>8.1199999999999994E-2</c:v>
                </c:pt>
                <c:pt idx="436">
                  <c:v>7.1199999999999999E-2</c:v>
                </c:pt>
                <c:pt idx="437">
                  <c:v>6.9699999999999998E-2</c:v>
                </c:pt>
                <c:pt idx="438">
                  <c:v>6.6100000000000006E-2</c:v>
                </c:pt>
                <c:pt idx="439">
                  <c:v>6.0499999999999998E-2</c:v>
                </c:pt>
                <c:pt idx="440">
                  <c:v>4.9099999999999998E-2</c:v>
                </c:pt>
                <c:pt idx="441">
                  <c:v>4.3299999999999998E-2</c:v>
                </c:pt>
                <c:pt idx="442">
                  <c:v>5.1799999999999999E-2</c:v>
                </c:pt>
                <c:pt idx="443">
                  <c:v>6.54E-2</c:v>
                </c:pt>
                <c:pt idx="444">
                  <c:v>6.8400000000000002E-2</c:v>
                </c:pt>
                <c:pt idx="445">
                  <c:v>6.9400000000000003E-2</c:v>
                </c:pt>
                <c:pt idx="446">
                  <c:v>7.4700000000000003E-2</c:v>
                </c:pt>
                <c:pt idx="447">
                  <c:v>4.7E-2</c:v>
                </c:pt>
                <c:pt idx="448">
                  <c:v>4.9099999999999998E-2</c:v>
                </c:pt>
                <c:pt idx="449">
                  <c:v>6.2100000000000002E-2</c:v>
                </c:pt>
                <c:pt idx="450">
                  <c:v>5.0799999999999998E-2</c:v>
                </c:pt>
                <c:pt idx="451">
                  <c:v>4.3999999999999997E-2</c:v>
                </c:pt>
                <c:pt idx="452">
                  <c:v>3.8600000000000002E-2</c:v>
                </c:pt>
                <c:pt idx="453">
                  <c:v>3.0300000000000001E-2</c:v>
                </c:pt>
                <c:pt idx="454">
                  <c:v>6.2899999999999998E-2</c:v>
                </c:pt>
                <c:pt idx="455">
                  <c:v>7.17E-2</c:v>
                </c:pt>
                <c:pt idx="456">
                  <c:v>5.4300000000000001E-2</c:v>
                </c:pt>
                <c:pt idx="457">
                  <c:v>5.7099999999999998E-2</c:v>
                </c:pt>
                <c:pt idx="458">
                  <c:v>5.4699999999999999E-2</c:v>
                </c:pt>
                <c:pt idx="459">
                  <c:v>5.5E-2</c:v>
                </c:pt>
                <c:pt idx="460">
                  <c:v>6.4399999999999999E-2</c:v>
                </c:pt>
                <c:pt idx="461">
                  <c:v>6.88E-2</c:v>
                </c:pt>
                <c:pt idx="462">
                  <c:v>5.8799999999999998E-2</c:v>
                </c:pt>
                <c:pt idx="463">
                  <c:v>5.9400000000000001E-2</c:v>
                </c:pt>
                <c:pt idx="464">
                  <c:v>9.2100000000000001E-2</c:v>
                </c:pt>
                <c:pt idx="465">
                  <c:v>9.9400000000000002E-2</c:v>
                </c:pt>
                <c:pt idx="466">
                  <c:v>8.0299999999999996E-2</c:v>
                </c:pt>
                <c:pt idx="467">
                  <c:v>7.2400000000000006E-2</c:v>
                </c:pt>
                <c:pt idx="468">
                  <c:v>6.9199999999999998E-2</c:v>
                </c:pt>
                <c:pt idx="469">
                  <c:v>7.8100000000000003E-2</c:v>
                </c:pt>
                <c:pt idx="470">
                  <c:v>7.8299999999999995E-2</c:v>
                </c:pt>
                <c:pt idx="471">
                  <c:v>4.5199999999999997E-2</c:v>
                </c:pt>
                <c:pt idx="472">
                  <c:v>4.7899999999999998E-2</c:v>
                </c:pt>
                <c:pt idx="473">
                  <c:v>7.1099999999999997E-2</c:v>
                </c:pt>
                <c:pt idx="474">
                  <c:v>6.3200000000000006E-2</c:v>
                </c:pt>
                <c:pt idx="475">
                  <c:v>6.2700000000000006E-2</c:v>
                </c:pt>
                <c:pt idx="476">
                  <c:v>7.4499999999999997E-2</c:v>
                </c:pt>
                <c:pt idx="477">
                  <c:v>8.8599999999999998E-2</c:v>
                </c:pt>
                <c:pt idx="478">
                  <c:v>9.7199999999999995E-2</c:v>
                </c:pt>
                <c:pt idx="479">
                  <c:v>9.9599999999999994E-2</c:v>
                </c:pt>
                <c:pt idx="480">
                  <c:v>0.109</c:v>
                </c:pt>
                <c:pt idx="481">
                  <c:v>0.13200000000000001</c:v>
                </c:pt>
                <c:pt idx="482">
                  <c:v>0.13200000000000001</c:v>
                </c:pt>
                <c:pt idx="483">
                  <c:v>0.11700000000000001</c:v>
                </c:pt>
                <c:pt idx="484">
                  <c:v>0.105</c:v>
                </c:pt>
                <c:pt idx="485">
                  <c:v>0.11</c:v>
                </c:pt>
                <c:pt idx="486">
                  <c:v>0.11899999999999999</c:v>
                </c:pt>
                <c:pt idx="487">
                  <c:v>0.12</c:v>
                </c:pt>
                <c:pt idx="488">
                  <c:v>0.11</c:v>
                </c:pt>
                <c:pt idx="489">
                  <c:v>0.11799999999999999</c:v>
                </c:pt>
                <c:pt idx="490">
                  <c:v>0.13900000000000001</c:v>
                </c:pt>
                <c:pt idx="491">
                  <c:v>0.154</c:v>
                </c:pt>
                <c:pt idx="492">
                  <c:v>0.15</c:v>
                </c:pt>
                <c:pt idx="493">
                  <c:v>0.14299999999999999</c:v>
                </c:pt>
                <c:pt idx="494">
                  <c:v>0.13900000000000001</c:v>
                </c:pt>
                <c:pt idx="495">
                  <c:v>0.14000000000000001</c:v>
                </c:pt>
                <c:pt idx="496">
                  <c:v>0.13400000000000001</c:v>
                </c:pt>
                <c:pt idx="497">
                  <c:v>0.11700000000000001</c:v>
                </c:pt>
                <c:pt idx="498">
                  <c:v>0.114</c:v>
                </c:pt>
                <c:pt idx="499">
                  <c:v>0.123</c:v>
                </c:pt>
                <c:pt idx="500">
                  <c:v>0.16700000000000001</c:v>
                </c:pt>
                <c:pt idx="501">
                  <c:v>0.13</c:v>
                </c:pt>
                <c:pt idx="502">
                  <c:v>0.12</c:v>
                </c:pt>
                <c:pt idx="503">
                  <c:v>0.121</c:v>
                </c:pt>
                <c:pt idx="504">
                  <c:v>8.9800000000000005E-2</c:v>
                </c:pt>
                <c:pt idx="505">
                  <c:v>0.13800000000000001</c:v>
                </c:pt>
                <c:pt idx="506">
                  <c:v>0.151</c:v>
                </c:pt>
                <c:pt idx="507">
                  <c:v>0.14199999999999999</c:v>
                </c:pt>
                <c:pt idx="508">
                  <c:v>0.13600000000000001</c:v>
                </c:pt>
                <c:pt idx="509">
                  <c:v>0.14199999999999999</c:v>
                </c:pt>
                <c:pt idx="510">
                  <c:v>0.14399999999999999</c:v>
                </c:pt>
                <c:pt idx="511">
                  <c:v>0.14699999999999999</c:v>
                </c:pt>
                <c:pt idx="512">
                  <c:v>0.129</c:v>
                </c:pt>
                <c:pt idx="513">
                  <c:v>0.107</c:v>
                </c:pt>
                <c:pt idx="514">
                  <c:v>0.109</c:v>
                </c:pt>
                <c:pt idx="515">
                  <c:v>0.105</c:v>
                </c:pt>
                <c:pt idx="516">
                  <c:v>0.10100000000000001</c:v>
                </c:pt>
                <c:pt idx="517">
                  <c:v>9.6500000000000002E-2</c:v>
                </c:pt>
                <c:pt idx="518">
                  <c:v>9.8699999999999996E-2</c:v>
                </c:pt>
                <c:pt idx="519">
                  <c:v>0.107</c:v>
                </c:pt>
                <c:pt idx="520">
                  <c:v>0.11799999999999999</c:v>
                </c:pt>
                <c:pt idx="521">
                  <c:v>0.123</c:v>
                </c:pt>
                <c:pt idx="522">
                  <c:v>0.13400000000000001</c:v>
                </c:pt>
                <c:pt idx="523">
                  <c:v>0.14799999999999999</c:v>
                </c:pt>
                <c:pt idx="524">
                  <c:v>0.14699999999999999</c:v>
                </c:pt>
                <c:pt idx="525">
                  <c:v>0.14399999999999999</c:v>
                </c:pt>
                <c:pt idx="526">
                  <c:v>0.14499999999999999</c:v>
                </c:pt>
                <c:pt idx="527">
                  <c:v>0.13800000000000001</c:v>
                </c:pt>
                <c:pt idx="528">
                  <c:v>0.13400000000000001</c:v>
                </c:pt>
                <c:pt idx="529">
                  <c:v>0.123</c:v>
                </c:pt>
                <c:pt idx="530">
                  <c:v>0.11</c:v>
                </c:pt>
                <c:pt idx="531">
                  <c:v>0.108</c:v>
                </c:pt>
                <c:pt idx="532">
                  <c:v>0.111</c:v>
                </c:pt>
                <c:pt idx="533">
                  <c:v>0.107</c:v>
                </c:pt>
                <c:pt idx="534">
                  <c:v>0.11700000000000001</c:v>
                </c:pt>
                <c:pt idx="535">
                  <c:v>0.124</c:v>
                </c:pt>
                <c:pt idx="536">
                  <c:v>0.127</c:v>
                </c:pt>
                <c:pt idx="537">
                  <c:v>0.122</c:v>
                </c:pt>
                <c:pt idx="538">
                  <c:v>0.17499999999999999</c:v>
                </c:pt>
                <c:pt idx="539">
                  <c:v>0.13300000000000001</c:v>
                </c:pt>
                <c:pt idx="540">
                  <c:v>0.11700000000000001</c:v>
                </c:pt>
                <c:pt idx="541">
                  <c:v>0.11600000000000001</c:v>
                </c:pt>
                <c:pt idx="542">
                  <c:v>0.105</c:v>
                </c:pt>
                <c:pt idx="543">
                  <c:v>0.10100000000000001</c:v>
                </c:pt>
                <c:pt idx="544">
                  <c:v>9.7199999999999995E-2</c:v>
                </c:pt>
                <c:pt idx="545">
                  <c:v>9.5100000000000004E-2</c:v>
                </c:pt>
                <c:pt idx="546">
                  <c:v>0.13300000000000001</c:v>
                </c:pt>
                <c:pt idx="547">
                  <c:v>0.126</c:v>
                </c:pt>
                <c:pt idx="548">
                  <c:v>0.115</c:v>
                </c:pt>
                <c:pt idx="549">
                  <c:v>0.115</c:v>
                </c:pt>
                <c:pt idx="550">
                  <c:v>0.113</c:v>
                </c:pt>
                <c:pt idx="551">
                  <c:v>0.108</c:v>
                </c:pt>
                <c:pt idx="552">
                  <c:v>0.107</c:v>
                </c:pt>
                <c:pt idx="553">
                  <c:v>0.107</c:v>
                </c:pt>
                <c:pt idx="554">
                  <c:v>0.108</c:v>
                </c:pt>
                <c:pt idx="555">
                  <c:v>0.108</c:v>
                </c:pt>
                <c:pt idx="556">
                  <c:v>0.111</c:v>
                </c:pt>
                <c:pt idx="557">
                  <c:v>0.11700000000000001</c:v>
                </c:pt>
                <c:pt idx="558">
                  <c:v>0.126</c:v>
                </c:pt>
                <c:pt idx="559">
                  <c:v>0.129</c:v>
                </c:pt>
                <c:pt idx="560">
                  <c:v>0.127</c:v>
                </c:pt>
                <c:pt idx="561">
                  <c:v>0.121</c:v>
                </c:pt>
                <c:pt idx="562">
                  <c:v>0.11700000000000001</c:v>
                </c:pt>
                <c:pt idx="563">
                  <c:v>0.11700000000000001</c:v>
                </c:pt>
                <c:pt idx="564">
                  <c:v>0.111</c:v>
                </c:pt>
                <c:pt idx="565">
                  <c:v>0.105</c:v>
                </c:pt>
                <c:pt idx="566">
                  <c:v>9.1800000000000007E-2</c:v>
                </c:pt>
                <c:pt idx="567">
                  <c:v>0.10199999999999999</c:v>
                </c:pt>
                <c:pt idx="568">
                  <c:v>0.114</c:v>
                </c:pt>
                <c:pt idx="569">
                  <c:v>0.122</c:v>
                </c:pt>
                <c:pt idx="570">
                  <c:v>0.129</c:v>
                </c:pt>
                <c:pt idx="571">
                  <c:v>0.13900000000000001</c:v>
                </c:pt>
                <c:pt idx="572">
                  <c:v>0.14599999999999999</c:v>
                </c:pt>
                <c:pt idx="573">
                  <c:v>0.161</c:v>
                </c:pt>
                <c:pt idx="574">
                  <c:v>0.156</c:v>
                </c:pt>
                <c:pt idx="575">
                  <c:v>0.151</c:v>
                </c:pt>
                <c:pt idx="576">
                  <c:v>0.14499999999999999</c:v>
                </c:pt>
                <c:pt idx="577">
                  <c:v>0.14199999999999999</c:v>
                </c:pt>
                <c:pt idx="578">
                  <c:v>0.13500000000000001</c:v>
                </c:pt>
                <c:pt idx="579">
                  <c:v>0.13300000000000001</c:v>
                </c:pt>
                <c:pt idx="580">
                  <c:v>0.126</c:v>
                </c:pt>
                <c:pt idx="581">
                  <c:v>0.13</c:v>
                </c:pt>
                <c:pt idx="582">
                  <c:v>0.13</c:v>
                </c:pt>
                <c:pt idx="583">
                  <c:v>0.13</c:v>
                </c:pt>
                <c:pt idx="584">
                  <c:v>0.13400000000000001</c:v>
                </c:pt>
                <c:pt idx="585">
                  <c:v>0.14000000000000001</c:v>
                </c:pt>
                <c:pt idx="586">
                  <c:v>0.14699999999999999</c:v>
                </c:pt>
                <c:pt idx="587">
                  <c:v>0.156</c:v>
                </c:pt>
                <c:pt idx="588">
                  <c:v>0.15</c:v>
                </c:pt>
                <c:pt idx="589">
                  <c:v>0.14799999999999999</c:v>
                </c:pt>
                <c:pt idx="590">
                  <c:v>0.14899999999999999</c:v>
                </c:pt>
                <c:pt idx="591">
                  <c:v>0.152</c:v>
                </c:pt>
                <c:pt idx="592">
                  <c:v>0.154</c:v>
                </c:pt>
                <c:pt idx="593">
                  <c:v>0.151</c:v>
                </c:pt>
                <c:pt idx="594">
                  <c:v>0.14399999999999999</c:v>
                </c:pt>
                <c:pt idx="595">
                  <c:v>0.14299999999999999</c:v>
                </c:pt>
                <c:pt idx="596">
                  <c:v>0.158</c:v>
                </c:pt>
                <c:pt idx="597">
                  <c:v>0.17699999999999999</c:v>
                </c:pt>
                <c:pt idx="598">
                  <c:v>0.215</c:v>
                </c:pt>
                <c:pt idx="599">
                  <c:v>0.192</c:v>
                </c:pt>
                <c:pt idx="600">
                  <c:v>0.188</c:v>
                </c:pt>
                <c:pt idx="601">
                  <c:v>0.2</c:v>
                </c:pt>
                <c:pt idx="602">
                  <c:v>0.16500000000000001</c:v>
                </c:pt>
                <c:pt idx="603">
                  <c:v>0.184</c:v>
                </c:pt>
                <c:pt idx="604">
                  <c:v>0.17</c:v>
                </c:pt>
                <c:pt idx="605">
                  <c:v>0.151</c:v>
                </c:pt>
                <c:pt idx="606">
                  <c:v>0.14099999999999999</c:v>
                </c:pt>
                <c:pt idx="607">
                  <c:v>0.14199999999999999</c:v>
                </c:pt>
                <c:pt idx="608">
                  <c:v>0.13500000000000001</c:v>
                </c:pt>
                <c:pt idx="609">
                  <c:v>0.14099999999999999</c:v>
                </c:pt>
                <c:pt idx="610">
                  <c:v>0.14099999999999999</c:v>
                </c:pt>
                <c:pt idx="611">
                  <c:v>0.14399999999999999</c:v>
                </c:pt>
                <c:pt idx="612">
                  <c:v>0.153</c:v>
                </c:pt>
                <c:pt idx="613">
                  <c:v>0.16600000000000001</c:v>
                </c:pt>
                <c:pt idx="614">
                  <c:v>0.18</c:v>
                </c:pt>
                <c:pt idx="615">
                  <c:v>0.19</c:v>
                </c:pt>
                <c:pt idx="616">
                  <c:v>0.19</c:v>
                </c:pt>
                <c:pt idx="617">
                  <c:v>0.19500000000000001</c:v>
                </c:pt>
                <c:pt idx="618">
                  <c:v>0.19</c:v>
                </c:pt>
                <c:pt idx="619">
                  <c:v>0.19800000000000001</c:v>
                </c:pt>
                <c:pt idx="620">
                  <c:v>0.20100000000000001</c:v>
                </c:pt>
                <c:pt idx="621">
                  <c:v>0.19800000000000001</c:v>
                </c:pt>
                <c:pt idx="622">
                  <c:v>0.19700000000000001</c:v>
                </c:pt>
                <c:pt idx="623">
                  <c:v>0.19600000000000001</c:v>
                </c:pt>
                <c:pt idx="624">
                  <c:v>0.19400000000000001</c:v>
                </c:pt>
                <c:pt idx="625">
                  <c:v>0.193</c:v>
                </c:pt>
                <c:pt idx="626">
                  <c:v>0.192</c:v>
                </c:pt>
                <c:pt idx="627">
                  <c:v>0.188</c:v>
                </c:pt>
                <c:pt idx="628">
                  <c:v>0.192</c:v>
                </c:pt>
                <c:pt idx="629">
                  <c:v>0.19400000000000001</c:v>
                </c:pt>
                <c:pt idx="630">
                  <c:v>0.24199999999999999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9C6-5E45-9464-2A0C4EAB61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67875728"/>
        <c:axId val="468190016"/>
      </c:lineChart>
      <c:dateAx>
        <c:axId val="467875728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8190016"/>
        <c:crosses val="autoZero"/>
        <c:auto val="1"/>
        <c:lblOffset val="100"/>
        <c:baseTimeUnit val="days"/>
      </c:dateAx>
      <c:valAx>
        <c:axId val="468190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7875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Retail 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Retail Saels</c:v>
                </c:pt>
              </c:strCache>
            </c:strRef>
          </c:tx>
          <c:spPr>
            <a:ln w="28575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dLbls>
            <c:dLbl>
              <c:idx val="35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F5A-BC4C-9643-AADE64E317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Sheet1!$A$2:$A$358</c:f>
              <c:numCache>
                <c:formatCode>yyyy\-mm\-dd</c:formatCode>
                <c:ptCount val="357"/>
                <c:pt idx="0">
                  <c:v>33604</c:v>
                </c:pt>
                <c:pt idx="1">
                  <c:v>33635</c:v>
                </c:pt>
                <c:pt idx="2">
                  <c:v>33664</c:v>
                </c:pt>
                <c:pt idx="3">
                  <c:v>33695</c:v>
                </c:pt>
                <c:pt idx="4">
                  <c:v>33725</c:v>
                </c:pt>
                <c:pt idx="5">
                  <c:v>33756</c:v>
                </c:pt>
                <c:pt idx="6">
                  <c:v>33786</c:v>
                </c:pt>
                <c:pt idx="7">
                  <c:v>33817</c:v>
                </c:pt>
                <c:pt idx="8">
                  <c:v>33848</c:v>
                </c:pt>
                <c:pt idx="9">
                  <c:v>33878</c:v>
                </c:pt>
                <c:pt idx="10">
                  <c:v>33909</c:v>
                </c:pt>
                <c:pt idx="11">
                  <c:v>33939</c:v>
                </c:pt>
                <c:pt idx="12">
                  <c:v>33970</c:v>
                </c:pt>
                <c:pt idx="13">
                  <c:v>34001</c:v>
                </c:pt>
                <c:pt idx="14">
                  <c:v>34029</c:v>
                </c:pt>
                <c:pt idx="15">
                  <c:v>34060</c:v>
                </c:pt>
                <c:pt idx="16">
                  <c:v>34090</c:v>
                </c:pt>
                <c:pt idx="17">
                  <c:v>34121</c:v>
                </c:pt>
                <c:pt idx="18">
                  <c:v>34151</c:v>
                </c:pt>
                <c:pt idx="19">
                  <c:v>34182</c:v>
                </c:pt>
                <c:pt idx="20">
                  <c:v>34213</c:v>
                </c:pt>
                <c:pt idx="21">
                  <c:v>34243</c:v>
                </c:pt>
                <c:pt idx="22">
                  <c:v>34274</c:v>
                </c:pt>
                <c:pt idx="23">
                  <c:v>34304</c:v>
                </c:pt>
                <c:pt idx="24">
                  <c:v>34335</c:v>
                </c:pt>
                <c:pt idx="25">
                  <c:v>34366</c:v>
                </c:pt>
                <c:pt idx="26">
                  <c:v>34394</c:v>
                </c:pt>
                <c:pt idx="27">
                  <c:v>34425</c:v>
                </c:pt>
                <c:pt idx="28">
                  <c:v>34455</c:v>
                </c:pt>
                <c:pt idx="29">
                  <c:v>34486</c:v>
                </c:pt>
                <c:pt idx="30">
                  <c:v>34516</c:v>
                </c:pt>
                <c:pt idx="31">
                  <c:v>34547</c:v>
                </c:pt>
                <c:pt idx="32">
                  <c:v>34578</c:v>
                </c:pt>
                <c:pt idx="33">
                  <c:v>34608</c:v>
                </c:pt>
                <c:pt idx="34">
                  <c:v>34639</c:v>
                </c:pt>
                <c:pt idx="35">
                  <c:v>34669</c:v>
                </c:pt>
                <c:pt idx="36">
                  <c:v>34700</c:v>
                </c:pt>
                <c:pt idx="37">
                  <c:v>34731</c:v>
                </c:pt>
                <c:pt idx="38">
                  <c:v>34759</c:v>
                </c:pt>
                <c:pt idx="39">
                  <c:v>34790</c:v>
                </c:pt>
                <c:pt idx="40">
                  <c:v>34820</c:v>
                </c:pt>
                <c:pt idx="41">
                  <c:v>34851</c:v>
                </c:pt>
                <c:pt idx="42">
                  <c:v>34881</c:v>
                </c:pt>
                <c:pt idx="43">
                  <c:v>34912</c:v>
                </c:pt>
                <c:pt idx="44">
                  <c:v>34943</c:v>
                </c:pt>
                <c:pt idx="45">
                  <c:v>34973</c:v>
                </c:pt>
                <c:pt idx="46">
                  <c:v>35004</c:v>
                </c:pt>
                <c:pt idx="47">
                  <c:v>35034</c:v>
                </c:pt>
                <c:pt idx="48">
                  <c:v>35065</c:v>
                </c:pt>
                <c:pt idx="49">
                  <c:v>35096</c:v>
                </c:pt>
                <c:pt idx="50">
                  <c:v>35125</c:v>
                </c:pt>
                <c:pt idx="51">
                  <c:v>35156</c:v>
                </c:pt>
                <c:pt idx="52">
                  <c:v>35186</c:v>
                </c:pt>
                <c:pt idx="53">
                  <c:v>35217</c:v>
                </c:pt>
                <c:pt idx="54">
                  <c:v>35247</c:v>
                </c:pt>
                <c:pt idx="55">
                  <c:v>35278</c:v>
                </c:pt>
                <c:pt idx="56">
                  <c:v>35309</c:v>
                </c:pt>
                <c:pt idx="57">
                  <c:v>35339</c:v>
                </c:pt>
                <c:pt idx="58">
                  <c:v>35370</c:v>
                </c:pt>
                <c:pt idx="59">
                  <c:v>35400</c:v>
                </c:pt>
                <c:pt idx="60">
                  <c:v>35431</c:v>
                </c:pt>
                <c:pt idx="61">
                  <c:v>35462</c:v>
                </c:pt>
                <c:pt idx="62">
                  <c:v>35490</c:v>
                </c:pt>
                <c:pt idx="63">
                  <c:v>35521</c:v>
                </c:pt>
                <c:pt idx="64">
                  <c:v>35551</c:v>
                </c:pt>
                <c:pt idx="65">
                  <c:v>35582</c:v>
                </c:pt>
                <c:pt idx="66">
                  <c:v>35612</c:v>
                </c:pt>
                <c:pt idx="67">
                  <c:v>35643</c:v>
                </c:pt>
                <c:pt idx="68">
                  <c:v>35674</c:v>
                </c:pt>
                <c:pt idx="69">
                  <c:v>35704</c:v>
                </c:pt>
                <c:pt idx="70">
                  <c:v>35735</c:v>
                </c:pt>
                <c:pt idx="71">
                  <c:v>35765</c:v>
                </c:pt>
                <c:pt idx="72">
                  <c:v>35796</c:v>
                </c:pt>
                <c:pt idx="73">
                  <c:v>35827</c:v>
                </c:pt>
                <c:pt idx="74">
                  <c:v>35855</c:v>
                </c:pt>
                <c:pt idx="75">
                  <c:v>35886</c:v>
                </c:pt>
                <c:pt idx="76">
                  <c:v>35916</c:v>
                </c:pt>
                <c:pt idx="77">
                  <c:v>35947</c:v>
                </c:pt>
                <c:pt idx="78">
                  <c:v>35977</c:v>
                </c:pt>
                <c:pt idx="79">
                  <c:v>36008</c:v>
                </c:pt>
                <c:pt idx="80">
                  <c:v>36039</c:v>
                </c:pt>
                <c:pt idx="81">
                  <c:v>36069</c:v>
                </c:pt>
                <c:pt idx="82">
                  <c:v>36100</c:v>
                </c:pt>
                <c:pt idx="83">
                  <c:v>36130</c:v>
                </c:pt>
                <c:pt idx="84">
                  <c:v>36161</c:v>
                </c:pt>
                <c:pt idx="85">
                  <c:v>36192</c:v>
                </c:pt>
                <c:pt idx="86">
                  <c:v>36220</c:v>
                </c:pt>
                <c:pt idx="87">
                  <c:v>36251</c:v>
                </c:pt>
                <c:pt idx="88">
                  <c:v>36281</c:v>
                </c:pt>
                <c:pt idx="89">
                  <c:v>36312</c:v>
                </c:pt>
                <c:pt idx="90">
                  <c:v>36342</c:v>
                </c:pt>
                <c:pt idx="91">
                  <c:v>36373</c:v>
                </c:pt>
                <c:pt idx="92">
                  <c:v>36404</c:v>
                </c:pt>
                <c:pt idx="93">
                  <c:v>36434</c:v>
                </c:pt>
                <c:pt idx="94">
                  <c:v>36465</c:v>
                </c:pt>
                <c:pt idx="95">
                  <c:v>36495</c:v>
                </c:pt>
                <c:pt idx="96">
                  <c:v>36526</c:v>
                </c:pt>
                <c:pt idx="97">
                  <c:v>36557</c:v>
                </c:pt>
                <c:pt idx="98">
                  <c:v>36586</c:v>
                </c:pt>
                <c:pt idx="99">
                  <c:v>36617</c:v>
                </c:pt>
                <c:pt idx="100">
                  <c:v>36647</c:v>
                </c:pt>
                <c:pt idx="101">
                  <c:v>36678</c:v>
                </c:pt>
                <c:pt idx="102">
                  <c:v>36708</c:v>
                </c:pt>
                <c:pt idx="103">
                  <c:v>36739</c:v>
                </c:pt>
                <c:pt idx="104">
                  <c:v>36770</c:v>
                </c:pt>
                <c:pt idx="105">
                  <c:v>36800</c:v>
                </c:pt>
                <c:pt idx="106">
                  <c:v>36831</c:v>
                </c:pt>
                <c:pt idx="107">
                  <c:v>36861</c:v>
                </c:pt>
                <c:pt idx="108">
                  <c:v>36892</c:v>
                </c:pt>
                <c:pt idx="109">
                  <c:v>36923</c:v>
                </c:pt>
                <c:pt idx="110">
                  <c:v>36951</c:v>
                </c:pt>
                <c:pt idx="111">
                  <c:v>36982</c:v>
                </c:pt>
                <c:pt idx="112">
                  <c:v>37012</c:v>
                </c:pt>
                <c:pt idx="113">
                  <c:v>37043</c:v>
                </c:pt>
                <c:pt idx="114">
                  <c:v>37073</c:v>
                </c:pt>
                <c:pt idx="115">
                  <c:v>37104</c:v>
                </c:pt>
                <c:pt idx="116">
                  <c:v>37135</c:v>
                </c:pt>
                <c:pt idx="117">
                  <c:v>37165</c:v>
                </c:pt>
                <c:pt idx="118">
                  <c:v>37196</c:v>
                </c:pt>
                <c:pt idx="119">
                  <c:v>37226</c:v>
                </c:pt>
                <c:pt idx="120">
                  <c:v>37257</c:v>
                </c:pt>
                <c:pt idx="121">
                  <c:v>37288</c:v>
                </c:pt>
                <c:pt idx="122">
                  <c:v>37316</c:v>
                </c:pt>
                <c:pt idx="123">
                  <c:v>37347</c:v>
                </c:pt>
                <c:pt idx="124">
                  <c:v>37377</c:v>
                </c:pt>
                <c:pt idx="125">
                  <c:v>37408</c:v>
                </c:pt>
                <c:pt idx="126">
                  <c:v>37438</c:v>
                </c:pt>
                <c:pt idx="127">
                  <c:v>37469</c:v>
                </c:pt>
                <c:pt idx="128">
                  <c:v>37500</c:v>
                </c:pt>
                <c:pt idx="129">
                  <c:v>37530</c:v>
                </c:pt>
                <c:pt idx="130">
                  <c:v>37561</c:v>
                </c:pt>
                <c:pt idx="131">
                  <c:v>37591</c:v>
                </c:pt>
                <c:pt idx="132">
                  <c:v>37622</c:v>
                </c:pt>
                <c:pt idx="133">
                  <c:v>37653</c:v>
                </c:pt>
                <c:pt idx="134">
                  <c:v>37681</c:v>
                </c:pt>
                <c:pt idx="135">
                  <c:v>37712</c:v>
                </c:pt>
                <c:pt idx="136">
                  <c:v>37742</c:v>
                </c:pt>
                <c:pt idx="137">
                  <c:v>37773</c:v>
                </c:pt>
                <c:pt idx="138">
                  <c:v>37803</c:v>
                </c:pt>
                <c:pt idx="139">
                  <c:v>37834</c:v>
                </c:pt>
                <c:pt idx="140">
                  <c:v>37865</c:v>
                </c:pt>
                <c:pt idx="141">
                  <c:v>37895</c:v>
                </c:pt>
                <c:pt idx="142">
                  <c:v>37926</c:v>
                </c:pt>
                <c:pt idx="143">
                  <c:v>37956</c:v>
                </c:pt>
                <c:pt idx="144">
                  <c:v>37987</c:v>
                </c:pt>
                <c:pt idx="145">
                  <c:v>38018</c:v>
                </c:pt>
                <c:pt idx="146">
                  <c:v>38047</c:v>
                </c:pt>
                <c:pt idx="147">
                  <c:v>38078</c:v>
                </c:pt>
                <c:pt idx="148">
                  <c:v>38108</c:v>
                </c:pt>
                <c:pt idx="149">
                  <c:v>38139</c:v>
                </c:pt>
                <c:pt idx="150">
                  <c:v>38169</c:v>
                </c:pt>
                <c:pt idx="151">
                  <c:v>38200</c:v>
                </c:pt>
                <c:pt idx="152">
                  <c:v>38231</c:v>
                </c:pt>
                <c:pt idx="153">
                  <c:v>38261</c:v>
                </c:pt>
                <c:pt idx="154">
                  <c:v>38292</c:v>
                </c:pt>
                <c:pt idx="155">
                  <c:v>38322</c:v>
                </c:pt>
                <c:pt idx="156">
                  <c:v>38353</c:v>
                </c:pt>
                <c:pt idx="157">
                  <c:v>38384</c:v>
                </c:pt>
                <c:pt idx="158">
                  <c:v>38412</c:v>
                </c:pt>
                <c:pt idx="159">
                  <c:v>38443</c:v>
                </c:pt>
                <c:pt idx="160">
                  <c:v>38473</c:v>
                </c:pt>
                <c:pt idx="161">
                  <c:v>38504</c:v>
                </c:pt>
                <c:pt idx="162">
                  <c:v>38534</c:v>
                </c:pt>
                <c:pt idx="163">
                  <c:v>38565</c:v>
                </c:pt>
                <c:pt idx="164">
                  <c:v>38596</c:v>
                </c:pt>
                <c:pt idx="165">
                  <c:v>38626</c:v>
                </c:pt>
                <c:pt idx="166">
                  <c:v>38657</c:v>
                </c:pt>
                <c:pt idx="167">
                  <c:v>38687</c:v>
                </c:pt>
                <c:pt idx="168">
                  <c:v>38718</c:v>
                </c:pt>
                <c:pt idx="169">
                  <c:v>38749</c:v>
                </c:pt>
                <c:pt idx="170">
                  <c:v>38777</c:v>
                </c:pt>
                <c:pt idx="171">
                  <c:v>38808</c:v>
                </c:pt>
                <c:pt idx="172">
                  <c:v>38838</c:v>
                </c:pt>
                <c:pt idx="173">
                  <c:v>38869</c:v>
                </c:pt>
                <c:pt idx="174">
                  <c:v>38899</c:v>
                </c:pt>
                <c:pt idx="175">
                  <c:v>38930</c:v>
                </c:pt>
                <c:pt idx="176">
                  <c:v>38961</c:v>
                </c:pt>
                <c:pt idx="177">
                  <c:v>38991</c:v>
                </c:pt>
                <c:pt idx="178">
                  <c:v>39022</c:v>
                </c:pt>
                <c:pt idx="179">
                  <c:v>39052</c:v>
                </c:pt>
                <c:pt idx="180">
                  <c:v>39083</c:v>
                </c:pt>
                <c:pt idx="181">
                  <c:v>39114</c:v>
                </c:pt>
                <c:pt idx="182">
                  <c:v>39142</c:v>
                </c:pt>
                <c:pt idx="183">
                  <c:v>39173</c:v>
                </c:pt>
                <c:pt idx="184">
                  <c:v>39203</c:v>
                </c:pt>
                <c:pt idx="185">
                  <c:v>39234</c:v>
                </c:pt>
                <c:pt idx="186">
                  <c:v>39264</c:v>
                </c:pt>
                <c:pt idx="187">
                  <c:v>39295</c:v>
                </c:pt>
                <c:pt idx="188">
                  <c:v>39326</c:v>
                </c:pt>
                <c:pt idx="189">
                  <c:v>39356</c:v>
                </c:pt>
                <c:pt idx="190">
                  <c:v>39387</c:v>
                </c:pt>
                <c:pt idx="191">
                  <c:v>39417</c:v>
                </c:pt>
                <c:pt idx="192">
                  <c:v>39448</c:v>
                </c:pt>
                <c:pt idx="193">
                  <c:v>39479</c:v>
                </c:pt>
                <c:pt idx="194">
                  <c:v>39508</c:v>
                </c:pt>
                <c:pt idx="195">
                  <c:v>39539</c:v>
                </c:pt>
                <c:pt idx="196">
                  <c:v>39569</c:v>
                </c:pt>
                <c:pt idx="197">
                  <c:v>39600</c:v>
                </c:pt>
                <c:pt idx="198">
                  <c:v>39630</c:v>
                </c:pt>
                <c:pt idx="199">
                  <c:v>39661</c:v>
                </c:pt>
                <c:pt idx="200">
                  <c:v>39692</c:v>
                </c:pt>
                <c:pt idx="201">
                  <c:v>39722</c:v>
                </c:pt>
                <c:pt idx="202">
                  <c:v>39753</c:v>
                </c:pt>
                <c:pt idx="203">
                  <c:v>39783</c:v>
                </c:pt>
                <c:pt idx="204">
                  <c:v>39814</c:v>
                </c:pt>
                <c:pt idx="205">
                  <c:v>39845</c:v>
                </c:pt>
                <c:pt idx="206">
                  <c:v>39873</c:v>
                </c:pt>
                <c:pt idx="207">
                  <c:v>39904</c:v>
                </c:pt>
                <c:pt idx="208">
                  <c:v>39934</c:v>
                </c:pt>
                <c:pt idx="209">
                  <c:v>39965</c:v>
                </c:pt>
                <c:pt idx="210">
                  <c:v>39995</c:v>
                </c:pt>
                <c:pt idx="211">
                  <c:v>40026</c:v>
                </c:pt>
                <c:pt idx="212">
                  <c:v>40057</c:v>
                </c:pt>
                <c:pt idx="213">
                  <c:v>40087</c:v>
                </c:pt>
                <c:pt idx="214">
                  <c:v>40118</c:v>
                </c:pt>
                <c:pt idx="215">
                  <c:v>40148</c:v>
                </c:pt>
                <c:pt idx="216">
                  <c:v>40179</c:v>
                </c:pt>
                <c:pt idx="217">
                  <c:v>40210</c:v>
                </c:pt>
                <c:pt idx="218">
                  <c:v>40238</c:v>
                </c:pt>
                <c:pt idx="219">
                  <c:v>40269</c:v>
                </c:pt>
                <c:pt idx="220">
                  <c:v>40299</c:v>
                </c:pt>
                <c:pt idx="221">
                  <c:v>40330</c:v>
                </c:pt>
                <c:pt idx="222">
                  <c:v>40360</c:v>
                </c:pt>
                <c:pt idx="223">
                  <c:v>40391</c:v>
                </c:pt>
                <c:pt idx="224">
                  <c:v>40422</c:v>
                </c:pt>
                <c:pt idx="225">
                  <c:v>40452</c:v>
                </c:pt>
                <c:pt idx="226">
                  <c:v>40483</c:v>
                </c:pt>
                <c:pt idx="227">
                  <c:v>40513</c:v>
                </c:pt>
                <c:pt idx="228">
                  <c:v>40544</c:v>
                </c:pt>
                <c:pt idx="229">
                  <c:v>40575</c:v>
                </c:pt>
                <c:pt idx="230">
                  <c:v>40603</c:v>
                </c:pt>
                <c:pt idx="231">
                  <c:v>40634</c:v>
                </c:pt>
                <c:pt idx="232">
                  <c:v>40664</c:v>
                </c:pt>
                <c:pt idx="233">
                  <c:v>40695</c:v>
                </c:pt>
                <c:pt idx="234">
                  <c:v>40725</c:v>
                </c:pt>
                <c:pt idx="235">
                  <c:v>40756</c:v>
                </c:pt>
                <c:pt idx="236">
                  <c:v>40787</c:v>
                </c:pt>
                <c:pt idx="237">
                  <c:v>40817</c:v>
                </c:pt>
                <c:pt idx="238">
                  <c:v>40848</c:v>
                </c:pt>
                <c:pt idx="239">
                  <c:v>40878</c:v>
                </c:pt>
                <c:pt idx="240">
                  <c:v>40909</c:v>
                </c:pt>
                <c:pt idx="241">
                  <c:v>40940</c:v>
                </c:pt>
                <c:pt idx="242">
                  <c:v>40969</c:v>
                </c:pt>
                <c:pt idx="243">
                  <c:v>41000</c:v>
                </c:pt>
                <c:pt idx="244">
                  <c:v>41030</c:v>
                </c:pt>
                <c:pt idx="245">
                  <c:v>41061</c:v>
                </c:pt>
                <c:pt idx="246">
                  <c:v>41091</c:v>
                </c:pt>
                <c:pt idx="247">
                  <c:v>41122</c:v>
                </c:pt>
                <c:pt idx="248">
                  <c:v>41153</c:v>
                </c:pt>
                <c:pt idx="249">
                  <c:v>41183</c:v>
                </c:pt>
                <c:pt idx="250">
                  <c:v>41214</c:v>
                </c:pt>
                <c:pt idx="251">
                  <c:v>41244</c:v>
                </c:pt>
                <c:pt idx="252">
                  <c:v>41275</c:v>
                </c:pt>
                <c:pt idx="253">
                  <c:v>41306</c:v>
                </c:pt>
                <c:pt idx="254">
                  <c:v>41334</c:v>
                </c:pt>
                <c:pt idx="255">
                  <c:v>41365</c:v>
                </c:pt>
                <c:pt idx="256">
                  <c:v>41395</c:v>
                </c:pt>
                <c:pt idx="257">
                  <c:v>41426</c:v>
                </c:pt>
                <c:pt idx="258">
                  <c:v>41456</c:v>
                </c:pt>
                <c:pt idx="259">
                  <c:v>41487</c:v>
                </c:pt>
                <c:pt idx="260">
                  <c:v>41518</c:v>
                </c:pt>
                <c:pt idx="261">
                  <c:v>41548</c:v>
                </c:pt>
                <c:pt idx="262">
                  <c:v>41579</c:v>
                </c:pt>
                <c:pt idx="263">
                  <c:v>41609</c:v>
                </c:pt>
                <c:pt idx="264">
                  <c:v>41640</c:v>
                </c:pt>
                <c:pt idx="265">
                  <c:v>41671</c:v>
                </c:pt>
                <c:pt idx="266">
                  <c:v>41699</c:v>
                </c:pt>
                <c:pt idx="267">
                  <c:v>41730</c:v>
                </c:pt>
                <c:pt idx="268">
                  <c:v>41760</c:v>
                </c:pt>
                <c:pt idx="269">
                  <c:v>41791</c:v>
                </c:pt>
                <c:pt idx="270">
                  <c:v>41821</c:v>
                </c:pt>
                <c:pt idx="271">
                  <c:v>41852</c:v>
                </c:pt>
                <c:pt idx="272">
                  <c:v>41883</c:v>
                </c:pt>
                <c:pt idx="273">
                  <c:v>41913</c:v>
                </c:pt>
                <c:pt idx="274">
                  <c:v>41944</c:v>
                </c:pt>
                <c:pt idx="275">
                  <c:v>41974</c:v>
                </c:pt>
                <c:pt idx="276">
                  <c:v>42005</c:v>
                </c:pt>
                <c:pt idx="277">
                  <c:v>42036</c:v>
                </c:pt>
                <c:pt idx="278">
                  <c:v>42064</c:v>
                </c:pt>
                <c:pt idx="279">
                  <c:v>42095</c:v>
                </c:pt>
                <c:pt idx="280">
                  <c:v>42125</c:v>
                </c:pt>
                <c:pt idx="281">
                  <c:v>42156</c:v>
                </c:pt>
                <c:pt idx="282">
                  <c:v>42186</c:v>
                </c:pt>
                <c:pt idx="283">
                  <c:v>42217</c:v>
                </c:pt>
                <c:pt idx="284">
                  <c:v>42248</c:v>
                </c:pt>
                <c:pt idx="285">
                  <c:v>42278</c:v>
                </c:pt>
                <c:pt idx="286">
                  <c:v>42309</c:v>
                </c:pt>
                <c:pt idx="287">
                  <c:v>42339</c:v>
                </c:pt>
                <c:pt idx="288">
                  <c:v>42370</c:v>
                </c:pt>
                <c:pt idx="289">
                  <c:v>42401</c:v>
                </c:pt>
                <c:pt idx="290">
                  <c:v>42430</c:v>
                </c:pt>
                <c:pt idx="291">
                  <c:v>42461</c:v>
                </c:pt>
                <c:pt idx="292">
                  <c:v>42491</c:v>
                </c:pt>
                <c:pt idx="293">
                  <c:v>42522</c:v>
                </c:pt>
                <c:pt idx="294">
                  <c:v>42552</c:v>
                </c:pt>
                <c:pt idx="295">
                  <c:v>42583</c:v>
                </c:pt>
                <c:pt idx="296">
                  <c:v>42614</c:v>
                </c:pt>
                <c:pt idx="297">
                  <c:v>42644</c:v>
                </c:pt>
                <c:pt idx="298">
                  <c:v>42675</c:v>
                </c:pt>
                <c:pt idx="299">
                  <c:v>42705</c:v>
                </c:pt>
                <c:pt idx="300">
                  <c:v>42736</c:v>
                </c:pt>
                <c:pt idx="301">
                  <c:v>42767</c:v>
                </c:pt>
                <c:pt idx="302">
                  <c:v>42795</c:v>
                </c:pt>
                <c:pt idx="303">
                  <c:v>42826</c:v>
                </c:pt>
                <c:pt idx="304">
                  <c:v>42856</c:v>
                </c:pt>
                <c:pt idx="305">
                  <c:v>42887</c:v>
                </c:pt>
                <c:pt idx="306">
                  <c:v>42917</c:v>
                </c:pt>
                <c:pt idx="307">
                  <c:v>42948</c:v>
                </c:pt>
                <c:pt idx="308">
                  <c:v>42979</c:v>
                </c:pt>
                <c:pt idx="309">
                  <c:v>43009</c:v>
                </c:pt>
                <c:pt idx="310">
                  <c:v>43040</c:v>
                </c:pt>
                <c:pt idx="311">
                  <c:v>43070</c:v>
                </c:pt>
                <c:pt idx="312">
                  <c:v>43101</c:v>
                </c:pt>
                <c:pt idx="313">
                  <c:v>43132</c:v>
                </c:pt>
                <c:pt idx="314">
                  <c:v>43160</c:v>
                </c:pt>
                <c:pt idx="315">
                  <c:v>43191</c:v>
                </c:pt>
                <c:pt idx="316">
                  <c:v>43221</c:v>
                </c:pt>
                <c:pt idx="317">
                  <c:v>43252</c:v>
                </c:pt>
                <c:pt idx="318">
                  <c:v>43282</c:v>
                </c:pt>
                <c:pt idx="319">
                  <c:v>43313</c:v>
                </c:pt>
                <c:pt idx="320">
                  <c:v>43344</c:v>
                </c:pt>
                <c:pt idx="321">
                  <c:v>43374</c:v>
                </c:pt>
                <c:pt idx="322">
                  <c:v>43405</c:v>
                </c:pt>
                <c:pt idx="323">
                  <c:v>43435</c:v>
                </c:pt>
                <c:pt idx="324">
                  <c:v>43466</c:v>
                </c:pt>
                <c:pt idx="325">
                  <c:v>43497</c:v>
                </c:pt>
                <c:pt idx="326">
                  <c:v>43525</c:v>
                </c:pt>
                <c:pt idx="327">
                  <c:v>43556</c:v>
                </c:pt>
                <c:pt idx="328">
                  <c:v>43586</c:v>
                </c:pt>
                <c:pt idx="329">
                  <c:v>43617</c:v>
                </c:pt>
                <c:pt idx="330">
                  <c:v>43647</c:v>
                </c:pt>
                <c:pt idx="331">
                  <c:v>43678</c:v>
                </c:pt>
                <c:pt idx="332">
                  <c:v>43709</c:v>
                </c:pt>
                <c:pt idx="333">
                  <c:v>43739</c:v>
                </c:pt>
                <c:pt idx="334">
                  <c:v>43770</c:v>
                </c:pt>
                <c:pt idx="335">
                  <c:v>43800</c:v>
                </c:pt>
                <c:pt idx="336">
                  <c:v>43831</c:v>
                </c:pt>
                <c:pt idx="337">
                  <c:v>43862</c:v>
                </c:pt>
                <c:pt idx="338">
                  <c:v>43891</c:v>
                </c:pt>
                <c:pt idx="339">
                  <c:v>43922</c:v>
                </c:pt>
                <c:pt idx="340">
                  <c:v>43952</c:v>
                </c:pt>
                <c:pt idx="341">
                  <c:v>43983</c:v>
                </c:pt>
                <c:pt idx="342">
                  <c:v>44013</c:v>
                </c:pt>
                <c:pt idx="343">
                  <c:v>44044</c:v>
                </c:pt>
                <c:pt idx="344">
                  <c:v>44075</c:v>
                </c:pt>
                <c:pt idx="345">
                  <c:v>44105</c:v>
                </c:pt>
                <c:pt idx="346">
                  <c:v>44136</c:v>
                </c:pt>
                <c:pt idx="347">
                  <c:v>44166</c:v>
                </c:pt>
                <c:pt idx="348">
                  <c:v>44197</c:v>
                </c:pt>
                <c:pt idx="349">
                  <c:v>44228</c:v>
                </c:pt>
                <c:pt idx="350">
                  <c:v>44256</c:v>
                </c:pt>
                <c:pt idx="351">
                  <c:v>44287</c:v>
                </c:pt>
                <c:pt idx="352">
                  <c:v>44317</c:v>
                </c:pt>
                <c:pt idx="353">
                  <c:v>44348</c:v>
                </c:pt>
                <c:pt idx="354">
                  <c:v>44378</c:v>
                </c:pt>
                <c:pt idx="355">
                  <c:v>44409</c:v>
                </c:pt>
                <c:pt idx="356">
                  <c:v>44440</c:v>
                </c:pt>
              </c:numCache>
            </c:numRef>
          </c:cat>
          <c:val>
            <c:numRef>
              <c:f>Sheet1!$B$2:$B$358</c:f>
              <c:numCache>
                <c:formatCode>0</c:formatCode>
                <c:ptCount val="357"/>
                <c:pt idx="0">
                  <c:v>164095</c:v>
                </c:pt>
                <c:pt idx="1">
                  <c:v>164213</c:v>
                </c:pt>
                <c:pt idx="2">
                  <c:v>163721</c:v>
                </c:pt>
                <c:pt idx="3">
                  <c:v>164709</c:v>
                </c:pt>
                <c:pt idx="4">
                  <c:v>165612</c:v>
                </c:pt>
                <c:pt idx="5">
                  <c:v>166077</c:v>
                </c:pt>
                <c:pt idx="6">
                  <c:v>167257</c:v>
                </c:pt>
                <c:pt idx="7">
                  <c:v>167800</c:v>
                </c:pt>
                <c:pt idx="8">
                  <c:v>169400</c:v>
                </c:pt>
                <c:pt idx="9">
                  <c:v>170625</c:v>
                </c:pt>
                <c:pt idx="10">
                  <c:v>171003</c:v>
                </c:pt>
                <c:pt idx="11">
                  <c:v>173105</c:v>
                </c:pt>
                <c:pt idx="12">
                  <c:v>175108</c:v>
                </c:pt>
                <c:pt idx="13">
                  <c:v>173744</c:v>
                </c:pt>
                <c:pt idx="14">
                  <c:v>172306</c:v>
                </c:pt>
                <c:pt idx="15">
                  <c:v>176749</c:v>
                </c:pt>
                <c:pt idx="16">
                  <c:v>178426</c:v>
                </c:pt>
                <c:pt idx="17">
                  <c:v>178157</c:v>
                </c:pt>
                <c:pt idx="18">
                  <c:v>180743</c:v>
                </c:pt>
                <c:pt idx="19">
                  <c:v>180707</c:v>
                </c:pt>
                <c:pt idx="20">
                  <c:v>181773</c:v>
                </c:pt>
                <c:pt idx="21">
                  <c:v>182884</c:v>
                </c:pt>
                <c:pt idx="22">
                  <c:v>184747</c:v>
                </c:pt>
                <c:pt idx="23">
                  <c:v>186399</c:v>
                </c:pt>
                <c:pt idx="24">
                  <c:v>185142</c:v>
                </c:pt>
                <c:pt idx="25">
                  <c:v>188074</c:v>
                </c:pt>
                <c:pt idx="26">
                  <c:v>191579</c:v>
                </c:pt>
                <c:pt idx="27">
                  <c:v>191639</c:v>
                </c:pt>
                <c:pt idx="28">
                  <c:v>190929</c:v>
                </c:pt>
                <c:pt idx="29">
                  <c:v>193130</c:v>
                </c:pt>
                <c:pt idx="30">
                  <c:v>193743</c:v>
                </c:pt>
                <c:pt idx="31">
                  <c:v>196163</c:v>
                </c:pt>
                <c:pt idx="32">
                  <c:v>197765</c:v>
                </c:pt>
                <c:pt idx="33">
                  <c:v>199571</c:v>
                </c:pt>
                <c:pt idx="34">
                  <c:v>199731</c:v>
                </c:pt>
                <c:pt idx="35">
                  <c:v>200702</c:v>
                </c:pt>
                <c:pt idx="36">
                  <c:v>201573</c:v>
                </c:pt>
                <c:pt idx="37">
                  <c:v>198399</c:v>
                </c:pt>
                <c:pt idx="38">
                  <c:v>200247</c:v>
                </c:pt>
                <c:pt idx="39">
                  <c:v>201032</c:v>
                </c:pt>
                <c:pt idx="40">
                  <c:v>202986</c:v>
                </c:pt>
                <c:pt idx="41">
                  <c:v>205500</c:v>
                </c:pt>
                <c:pt idx="42">
                  <c:v>204920</c:v>
                </c:pt>
                <c:pt idx="43">
                  <c:v>206521</c:v>
                </c:pt>
                <c:pt idx="44">
                  <c:v>207006</c:v>
                </c:pt>
                <c:pt idx="45">
                  <c:v>206176</c:v>
                </c:pt>
                <c:pt idx="46">
                  <c:v>208664</c:v>
                </c:pt>
                <c:pt idx="47">
                  <c:v>210399</c:v>
                </c:pt>
                <c:pt idx="48">
                  <c:v>208699</c:v>
                </c:pt>
                <c:pt idx="49">
                  <c:v>212008</c:v>
                </c:pt>
                <c:pt idx="50">
                  <c:v>213891</c:v>
                </c:pt>
                <c:pt idx="51">
                  <c:v>214676</c:v>
                </c:pt>
                <c:pt idx="52">
                  <c:v>216299</c:v>
                </c:pt>
                <c:pt idx="53">
                  <c:v>216068</c:v>
                </c:pt>
                <c:pt idx="54">
                  <c:v>216332</c:v>
                </c:pt>
                <c:pt idx="55">
                  <c:v>216358</c:v>
                </c:pt>
                <c:pt idx="56">
                  <c:v>219256</c:v>
                </c:pt>
                <c:pt idx="57">
                  <c:v>221060</c:v>
                </c:pt>
                <c:pt idx="58">
                  <c:v>220963</c:v>
                </c:pt>
                <c:pt idx="59">
                  <c:v>221991</c:v>
                </c:pt>
                <c:pt idx="60">
                  <c:v>223481</c:v>
                </c:pt>
                <c:pt idx="61">
                  <c:v>225422</c:v>
                </c:pt>
                <c:pt idx="62">
                  <c:v>226161</c:v>
                </c:pt>
                <c:pt idx="63">
                  <c:v>224615</c:v>
                </c:pt>
                <c:pt idx="64">
                  <c:v>222929</c:v>
                </c:pt>
                <c:pt idx="65">
                  <c:v>226057</c:v>
                </c:pt>
                <c:pt idx="66">
                  <c:v>228703</c:v>
                </c:pt>
                <c:pt idx="67">
                  <c:v>229309</c:v>
                </c:pt>
                <c:pt idx="68">
                  <c:v>230312</c:v>
                </c:pt>
                <c:pt idx="69">
                  <c:v>229836</c:v>
                </c:pt>
                <c:pt idx="70">
                  <c:v>230440</c:v>
                </c:pt>
                <c:pt idx="71">
                  <c:v>231181</c:v>
                </c:pt>
                <c:pt idx="72">
                  <c:v>231587</c:v>
                </c:pt>
                <c:pt idx="73">
                  <c:v>231684</c:v>
                </c:pt>
                <c:pt idx="74">
                  <c:v>233083</c:v>
                </c:pt>
                <c:pt idx="75">
                  <c:v>235986</c:v>
                </c:pt>
                <c:pt idx="76">
                  <c:v>237075</c:v>
                </c:pt>
                <c:pt idx="77">
                  <c:v>238971</c:v>
                </c:pt>
                <c:pt idx="78">
                  <c:v>237411</c:v>
                </c:pt>
                <c:pt idx="79">
                  <c:v>236379</c:v>
                </c:pt>
                <c:pt idx="80">
                  <c:v>238550</c:v>
                </c:pt>
                <c:pt idx="81">
                  <c:v>242549</c:v>
                </c:pt>
                <c:pt idx="82">
                  <c:v>244291</c:v>
                </c:pt>
                <c:pt idx="83">
                  <c:v>246530</c:v>
                </c:pt>
                <c:pt idx="84">
                  <c:v>246868</c:v>
                </c:pt>
                <c:pt idx="85">
                  <c:v>249520</c:v>
                </c:pt>
                <c:pt idx="86">
                  <c:v>250667</c:v>
                </c:pt>
                <c:pt idx="87">
                  <c:v>252477</c:v>
                </c:pt>
                <c:pt idx="88">
                  <c:v>254735</c:v>
                </c:pt>
                <c:pt idx="89">
                  <c:v>255449</c:v>
                </c:pt>
                <c:pt idx="90">
                  <c:v>257456</c:v>
                </c:pt>
                <c:pt idx="91">
                  <c:v>260230</c:v>
                </c:pt>
                <c:pt idx="92">
                  <c:v>261317</c:v>
                </c:pt>
                <c:pt idx="93">
                  <c:v>261818</c:v>
                </c:pt>
                <c:pt idx="94">
                  <c:v>264965</c:v>
                </c:pt>
                <c:pt idx="95">
                  <c:v>269863</c:v>
                </c:pt>
                <c:pt idx="96">
                  <c:v>268044</c:v>
                </c:pt>
                <c:pt idx="97">
                  <c:v>272020</c:v>
                </c:pt>
                <c:pt idx="98">
                  <c:v>275192</c:v>
                </c:pt>
                <c:pt idx="99">
                  <c:v>271046</c:v>
                </c:pt>
                <c:pt idx="100">
                  <c:v>271394</c:v>
                </c:pt>
                <c:pt idx="101">
                  <c:v>273422</c:v>
                </c:pt>
                <c:pt idx="102">
                  <c:v>272630</c:v>
                </c:pt>
                <c:pt idx="103">
                  <c:v>272918</c:v>
                </c:pt>
                <c:pt idx="104">
                  <c:v>277548</c:v>
                </c:pt>
                <c:pt idx="105">
                  <c:v>276927</c:v>
                </c:pt>
                <c:pt idx="106">
                  <c:v>276029</c:v>
                </c:pt>
                <c:pt idx="107">
                  <c:v>275791</c:v>
                </c:pt>
                <c:pt idx="108">
                  <c:v>278834</c:v>
                </c:pt>
                <c:pt idx="109">
                  <c:v>278773</c:v>
                </c:pt>
                <c:pt idx="110">
                  <c:v>276450</c:v>
                </c:pt>
                <c:pt idx="111">
                  <c:v>280808</c:v>
                </c:pt>
                <c:pt idx="112">
                  <c:v>281496</c:v>
                </c:pt>
                <c:pt idx="113">
                  <c:v>280401</c:v>
                </c:pt>
                <c:pt idx="114">
                  <c:v>279504</c:v>
                </c:pt>
                <c:pt idx="115">
                  <c:v>281413</c:v>
                </c:pt>
                <c:pt idx="116">
                  <c:v>276084</c:v>
                </c:pt>
                <c:pt idx="117">
                  <c:v>294540</c:v>
                </c:pt>
                <c:pt idx="118">
                  <c:v>287111</c:v>
                </c:pt>
                <c:pt idx="119">
                  <c:v>283705</c:v>
                </c:pt>
                <c:pt idx="120">
                  <c:v>283508</c:v>
                </c:pt>
                <c:pt idx="121">
                  <c:v>285054</c:v>
                </c:pt>
                <c:pt idx="122">
                  <c:v>284262</c:v>
                </c:pt>
                <c:pt idx="123">
                  <c:v>288833</c:v>
                </c:pt>
                <c:pt idx="124">
                  <c:v>284951</c:v>
                </c:pt>
                <c:pt idx="125">
                  <c:v>287372</c:v>
                </c:pt>
                <c:pt idx="126">
                  <c:v>290385</c:v>
                </c:pt>
                <c:pt idx="127">
                  <c:v>292650</c:v>
                </c:pt>
                <c:pt idx="128">
                  <c:v>288410</c:v>
                </c:pt>
                <c:pt idx="129">
                  <c:v>289576</c:v>
                </c:pt>
                <c:pt idx="130">
                  <c:v>291484</c:v>
                </c:pt>
                <c:pt idx="131">
                  <c:v>293947</c:v>
                </c:pt>
                <c:pt idx="132">
                  <c:v>295248</c:v>
                </c:pt>
                <c:pt idx="133">
                  <c:v>291167</c:v>
                </c:pt>
                <c:pt idx="134">
                  <c:v>296325</c:v>
                </c:pt>
                <c:pt idx="135">
                  <c:v>295600</c:v>
                </c:pt>
                <c:pt idx="136">
                  <c:v>296410</c:v>
                </c:pt>
                <c:pt idx="137">
                  <c:v>299626</c:v>
                </c:pt>
                <c:pt idx="138">
                  <c:v>302747</c:v>
                </c:pt>
                <c:pt idx="139">
                  <c:v>307809</c:v>
                </c:pt>
                <c:pt idx="140">
                  <c:v>305933</c:v>
                </c:pt>
                <c:pt idx="141">
                  <c:v>304809</c:v>
                </c:pt>
                <c:pt idx="142">
                  <c:v>308527</c:v>
                </c:pt>
                <c:pt idx="143">
                  <c:v>307407</c:v>
                </c:pt>
                <c:pt idx="144">
                  <c:v>309254</c:v>
                </c:pt>
                <c:pt idx="145">
                  <c:v>311393</c:v>
                </c:pt>
                <c:pt idx="146">
                  <c:v>316912</c:v>
                </c:pt>
                <c:pt idx="147">
                  <c:v>313512</c:v>
                </c:pt>
                <c:pt idx="148">
                  <c:v>318964</c:v>
                </c:pt>
                <c:pt idx="149">
                  <c:v>314958</c:v>
                </c:pt>
                <c:pt idx="150">
                  <c:v>318549</c:v>
                </c:pt>
                <c:pt idx="151">
                  <c:v>318977</c:v>
                </c:pt>
                <c:pt idx="152">
                  <c:v>324569</c:v>
                </c:pt>
                <c:pt idx="153">
                  <c:v>326740</c:v>
                </c:pt>
                <c:pt idx="154">
                  <c:v>327836</c:v>
                </c:pt>
                <c:pt idx="155">
                  <c:v>331874</c:v>
                </c:pt>
                <c:pt idx="156">
                  <c:v>328696</c:v>
                </c:pt>
                <c:pt idx="157">
                  <c:v>333026</c:v>
                </c:pt>
                <c:pt idx="158">
                  <c:v>333581</c:v>
                </c:pt>
                <c:pt idx="159">
                  <c:v>336583</c:v>
                </c:pt>
                <c:pt idx="160">
                  <c:v>334522</c:v>
                </c:pt>
                <c:pt idx="161">
                  <c:v>343998</c:v>
                </c:pt>
                <c:pt idx="162">
                  <c:v>346576</c:v>
                </c:pt>
                <c:pt idx="163">
                  <c:v>343307</c:v>
                </c:pt>
                <c:pt idx="164">
                  <c:v>343956</c:v>
                </c:pt>
                <c:pt idx="165">
                  <c:v>344097</c:v>
                </c:pt>
                <c:pt idx="166">
                  <c:v>347325</c:v>
                </c:pt>
                <c:pt idx="167">
                  <c:v>347405</c:v>
                </c:pt>
                <c:pt idx="168">
                  <c:v>357331</c:v>
                </c:pt>
                <c:pt idx="169">
                  <c:v>354706</c:v>
                </c:pt>
                <c:pt idx="170">
                  <c:v>355665</c:v>
                </c:pt>
                <c:pt idx="171">
                  <c:v>357423</c:v>
                </c:pt>
                <c:pt idx="172">
                  <c:v>356704</c:v>
                </c:pt>
                <c:pt idx="173">
                  <c:v>357879</c:v>
                </c:pt>
                <c:pt idx="174">
                  <c:v>359006</c:v>
                </c:pt>
                <c:pt idx="175">
                  <c:v>360691</c:v>
                </c:pt>
                <c:pt idx="176">
                  <c:v>358961</c:v>
                </c:pt>
                <c:pt idx="177">
                  <c:v>358462</c:v>
                </c:pt>
                <c:pt idx="178">
                  <c:v>359266</c:v>
                </c:pt>
                <c:pt idx="179">
                  <c:v>363730</c:v>
                </c:pt>
                <c:pt idx="180">
                  <c:v>363616</c:v>
                </c:pt>
                <c:pt idx="181">
                  <c:v>364006</c:v>
                </c:pt>
                <c:pt idx="182">
                  <c:v>367158</c:v>
                </c:pt>
                <c:pt idx="183">
                  <c:v>366187</c:v>
                </c:pt>
                <c:pt idx="184">
                  <c:v>370934</c:v>
                </c:pt>
                <c:pt idx="185">
                  <c:v>368154</c:v>
                </c:pt>
                <c:pt idx="186">
                  <c:v>369614</c:v>
                </c:pt>
                <c:pt idx="187">
                  <c:v>371358</c:v>
                </c:pt>
                <c:pt idx="188">
                  <c:v>372869</c:v>
                </c:pt>
                <c:pt idx="189">
                  <c:v>375289</c:v>
                </c:pt>
                <c:pt idx="190">
                  <c:v>378860</c:v>
                </c:pt>
                <c:pt idx="191">
                  <c:v>374298</c:v>
                </c:pt>
                <c:pt idx="192">
                  <c:v>375236</c:v>
                </c:pt>
                <c:pt idx="193">
                  <c:v>371833</c:v>
                </c:pt>
                <c:pt idx="194">
                  <c:v>372745</c:v>
                </c:pt>
                <c:pt idx="195">
                  <c:v>372572</c:v>
                </c:pt>
                <c:pt idx="196">
                  <c:v>376036</c:v>
                </c:pt>
                <c:pt idx="197">
                  <c:v>376455</c:v>
                </c:pt>
                <c:pt idx="198">
                  <c:v>375038</c:v>
                </c:pt>
                <c:pt idx="199">
                  <c:v>372284</c:v>
                </c:pt>
                <c:pt idx="200">
                  <c:v>366729</c:v>
                </c:pt>
                <c:pt idx="201">
                  <c:v>352950</c:v>
                </c:pt>
                <c:pt idx="202">
                  <c:v>339350</c:v>
                </c:pt>
                <c:pt idx="203">
                  <c:v>332091</c:v>
                </c:pt>
                <c:pt idx="204">
                  <c:v>336929</c:v>
                </c:pt>
                <c:pt idx="205">
                  <c:v>335576</c:v>
                </c:pt>
                <c:pt idx="206">
                  <c:v>329747</c:v>
                </c:pt>
                <c:pt idx="207">
                  <c:v>331352</c:v>
                </c:pt>
                <c:pt idx="208">
                  <c:v>334256</c:v>
                </c:pt>
                <c:pt idx="209">
                  <c:v>339883</c:v>
                </c:pt>
                <c:pt idx="210">
                  <c:v>340517</c:v>
                </c:pt>
                <c:pt idx="211">
                  <c:v>346668</c:v>
                </c:pt>
                <c:pt idx="212">
                  <c:v>338507</c:v>
                </c:pt>
                <c:pt idx="213">
                  <c:v>341654</c:v>
                </c:pt>
                <c:pt idx="214">
                  <c:v>344375</c:v>
                </c:pt>
                <c:pt idx="215">
                  <c:v>346072</c:v>
                </c:pt>
                <c:pt idx="216">
                  <c:v>345959</c:v>
                </c:pt>
                <c:pt idx="217">
                  <c:v>346895</c:v>
                </c:pt>
                <c:pt idx="218">
                  <c:v>354379</c:v>
                </c:pt>
                <c:pt idx="219">
                  <c:v>357365</c:v>
                </c:pt>
                <c:pt idx="220">
                  <c:v>354299</c:v>
                </c:pt>
                <c:pt idx="221">
                  <c:v>353763</c:v>
                </c:pt>
                <c:pt idx="222">
                  <c:v>354665</c:v>
                </c:pt>
                <c:pt idx="223">
                  <c:v>356810</c:v>
                </c:pt>
                <c:pt idx="224">
                  <c:v>359465</c:v>
                </c:pt>
                <c:pt idx="225">
                  <c:v>363340</c:v>
                </c:pt>
                <c:pt idx="226">
                  <c:v>367455</c:v>
                </c:pt>
                <c:pt idx="227">
                  <c:v>369135</c:v>
                </c:pt>
                <c:pt idx="228">
                  <c:v>372057</c:v>
                </c:pt>
                <c:pt idx="229">
                  <c:v>375092</c:v>
                </c:pt>
                <c:pt idx="230">
                  <c:v>378582</c:v>
                </c:pt>
                <c:pt idx="231">
                  <c:v>380508</c:v>
                </c:pt>
                <c:pt idx="232">
                  <c:v>380353</c:v>
                </c:pt>
                <c:pt idx="233">
                  <c:v>383140</c:v>
                </c:pt>
                <c:pt idx="234">
                  <c:v>382889</c:v>
                </c:pt>
                <c:pt idx="235">
                  <c:v>384006</c:v>
                </c:pt>
                <c:pt idx="236">
                  <c:v>387509</c:v>
                </c:pt>
                <c:pt idx="237">
                  <c:v>390086</c:v>
                </c:pt>
                <c:pt idx="238">
                  <c:v>391541</c:v>
                </c:pt>
                <c:pt idx="239">
                  <c:v>391608</c:v>
                </c:pt>
                <c:pt idx="240">
                  <c:v>395720</c:v>
                </c:pt>
                <c:pt idx="241">
                  <c:v>400329</c:v>
                </c:pt>
                <c:pt idx="242">
                  <c:v>401661</c:v>
                </c:pt>
                <c:pt idx="243">
                  <c:v>400214</c:v>
                </c:pt>
                <c:pt idx="244">
                  <c:v>399331</c:v>
                </c:pt>
                <c:pt idx="245">
                  <c:v>395585</c:v>
                </c:pt>
                <c:pt idx="246">
                  <c:v>397567</c:v>
                </c:pt>
                <c:pt idx="247">
                  <c:v>402162</c:v>
                </c:pt>
                <c:pt idx="248">
                  <c:v>405555</c:v>
                </c:pt>
                <c:pt idx="249">
                  <c:v>405699</c:v>
                </c:pt>
                <c:pt idx="250">
                  <c:v>407396</c:v>
                </c:pt>
                <c:pt idx="251">
                  <c:v>409026</c:v>
                </c:pt>
                <c:pt idx="252">
                  <c:v>412155</c:v>
                </c:pt>
                <c:pt idx="253">
                  <c:v>417159</c:v>
                </c:pt>
                <c:pt idx="254">
                  <c:v>414092</c:v>
                </c:pt>
                <c:pt idx="255">
                  <c:v>412237</c:v>
                </c:pt>
                <c:pt idx="256">
                  <c:v>414309</c:v>
                </c:pt>
                <c:pt idx="257">
                  <c:v>415742</c:v>
                </c:pt>
                <c:pt idx="258">
                  <c:v>418604</c:v>
                </c:pt>
                <c:pt idx="259">
                  <c:v>417644</c:v>
                </c:pt>
                <c:pt idx="260">
                  <c:v>417849</c:v>
                </c:pt>
                <c:pt idx="261">
                  <c:v>419599</c:v>
                </c:pt>
                <c:pt idx="262">
                  <c:v>420658</c:v>
                </c:pt>
                <c:pt idx="263">
                  <c:v>423362</c:v>
                </c:pt>
                <c:pt idx="264">
                  <c:v>418947</c:v>
                </c:pt>
                <c:pt idx="265">
                  <c:v>425005</c:v>
                </c:pt>
                <c:pt idx="266">
                  <c:v>429658</c:v>
                </c:pt>
                <c:pt idx="267">
                  <c:v>433826</c:v>
                </c:pt>
                <c:pt idx="268">
                  <c:v>434640</c:v>
                </c:pt>
                <c:pt idx="269">
                  <c:v>435816</c:v>
                </c:pt>
                <c:pt idx="270">
                  <c:v>436442</c:v>
                </c:pt>
                <c:pt idx="271">
                  <c:v>439680</c:v>
                </c:pt>
                <c:pt idx="272">
                  <c:v>438842</c:v>
                </c:pt>
                <c:pt idx="273">
                  <c:v>440164</c:v>
                </c:pt>
                <c:pt idx="274">
                  <c:v>441536</c:v>
                </c:pt>
                <c:pt idx="275">
                  <c:v>439077</c:v>
                </c:pt>
                <c:pt idx="276">
                  <c:v>436482</c:v>
                </c:pt>
                <c:pt idx="277">
                  <c:v>435847</c:v>
                </c:pt>
                <c:pt idx="278">
                  <c:v>442487</c:v>
                </c:pt>
                <c:pt idx="279">
                  <c:v>443095</c:v>
                </c:pt>
                <c:pt idx="280">
                  <c:v>446529</c:v>
                </c:pt>
                <c:pt idx="281">
                  <c:v>447343</c:v>
                </c:pt>
                <c:pt idx="282">
                  <c:v>450350</c:v>
                </c:pt>
                <c:pt idx="283">
                  <c:v>450521</c:v>
                </c:pt>
                <c:pt idx="284">
                  <c:v>448635</c:v>
                </c:pt>
                <c:pt idx="285">
                  <c:v>447262</c:v>
                </c:pt>
                <c:pt idx="286">
                  <c:v>449121</c:v>
                </c:pt>
                <c:pt idx="287">
                  <c:v>450792</c:v>
                </c:pt>
                <c:pt idx="288">
                  <c:v>447794</c:v>
                </c:pt>
                <c:pt idx="289">
                  <c:v>452342</c:v>
                </c:pt>
                <c:pt idx="290">
                  <c:v>450830</c:v>
                </c:pt>
                <c:pt idx="291">
                  <c:v>452430</c:v>
                </c:pt>
                <c:pt idx="292">
                  <c:v>454443</c:v>
                </c:pt>
                <c:pt idx="293">
                  <c:v>459052</c:v>
                </c:pt>
                <c:pt idx="294">
                  <c:v>458060</c:v>
                </c:pt>
                <c:pt idx="295">
                  <c:v>458771</c:v>
                </c:pt>
                <c:pt idx="296">
                  <c:v>461324</c:v>
                </c:pt>
                <c:pt idx="297">
                  <c:v>462770</c:v>
                </c:pt>
                <c:pt idx="298">
                  <c:v>462407</c:v>
                </c:pt>
                <c:pt idx="299">
                  <c:v>468061</c:v>
                </c:pt>
                <c:pt idx="300">
                  <c:v>473484</c:v>
                </c:pt>
                <c:pt idx="301">
                  <c:v>472995</c:v>
                </c:pt>
                <c:pt idx="302">
                  <c:v>471999</c:v>
                </c:pt>
                <c:pt idx="303">
                  <c:v>474363</c:v>
                </c:pt>
                <c:pt idx="304">
                  <c:v>472010</c:v>
                </c:pt>
                <c:pt idx="305">
                  <c:v>473768</c:v>
                </c:pt>
                <c:pt idx="306">
                  <c:v>473959</c:v>
                </c:pt>
                <c:pt idx="307">
                  <c:v>474703</c:v>
                </c:pt>
                <c:pt idx="308">
                  <c:v>484385</c:v>
                </c:pt>
                <c:pt idx="309">
                  <c:v>485059</c:v>
                </c:pt>
                <c:pt idx="310">
                  <c:v>490007</c:v>
                </c:pt>
                <c:pt idx="311">
                  <c:v>492401</c:v>
                </c:pt>
                <c:pt idx="312">
                  <c:v>491492</c:v>
                </c:pt>
                <c:pt idx="313">
                  <c:v>493759</c:v>
                </c:pt>
                <c:pt idx="314">
                  <c:v>493373</c:v>
                </c:pt>
                <c:pt idx="315">
                  <c:v>495025</c:v>
                </c:pt>
                <c:pt idx="316">
                  <c:v>500719</c:v>
                </c:pt>
                <c:pt idx="317">
                  <c:v>499631</c:v>
                </c:pt>
                <c:pt idx="318">
                  <c:v>502962</c:v>
                </c:pt>
                <c:pt idx="319">
                  <c:v>501913</c:v>
                </c:pt>
                <c:pt idx="320">
                  <c:v>500362</c:v>
                </c:pt>
                <c:pt idx="321">
                  <c:v>506010</c:v>
                </c:pt>
                <c:pt idx="322">
                  <c:v>506973</c:v>
                </c:pt>
                <c:pt idx="323">
                  <c:v>496593</c:v>
                </c:pt>
                <c:pt idx="324">
                  <c:v>502724</c:v>
                </c:pt>
                <c:pt idx="325">
                  <c:v>502627</c:v>
                </c:pt>
                <c:pt idx="326">
                  <c:v>510320</c:v>
                </c:pt>
                <c:pt idx="327">
                  <c:v>512326</c:v>
                </c:pt>
                <c:pt idx="328">
                  <c:v>513870</c:v>
                </c:pt>
                <c:pt idx="329">
                  <c:v>515911</c:v>
                </c:pt>
                <c:pt idx="330">
                  <c:v>519447</c:v>
                </c:pt>
                <c:pt idx="331">
                  <c:v>521833</c:v>
                </c:pt>
                <c:pt idx="332">
                  <c:v>518605</c:v>
                </c:pt>
                <c:pt idx="333">
                  <c:v>521114</c:v>
                </c:pt>
                <c:pt idx="334">
                  <c:v>522805</c:v>
                </c:pt>
                <c:pt idx="335">
                  <c:v>523862</c:v>
                </c:pt>
                <c:pt idx="336">
                  <c:v>526930</c:v>
                </c:pt>
                <c:pt idx="337">
                  <c:v>525810</c:v>
                </c:pt>
                <c:pt idx="338">
                  <c:v>480407</c:v>
                </c:pt>
                <c:pt idx="339">
                  <c:v>409819</c:v>
                </c:pt>
                <c:pt idx="340">
                  <c:v>484295</c:v>
                </c:pt>
                <c:pt idx="341">
                  <c:v>526187</c:v>
                </c:pt>
                <c:pt idx="342">
                  <c:v>533517</c:v>
                </c:pt>
                <c:pt idx="343">
                  <c:v>537980</c:v>
                </c:pt>
                <c:pt idx="344">
                  <c:v>548856</c:v>
                </c:pt>
                <c:pt idx="345">
                  <c:v>550038</c:v>
                </c:pt>
                <c:pt idx="346">
                  <c:v>542583</c:v>
                </c:pt>
                <c:pt idx="347">
                  <c:v>535972</c:v>
                </c:pt>
                <c:pt idx="348">
                  <c:v>576466</c:v>
                </c:pt>
                <c:pt idx="349">
                  <c:v>559970</c:v>
                </c:pt>
                <c:pt idx="350">
                  <c:v>623119</c:v>
                </c:pt>
                <c:pt idx="351">
                  <c:v>628751</c:v>
                </c:pt>
                <c:pt idx="352">
                  <c:v>620119</c:v>
                </c:pt>
                <c:pt idx="353">
                  <c:v>625405</c:v>
                </c:pt>
                <c:pt idx="354">
                  <c:v>615250</c:v>
                </c:pt>
                <c:pt idx="355">
                  <c:v>620850</c:v>
                </c:pt>
                <c:pt idx="356">
                  <c:v>625416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F5A-BC4C-9643-AADE64E317D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Trend</c:v>
                </c:pt>
              </c:strCache>
            </c:strRef>
          </c:tx>
          <c:spPr>
            <a:ln w="28575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Sheet1!$A$2:$A$358</c:f>
              <c:numCache>
                <c:formatCode>yyyy\-mm\-dd</c:formatCode>
                <c:ptCount val="357"/>
                <c:pt idx="0">
                  <c:v>33604</c:v>
                </c:pt>
                <c:pt idx="1">
                  <c:v>33635</c:v>
                </c:pt>
                <c:pt idx="2">
                  <c:v>33664</c:v>
                </c:pt>
                <c:pt idx="3">
                  <c:v>33695</c:v>
                </c:pt>
                <c:pt idx="4">
                  <c:v>33725</c:v>
                </c:pt>
                <c:pt idx="5">
                  <c:v>33756</c:v>
                </c:pt>
                <c:pt idx="6">
                  <c:v>33786</c:v>
                </c:pt>
                <c:pt idx="7">
                  <c:v>33817</c:v>
                </c:pt>
                <c:pt idx="8">
                  <c:v>33848</c:v>
                </c:pt>
                <c:pt idx="9">
                  <c:v>33878</c:v>
                </c:pt>
                <c:pt idx="10">
                  <c:v>33909</c:v>
                </c:pt>
                <c:pt idx="11">
                  <c:v>33939</c:v>
                </c:pt>
                <c:pt idx="12">
                  <c:v>33970</c:v>
                </c:pt>
                <c:pt idx="13">
                  <c:v>34001</c:v>
                </c:pt>
                <c:pt idx="14">
                  <c:v>34029</c:v>
                </c:pt>
                <c:pt idx="15">
                  <c:v>34060</c:v>
                </c:pt>
                <c:pt idx="16">
                  <c:v>34090</c:v>
                </c:pt>
                <c:pt idx="17">
                  <c:v>34121</c:v>
                </c:pt>
                <c:pt idx="18">
                  <c:v>34151</c:v>
                </c:pt>
                <c:pt idx="19">
                  <c:v>34182</c:v>
                </c:pt>
                <c:pt idx="20">
                  <c:v>34213</c:v>
                </c:pt>
                <c:pt idx="21">
                  <c:v>34243</c:v>
                </c:pt>
                <c:pt idx="22">
                  <c:v>34274</c:v>
                </c:pt>
                <c:pt idx="23">
                  <c:v>34304</c:v>
                </c:pt>
                <c:pt idx="24">
                  <c:v>34335</c:v>
                </c:pt>
                <c:pt idx="25">
                  <c:v>34366</c:v>
                </c:pt>
                <c:pt idx="26">
                  <c:v>34394</c:v>
                </c:pt>
                <c:pt idx="27">
                  <c:v>34425</c:v>
                </c:pt>
                <c:pt idx="28">
                  <c:v>34455</c:v>
                </c:pt>
                <c:pt idx="29">
                  <c:v>34486</c:v>
                </c:pt>
                <c:pt idx="30">
                  <c:v>34516</c:v>
                </c:pt>
                <c:pt idx="31">
                  <c:v>34547</c:v>
                </c:pt>
                <c:pt idx="32">
                  <c:v>34578</c:v>
                </c:pt>
                <c:pt idx="33">
                  <c:v>34608</c:v>
                </c:pt>
                <c:pt idx="34">
                  <c:v>34639</c:v>
                </c:pt>
                <c:pt idx="35">
                  <c:v>34669</c:v>
                </c:pt>
                <c:pt idx="36">
                  <c:v>34700</c:v>
                </c:pt>
                <c:pt idx="37">
                  <c:v>34731</c:v>
                </c:pt>
                <c:pt idx="38">
                  <c:v>34759</c:v>
                </c:pt>
                <c:pt idx="39">
                  <c:v>34790</c:v>
                </c:pt>
                <c:pt idx="40">
                  <c:v>34820</c:v>
                </c:pt>
                <c:pt idx="41">
                  <c:v>34851</c:v>
                </c:pt>
                <c:pt idx="42">
                  <c:v>34881</c:v>
                </c:pt>
                <c:pt idx="43">
                  <c:v>34912</c:v>
                </c:pt>
                <c:pt idx="44">
                  <c:v>34943</c:v>
                </c:pt>
                <c:pt idx="45">
                  <c:v>34973</c:v>
                </c:pt>
                <c:pt idx="46">
                  <c:v>35004</c:v>
                </c:pt>
                <c:pt idx="47">
                  <c:v>35034</c:v>
                </c:pt>
                <c:pt idx="48">
                  <c:v>35065</c:v>
                </c:pt>
                <c:pt idx="49">
                  <c:v>35096</c:v>
                </c:pt>
                <c:pt idx="50">
                  <c:v>35125</c:v>
                </c:pt>
                <c:pt idx="51">
                  <c:v>35156</c:v>
                </c:pt>
                <c:pt idx="52">
                  <c:v>35186</c:v>
                </c:pt>
                <c:pt idx="53">
                  <c:v>35217</c:v>
                </c:pt>
                <c:pt idx="54">
                  <c:v>35247</c:v>
                </c:pt>
                <c:pt idx="55">
                  <c:v>35278</c:v>
                </c:pt>
                <c:pt idx="56">
                  <c:v>35309</c:v>
                </c:pt>
                <c:pt idx="57">
                  <c:v>35339</c:v>
                </c:pt>
                <c:pt idx="58">
                  <c:v>35370</c:v>
                </c:pt>
                <c:pt idx="59">
                  <c:v>35400</c:v>
                </c:pt>
                <c:pt idx="60">
                  <c:v>35431</c:v>
                </c:pt>
                <c:pt idx="61">
                  <c:v>35462</c:v>
                </c:pt>
                <c:pt idx="62">
                  <c:v>35490</c:v>
                </c:pt>
                <c:pt idx="63">
                  <c:v>35521</c:v>
                </c:pt>
                <c:pt idx="64">
                  <c:v>35551</c:v>
                </c:pt>
                <c:pt idx="65">
                  <c:v>35582</c:v>
                </c:pt>
                <c:pt idx="66">
                  <c:v>35612</c:v>
                </c:pt>
                <c:pt idx="67">
                  <c:v>35643</c:v>
                </c:pt>
                <c:pt idx="68">
                  <c:v>35674</c:v>
                </c:pt>
                <c:pt idx="69">
                  <c:v>35704</c:v>
                </c:pt>
                <c:pt idx="70">
                  <c:v>35735</c:v>
                </c:pt>
                <c:pt idx="71">
                  <c:v>35765</c:v>
                </c:pt>
                <c:pt idx="72">
                  <c:v>35796</c:v>
                </c:pt>
                <c:pt idx="73">
                  <c:v>35827</c:v>
                </c:pt>
                <c:pt idx="74">
                  <c:v>35855</c:v>
                </c:pt>
                <c:pt idx="75">
                  <c:v>35886</c:v>
                </c:pt>
                <c:pt idx="76">
                  <c:v>35916</c:v>
                </c:pt>
                <c:pt idx="77">
                  <c:v>35947</c:v>
                </c:pt>
                <c:pt idx="78">
                  <c:v>35977</c:v>
                </c:pt>
                <c:pt idx="79">
                  <c:v>36008</c:v>
                </c:pt>
                <c:pt idx="80">
                  <c:v>36039</c:v>
                </c:pt>
                <c:pt idx="81">
                  <c:v>36069</c:v>
                </c:pt>
                <c:pt idx="82">
                  <c:v>36100</c:v>
                </c:pt>
                <c:pt idx="83">
                  <c:v>36130</c:v>
                </c:pt>
                <c:pt idx="84">
                  <c:v>36161</c:v>
                </c:pt>
                <c:pt idx="85">
                  <c:v>36192</c:v>
                </c:pt>
                <c:pt idx="86">
                  <c:v>36220</c:v>
                </c:pt>
                <c:pt idx="87">
                  <c:v>36251</c:v>
                </c:pt>
                <c:pt idx="88">
                  <c:v>36281</c:v>
                </c:pt>
                <c:pt idx="89">
                  <c:v>36312</c:v>
                </c:pt>
                <c:pt idx="90">
                  <c:v>36342</c:v>
                </c:pt>
                <c:pt idx="91">
                  <c:v>36373</c:v>
                </c:pt>
                <c:pt idx="92">
                  <c:v>36404</c:v>
                </c:pt>
                <c:pt idx="93">
                  <c:v>36434</c:v>
                </c:pt>
                <c:pt idx="94">
                  <c:v>36465</c:v>
                </c:pt>
                <c:pt idx="95">
                  <c:v>36495</c:v>
                </c:pt>
                <c:pt idx="96">
                  <c:v>36526</c:v>
                </c:pt>
                <c:pt idx="97">
                  <c:v>36557</c:v>
                </c:pt>
                <c:pt idx="98">
                  <c:v>36586</c:v>
                </c:pt>
                <c:pt idx="99">
                  <c:v>36617</c:v>
                </c:pt>
                <c:pt idx="100">
                  <c:v>36647</c:v>
                </c:pt>
                <c:pt idx="101">
                  <c:v>36678</c:v>
                </c:pt>
                <c:pt idx="102">
                  <c:v>36708</c:v>
                </c:pt>
                <c:pt idx="103">
                  <c:v>36739</c:v>
                </c:pt>
                <c:pt idx="104">
                  <c:v>36770</c:v>
                </c:pt>
                <c:pt idx="105">
                  <c:v>36800</c:v>
                </c:pt>
                <c:pt idx="106">
                  <c:v>36831</c:v>
                </c:pt>
                <c:pt idx="107">
                  <c:v>36861</c:v>
                </c:pt>
                <c:pt idx="108">
                  <c:v>36892</c:v>
                </c:pt>
                <c:pt idx="109">
                  <c:v>36923</c:v>
                </c:pt>
                <c:pt idx="110">
                  <c:v>36951</c:v>
                </c:pt>
                <c:pt idx="111">
                  <c:v>36982</c:v>
                </c:pt>
                <c:pt idx="112">
                  <c:v>37012</c:v>
                </c:pt>
                <c:pt idx="113">
                  <c:v>37043</c:v>
                </c:pt>
                <c:pt idx="114">
                  <c:v>37073</c:v>
                </c:pt>
                <c:pt idx="115">
                  <c:v>37104</c:v>
                </c:pt>
                <c:pt idx="116">
                  <c:v>37135</c:v>
                </c:pt>
                <c:pt idx="117">
                  <c:v>37165</c:v>
                </c:pt>
                <c:pt idx="118">
                  <c:v>37196</c:v>
                </c:pt>
                <c:pt idx="119">
                  <c:v>37226</c:v>
                </c:pt>
                <c:pt idx="120">
                  <c:v>37257</c:v>
                </c:pt>
                <c:pt idx="121">
                  <c:v>37288</c:v>
                </c:pt>
                <c:pt idx="122">
                  <c:v>37316</c:v>
                </c:pt>
                <c:pt idx="123">
                  <c:v>37347</c:v>
                </c:pt>
                <c:pt idx="124">
                  <c:v>37377</c:v>
                </c:pt>
                <c:pt idx="125">
                  <c:v>37408</c:v>
                </c:pt>
                <c:pt idx="126">
                  <c:v>37438</c:v>
                </c:pt>
                <c:pt idx="127">
                  <c:v>37469</c:v>
                </c:pt>
                <c:pt idx="128">
                  <c:v>37500</c:v>
                </c:pt>
                <c:pt idx="129">
                  <c:v>37530</c:v>
                </c:pt>
                <c:pt idx="130">
                  <c:v>37561</c:v>
                </c:pt>
                <c:pt idx="131">
                  <c:v>37591</c:v>
                </c:pt>
                <c:pt idx="132">
                  <c:v>37622</c:v>
                </c:pt>
                <c:pt idx="133">
                  <c:v>37653</c:v>
                </c:pt>
                <c:pt idx="134">
                  <c:v>37681</c:v>
                </c:pt>
                <c:pt idx="135">
                  <c:v>37712</c:v>
                </c:pt>
                <c:pt idx="136">
                  <c:v>37742</c:v>
                </c:pt>
                <c:pt idx="137">
                  <c:v>37773</c:v>
                </c:pt>
                <c:pt idx="138">
                  <c:v>37803</c:v>
                </c:pt>
                <c:pt idx="139">
                  <c:v>37834</c:v>
                </c:pt>
                <c:pt idx="140">
                  <c:v>37865</c:v>
                </c:pt>
                <c:pt idx="141">
                  <c:v>37895</c:v>
                </c:pt>
                <c:pt idx="142">
                  <c:v>37926</c:v>
                </c:pt>
                <c:pt idx="143">
                  <c:v>37956</c:v>
                </c:pt>
                <c:pt idx="144">
                  <c:v>37987</c:v>
                </c:pt>
                <c:pt idx="145">
                  <c:v>38018</c:v>
                </c:pt>
                <c:pt idx="146">
                  <c:v>38047</c:v>
                </c:pt>
                <c:pt idx="147">
                  <c:v>38078</c:v>
                </c:pt>
                <c:pt idx="148">
                  <c:v>38108</c:v>
                </c:pt>
                <c:pt idx="149">
                  <c:v>38139</c:v>
                </c:pt>
                <c:pt idx="150">
                  <c:v>38169</c:v>
                </c:pt>
                <c:pt idx="151">
                  <c:v>38200</c:v>
                </c:pt>
                <c:pt idx="152">
                  <c:v>38231</c:v>
                </c:pt>
                <c:pt idx="153">
                  <c:v>38261</c:v>
                </c:pt>
                <c:pt idx="154">
                  <c:v>38292</c:v>
                </c:pt>
                <c:pt idx="155">
                  <c:v>38322</c:v>
                </c:pt>
                <c:pt idx="156">
                  <c:v>38353</c:v>
                </c:pt>
                <c:pt idx="157">
                  <c:v>38384</c:v>
                </c:pt>
                <c:pt idx="158">
                  <c:v>38412</c:v>
                </c:pt>
                <c:pt idx="159">
                  <c:v>38443</c:v>
                </c:pt>
                <c:pt idx="160">
                  <c:v>38473</c:v>
                </c:pt>
                <c:pt idx="161">
                  <c:v>38504</c:v>
                </c:pt>
                <c:pt idx="162">
                  <c:v>38534</c:v>
                </c:pt>
                <c:pt idx="163">
                  <c:v>38565</c:v>
                </c:pt>
                <c:pt idx="164">
                  <c:v>38596</c:v>
                </c:pt>
                <c:pt idx="165">
                  <c:v>38626</c:v>
                </c:pt>
                <c:pt idx="166">
                  <c:v>38657</c:v>
                </c:pt>
                <c:pt idx="167">
                  <c:v>38687</c:v>
                </c:pt>
                <c:pt idx="168">
                  <c:v>38718</c:v>
                </c:pt>
                <c:pt idx="169">
                  <c:v>38749</c:v>
                </c:pt>
                <c:pt idx="170">
                  <c:v>38777</c:v>
                </c:pt>
                <c:pt idx="171">
                  <c:v>38808</c:v>
                </c:pt>
                <c:pt idx="172">
                  <c:v>38838</c:v>
                </c:pt>
                <c:pt idx="173">
                  <c:v>38869</c:v>
                </c:pt>
                <c:pt idx="174">
                  <c:v>38899</c:v>
                </c:pt>
                <c:pt idx="175">
                  <c:v>38930</c:v>
                </c:pt>
                <c:pt idx="176">
                  <c:v>38961</c:v>
                </c:pt>
                <c:pt idx="177">
                  <c:v>38991</c:v>
                </c:pt>
                <c:pt idx="178">
                  <c:v>39022</c:v>
                </c:pt>
                <c:pt idx="179">
                  <c:v>39052</c:v>
                </c:pt>
                <c:pt idx="180">
                  <c:v>39083</c:v>
                </c:pt>
                <c:pt idx="181">
                  <c:v>39114</c:v>
                </c:pt>
                <c:pt idx="182">
                  <c:v>39142</c:v>
                </c:pt>
                <c:pt idx="183">
                  <c:v>39173</c:v>
                </c:pt>
                <c:pt idx="184">
                  <c:v>39203</c:v>
                </c:pt>
                <c:pt idx="185">
                  <c:v>39234</c:v>
                </c:pt>
                <c:pt idx="186">
                  <c:v>39264</c:v>
                </c:pt>
                <c:pt idx="187">
                  <c:v>39295</c:v>
                </c:pt>
                <c:pt idx="188">
                  <c:v>39326</c:v>
                </c:pt>
                <c:pt idx="189">
                  <c:v>39356</c:v>
                </c:pt>
                <c:pt idx="190">
                  <c:v>39387</c:v>
                </c:pt>
                <c:pt idx="191">
                  <c:v>39417</c:v>
                </c:pt>
                <c:pt idx="192">
                  <c:v>39448</c:v>
                </c:pt>
                <c:pt idx="193">
                  <c:v>39479</c:v>
                </c:pt>
                <c:pt idx="194">
                  <c:v>39508</c:v>
                </c:pt>
                <c:pt idx="195">
                  <c:v>39539</c:v>
                </c:pt>
                <c:pt idx="196">
                  <c:v>39569</c:v>
                </c:pt>
                <c:pt idx="197">
                  <c:v>39600</c:v>
                </c:pt>
                <c:pt idx="198">
                  <c:v>39630</c:v>
                </c:pt>
                <c:pt idx="199">
                  <c:v>39661</c:v>
                </c:pt>
                <c:pt idx="200">
                  <c:v>39692</c:v>
                </c:pt>
                <c:pt idx="201">
                  <c:v>39722</c:v>
                </c:pt>
                <c:pt idx="202">
                  <c:v>39753</c:v>
                </c:pt>
                <c:pt idx="203">
                  <c:v>39783</c:v>
                </c:pt>
                <c:pt idx="204">
                  <c:v>39814</c:v>
                </c:pt>
                <c:pt idx="205">
                  <c:v>39845</c:v>
                </c:pt>
                <c:pt idx="206">
                  <c:v>39873</c:v>
                </c:pt>
                <c:pt idx="207">
                  <c:v>39904</c:v>
                </c:pt>
                <c:pt idx="208">
                  <c:v>39934</c:v>
                </c:pt>
                <c:pt idx="209">
                  <c:v>39965</c:v>
                </c:pt>
                <c:pt idx="210">
                  <c:v>39995</c:v>
                </c:pt>
                <c:pt idx="211">
                  <c:v>40026</c:v>
                </c:pt>
                <c:pt idx="212">
                  <c:v>40057</c:v>
                </c:pt>
                <c:pt idx="213">
                  <c:v>40087</c:v>
                </c:pt>
                <c:pt idx="214">
                  <c:v>40118</c:v>
                </c:pt>
                <c:pt idx="215">
                  <c:v>40148</c:v>
                </c:pt>
                <c:pt idx="216">
                  <c:v>40179</c:v>
                </c:pt>
                <c:pt idx="217">
                  <c:v>40210</c:v>
                </c:pt>
                <c:pt idx="218">
                  <c:v>40238</c:v>
                </c:pt>
                <c:pt idx="219">
                  <c:v>40269</c:v>
                </c:pt>
                <c:pt idx="220">
                  <c:v>40299</c:v>
                </c:pt>
                <c:pt idx="221">
                  <c:v>40330</c:v>
                </c:pt>
                <c:pt idx="222">
                  <c:v>40360</c:v>
                </c:pt>
                <c:pt idx="223">
                  <c:v>40391</c:v>
                </c:pt>
                <c:pt idx="224">
                  <c:v>40422</c:v>
                </c:pt>
                <c:pt idx="225">
                  <c:v>40452</c:v>
                </c:pt>
                <c:pt idx="226">
                  <c:v>40483</c:v>
                </c:pt>
                <c:pt idx="227">
                  <c:v>40513</c:v>
                </c:pt>
                <c:pt idx="228">
                  <c:v>40544</c:v>
                </c:pt>
                <c:pt idx="229">
                  <c:v>40575</c:v>
                </c:pt>
                <c:pt idx="230">
                  <c:v>40603</c:v>
                </c:pt>
                <c:pt idx="231">
                  <c:v>40634</c:v>
                </c:pt>
                <c:pt idx="232">
                  <c:v>40664</c:v>
                </c:pt>
                <c:pt idx="233">
                  <c:v>40695</c:v>
                </c:pt>
                <c:pt idx="234">
                  <c:v>40725</c:v>
                </c:pt>
                <c:pt idx="235">
                  <c:v>40756</c:v>
                </c:pt>
                <c:pt idx="236">
                  <c:v>40787</c:v>
                </c:pt>
                <c:pt idx="237">
                  <c:v>40817</c:v>
                </c:pt>
                <c:pt idx="238">
                  <c:v>40848</c:v>
                </c:pt>
                <c:pt idx="239">
                  <c:v>40878</c:v>
                </c:pt>
                <c:pt idx="240">
                  <c:v>40909</c:v>
                </c:pt>
                <c:pt idx="241">
                  <c:v>40940</c:v>
                </c:pt>
                <c:pt idx="242">
                  <c:v>40969</c:v>
                </c:pt>
                <c:pt idx="243">
                  <c:v>41000</c:v>
                </c:pt>
                <c:pt idx="244">
                  <c:v>41030</c:v>
                </c:pt>
                <c:pt idx="245">
                  <c:v>41061</c:v>
                </c:pt>
                <c:pt idx="246">
                  <c:v>41091</c:v>
                </c:pt>
                <c:pt idx="247">
                  <c:v>41122</c:v>
                </c:pt>
                <c:pt idx="248">
                  <c:v>41153</c:v>
                </c:pt>
                <c:pt idx="249">
                  <c:v>41183</c:v>
                </c:pt>
                <c:pt idx="250">
                  <c:v>41214</c:v>
                </c:pt>
                <c:pt idx="251">
                  <c:v>41244</c:v>
                </c:pt>
                <c:pt idx="252">
                  <c:v>41275</c:v>
                </c:pt>
                <c:pt idx="253">
                  <c:v>41306</c:v>
                </c:pt>
                <c:pt idx="254">
                  <c:v>41334</c:v>
                </c:pt>
                <c:pt idx="255">
                  <c:v>41365</c:v>
                </c:pt>
                <c:pt idx="256">
                  <c:v>41395</c:v>
                </c:pt>
                <c:pt idx="257">
                  <c:v>41426</c:v>
                </c:pt>
                <c:pt idx="258">
                  <c:v>41456</c:v>
                </c:pt>
                <c:pt idx="259">
                  <c:v>41487</c:v>
                </c:pt>
                <c:pt idx="260">
                  <c:v>41518</c:v>
                </c:pt>
                <c:pt idx="261">
                  <c:v>41548</c:v>
                </c:pt>
                <c:pt idx="262">
                  <c:v>41579</c:v>
                </c:pt>
                <c:pt idx="263">
                  <c:v>41609</c:v>
                </c:pt>
                <c:pt idx="264">
                  <c:v>41640</c:v>
                </c:pt>
                <c:pt idx="265">
                  <c:v>41671</c:v>
                </c:pt>
                <c:pt idx="266">
                  <c:v>41699</c:v>
                </c:pt>
                <c:pt idx="267">
                  <c:v>41730</c:v>
                </c:pt>
                <c:pt idx="268">
                  <c:v>41760</c:v>
                </c:pt>
                <c:pt idx="269">
                  <c:v>41791</c:v>
                </c:pt>
                <c:pt idx="270">
                  <c:v>41821</c:v>
                </c:pt>
                <c:pt idx="271">
                  <c:v>41852</c:v>
                </c:pt>
                <c:pt idx="272">
                  <c:v>41883</c:v>
                </c:pt>
                <c:pt idx="273">
                  <c:v>41913</c:v>
                </c:pt>
                <c:pt idx="274">
                  <c:v>41944</c:v>
                </c:pt>
                <c:pt idx="275">
                  <c:v>41974</c:v>
                </c:pt>
                <c:pt idx="276">
                  <c:v>42005</c:v>
                </c:pt>
                <c:pt idx="277">
                  <c:v>42036</c:v>
                </c:pt>
                <c:pt idx="278">
                  <c:v>42064</c:v>
                </c:pt>
                <c:pt idx="279">
                  <c:v>42095</c:v>
                </c:pt>
                <c:pt idx="280">
                  <c:v>42125</c:v>
                </c:pt>
                <c:pt idx="281">
                  <c:v>42156</c:v>
                </c:pt>
                <c:pt idx="282">
                  <c:v>42186</c:v>
                </c:pt>
                <c:pt idx="283">
                  <c:v>42217</c:v>
                </c:pt>
                <c:pt idx="284">
                  <c:v>42248</c:v>
                </c:pt>
                <c:pt idx="285">
                  <c:v>42278</c:v>
                </c:pt>
                <c:pt idx="286">
                  <c:v>42309</c:v>
                </c:pt>
                <c:pt idx="287">
                  <c:v>42339</c:v>
                </c:pt>
                <c:pt idx="288">
                  <c:v>42370</c:v>
                </c:pt>
                <c:pt idx="289">
                  <c:v>42401</c:v>
                </c:pt>
                <c:pt idx="290">
                  <c:v>42430</c:v>
                </c:pt>
                <c:pt idx="291">
                  <c:v>42461</c:v>
                </c:pt>
                <c:pt idx="292">
                  <c:v>42491</c:v>
                </c:pt>
                <c:pt idx="293">
                  <c:v>42522</c:v>
                </c:pt>
                <c:pt idx="294">
                  <c:v>42552</c:v>
                </c:pt>
                <c:pt idx="295">
                  <c:v>42583</c:v>
                </c:pt>
                <c:pt idx="296">
                  <c:v>42614</c:v>
                </c:pt>
                <c:pt idx="297">
                  <c:v>42644</c:v>
                </c:pt>
                <c:pt idx="298">
                  <c:v>42675</c:v>
                </c:pt>
                <c:pt idx="299">
                  <c:v>42705</c:v>
                </c:pt>
                <c:pt idx="300">
                  <c:v>42736</c:v>
                </c:pt>
                <c:pt idx="301">
                  <c:v>42767</c:v>
                </c:pt>
                <c:pt idx="302">
                  <c:v>42795</c:v>
                </c:pt>
                <c:pt idx="303">
                  <c:v>42826</c:v>
                </c:pt>
                <c:pt idx="304">
                  <c:v>42856</c:v>
                </c:pt>
                <c:pt idx="305">
                  <c:v>42887</c:v>
                </c:pt>
                <c:pt idx="306">
                  <c:v>42917</c:v>
                </c:pt>
                <c:pt idx="307">
                  <c:v>42948</c:v>
                </c:pt>
                <c:pt idx="308">
                  <c:v>42979</c:v>
                </c:pt>
                <c:pt idx="309">
                  <c:v>43009</c:v>
                </c:pt>
                <c:pt idx="310">
                  <c:v>43040</c:v>
                </c:pt>
                <c:pt idx="311">
                  <c:v>43070</c:v>
                </c:pt>
                <c:pt idx="312">
                  <c:v>43101</c:v>
                </c:pt>
                <c:pt idx="313">
                  <c:v>43132</c:v>
                </c:pt>
                <c:pt idx="314">
                  <c:v>43160</c:v>
                </c:pt>
                <c:pt idx="315">
                  <c:v>43191</c:v>
                </c:pt>
                <c:pt idx="316">
                  <c:v>43221</c:v>
                </c:pt>
                <c:pt idx="317">
                  <c:v>43252</c:v>
                </c:pt>
                <c:pt idx="318">
                  <c:v>43282</c:v>
                </c:pt>
                <c:pt idx="319">
                  <c:v>43313</c:v>
                </c:pt>
                <c:pt idx="320">
                  <c:v>43344</c:v>
                </c:pt>
                <c:pt idx="321">
                  <c:v>43374</c:v>
                </c:pt>
                <c:pt idx="322">
                  <c:v>43405</c:v>
                </c:pt>
                <c:pt idx="323">
                  <c:v>43435</c:v>
                </c:pt>
                <c:pt idx="324">
                  <c:v>43466</c:v>
                </c:pt>
                <c:pt idx="325">
                  <c:v>43497</c:v>
                </c:pt>
                <c:pt idx="326">
                  <c:v>43525</c:v>
                </c:pt>
                <c:pt idx="327">
                  <c:v>43556</c:v>
                </c:pt>
                <c:pt idx="328">
                  <c:v>43586</c:v>
                </c:pt>
                <c:pt idx="329">
                  <c:v>43617</c:v>
                </c:pt>
                <c:pt idx="330">
                  <c:v>43647</c:v>
                </c:pt>
                <c:pt idx="331">
                  <c:v>43678</c:v>
                </c:pt>
                <c:pt idx="332">
                  <c:v>43709</c:v>
                </c:pt>
                <c:pt idx="333">
                  <c:v>43739</c:v>
                </c:pt>
                <c:pt idx="334">
                  <c:v>43770</c:v>
                </c:pt>
                <c:pt idx="335">
                  <c:v>43800</c:v>
                </c:pt>
                <c:pt idx="336">
                  <c:v>43831</c:v>
                </c:pt>
                <c:pt idx="337">
                  <c:v>43862</c:v>
                </c:pt>
                <c:pt idx="338">
                  <c:v>43891</c:v>
                </c:pt>
                <c:pt idx="339">
                  <c:v>43922</c:v>
                </c:pt>
                <c:pt idx="340">
                  <c:v>43952</c:v>
                </c:pt>
                <c:pt idx="341">
                  <c:v>43983</c:v>
                </c:pt>
                <c:pt idx="342">
                  <c:v>44013</c:v>
                </c:pt>
                <c:pt idx="343">
                  <c:v>44044</c:v>
                </c:pt>
                <c:pt idx="344">
                  <c:v>44075</c:v>
                </c:pt>
                <c:pt idx="345">
                  <c:v>44105</c:v>
                </c:pt>
                <c:pt idx="346">
                  <c:v>44136</c:v>
                </c:pt>
                <c:pt idx="347">
                  <c:v>44166</c:v>
                </c:pt>
                <c:pt idx="348">
                  <c:v>44197</c:v>
                </c:pt>
                <c:pt idx="349">
                  <c:v>44228</c:v>
                </c:pt>
                <c:pt idx="350">
                  <c:v>44256</c:v>
                </c:pt>
                <c:pt idx="351">
                  <c:v>44287</c:v>
                </c:pt>
                <c:pt idx="352">
                  <c:v>44317</c:v>
                </c:pt>
                <c:pt idx="353">
                  <c:v>44348</c:v>
                </c:pt>
                <c:pt idx="354">
                  <c:v>44378</c:v>
                </c:pt>
                <c:pt idx="355">
                  <c:v>44409</c:v>
                </c:pt>
                <c:pt idx="356">
                  <c:v>44440</c:v>
                </c:pt>
              </c:numCache>
            </c:numRef>
          </c:cat>
          <c:val>
            <c:numRef>
              <c:f>Sheet1!$C$2:$C$358</c:f>
              <c:numCache>
                <c:formatCode>General</c:formatCode>
                <c:ptCount val="357"/>
                <c:pt idx="0">
                  <c:v>164095</c:v>
                </c:pt>
                <c:pt idx="1">
                  <c:v>164968.87148004258</c:v>
                </c:pt>
                <c:pt idx="2">
                  <c:v>165845.66192039306</c:v>
                </c:pt>
                <c:pt idx="3">
                  <c:v>166725.36844388343</c:v>
                </c:pt>
                <c:pt idx="4">
                  <c:v>167607.98806632022</c:v>
                </c:pt>
                <c:pt idx="5">
                  <c:v>168493.51769604205</c:v>
                </c:pt>
                <c:pt idx="6">
                  <c:v>169381.95413348012</c:v>
                </c:pt>
                <c:pt idx="7">
                  <c:v>170273.29407072265</c:v>
                </c:pt>
                <c:pt idx="8">
                  <c:v>171167.53409108229</c:v>
                </c:pt>
                <c:pt idx="9">
                  <c:v>172064.67066866683</c:v>
                </c:pt>
                <c:pt idx="10">
                  <c:v>172964.70016795385</c:v>
                </c:pt>
                <c:pt idx="11">
                  <c:v>173867.61884336857</c:v>
                </c:pt>
                <c:pt idx="12">
                  <c:v>174773.42283886514</c:v>
                </c:pt>
                <c:pt idx="13">
                  <c:v>175682.10818751197</c:v>
                </c:pt>
                <c:pt idx="14">
                  <c:v>176593.67081108029</c:v>
                </c:pt>
                <c:pt idx="15">
                  <c:v>177508.10651963658</c:v>
                </c:pt>
                <c:pt idx="16">
                  <c:v>178425.41101113881</c:v>
                </c:pt>
                <c:pt idx="17">
                  <c:v>179345.57987103629</c:v>
                </c:pt>
                <c:pt idx="18">
                  <c:v>180268.60857187354</c:v>
                </c:pt>
                <c:pt idx="19">
                  <c:v>181194.49247289781</c:v>
                </c:pt>
                <c:pt idx="20">
                  <c:v>182123.22681967073</c:v>
                </c:pt>
                <c:pt idx="21">
                  <c:v>183054.80674368399</c:v>
                </c:pt>
                <c:pt idx="22">
                  <c:v>183989.22726197849</c:v>
                </c:pt>
                <c:pt idx="23">
                  <c:v>184926.48327676838</c:v>
                </c:pt>
                <c:pt idx="24">
                  <c:v>185866.56957506837</c:v>
                </c:pt>
                <c:pt idx="25">
                  <c:v>186809.48082832585</c:v>
                </c:pt>
                <c:pt idx="26">
                  <c:v>187755.2115920567</c:v>
                </c:pt>
                <c:pt idx="27">
                  <c:v>188703.7563054857</c:v>
                </c:pt>
                <c:pt idx="28">
                  <c:v>189655.10929119101</c:v>
                </c:pt>
                <c:pt idx="29">
                  <c:v>190609.26475475283</c:v>
                </c:pt>
                <c:pt idx="30">
                  <c:v>191566.21678440695</c:v>
                </c:pt>
                <c:pt idx="31">
                  <c:v>192525.959350702</c:v>
                </c:pt>
                <c:pt idx="32">
                  <c:v>193488.48630616177</c:v>
                </c:pt>
                <c:pt idx="33">
                  <c:v>194453.79138495165</c:v>
                </c:pt>
                <c:pt idx="34">
                  <c:v>195421.8682025497</c:v>
                </c:pt>
                <c:pt idx="35">
                  <c:v>196392.71025542237</c:v>
                </c:pt>
                <c:pt idx="36">
                  <c:v>197366.31092070474</c:v>
                </c:pt>
                <c:pt idx="37">
                  <c:v>198342.66345588557</c:v>
                </c:pt>
                <c:pt idx="38">
                  <c:v>199321.76099849693</c:v>
                </c:pt>
                <c:pt idx="39">
                  <c:v>200303.59656580852</c:v>
                </c:pt>
                <c:pt idx="40">
                  <c:v>201288.16305452702</c:v>
                </c:pt>
                <c:pt idx="41">
                  <c:v>202275.45324050006</c:v>
                </c:pt>
                <c:pt idx="42">
                  <c:v>203265.4597784252</c:v>
                </c:pt>
                <c:pt idx="43">
                  <c:v>204258.17520156378</c:v>
                </c:pt>
                <c:pt idx="44">
                  <c:v>205253.59192145974</c:v>
                </c:pt>
                <c:pt idx="45">
                  <c:v>206251.70222766339</c:v>
                </c:pt>
                <c:pt idx="46">
                  <c:v>207252.49828746036</c:v>
                </c:pt>
                <c:pt idx="47">
                  <c:v>208255.97214560554</c:v>
                </c:pt>
                <c:pt idx="48">
                  <c:v>209262.1157240622</c:v>
                </c:pt>
                <c:pt idx="49">
                  <c:v>210270.9208217462</c:v>
                </c:pt>
                <c:pt idx="50">
                  <c:v>211282.37911427551</c:v>
                </c:pt>
                <c:pt idx="51">
                  <c:v>212296.482153725</c:v>
                </c:pt>
                <c:pt idx="52">
                  <c:v>213313.22136838635</c:v>
                </c:pt>
                <c:pt idx="53">
                  <c:v>214332.58806253358</c:v>
                </c:pt>
                <c:pt idx="54">
                  <c:v>215354.57341619363</c:v>
                </c:pt>
                <c:pt idx="55">
                  <c:v>216379.16848492273</c:v>
                </c:pt>
                <c:pt idx="56">
                  <c:v>217406.36419958773</c:v>
                </c:pt>
                <c:pt idx="57">
                  <c:v>218436.15136615353</c:v>
                </c:pt>
                <c:pt idx="58">
                  <c:v>219468.52066547552</c:v>
                </c:pt>
                <c:pt idx="59">
                  <c:v>220503.46265309793</c:v>
                </c:pt>
                <c:pt idx="60">
                  <c:v>221540.96775905759</c:v>
                </c:pt>
                <c:pt idx="61">
                  <c:v>222581.0262876935</c:v>
                </c:pt>
                <c:pt idx="62">
                  <c:v>223623.62841746194</c:v>
                </c:pt>
                <c:pt idx="63">
                  <c:v>224668.76420075749</c:v>
                </c:pt>
                <c:pt idx="64">
                  <c:v>225716.42356373961</c:v>
                </c:pt>
                <c:pt idx="65">
                  <c:v>226766.59630616521</c:v>
                </c:pt>
                <c:pt idx="66">
                  <c:v>227819.27210122702</c:v>
                </c:pt>
                <c:pt idx="67">
                  <c:v>228874.44049539766</c:v>
                </c:pt>
                <c:pt idx="68">
                  <c:v>229932.09090827996</c:v>
                </c:pt>
                <c:pt idx="69">
                  <c:v>230992.21263246299</c:v>
                </c:pt>
                <c:pt idx="70">
                  <c:v>232054.79483338402</c:v>
                </c:pt>
                <c:pt idx="71">
                  <c:v>233119.82654919691</c:v>
                </c:pt>
                <c:pt idx="72">
                  <c:v>234187.29669064598</c:v>
                </c:pt>
                <c:pt idx="73">
                  <c:v>235257.19404094658</c:v>
                </c:pt>
                <c:pt idx="74">
                  <c:v>236329.50725567125</c:v>
                </c:pt>
                <c:pt idx="75">
                  <c:v>237404.22486264259</c:v>
                </c:pt>
                <c:pt idx="76">
                  <c:v>238481.33526183173</c:v>
                </c:pt>
                <c:pt idx="77">
                  <c:v>239560.82672526367</c:v>
                </c:pt>
                <c:pt idx="78">
                  <c:v>240642.68739692838</c:v>
                </c:pt>
                <c:pt idx="79">
                  <c:v>241726.90529269859</c:v>
                </c:pt>
                <c:pt idx="80">
                  <c:v>242813.46830025356</c:v>
                </c:pt>
                <c:pt idx="81">
                  <c:v>243902.3641790096</c:v>
                </c:pt>
                <c:pt idx="82">
                  <c:v>244993.58056005678</c:v>
                </c:pt>
                <c:pt idx="83">
                  <c:v>246087.10494610199</c:v>
                </c:pt>
                <c:pt idx="84">
                  <c:v>247182.9247114188</c:v>
                </c:pt>
                <c:pt idx="85">
                  <c:v>248281.02710180357</c:v>
                </c:pt>
                <c:pt idx="86">
                  <c:v>249381.39923453805</c:v>
                </c:pt>
                <c:pt idx="87">
                  <c:v>250484.02809835895</c:v>
                </c:pt>
                <c:pt idx="88">
                  <c:v>251588.90055343334</c:v>
                </c:pt>
                <c:pt idx="89">
                  <c:v>252696.00333134178</c:v>
                </c:pt>
                <c:pt idx="90">
                  <c:v>253805.32303506695</c:v>
                </c:pt>
                <c:pt idx="91">
                  <c:v>254916.84613898993</c:v>
                </c:pt>
                <c:pt idx="92">
                  <c:v>256030.55898889262</c:v>
                </c:pt>
                <c:pt idx="93">
                  <c:v>257146.44780196689</c:v>
                </c:pt>
                <c:pt idx="94">
                  <c:v>258264.4986668312</c:v>
                </c:pt>
                <c:pt idx="95">
                  <c:v>259384.69754355311</c:v>
                </c:pt>
                <c:pt idx="96">
                  <c:v>260507.03026367922</c:v>
                </c:pt>
                <c:pt idx="97">
                  <c:v>261631.48253027181</c:v>
                </c:pt>
                <c:pt idx="98">
                  <c:v>262758.03991795238</c:v>
                </c:pt>
                <c:pt idx="99">
                  <c:v>263886.68787295202</c:v>
                </c:pt>
                <c:pt idx="100">
                  <c:v>265017.41171316901</c:v>
                </c:pt>
                <c:pt idx="101">
                  <c:v>266150.19662823289</c:v>
                </c:pt>
                <c:pt idx="102">
                  <c:v>267285.02767957619</c:v>
                </c:pt>
                <c:pt idx="103">
                  <c:v>268421.88980051246</c:v>
                </c:pt>
                <c:pt idx="104">
                  <c:v>269560.767796322</c:v>
                </c:pt>
                <c:pt idx="105">
                  <c:v>270701.64634434436</c:v>
                </c:pt>
                <c:pt idx="106">
                  <c:v>271844.50999407779</c:v>
                </c:pt>
                <c:pt idx="107">
                  <c:v>272989.34316728602</c:v>
                </c:pt>
                <c:pt idx="108">
                  <c:v>274136.13015811233</c:v>
                </c:pt>
                <c:pt idx="109">
                  <c:v>275284.85513320047</c:v>
                </c:pt>
                <c:pt idx="110">
                  <c:v>276435.50213182275</c:v>
                </c:pt>
                <c:pt idx="111">
                  <c:v>277588.05506601592</c:v>
                </c:pt>
                <c:pt idx="112">
                  <c:v>278742.49772072356</c:v>
                </c:pt>
                <c:pt idx="113">
                  <c:v>279898.81375394593</c:v>
                </c:pt>
                <c:pt idx="114">
                  <c:v>281056.98669689754</c:v>
                </c:pt>
                <c:pt idx="115">
                  <c:v>282216.99995417136</c:v>
                </c:pt>
                <c:pt idx="116">
                  <c:v>283378.83680391102</c:v>
                </c:pt>
                <c:pt idx="117">
                  <c:v>284542.48039798968</c:v>
                </c:pt>
                <c:pt idx="118">
                  <c:v>285707.91376219649</c:v>
                </c:pt>
                <c:pt idx="119">
                  <c:v>286875.11979643098</c:v>
                </c:pt>
                <c:pt idx="120">
                  <c:v>288044.0812749039</c:v>
                </c:pt>
                <c:pt idx="121">
                  <c:v>289214.78084634623</c:v>
                </c:pt>
                <c:pt idx="122">
                  <c:v>290387.201034225</c:v>
                </c:pt>
                <c:pt idx="123">
                  <c:v>291561.32423696731</c:v>
                </c:pt>
                <c:pt idx="124">
                  <c:v>292737.13272819121</c:v>
                </c:pt>
                <c:pt idx="125">
                  <c:v>293914.60865694372</c:v>
                </c:pt>
                <c:pt idx="126">
                  <c:v>295093.73404794774</c:v>
                </c:pt>
                <c:pt idx="127">
                  <c:v>296274.49080185511</c:v>
                </c:pt>
                <c:pt idx="128">
                  <c:v>297456.86069550744</c:v>
                </c:pt>
                <c:pt idx="129">
                  <c:v>298640.82538220502</c:v>
                </c:pt>
                <c:pt idx="130">
                  <c:v>299826.36639198288</c:v>
                </c:pt>
                <c:pt idx="131">
                  <c:v>301013.46513189439</c:v>
                </c:pt>
                <c:pt idx="132">
                  <c:v>302202.10288630263</c:v>
                </c:pt>
                <c:pt idx="133">
                  <c:v>303392.26081717911</c:v>
                </c:pt>
                <c:pt idx="134">
                  <c:v>304583.91996441019</c:v>
                </c:pt>
                <c:pt idx="135">
                  <c:v>305777.06124611135</c:v>
                </c:pt>
                <c:pt idx="136">
                  <c:v>306971.66545894858</c:v>
                </c:pt>
                <c:pt idx="137">
                  <c:v>308167.71327846783</c:v>
                </c:pt>
                <c:pt idx="138">
                  <c:v>309365.18525943183</c:v>
                </c:pt>
                <c:pt idx="139">
                  <c:v>310564.06183616474</c:v>
                </c:pt>
                <c:pt idx="140">
                  <c:v>311764.3233229043</c:v>
                </c:pt>
                <c:pt idx="141">
                  <c:v>312965.94991416158</c:v>
                </c:pt>
                <c:pt idx="142">
                  <c:v>314168.92168508889</c:v>
                </c:pt>
                <c:pt idx="143">
                  <c:v>315373.21859185473</c:v>
                </c:pt>
                <c:pt idx="144">
                  <c:v>316578.82047202659</c:v>
                </c:pt>
                <c:pt idx="145">
                  <c:v>317785.7070449618</c:v>
                </c:pt>
                <c:pt idx="146">
                  <c:v>318993.85791220557</c:v>
                </c:pt>
                <c:pt idx="147">
                  <c:v>320203.25255789701</c:v>
                </c:pt>
                <c:pt idx="148">
                  <c:v>321413.87034918292</c:v>
                </c:pt>
                <c:pt idx="149">
                  <c:v>322625.69053663895</c:v>
                </c:pt>
                <c:pt idx="150">
                  <c:v>323838.69225469872</c:v>
                </c:pt>
                <c:pt idx="151">
                  <c:v>325052.8545220907</c:v>
                </c:pt>
                <c:pt idx="152">
                  <c:v>326268.15624228254</c:v>
                </c:pt>
                <c:pt idx="153">
                  <c:v>327484.57620393339</c:v>
                </c:pt>
                <c:pt idx="154">
                  <c:v>328702.09308135364</c:v>
                </c:pt>
                <c:pt idx="155">
                  <c:v>329920.68543497269</c:v>
                </c:pt>
                <c:pt idx="156">
                  <c:v>331140.33171181387</c:v>
                </c:pt>
                <c:pt idx="157">
                  <c:v>332361.01024597819</c:v>
                </c:pt>
                <c:pt idx="158">
                  <c:v>333582.69925913418</c:v>
                </c:pt>
                <c:pt idx="159">
                  <c:v>334805.3768610172</c:v>
                </c:pt>
                <c:pt idx="160">
                  <c:v>336029.02104993456</c:v>
                </c:pt>
                <c:pt idx="161">
                  <c:v>337253.60971328046</c:v>
                </c:pt>
                <c:pt idx="162">
                  <c:v>338479.12062805635</c:v>
                </c:pt>
                <c:pt idx="163">
                  <c:v>339705.53146140109</c:v>
                </c:pt>
                <c:pt idx="164">
                  <c:v>340932.81977112725</c:v>
                </c:pt>
                <c:pt idx="165">
                  <c:v>342160.9630062661</c:v>
                </c:pt>
                <c:pt idx="166">
                  <c:v>343389.93850761937</c:v>
                </c:pt>
                <c:pt idx="167">
                  <c:v>344619.72350831918</c:v>
                </c:pt>
                <c:pt idx="168">
                  <c:v>345850.29513439612</c:v>
                </c:pt>
                <c:pt idx="169">
                  <c:v>347081.63040535379</c:v>
                </c:pt>
                <c:pt idx="170">
                  <c:v>348313.70623475214</c:v>
                </c:pt>
                <c:pt idx="171">
                  <c:v>349546.49943079741</c:v>
                </c:pt>
                <c:pt idx="172">
                  <c:v>350779.98669694079</c:v>
                </c:pt>
                <c:pt idx="173">
                  <c:v>352014.14463248348</c:v>
                </c:pt>
                <c:pt idx="174">
                  <c:v>353248.94973319065</c:v>
                </c:pt>
                <c:pt idx="175">
                  <c:v>354484.37839191157</c:v>
                </c:pt>
                <c:pt idx="176">
                  <c:v>355720.40689920867</c:v>
                </c:pt>
                <c:pt idx="177">
                  <c:v>356957.01144399319</c:v>
                </c:pt>
                <c:pt idx="178">
                  <c:v>358194.16811416886</c:v>
                </c:pt>
                <c:pt idx="179">
                  <c:v>359431.85289728292</c:v>
                </c:pt>
                <c:pt idx="180">
                  <c:v>360670.04168118472</c:v>
                </c:pt>
                <c:pt idx="181">
                  <c:v>361908.71025469195</c:v>
                </c:pt>
                <c:pt idx="182">
                  <c:v>363147.83430826396</c:v>
                </c:pt>
                <c:pt idx="183">
                  <c:v>364387.38943468296</c:v>
                </c:pt>
                <c:pt idx="184">
                  <c:v>365627.35112974251</c:v>
                </c:pt>
                <c:pt idx="185">
                  <c:v>366867.69479294372</c:v>
                </c:pt>
                <c:pt idx="186">
                  <c:v>368108.39572819805</c:v>
                </c:pt>
                <c:pt idx="187">
                  <c:v>369349.42914453859</c:v>
                </c:pt>
                <c:pt idx="188">
                  <c:v>370590.77015683777</c:v>
                </c:pt>
                <c:pt idx="189">
                  <c:v>371832.39378653327</c:v>
                </c:pt>
                <c:pt idx="190">
                  <c:v>373074.27496236045</c:v>
                </c:pt>
                <c:pt idx="191">
                  <c:v>374316.38852109294</c:v>
                </c:pt>
                <c:pt idx="192">
                  <c:v>375558.70920828951</c:v>
                </c:pt>
                <c:pt idx="193">
                  <c:v>376801.2116790493</c:v>
                </c:pt>
                <c:pt idx="194">
                  <c:v>378043.87049877347</c:v>
                </c:pt>
                <c:pt idx="195">
                  <c:v>379286.66014393431</c:v>
                </c:pt>
                <c:pt idx="196">
                  <c:v>380529.55500285211</c:v>
                </c:pt>
                <c:pt idx="197">
                  <c:v>381772.52937647823</c:v>
                </c:pt>
                <c:pt idx="198">
                  <c:v>383015.55747918569</c:v>
                </c:pt>
                <c:pt idx="199">
                  <c:v>384258.61343956756</c:v>
                </c:pt>
                <c:pt idx="200">
                  <c:v>385501.6713012415</c:v>
                </c:pt>
                <c:pt idx="201">
                  <c:v>386744.70502366178</c:v>
                </c:pt>
                <c:pt idx="202">
                  <c:v>387987.68848293828</c:v>
                </c:pt>
                <c:pt idx="203">
                  <c:v>389230.59547266277</c:v>
                </c:pt>
                <c:pt idx="204">
                  <c:v>390473.39970474137</c:v>
                </c:pt>
                <c:pt idx="205">
                  <c:v>391716.07481023524</c:v>
                </c:pt>
                <c:pt idx="206">
                  <c:v>392958.594340207</c:v>
                </c:pt>
                <c:pt idx="207">
                  <c:v>394200.93176657474</c:v>
                </c:pt>
                <c:pt idx="208">
                  <c:v>395443.06048297236</c:v>
                </c:pt>
                <c:pt idx="209">
                  <c:v>396684.95380561723</c:v>
                </c:pt>
                <c:pt idx="210">
                  <c:v>397926.58497418475</c:v>
                </c:pt>
                <c:pt idx="211">
                  <c:v>399167.92715268885</c:v>
                </c:pt>
                <c:pt idx="212">
                  <c:v>400408.95343036985</c:v>
                </c:pt>
                <c:pt idx="213">
                  <c:v>401649.63682258927</c:v>
                </c:pt>
                <c:pt idx="214">
                  <c:v>402889.95027173054</c:v>
                </c:pt>
                <c:pt idx="215">
                  <c:v>404129.86664810666</c:v>
                </c:pt>
                <c:pt idx="216">
                  <c:v>405369.35875087493</c:v>
                </c:pt>
                <c:pt idx="217">
                  <c:v>406608.39930895728</c:v>
                </c:pt>
                <c:pt idx="218">
                  <c:v>407846.96098196809</c:v>
                </c:pt>
                <c:pt idx="219">
                  <c:v>409085.01636114763</c:v>
                </c:pt>
                <c:pt idx="220">
                  <c:v>410322.53797030222</c:v>
                </c:pt>
                <c:pt idx="221">
                  <c:v>411559.49826675165</c:v>
                </c:pt>
                <c:pt idx="222">
                  <c:v>412795.86964228115</c:v>
                </c:pt>
                <c:pt idx="223">
                  <c:v>414031.62442410132</c:v>
                </c:pt>
                <c:pt idx="224">
                  <c:v>415266.73487581353</c:v>
                </c:pt>
                <c:pt idx="225">
                  <c:v>416501.17319838161</c:v>
                </c:pt>
                <c:pt idx="226">
                  <c:v>417734.91153111018</c:v>
                </c:pt>
                <c:pt idx="227">
                  <c:v>418967.92195262841</c:v>
                </c:pt>
                <c:pt idx="228">
                  <c:v>420200.17648188031</c:v>
                </c:pt>
                <c:pt idx="229">
                  <c:v>421431.64707912103</c:v>
                </c:pt>
                <c:pt idx="230">
                  <c:v>422662.30564691941</c:v>
                </c:pt>
                <c:pt idx="231">
                  <c:v>423892.12403116561</c:v>
                </c:pt>
                <c:pt idx="232">
                  <c:v>425121.07402208616</c:v>
                </c:pt>
                <c:pt idx="233">
                  <c:v>426349.1273552631</c:v>
                </c:pt>
                <c:pt idx="234">
                  <c:v>427576.2557126605</c:v>
                </c:pt>
                <c:pt idx="235">
                  <c:v>428802.43072365579</c:v>
                </c:pt>
                <c:pt idx="236">
                  <c:v>430027.62396607688</c:v>
                </c:pt>
                <c:pt idx="237">
                  <c:v>431251.80696724594</c:v>
                </c:pt>
                <c:pt idx="238">
                  <c:v>432474.95120502752</c:v>
                </c:pt>
                <c:pt idx="239">
                  <c:v>433697.02810888295</c:v>
                </c:pt>
                <c:pt idx="240">
                  <c:v>434918.00906092994</c:v>
                </c:pt>
                <c:pt idx="241">
                  <c:v>436137.86539700849</c:v>
                </c:pt>
                <c:pt idx="242">
                  <c:v>437356.56840775057</c:v>
                </c:pt>
                <c:pt idx="243">
                  <c:v>438574.08933965722</c:v>
                </c:pt>
                <c:pt idx="244">
                  <c:v>439790.39939617942</c:v>
                </c:pt>
                <c:pt idx="245">
                  <c:v>441005.46973880474</c:v>
                </c:pt>
                <c:pt idx="246">
                  <c:v>442219.27148814924</c:v>
                </c:pt>
                <c:pt idx="247">
                  <c:v>443431.7757250549</c:v>
                </c:pt>
                <c:pt idx="248">
                  <c:v>444642.95349169127</c:v>
                </c:pt>
                <c:pt idx="249">
                  <c:v>445852.7757926631</c:v>
                </c:pt>
                <c:pt idx="250">
                  <c:v>447061.21359612199</c:v>
                </c:pt>
                <c:pt idx="251">
                  <c:v>448268.23783488438</c:v>
                </c:pt>
                <c:pt idx="252">
                  <c:v>449473.81940755283</c:v>
                </c:pt>
                <c:pt idx="253">
                  <c:v>450677.92917964316</c:v>
                </c:pt>
                <c:pt idx="254">
                  <c:v>451880.53798471636</c:v>
                </c:pt>
                <c:pt idx="255">
                  <c:v>453081.61662551417</c:v>
                </c:pt>
                <c:pt idx="256">
                  <c:v>454281.1358751012</c:v>
                </c:pt>
                <c:pt idx="257">
                  <c:v>455479.06647800922</c:v>
                </c:pt>
                <c:pt idx="258">
                  <c:v>456675.37915138842</c:v>
                </c:pt>
                <c:pt idx="259">
                  <c:v>457870.04458616138</c:v>
                </c:pt>
                <c:pt idx="260">
                  <c:v>459063.03344818234</c:v>
                </c:pt>
                <c:pt idx="261">
                  <c:v>460254.31637940003</c:v>
                </c:pt>
                <c:pt idx="262">
                  <c:v>461443.86399902625</c:v>
                </c:pt>
                <c:pt idx="263">
                  <c:v>462631.64690470707</c:v>
                </c:pt>
                <c:pt idx="264">
                  <c:v>463817.63567369868</c:v>
                </c:pt>
                <c:pt idx="265">
                  <c:v>465001.80086404824</c:v>
                </c:pt>
                <c:pt idx="266">
                  <c:v>466184.11301577784</c:v>
                </c:pt>
                <c:pt idx="267">
                  <c:v>467364.54265207174</c:v>
                </c:pt>
                <c:pt idx="268">
                  <c:v>468543.06028046994</c:v>
                </c:pt>
                <c:pt idx="269">
                  <c:v>469719.63639406307</c:v>
                </c:pt>
                <c:pt idx="270">
                  <c:v>470894.24147269223</c:v>
                </c:pt>
                <c:pt idx="271">
                  <c:v>472066.84598415252</c:v>
                </c:pt>
                <c:pt idx="272">
                  <c:v>473237.42038539995</c:v>
                </c:pt>
                <c:pt idx="273">
                  <c:v>474405.93512376247</c:v>
                </c:pt>
                <c:pt idx="274">
                  <c:v>475572.36063815322</c:v>
                </c:pt>
                <c:pt idx="275">
                  <c:v>476736.66736028926</c:v>
                </c:pt>
                <c:pt idx="276">
                  <c:v>477898.82571591146</c:v>
                </c:pt>
                <c:pt idx="277">
                  <c:v>479058.80612600961</c:v>
                </c:pt>
                <c:pt idx="278">
                  <c:v>480216.57900804892</c:v>
                </c:pt>
                <c:pt idx="279">
                  <c:v>481372.11477720208</c:v>
                </c:pt>
                <c:pt idx="280">
                  <c:v>482525.38384758169</c:v>
                </c:pt>
                <c:pt idx="281">
                  <c:v>483676.3566334779</c:v>
                </c:pt>
                <c:pt idx="282">
                  <c:v>484825.00355059782</c:v>
                </c:pt>
                <c:pt idx="283">
                  <c:v>485971.29501730826</c:v>
                </c:pt>
                <c:pt idx="284">
                  <c:v>487115.20145588106</c:v>
                </c:pt>
                <c:pt idx="285">
                  <c:v>488256.69329374179</c:v>
                </c:pt>
                <c:pt idx="286">
                  <c:v>489395.74096472014</c:v>
                </c:pt>
                <c:pt idx="287">
                  <c:v>490532.31491030328</c:v>
                </c:pt>
                <c:pt idx="288">
                  <c:v>491666.3855808925</c:v>
                </c:pt>
                <c:pt idx="289">
                  <c:v>492797.9234370612</c:v>
                </c:pt>
                <c:pt idx="290">
                  <c:v>493926.89895081631</c:v>
                </c:pt>
                <c:pt idx="291">
                  <c:v>495053.28260686068</c:v>
                </c:pt>
                <c:pt idx="292">
                  <c:v>496177.04490385886</c:v>
                </c:pt>
                <c:pt idx="293">
                  <c:v>497298.15635570505</c:v>
                </c:pt>
                <c:pt idx="294">
                  <c:v>498416.58749279194</c:v>
                </c:pt>
                <c:pt idx="295">
                  <c:v>499532.30886328343</c:v>
                </c:pt>
                <c:pt idx="296">
                  <c:v>500645.29103438719</c:v>
                </c:pt>
                <c:pt idx="297">
                  <c:v>501755.50459363079</c:v>
                </c:pt>
                <c:pt idx="298">
                  <c:v>502862.9201501389</c:v>
                </c:pt>
                <c:pt idx="299">
                  <c:v>503967.50833591161</c:v>
                </c:pt>
                <c:pt idx="300">
                  <c:v>505069.23980710597</c:v>
                </c:pt>
                <c:pt idx="301">
                  <c:v>506168.08524531766</c:v>
                </c:pt>
                <c:pt idx="302">
                  <c:v>507264.01535886468</c:v>
                </c:pt>
                <c:pt idx="303">
                  <c:v>508357.00088407192</c:v>
                </c:pt>
                <c:pt idx="304">
                  <c:v>509447.0125865583</c:v>
                </c:pt>
                <c:pt idx="305">
                  <c:v>510534.02126252407</c:v>
                </c:pt>
                <c:pt idx="306">
                  <c:v>511617.99774003896</c:v>
                </c:pt>
                <c:pt idx="307">
                  <c:v>512698.91288033332</c:v>
                </c:pt>
                <c:pt idx="308">
                  <c:v>513776.73757908761</c:v>
                </c:pt>
                <c:pt idx="309">
                  <c:v>514851.44276772492</c:v>
                </c:pt>
                <c:pt idx="310">
                  <c:v>515922.99941470363</c:v>
                </c:pt>
                <c:pt idx="311">
                  <c:v>516991.37852681027</c:v>
                </c:pt>
                <c:pt idx="312">
                  <c:v>518056.55115045473</c:v>
                </c:pt>
                <c:pt idx="313">
                  <c:v>519118.48837296333</c:v>
                </c:pt>
                <c:pt idx="314">
                  <c:v>520177.16132387583</c:v>
                </c:pt>
                <c:pt idx="315">
                  <c:v>521232.54117623973</c:v>
                </c:pt>
                <c:pt idx="316">
                  <c:v>522284.59914790728</c:v>
                </c:pt>
                <c:pt idx="317">
                  <c:v>523333.30650283117</c:v>
                </c:pt>
                <c:pt idx="318">
                  <c:v>524378.63455236144</c:v>
                </c:pt>
                <c:pt idx="319">
                  <c:v>525420.55465654226</c:v>
                </c:pt>
                <c:pt idx="320">
                  <c:v>526459.03822540818</c:v>
                </c:pt>
                <c:pt idx="321">
                  <c:v>527494.05672028172</c:v>
                </c:pt>
                <c:pt idx="322">
                  <c:v>528525.58165506902</c:v>
                </c:pt>
                <c:pt idx="323">
                  <c:v>529553.58459755708</c:v>
                </c:pt>
                <c:pt idx="324">
                  <c:v>530578.03717070934</c:v>
                </c:pt>
                <c:pt idx="325">
                  <c:v>531598.91105396091</c:v>
                </c:pt>
                <c:pt idx="326">
                  <c:v>532616.17798451532</c:v>
                </c:pt>
                <c:pt idx="327">
                  <c:v>533629.80975863838</c:v>
                </c:pt>
                <c:pt idx="328">
                  <c:v>534639.77823295258</c:v>
                </c:pt>
                <c:pt idx="329">
                  <c:v>535646.05532573024</c:v>
                </c:pt>
                <c:pt idx="330">
                  <c:v>536648.61301818653</c:v>
                </c:pt>
                <c:pt idx="331">
                  <c:v>537647.42335577181</c:v>
                </c:pt>
                <c:pt idx="332">
                  <c:v>538642.4584494615</c:v>
                </c:pt>
                <c:pt idx="333">
                  <c:v>539633.69047704688</c:v>
                </c:pt>
                <c:pt idx="334">
                  <c:v>540621.09168442374</c:v>
                </c:pt>
                <c:pt idx="335">
                  <c:v>541604.63438687916</c:v>
                </c:pt>
                <c:pt idx="336">
                  <c:v>542584.29097037937</c:v>
                </c:pt>
                <c:pt idx="337">
                  <c:v>543560.03389285342</c:v>
                </c:pt>
                <c:pt idx="338">
                  <c:v>544531.83568547748</c:v>
                </c:pt>
                <c:pt idx="339">
                  <c:v>545499.66895395657</c:v>
                </c:pt>
                <c:pt idx="340">
                  <c:v>546463.50637980481</c:v>
                </c:pt>
                <c:pt idx="341">
                  <c:v>547423.32072162465</c:v>
                </c:pt>
                <c:pt idx="342">
                  <c:v>548379.08481638378</c:v>
                </c:pt>
                <c:pt idx="343">
                  <c:v>549330.77158068994</c:v>
                </c:pt>
                <c:pt idx="344">
                  <c:v>550278.35401206429</c:v>
                </c:pt>
                <c:pt idx="345">
                  <c:v>551221.80519021256</c:v>
                </c:pt>
                <c:pt idx="346">
                  <c:v>552161.0982782942</c:v>
                </c:pt>
                <c:pt idx="347">
                  <c:v>553096.2065241891</c:v>
                </c:pt>
                <c:pt idx="348">
                  <c:v>554027.10326176265</c:v>
                </c:pt>
                <c:pt idx="349">
                  <c:v>554953.76191212737</c:v>
                </c:pt>
                <c:pt idx="350">
                  <c:v>555876.15598490334</c:v>
                </c:pt>
                <c:pt idx="351">
                  <c:v>556794.25907947461</c:v>
                </c:pt>
                <c:pt idx="352">
                  <c:v>557708.04488624516</c:v>
                </c:pt>
                <c:pt idx="353">
                  <c:v>558617.4871878901</c:v>
                </c:pt>
                <c:pt idx="354">
                  <c:v>559522.55986060516</c:v>
                </c:pt>
                <c:pt idx="355">
                  <c:v>560423.23687535268</c:v>
                </c:pt>
                <c:pt idx="356">
                  <c:v>561319.49229910586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F5A-BC4C-9643-AADE64E317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1111824"/>
        <c:axId val="414120848"/>
      </c:lineChart>
      <c:dateAx>
        <c:axId val="431111824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4120848"/>
        <c:crosses val="autoZero"/>
        <c:auto val="1"/>
        <c:lblOffset val="100"/>
        <c:baseTimeUnit val="months"/>
      </c:dateAx>
      <c:valAx>
        <c:axId val="414120848"/>
        <c:scaling>
          <c:orientation val="minMax"/>
          <c:min val="15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1111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12/8/21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Components</a:t>
            </a:r>
            <a:r>
              <a:rPr lang="en-US" baseline="0" dirty="0"/>
              <a:t> sum to GDP</a:t>
            </a:r>
          </a:p>
          <a:p>
            <a:pPr marL="228600" indent="-228600">
              <a:buAutoNum type="arabicParenBoth"/>
            </a:pPr>
            <a:r>
              <a:rPr lang="en-US" dirty="0"/>
              <a:t>Average</a:t>
            </a:r>
            <a:r>
              <a:rPr lang="en-US" baseline="0" dirty="0"/>
              <a:t> % of GDP for each component from 1960-Present: C = 64%, I=15%, G=24%, NX = 2% (X = 7%, M=9%)</a:t>
            </a:r>
          </a:p>
          <a:p>
            <a:pPr marL="228600" indent="-228600">
              <a:buAutoNum type="arabicParenBoth"/>
            </a:pPr>
            <a:r>
              <a:rPr lang="en-US" baseline="0" dirty="0"/>
              <a:t>Net Exports as a % of GDP has increased over the sample period, but it’s contribution to GDP is relatively small</a:t>
            </a:r>
          </a:p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418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D44BF-DCFB-F840-8B53-CDB6326C448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53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file://localhost/FileShare/Presentations/Base_New/Charts/gdp_comp_real.png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0Documents/Template/Delegate_Map.png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Users/Jon/NEED%20Dropbox/Presentations/0Documents/Template/legend.png" TargetMode="External"/><Relationship Id="rId4" Type="http://schemas.openxmlformats.org/officeDocument/2006/relationships/image" Target="../media/image1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>
            <a:normAutofit/>
          </a:bodyPr>
          <a:lstStyle/>
          <a:p>
            <a:pPr algn="l"/>
            <a:r>
              <a:rPr lang="en-US" sz="3200" b="0" dirty="0"/>
              <a:t>Rotary of Campbellsville</a:t>
            </a:r>
            <a:br>
              <a:rPr lang="en-US" sz="3200" i="1" dirty="0"/>
            </a:br>
            <a:br>
              <a:rPr lang="en-US" sz="3200" i="1" dirty="0"/>
            </a:br>
            <a:r>
              <a:rPr lang="en-US" dirty="0"/>
              <a:t>U.S. Economic Outlook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149057"/>
          </a:xfrm>
        </p:spPr>
        <p:txBody>
          <a:bodyPr>
            <a:noAutofit/>
          </a:bodyPr>
          <a:lstStyle/>
          <a:p>
            <a:pPr algn="l"/>
            <a:endParaRPr lang="en-US" dirty="0">
              <a:solidFill>
                <a:srgbClr val="2B414D"/>
              </a:solidFill>
            </a:endParaRPr>
          </a:p>
          <a:p>
            <a:pPr algn="l"/>
            <a:r>
              <a:rPr lang="en-US" b="1" dirty="0">
                <a:solidFill>
                  <a:srgbClr val="2B414D"/>
                </a:solidFill>
              </a:rPr>
              <a:t>National Economic Education Delegation</a:t>
            </a:r>
          </a:p>
          <a:p>
            <a:pPr algn="l"/>
            <a:r>
              <a:rPr lang="en-US" dirty="0">
                <a:solidFill>
                  <a:srgbClr val="2B414D"/>
                </a:solidFill>
              </a:rPr>
              <a:t>Scott Baier Ph.D.</a:t>
            </a:r>
          </a:p>
          <a:p>
            <a:pPr algn="l"/>
            <a:r>
              <a:rPr lang="en-US" dirty="0">
                <a:solidFill>
                  <a:srgbClr val="2B414D"/>
                </a:solidFill>
              </a:rPr>
              <a:t>Professor and Department Chair,  Clemson University</a:t>
            </a:r>
          </a:p>
          <a:p>
            <a:pPr algn="l"/>
            <a:r>
              <a:rPr lang="en-US" sz="1800" b="0" i="1" dirty="0">
                <a:solidFill>
                  <a:srgbClr val="2B414D"/>
                </a:solidFill>
              </a:rPr>
              <a:t>December 8, 2021</a:t>
            </a:r>
          </a:p>
          <a:p>
            <a:pPr algn="l"/>
            <a:endParaRPr lang="en-US" dirty="0">
              <a:solidFill>
                <a:srgbClr val="2B414D"/>
              </a:solidFill>
            </a:endParaRPr>
          </a:p>
        </p:txBody>
      </p:sp>
      <p:pic>
        <p:nvPicPr>
          <p:cNvPr id="1026" name="Picture 2" descr="Campbellsville Rotary - Home | Facebook">
            <a:extLst>
              <a:ext uri="{FF2B5EF4-FFF2-40B4-BE49-F238E27FC236}">
                <a16:creationId xmlns:a16="http://schemas.microsoft.com/office/drawing/2014/main" id="{56A75F60-456E-B543-87A8-DDB535850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7930"/>
            <a:ext cx="7977809" cy="585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586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76E85-8D48-E946-B391-4A42E5AFF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26" y="286759"/>
            <a:ext cx="10515600" cy="1062914"/>
          </a:xfrm>
          <a:ln w="31750">
            <a:solidFill>
              <a:srgbClr val="0432FF"/>
            </a:solidFill>
          </a:ln>
        </p:spPr>
        <p:txBody>
          <a:bodyPr/>
          <a:lstStyle/>
          <a:p>
            <a:pPr algn="ctr"/>
            <a:r>
              <a:rPr lang="en-US" dirty="0"/>
              <a:t> Understanding Contributions to GDP Growth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9AD9E-035E-B644-8FB4-D12D1CF07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83B5E-7AF3-5345-8A2D-B7ADDB081AC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0026" y="1610601"/>
            <a:ext cx="10515600" cy="4619625"/>
          </a:xfrm>
          <a:ln w="15875">
            <a:solidFill>
              <a:srgbClr val="FF0000"/>
            </a:solidFill>
          </a:ln>
        </p:spPr>
        <p:txBody>
          <a:bodyPr/>
          <a:lstStyle/>
          <a:p>
            <a:r>
              <a:rPr lang="en-US" dirty="0"/>
              <a:t>GDP Growth is a combination of the growth in its components:</a:t>
            </a:r>
          </a:p>
          <a:p>
            <a:pPr lvl="1"/>
            <a:r>
              <a:rPr lang="en-US" dirty="0"/>
              <a:t>Consumption, Investment, Government, and Net Exports</a:t>
            </a:r>
          </a:p>
          <a:p>
            <a:pPr lvl="1"/>
            <a:r>
              <a:rPr lang="en-US" dirty="0"/>
              <a:t>It’s a weighted average of these components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20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EECD5-F452-414A-9AFA-4A71BB07FAAA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31750">
            <a:solidFill>
              <a:srgbClr val="0432FF"/>
            </a:solidFill>
          </a:ln>
        </p:spPr>
        <p:txBody>
          <a:bodyPr/>
          <a:lstStyle/>
          <a:p>
            <a:pPr algn="ctr"/>
            <a:r>
              <a:rPr lang="en-US" dirty="0"/>
              <a:t> Composition of Real GDP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649114-11D2-E541-B16B-85110DDED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  <p:pic>
        <p:nvPicPr>
          <p:cNvPr id="6" name="gdp_comp_real.png" descr="/FileShare/Presentations/Base_New/Charts/gdp_comp_real.png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7" y="1155306"/>
            <a:ext cx="10149839" cy="507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48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D26DB-136F-6C45-891E-70C6B29F3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174" y="106017"/>
            <a:ext cx="10515600" cy="935142"/>
          </a:xfrm>
          <a:ln w="31750">
            <a:solidFill>
              <a:srgbClr val="0432FF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Real Consumption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3B6BFDA5-9EFB-9F4A-BCEE-6CB7538A8A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4993385"/>
              </p:ext>
            </p:extLst>
          </p:nvPr>
        </p:nvGraphicFramePr>
        <p:xfrm>
          <a:off x="838200" y="1300163"/>
          <a:ext cx="10515600" cy="5192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887509D-C03D-C14C-A382-F8218F98B8AF}"/>
              </a:ext>
            </a:extLst>
          </p:cNvPr>
          <p:cNvSpPr txBox="1"/>
          <p:nvPr/>
        </p:nvSpPr>
        <p:spPr>
          <a:xfrm>
            <a:off x="1823677" y="1300163"/>
            <a:ext cx="3982629" cy="646331"/>
          </a:xfrm>
          <a:prstGeom prst="rect">
            <a:avLst/>
          </a:prstGeom>
          <a:solidFill>
            <a:srgbClr val="0432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From 2000-2019 quarterly consumption </a:t>
            </a:r>
          </a:p>
          <a:p>
            <a:r>
              <a:rPr lang="en-US" dirty="0">
                <a:solidFill>
                  <a:schemeClr val="bg1"/>
                </a:solidFill>
              </a:rPr>
              <a:t>growth was about 2.2 percent per year</a:t>
            </a:r>
          </a:p>
        </p:txBody>
      </p:sp>
    </p:spTree>
    <p:extLst>
      <p:ext uri="{BB962C8B-B14F-4D97-AF65-F5344CB8AC3E}">
        <p14:creationId xmlns:p14="http://schemas.microsoft.com/office/powerpoint/2010/main" val="291972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5533F-F753-E641-9262-BEFB7EDAE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964"/>
            <a:ext cx="10515600" cy="852445"/>
          </a:xfrm>
          <a:ln w="28575">
            <a:solidFill>
              <a:srgbClr val="0432FF"/>
            </a:solidFill>
          </a:ln>
        </p:spPr>
        <p:txBody>
          <a:bodyPr/>
          <a:lstStyle/>
          <a:p>
            <a:pPr algn="ctr"/>
            <a:r>
              <a:rPr lang="en-US" dirty="0"/>
              <a:t>National Spending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2D3631-C44F-AC42-BEC2-155A53593762}"/>
              </a:ext>
            </a:extLst>
          </p:cNvPr>
          <p:cNvSpPr txBox="1"/>
          <p:nvPr/>
        </p:nvSpPr>
        <p:spPr>
          <a:xfrm>
            <a:off x="1010652" y="6308209"/>
            <a:ext cx="14624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Opportunity Insights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5E5261-C791-D642-987D-B416A9121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51284"/>
            <a:ext cx="10515600" cy="496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645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EFF30-601C-B44A-BD5B-7278F797A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904" y="173387"/>
            <a:ext cx="10515600" cy="1052771"/>
          </a:xfrm>
          <a:ln w="28575">
            <a:solidFill>
              <a:srgbClr val="0432FF"/>
            </a:solidFill>
          </a:ln>
        </p:spPr>
        <p:txBody>
          <a:bodyPr/>
          <a:lstStyle/>
          <a:p>
            <a:pPr algn="ctr"/>
            <a:r>
              <a:rPr lang="en-US" dirty="0"/>
              <a:t>Spending by Income Groups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373F0185-3DB1-F844-8C60-64607C296E52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643063"/>
          <a:ext cx="10515599" cy="4515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8C5CE7-3B5B-9E45-80EE-A3971E1669CF}"/>
              </a:ext>
            </a:extLst>
          </p:cNvPr>
          <p:cNvCxnSpPr/>
          <p:nvPr/>
        </p:nvCxnSpPr>
        <p:spPr>
          <a:xfrm>
            <a:off x="2614613" y="1643063"/>
            <a:ext cx="0" cy="4657725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2D4C82-4701-124C-8AB4-E3408252E71A}"/>
              </a:ext>
            </a:extLst>
          </p:cNvPr>
          <p:cNvCxnSpPr/>
          <p:nvPr/>
        </p:nvCxnSpPr>
        <p:spPr>
          <a:xfrm>
            <a:off x="6924676" y="1643063"/>
            <a:ext cx="0" cy="4657725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1294E5B-8EBB-4C48-970D-DBBCCEF77EC1}"/>
              </a:ext>
            </a:extLst>
          </p:cNvPr>
          <p:cNvCxnSpPr/>
          <p:nvPr/>
        </p:nvCxnSpPr>
        <p:spPr>
          <a:xfrm>
            <a:off x="8024813" y="1643063"/>
            <a:ext cx="0" cy="4657725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26E6852-723D-1A4D-B66F-059D101CD48E}"/>
              </a:ext>
            </a:extLst>
          </p:cNvPr>
          <p:cNvSpPr txBox="1"/>
          <p:nvPr/>
        </p:nvSpPr>
        <p:spPr>
          <a:xfrm>
            <a:off x="4181443" y="4516614"/>
            <a:ext cx="1362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High Income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2C229B-D989-1F49-9FB0-255FF4DEBF50}"/>
              </a:ext>
            </a:extLst>
          </p:cNvPr>
          <p:cNvSpPr txBox="1"/>
          <p:nvPr/>
        </p:nvSpPr>
        <p:spPr>
          <a:xfrm>
            <a:off x="4862719" y="3244334"/>
            <a:ext cx="1511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Lower Income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B0F0FA-E1C0-7348-A5DC-0374300B2D6E}"/>
              </a:ext>
            </a:extLst>
          </p:cNvPr>
          <p:cNvSpPr txBox="1"/>
          <p:nvPr/>
        </p:nvSpPr>
        <p:spPr>
          <a:xfrm>
            <a:off x="769796" y="5030271"/>
            <a:ext cx="1596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Middle Income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D01B99-616F-8244-867E-F1166E47D501}"/>
              </a:ext>
            </a:extLst>
          </p:cNvPr>
          <p:cNvSpPr txBox="1"/>
          <p:nvPr/>
        </p:nvSpPr>
        <p:spPr>
          <a:xfrm>
            <a:off x="1010652" y="6308209"/>
            <a:ext cx="14624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Opportunity Insights</a:t>
            </a:r>
          </a:p>
        </p:txBody>
      </p:sp>
    </p:spTree>
    <p:extLst>
      <p:ext uri="{BB962C8B-B14F-4D97-AF65-F5344CB8AC3E}">
        <p14:creationId xmlns:p14="http://schemas.microsoft.com/office/powerpoint/2010/main" val="119990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5533F-F753-E641-9262-BEFB7EDAE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174" y="272792"/>
            <a:ext cx="10515600" cy="874989"/>
          </a:xfrm>
          <a:ln w="28575">
            <a:solidFill>
              <a:srgbClr val="0432FF"/>
            </a:solidFill>
          </a:ln>
        </p:spPr>
        <p:txBody>
          <a:bodyPr/>
          <a:lstStyle/>
          <a:p>
            <a:pPr algn="ctr"/>
            <a:r>
              <a:rPr lang="en-US" dirty="0"/>
              <a:t>Kentucky Spending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2D3631-C44F-AC42-BEC2-155A53593762}"/>
              </a:ext>
            </a:extLst>
          </p:cNvPr>
          <p:cNvSpPr txBox="1"/>
          <p:nvPr/>
        </p:nvSpPr>
        <p:spPr>
          <a:xfrm>
            <a:off x="1010652" y="6308209"/>
            <a:ext cx="14624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Opportunity Insights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D6C6F1-0E4C-4845-A182-9CE4FB4F5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62291"/>
            <a:ext cx="10515600" cy="494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45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597F0-8938-F94E-8458-1916D89A8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996" y="234674"/>
            <a:ext cx="10515600" cy="1179789"/>
          </a:xfrm>
          <a:ln w="28575">
            <a:solidFill>
              <a:srgbClr val="0432FF"/>
            </a:solidFill>
          </a:ln>
        </p:spPr>
        <p:txBody>
          <a:bodyPr/>
          <a:lstStyle/>
          <a:p>
            <a:pPr algn="ctr"/>
            <a:r>
              <a:rPr lang="en-US" dirty="0"/>
              <a:t>Retail Sales: Retail Trade and Food Services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6DF1375-F927-734E-A428-FF40903A559B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414463"/>
          <a:ext cx="10515600" cy="5158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43ED45E-7A34-C44B-B6AF-43118E893E4E}"/>
              </a:ext>
            </a:extLst>
          </p:cNvPr>
          <p:cNvSpPr txBox="1"/>
          <p:nvPr/>
        </p:nvSpPr>
        <p:spPr>
          <a:xfrm>
            <a:off x="7858125" y="1779071"/>
            <a:ext cx="3680879" cy="369332"/>
          </a:xfrm>
          <a:prstGeom prst="rect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Retail Sales is about 11% above trend</a:t>
            </a:r>
          </a:p>
        </p:txBody>
      </p:sp>
    </p:spTree>
    <p:extLst>
      <p:ext uri="{BB962C8B-B14F-4D97-AF65-F5344CB8AC3E}">
        <p14:creationId xmlns:p14="http://schemas.microsoft.com/office/powerpoint/2010/main" val="18069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EFF30-601C-B44A-BD5B-7278F797A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632" y="151211"/>
            <a:ext cx="10515600" cy="1053291"/>
          </a:xfrm>
          <a:ln w="28575">
            <a:solidFill>
              <a:srgbClr val="0432FF"/>
            </a:solidFill>
          </a:ln>
        </p:spPr>
        <p:txBody>
          <a:bodyPr/>
          <a:lstStyle/>
          <a:p>
            <a:pPr algn="ctr"/>
            <a:r>
              <a:rPr lang="en-US" dirty="0"/>
              <a:t>Real Disposable Income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B40AE1B2-2CD9-FC49-9575-CA3C6C3F916F}"/>
              </a:ext>
            </a:extLst>
          </p:cNvPr>
          <p:cNvGraphicFramePr>
            <a:graphicFrameLocks noGrp="1"/>
          </p:cNvGraphicFramePr>
          <p:nvPr/>
        </p:nvGraphicFramePr>
        <p:xfrm>
          <a:off x="589632" y="2085975"/>
          <a:ext cx="5125368" cy="4271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8835C0D-1E92-6F49-892F-B3CCBBBABDF6}"/>
              </a:ext>
            </a:extLst>
          </p:cNvPr>
          <p:cNvGraphicFramePr>
            <a:graphicFrameLocks noGrp="1"/>
          </p:cNvGraphicFramePr>
          <p:nvPr/>
        </p:nvGraphicFramePr>
        <p:xfrm>
          <a:off x="5728368" y="2193000"/>
          <a:ext cx="5625432" cy="4057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200D974-527B-3047-B3A3-D3DF7EED84D4}"/>
              </a:ext>
            </a:extLst>
          </p:cNvPr>
          <p:cNvSpPr txBox="1"/>
          <p:nvPr/>
        </p:nvSpPr>
        <p:spPr>
          <a:xfrm>
            <a:off x="471488" y="6357938"/>
            <a:ext cx="3660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Real Disposable Income: Trillions of $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1D34155-3FC7-F94D-B4D6-C1757ED34E3A}"/>
              </a:ext>
            </a:extLst>
          </p:cNvPr>
          <p:cNvSpPr/>
          <p:nvPr/>
        </p:nvSpPr>
        <p:spPr>
          <a:xfrm>
            <a:off x="9087768" y="2343150"/>
            <a:ext cx="2685132" cy="21145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0C3C3C-5AB1-9D40-8F6D-E699FC313ACF}"/>
              </a:ext>
            </a:extLst>
          </p:cNvPr>
          <p:cNvSpPr txBox="1"/>
          <p:nvPr/>
        </p:nvSpPr>
        <p:spPr>
          <a:xfrm>
            <a:off x="6642258" y="6216396"/>
            <a:ext cx="4891019" cy="369332"/>
          </a:xfrm>
          <a:prstGeom prst="rect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did people do with these ”stimulus” checks?</a:t>
            </a:r>
          </a:p>
        </p:txBody>
      </p:sp>
    </p:spTree>
    <p:extLst>
      <p:ext uri="{BB962C8B-B14F-4D97-AF65-F5344CB8AC3E}">
        <p14:creationId xmlns:p14="http://schemas.microsoft.com/office/powerpoint/2010/main" val="190509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4" grpId="0">
        <p:bldAsOne/>
      </p:bldGraphic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71E087-825D-CB42-B403-64A4E28C4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426" y="164202"/>
            <a:ext cx="10515600" cy="1033670"/>
          </a:xfrm>
          <a:ln w="28575">
            <a:solidFill>
              <a:srgbClr val="0432FF"/>
            </a:solidFill>
          </a:ln>
        </p:spPr>
        <p:txBody>
          <a:bodyPr/>
          <a:lstStyle/>
          <a:p>
            <a:pPr algn="ctr"/>
            <a:r>
              <a:rPr lang="en-US" dirty="0"/>
              <a:t>Take Away:  Consumption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18B2B-3566-BA40-9FA3-736C87A08D8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576388"/>
            <a:ext cx="10515600" cy="4600575"/>
          </a:xfrm>
        </p:spPr>
        <p:txBody>
          <a:bodyPr/>
          <a:lstStyle/>
          <a:p>
            <a:r>
              <a:rPr lang="en-US" dirty="0"/>
              <a:t>consumption has rebounded rapidly coming out of the recession. </a:t>
            </a:r>
          </a:p>
          <a:p>
            <a:endParaRPr lang="en-US" dirty="0"/>
          </a:p>
          <a:p>
            <a:r>
              <a:rPr lang="en-US" dirty="0"/>
              <a:t>The rebound in consumption was supported by the stimulus packages that were passed by the Trump and Biden Administration.</a:t>
            </a:r>
          </a:p>
          <a:p>
            <a:endParaRPr lang="en-US" dirty="0"/>
          </a:p>
          <a:p>
            <a:r>
              <a:rPr lang="en-US" dirty="0"/>
              <a:t>Compared to before the pandemic consumption has shifted more toward the consumption of goods and away from services.  </a:t>
            </a:r>
          </a:p>
          <a:p>
            <a:pPr lvl="1"/>
            <a:r>
              <a:rPr lang="en-US" dirty="0"/>
              <a:t>This a demand effect that is causing some of the supply chain disruptions</a:t>
            </a:r>
          </a:p>
        </p:txBody>
      </p:sp>
    </p:spTree>
    <p:extLst>
      <p:ext uri="{BB962C8B-B14F-4D97-AF65-F5344CB8AC3E}">
        <p14:creationId xmlns:p14="http://schemas.microsoft.com/office/powerpoint/2010/main" val="154733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B9192-D2EB-E646-B894-A11B2FC9C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168" y="152229"/>
            <a:ext cx="10515600" cy="1087024"/>
          </a:xfrm>
          <a:ln w="28575">
            <a:solidFill>
              <a:srgbClr val="0432FF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Investment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30E69C7-E3F0-EE4F-B621-BEEE3FDACB1A}"/>
              </a:ext>
            </a:extLst>
          </p:cNvPr>
          <p:cNvGraphicFramePr>
            <a:graphicFrameLocks noGrp="1"/>
          </p:cNvGraphicFramePr>
          <p:nvPr/>
        </p:nvGraphicFramePr>
        <p:xfrm>
          <a:off x="1010653" y="1239253"/>
          <a:ext cx="9950115" cy="4866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F3E9742-732D-1041-A9D7-A9CC68D6D7A5}"/>
              </a:ext>
            </a:extLst>
          </p:cNvPr>
          <p:cNvSpPr txBox="1"/>
          <p:nvPr/>
        </p:nvSpPr>
        <p:spPr>
          <a:xfrm>
            <a:off x="2899610" y="6031744"/>
            <a:ext cx="6615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Year-over-year growth in purchase of plants machine and equipment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ABDB46-4932-ED48-BF84-8FB17035578C}"/>
              </a:ext>
            </a:extLst>
          </p:cNvPr>
          <p:cNvSpPr txBox="1"/>
          <p:nvPr/>
        </p:nvSpPr>
        <p:spPr>
          <a:xfrm>
            <a:off x="360948" y="1239253"/>
            <a:ext cx="4891596" cy="1200329"/>
          </a:xfrm>
          <a:prstGeom prst="rect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Uncertainty clouds investment decisions:</a:t>
            </a:r>
          </a:p>
          <a:p>
            <a:r>
              <a:rPr lang="en-US" dirty="0">
                <a:solidFill>
                  <a:schemeClr val="bg1"/>
                </a:solidFill>
              </a:rPr>
              <a:t>I would not anticipate strong growth from</a:t>
            </a:r>
          </a:p>
          <a:p>
            <a:r>
              <a:rPr lang="en-US" dirty="0">
                <a:solidFill>
                  <a:schemeClr val="bg1"/>
                </a:solidFill>
              </a:rPr>
              <a:t>Investment until there is more clarity on direction </a:t>
            </a:r>
          </a:p>
          <a:p>
            <a:r>
              <a:rPr lang="en-US" dirty="0">
                <a:solidFill>
                  <a:schemeClr val="bg1"/>
                </a:solidFill>
              </a:rPr>
              <a:t>of the pandemic.</a:t>
            </a:r>
          </a:p>
        </p:txBody>
      </p:sp>
    </p:spTree>
    <p:extLst>
      <p:ext uri="{BB962C8B-B14F-4D97-AF65-F5344CB8AC3E}">
        <p14:creationId xmlns:p14="http://schemas.microsoft.com/office/powerpoint/2010/main" val="120024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C583D-6AE7-4448-AEDD-FE436474C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Na</a:t>
            </a:r>
            <a:r>
              <a:rPr lang="en-US" dirty="0"/>
              <a:t>tional Economic Education Delegation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F53A3-25E4-514D-9477-7626E8A82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Vision</a:t>
            </a:r>
          </a:p>
          <a:p>
            <a:pPr lvl="1"/>
            <a:r>
              <a:rPr lang="en-US" dirty="0"/>
              <a:t>One day, the public discussion of policy issues will be grounded in an accurate perception of the underlying economic principles and data.</a:t>
            </a:r>
          </a:p>
          <a:p>
            <a:pPr lvl="1"/>
            <a:endParaRPr lang="en-US" dirty="0"/>
          </a:p>
          <a:p>
            <a:r>
              <a:rPr lang="en-US" dirty="0"/>
              <a:t>Mission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unites the skills and knowledge of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vast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network of professional economists to promote understanding of the economics of policy issues in the United States.</a:t>
            </a:r>
          </a:p>
          <a:p>
            <a:pPr lvl="1"/>
            <a:endParaRPr lang="en-US" dirty="0"/>
          </a:p>
          <a:p>
            <a:r>
              <a:rPr lang="en-US" dirty="0"/>
              <a:t>NEED Presentations</a:t>
            </a:r>
          </a:p>
          <a:p>
            <a:pPr lvl="1"/>
            <a:r>
              <a:rPr lang="en-US" dirty="0"/>
              <a:t>Are </a:t>
            </a:r>
            <a:r>
              <a:rPr lang="en-US" b="1" dirty="0"/>
              <a:t>nonpartisan</a:t>
            </a:r>
            <a:r>
              <a:rPr lang="en-US" dirty="0"/>
              <a:t> and are intended to reflect the consensus of the economics profession.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9E664-8C6A-8F44-80D0-F3209C45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8154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F66A4-4263-3643-AF4C-14BDEEF60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5530"/>
            <a:ext cx="10515600" cy="1140033"/>
          </a:xfrm>
          <a:ln w="28575">
            <a:solidFill>
              <a:srgbClr val="0432FF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Employment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65759-0AFC-3F42-9F81-3F17E1D6534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604963"/>
            <a:ext cx="10515600" cy="4876800"/>
          </a:xfrm>
        </p:spPr>
        <p:txBody>
          <a:bodyPr/>
          <a:lstStyle/>
          <a:p>
            <a:r>
              <a:rPr lang="en-US" dirty="0"/>
              <a:t>Unemployment</a:t>
            </a:r>
          </a:p>
          <a:p>
            <a:r>
              <a:rPr lang="en-US" dirty="0"/>
              <a:t>Employment Growth</a:t>
            </a:r>
          </a:p>
          <a:p>
            <a:r>
              <a:rPr lang="en-US" dirty="0"/>
              <a:t>Employment by Sector</a:t>
            </a:r>
          </a:p>
        </p:txBody>
      </p:sp>
    </p:spTree>
    <p:extLst>
      <p:ext uri="{BB962C8B-B14F-4D97-AF65-F5344CB8AC3E}">
        <p14:creationId xmlns:p14="http://schemas.microsoft.com/office/powerpoint/2010/main" val="33279386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61EA5-FCA5-7A47-A743-A4A7D231C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46922"/>
          </a:xfrm>
          <a:ln w="28575">
            <a:solidFill>
              <a:srgbClr val="0432FF"/>
            </a:solidFill>
          </a:ln>
        </p:spPr>
        <p:txBody>
          <a:bodyPr/>
          <a:lstStyle/>
          <a:p>
            <a:pPr algn="ctr"/>
            <a:r>
              <a:rPr lang="en-US" dirty="0"/>
              <a:t>Unemployment Rate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52D7D08-7A0C-5745-838A-4941F0D42DFB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576137"/>
          <a:ext cx="10515600" cy="4996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622260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61EA5-FCA5-7A47-A743-A4A7D231C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645" y="167905"/>
            <a:ext cx="10515600" cy="1040075"/>
          </a:xfrm>
          <a:ln w="28575">
            <a:solidFill>
              <a:srgbClr val="0432FF"/>
            </a:solidFill>
          </a:ln>
        </p:spPr>
        <p:txBody>
          <a:bodyPr/>
          <a:lstStyle/>
          <a:p>
            <a:pPr algn="ctr"/>
            <a:r>
              <a:rPr lang="en-US" dirty="0"/>
              <a:t>Employment Changes: Nonfarm Payroll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CF73668-550C-6843-96FD-334EFB0FEC50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728788"/>
          <a:ext cx="10515600" cy="4843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49B0523-2FDE-C141-BDE2-FB5B5393924A}"/>
              </a:ext>
            </a:extLst>
          </p:cNvPr>
          <p:cNvSpPr txBox="1"/>
          <p:nvPr/>
        </p:nvSpPr>
        <p:spPr>
          <a:xfrm>
            <a:off x="2185988" y="5800725"/>
            <a:ext cx="8050089" cy="369332"/>
          </a:xfrm>
          <a:prstGeom prst="rect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From 1990 -2007, average gain in employment each month averaged about 131,000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59F790-B062-2C44-9E7F-7A5CFA3B9BB2}"/>
              </a:ext>
            </a:extLst>
          </p:cNvPr>
          <p:cNvSpPr txBox="1"/>
          <p:nvPr/>
        </p:nvSpPr>
        <p:spPr>
          <a:xfrm>
            <a:off x="5245769" y="1230999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1990-2019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9771EFB-EA28-6446-881B-2BF906FE58D6}"/>
              </a:ext>
            </a:extLst>
          </p:cNvPr>
          <p:cNvCxnSpPr/>
          <p:nvPr/>
        </p:nvCxnSpPr>
        <p:spPr>
          <a:xfrm>
            <a:off x="838200" y="3591339"/>
            <a:ext cx="10836965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523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61EA5-FCA5-7A47-A743-A4A7D231C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391" y="272802"/>
            <a:ext cx="10515600" cy="1040075"/>
          </a:xfrm>
          <a:ln w="28575">
            <a:solidFill>
              <a:srgbClr val="0432FF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Employment Changes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B04373-1086-3C4C-899D-8F2F098377B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1825625"/>
            <a:ext cx="3405188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In March and April of 2020, the US economy lost more than 22 million jobs.</a:t>
            </a:r>
          </a:p>
          <a:p>
            <a:r>
              <a:rPr lang="en-US" dirty="0"/>
              <a:t>Since that time, the economy has recovered about 18.5 million jobs.</a:t>
            </a:r>
          </a:p>
          <a:p>
            <a:r>
              <a:rPr lang="en-US" dirty="0"/>
              <a:t>Still roughly 4 million jobs below where we were in 2/2020</a:t>
            </a:r>
          </a:p>
          <a:p>
            <a:endParaRPr lang="en-US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4339751B-3FDB-1648-8E7D-2AE70055C712}"/>
              </a:ext>
            </a:extLst>
          </p:cNvPr>
          <p:cNvGraphicFramePr>
            <a:graphicFrameLocks noGrp="1"/>
          </p:cNvGraphicFramePr>
          <p:nvPr/>
        </p:nvGraphicFramePr>
        <p:xfrm>
          <a:off x="4632158" y="1335505"/>
          <a:ext cx="6721642" cy="5237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1744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EBF7130-78C6-3440-88E1-20CBCE328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052" y="81094"/>
            <a:ext cx="10515600" cy="1039274"/>
          </a:xfrm>
          <a:ln w="28575">
            <a:solidFill>
              <a:srgbClr val="0432FF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Nonfarm Payroll: Job Losses March -April 2020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2F68E14-184C-C744-B0D9-B9B0FFE885AA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380564"/>
          <a:ext cx="10515600" cy="51911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AB0CFCE-15B0-8A49-B193-C2B6D26E52B6}"/>
              </a:ext>
            </a:extLst>
          </p:cNvPr>
          <p:cNvSpPr txBox="1"/>
          <p:nvPr/>
        </p:nvSpPr>
        <p:spPr>
          <a:xfrm>
            <a:off x="340659" y="6490447"/>
            <a:ext cx="1268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BLS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7BD05A-D9CD-5544-B61F-670991E1E90C}"/>
              </a:ext>
            </a:extLst>
          </p:cNvPr>
          <p:cNvSpPr txBox="1"/>
          <p:nvPr/>
        </p:nvSpPr>
        <p:spPr>
          <a:xfrm>
            <a:off x="361610" y="1640399"/>
            <a:ext cx="7004162" cy="461665"/>
          </a:xfrm>
          <a:prstGeom prst="rect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Roughly 22 million Jobs lost in March and April of 2020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E49756-6B1A-3A4F-AA72-52BA30359F74}"/>
              </a:ext>
            </a:extLst>
          </p:cNvPr>
          <p:cNvSpPr/>
          <p:nvPr/>
        </p:nvSpPr>
        <p:spPr>
          <a:xfrm>
            <a:off x="7028329" y="1062790"/>
            <a:ext cx="3765177" cy="547743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30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EBF7130-78C6-3440-88E1-20CBCE328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539" y="199979"/>
            <a:ext cx="10515600" cy="1039274"/>
          </a:xfrm>
          <a:ln w="28575">
            <a:solidFill>
              <a:srgbClr val="0432FF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Nonfarm Payroll: Employment Gains 5/20-11/21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F3CA5A9-EAA6-124C-B2F6-5ACA5BC461E4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986590"/>
          <a:ext cx="10515600" cy="5585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7D5343D-998E-9F4C-8B23-3F4FB783492B}"/>
              </a:ext>
            </a:extLst>
          </p:cNvPr>
          <p:cNvSpPr txBox="1"/>
          <p:nvPr/>
        </p:nvSpPr>
        <p:spPr>
          <a:xfrm>
            <a:off x="274727" y="6308208"/>
            <a:ext cx="11642546" cy="369332"/>
          </a:xfrm>
          <a:prstGeom prst="rect">
            <a:avLst/>
          </a:prstGeom>
          <a:solidFill>
            <a:srgbClr val="0432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 most of sectors approximately 75-80 percent of employment returned compared to the losses in March and April 2020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7F679C7-C4C9-9C40-AD2B-D697A955471D}"/>
              </a:ext>
            </a:extLst>
          </p:cNvPr>
          <p:cNvSpPr/>
          <p:nvPr/>
        </p:nvSpPr>
        <p:spPr>
          <a:xfrm>
            <a:off x="7952874" y="880761"/>
            <a:ext cx="2045368" cy="473798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4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95165-3CAC-9240-8CF0-0F1190542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71" y="242846"/>
            <a:ext cx="10515600" cy="1152939"/>
          </a:xfrm>
          <a:ln w="28575">
            <a:solidFill>
              <a:srgbClr val="0432FF"/>
            </a:solidFill>
          </a:ln>
        </p:spPr>
        <p:txBody>
          <a:bodyPr/>
          <a:lstStyle/>
          <a:p>
            <a:pPr algn="ctr"/>
            <a:r>
              <a:rPr lang="en-US" dirty="0"/>
              <a:t>Employment Dynamics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D2002FDB-E72D-3942-84AF-09EC93BCF711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552075"/>
          <a:ext cx="10515599" cy="5023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E3A0D9A-E518-DF49-8930-B2347ECBE695}"/>
              </a:ext>
            </a:extLst>
          </p:cNvPr>
          <p:cNvSpPr txBox="1"/>
          <p:nvPr/>
        </p:nvSpPr>
        <p:spPr>
          <a:xfrm>
            <a:off x="9697453" y="2033337"/>
            <a:ext cx="1439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Job Openings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FB16B0-D12E-4C4D-A929-D42866E8600B}"/>
              </a:ext>
            </a:extLst>
          </p:cNvPr>
          <p:cNvSpPr txBox="1"/>
          <p:nvPr/>
        </p:nvSpPr>
        <p:spPr>
          <a:xfrm>
            <a:off x="9095874" y="3954920"/>
            <a:ext cx="1034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Job Hires</a:t>
            </a:r>
          </a:p>
        </p:txBody>
      </p:sp>
    </p:spTree>
    <p:extLst>
      <p:ext uri="{BB962C8B-B14F-4D97-AF65-F5344CB8AC3E}">
        <p14:creationId xmlns:p14="http://schemas.microsoft.com/office/powerpoint/2010/main" val="206038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EB3C7-5C5F-7541-BAEE-F06BE08A1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5488"/>
            <a:ext cx="10515600" cy="1040075"/>
          </a:xfrm>
          <a:ln w="31750">
            <a:solidFill>
              <a:srgbClr val="0432FF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Employment Dynamics: Separations and Hires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83E4201-B14E-5F47-9432-69E57A2EF210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528763"/>
          <a:ext cx="10620375" cy="5043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221802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E42D0-5ECF-1E4B-A782-937C4C51F793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pPr algn="ctr"/>
            <a:r>
              <a:rPr lang="en-US" dirty="0"/>
              <a:t>Employment Dynamics: Quits and Layoffs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10672ED-5A27-DC48-8D92-53E018B88EA4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443039"/>
          <a:ext cx="10515600" cy="5129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7AD2A55-6811-374F-BF1A-38CA7EE0D3F0}"/>
              </a:ext>
            </a:extLst>
          </p:cNvPr>
          <p:cNvCxnSpPr/>
          <p:nvPr/>
        </p:nvCxnSpPr>
        <p:spPr>
          <a:xfrm flipV="1">
            <a:off x="7486650" y="4643438"/>
            <a:ext cx="2628900" cy="41433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4143DEA-59B1-2C44-B5B9-6AF61FFCE0AB}"/>
              </a:ext>
            </a:extLst>
          </p:cNvPr>
          <p:cNvSpPr txBox="1"/>
          <p:nvPr/>
        </p:nvSpPr>
        <p:spPr>
          <a:xfrm rot="20966009">
            <a:off x="8272464" y="4458772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Quits</a:t>
            </a:r>
          </a:p>
        </p:txBody>
      </p:sp>
    </p:spTree>
    <p:extLst>
      <p:ext uri="{BB962C8B-B14F-4D97-AF65-F5344CB8AC3E}">
        <p14:creationId xmlns:p14="http://schemas.microsoft.com/office/powerpoint/2010/main" val="292595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9118D06-DC6C-2A48-A85A-E45EEF06AC8D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31750">
            <a:solidFill>
              <a:srgbClr val="0432FF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Employment Dynamics: Wage Growth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ED24F94-00BB-6C40-9A03-3514D535A59D}"/>
              </a:ext>
            </a:extLst>
          </p:cNvPr>
          <p:cNvGraphicFramePr>
            <a:graphicFrameLocks noGrp="1"/>
          </p:cNvGraphicFramePr>
          <p:nvPr/>
        </p:nvGraphicFramePr>
        <p:xfrm>
          <a:off x="1034716" y="1419726"/>
          <a:ext cx="10190747" cy="5149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35784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CC363-AE99-FC44-95C8-D1CBB5D6A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903"/>
            <a:ext cx="10515600" cy="1133508"/>
          </a:xfrm>
          <a:ln w="28575">
            <a:solidFill>
              <a:srgbClr val="0432FF"/>
            </a:solidFill>
          </a:ln>
        </p:spPr>
        <p:txBody>
          <a:bodyPr/>
          <a:lstStyle/>
          <a:p>
            <a:pPr algn="ctr"/>
            <a:r>
              <a:rPr lang="en-US" dirty="0"/>
              <a:t>COVID-19 Cases US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A5E23C2-1F40-2248-A1CF-1E70DF0591CA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299410"/>
          <a:ext cx="10515600" cy="5405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557904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ED9983-04E4-454F-83FC-B225F7652CBB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pPr algn="ctr"/>
            <a:r>
              <a:rPr lang="en-US" dirty="0"/>
              <a:t>Employment: National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9EFCAD-822F-384D-87C1-AF90DD496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347" y="1600200"/>
            <a:ext cx="9950115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015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ED9983-04E4-454F-83FC-B225F7652CBB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pPr algn="ctr"/>
            <a:r>
              <a:rPr lang="en-US" dirty="0"/>
              <a:t>Employment: Kentucky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3C0D10-12B7-1045-8DF6-98F9BC194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100" y="1461818"/>
            <a:ext cx="9978858" cy="523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6813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8BCC4-769E-4945-86D0-53BA337D8ADF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pPr algn="ctr"/>
            <a:r>
              <a:rPr lang="en-US" dirty="0"/>
              <a:t>Employment Situation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0D295-468F-F34B-8F7A-205E05FCDC0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77078" y="1523448"/>
            <a:ext cx="10515600" cy="4792663"/>
          </a:xfrm>
        </p:spPr>
        <p:txBody>
          <a:bodyPr/>
          <a:lstStyle/>
          <a:p>
            <a:r>
              <a:rPr lang="en-US" dirty="0"/>
              <a:t>Employment has been slow to rebound</a:t>
            </a:r>
          </a:p>
          <a:p>
            <a:r>
              <a:rPr lang="en-US" dirty="0"/>
              <a:t>More recently, The real challenge has been for employers to fill vacancies.</a:t>
            </a:r>
          </a:p>
          <a:p>
            <a:r>
              <a:rPr lang="en-US" dirty="0"/>
              <a:t>What gives?</a:t>
            </a:r>
          </a:p>
          <a:p>
            <a:pPr lvl="1"/>
            <a:r>
              <a:rPr lang="en-US" dirty="0"/>
              <a:t>Extended (or expected continuation) unemployment benefits</a:t>
            </a:r>
          </a:p>
          <a:p>
            <a:pPr lvl="1"/>
            <a:r>
              <a:rPr lang="en-US" dirty="0"/>
              <a:t>Parents with young children at home.</a:t>
            </a:r>
          </a:p>
          <a:p>
            <a:pPr lvl="1"/>
            <a:r>
              <a:rPr lang="en-US" dirty="0"/>
              <a:t>Workers reluctant to work in certain industries and occupations</a:t>
            </a:r>
          </a:p>
          <a:p>
            <a:pPr lvl="1"/>
            <a:r>
              <a:rPr lang="en-US" dirty="0"/>
              <a:t>Workers looking for different career opportunities.</a:t>
            </a:r>
          </a:p>
          <a:p>
            <a:pPr lvl="1"/>
            <a:r>
              <a:rPr lang="en-US" dirty="0"/>
              <a:t>Increased desire to have the option to work from home.</a:t>
            </a:r>
          </a:p>
        </p:txBody>
      </p:sp>
    </p:spTree>
    <p:extLst>
      <p:ext uri="{BB962C8B-B14F-4D97-AF65-F5344CB8AC3E}">
        <p14:creationId xmlns:p14="http://schemas.microsoft.com/office/powerpoint/2010/main" val="154930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ED9983-04E4-454F-83FC-B225F7652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783"/>
            <a:ext cx="10515600" cy="1148755"/>
          </a:xfrm>
          <a:ln w="31750">
            <a:solidFill>
              <a:srgbClr val="0432FF"/>
            </a:solidFill>
          </a:ln>
        </p:spPr>
        <p:txBody>
          <a:bodyPr/>
          <a:lstStyle/>
          <a:p>
            <a:pPr algn="ctr"/>
            <a:r>
              <a:rPr lang="en-US" dirty="0"/>
              <a:t>Inflation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AD0E5DA-40C8-8D49-980B-ABFB8396D690}"/>
              </a:ext>
            </a:extLst>
          </p:cNvPr>
          <p:cNvGraphicFramePr>
            <a:graphicFrameLocks/>
          </p:cNvGraphicFramePr>
          <p:nvPr/>
        </p:nvGraphicFramePr>
        <p:xfrm>
          <a:off x="1239253" y="1347537"/>
          <a:ext cx="10114547" cy="5145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066555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2BA334C-75A7-D74A-B4B8-D107BE66B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2604"/>
            <a:ext cx="10515600" cy="1042959"/>
          </a:xfrm>
          <a:ln w="28575">
            <a:solidFill>
              <a:srgbClr val="0432FF"/>
            </a:solidFill>
          </a:ln>
        </p:spPr>
        <p:txBody>
          <a:bodyPr/>
          <a:lstStyle/>
          <a:p>
            <a:pPr algn="ctr"/>
            <a:r>
              <a:rPr lang="en-US" dirty="0"/>
              <a:t>Money Growth:  M2 (Transactions Money)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2503A01-59F8-9D44-B071-8391434CAD40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540042"/>
          <a:ext cx="10515600" cy="5035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F4FD2C8-34B2-3446-AA2B-4297C182A2BB}"/>
              </a:ext>
            </a:extLst>
          </p:cNvPr>
          <p:cNvCxnSpPr/>
          <p:nvPr/>
        </p:nvCxnSpPr>
        <p:spPr>
          <a:xfrm flipV="1">
            <a:off x="1636295" y="3019926"/>
            <a:ext cx="8686800" cy="216568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205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2BA334C-75A7-D74A-B4B8-D107BE66B6C1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Annualized Money Growth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FDADCE3-C9DA-CE40-8C9F-881E0A1337DF}"/>
              </a:ext>
            </a:extLst>
          </p:cNvPr>
          <p:cNvGraphicFramePr>
            <a:graphicFrameLocks noGrp="1"/>
          </p:cNvGraphicFramePr>
          <p:nvPr/>
        </p:nvGraphicFramePr>
        <p:xfrm>
          <a:off x="2032000" y="2148840"/>
          <a:ext cx="8127999" cy="25603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52176613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4549090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7859380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Growth Rate of Money Stock (percent per year)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Beginning of 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End of Period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8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6.1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January 2000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March 2020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73978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48.3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April 2020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June 2020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4319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11.5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July </a:t>
                      </a:r>
                      <a:r>
                        <a:rPr lang="en-US" sz="2400" dirty="0"/>
                        <a:t>2020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August 2021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84307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07215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3230B-6904-4D2D-A327-91DD9D553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26" y="157403"/>
            <a:ext cx="10515600" cy="1087024"/>
          </a:xfrm>
          <a:ln w="28575">
            <a:solidFill>
              <a:srgbClr val="0432FF"/>
            </a:solidFill>
          </a:ln>
        </p:spPr>
        <p:txBody>
          <a:bodyPr/>
          <a:lstStyle/>
          <a:p>
            <a:pPr algn="ctr"/>
            <a:r>
              <a:rPr lang="en-US" dirty="0"/>
              <a:t>Monetary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843F1-15AC-4785-BF15-BFAE96488C1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0026" y="1584257"/>
            <a:ext cx="10515600" cy="4552950"/>
          </a:xfrm>
          <a:noFill/>
          <a:ln w="19050">
            <a:noFill/>
          </a:ln>
        </p:spPr>
        <p:txBody>
          <a:bodyPr/>
          <a:lstStyle/>
          <a:p>
            <a:r>
              <a:rPr lang="en-US" dirty="0"/>
              <a:t>Fed does not control M2</a:t>
            </a:r>
          </a:p>
          <a:p>
            <a:r>
              <a:rPr lang="en-US" dirty="0"/>
              <a:t>What generally determines the growth of M2?</a:t>
            </a:r>
          </a:p>
          <a:p>
            <a:pPr lvl="1"/>
            <a:r>
              <a:rPr lang="en-US" dirty="0"/>
              <a:t>Expected inflation</a:t>
            </a:r>
          </a:p>
          <a:p>
            <a:r>
              <a:rPr lang="en-US" dirty="0"/>
              <a:t>Recent increase is something different</a:t>
            </a:r>
          </a:p>
          <a:p>
            <a:pPr lvl="1"/>
            <a:r>
              <a:rPr lang="en-US" dirty="0"/>
              <a:t>Federal government transfers to checking accounts</a:t>
            </a:r>
          </a:p>
          <a:p>
            <a:pPr lvl="1"/>
            <a:r>
              <a:rPr lang="en-US" dirty="0"/>
              <a:t>Helicopter drop</a:t>
            </a:r>
          </a:p>
          <a:p>
            <a:r>
              <a:rPr lang="en-US" dirty="0"/>
              <a:t>Generally, faster growth of M2 associated with higher inflation</a:t>
            </a:r>
          </a:p>
          <a:p>
            <a:pPr lvl="1"/>
            <a:r>
              <a:rPr lang="en-US" dirty="0"/>
              <a:t>Here?</a:t>
            </a:r>
          </a:p>
        </p:txBody>
      </p:sp>
    </p:spTree>
    <p:extLst>
      <p:ext uri="{BB962C8B-B14F-4D97-AF65-F5344CB8AC3E}">
        <p14:creationId xmlns:p14="http://schemas.microsoft.com/office/powerpoint/2010/main" val="21961504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1A950-1CF7-434E-B761-00DB1652C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513" y="198782"/>
            <a:ext cx="10515600" cy="1146659"/>
          </a:xfrm>
          <a:ln w="28575">
            <a:solidFill>
              <a:srgbClr val="0432FF"/>
            </a:solidFill>
          </a:ln>
        </p:spPr>
        <p:txBody>
          <a:bodyPr/>
          <a:lstStyle/>
          <a:p>
            <a:pPr algn="ctr"/>
            <a:r>
              <a:rPr lang="en-US" dirty="0"/>
              <a:t>CPI Inflation So Far This Year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D9589-0CE2-4EE0-9C30-1ABF44A9A47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570038"/>
            <a:ext cx="10515600" cy="4351337"/>
          </a:xfrm>
        </p:spPr>
        <p:txBody>
          <a:bodyPr/>
          <a:lstStyle/>
          <a:p>
            <a:r>
              <a:rPr lang="en-US" dirty="0"/>
              <a:t>6.20 percent year-over-year from October</a:t>
            </a:r>
          </a:p>
          <a:p>
            <a:r>
              <a:rPr lang="en-US" dirty="0"/>
              <a:t>5.52 percent from the start of the year.</a:t>
            </a:r>
          </a:p>
          <a:p>
            <a:r>
              <a:rPr lang="en-US" dirty="0"/>
              <a:t>6.74 percent at end of December 2021 given Federal Reserve Bank of Cleveland’s Nowcasts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7486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B11FC-AAA9-4766-9C35-663536A90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513" y="244476"/>
            <a:ext cx="10515600" cy="1047612"/>
          </a:xfrm>
          <a:ln>
            <a:solidFill>
              <a:srgbClr val="0432FF"/>
            </a:solidFill>
          </a:ln>
        </p:spPr>
        <p:txBody>
          <a:bodyPr/>
          <a:lstStyle/>
          <a:p>
            <a:pPr algn="ctr"/>
            <a:r>
              <a:rPr lang="en-US" dirty="0"/>
              <a:t>Inflation Over the Next Few Years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D27E7-DB0E-4409-B3F0-3DB67BC51C4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570038"/>
            <a:ext cx="10515600" cy="4351337"/>
          </a:xfrm>
        </p:spPr>
        <p:txBody>
          <a:bodyPr>
            <a:normAutofit/>
          </a:bodyPr>
          <a:lstStyle/>
          <a:p>
            <a:r>
              <a:rPr lang="en-US" dirty="0"/>
              <a:t>Reasonable to expect prices  continue to rise</a:t>
            </a:r>
          </a:p>
          <a:p>
            <a:r>
              <a:rPr lang="en-US" dirty="0"/>
              <a:t>What will happen to expected inflation?</a:t>
            </a:r>
          </a:p>
          <a:p>
            <a:pPr lvl="1"/>
            <a:r>
              <a:rPr lang="en-US" dirty="0"/>
              <a:t>Stay at 2 percent per year?</a:t>
            </a:r>
          </a:p>
          <a:p>
            <a:pPr lvl="1"/>
            <a:r>
              <a:rPr lang="en-US" dirty="0"/>
              <a:t>Increase to quite a bit more?</a:t>
            </a:r>
          </a:p>
          <a:p>
            <a:r>
              <a:rPr lang="en-US" dirty="0"/>
              <a:t>What will happen to inflation given the current monetary policy framework?</a:t>
            </a:r>
          </a:p>
          <a:p>
            <a:pPr lvl="1"/>
            <a:r>
              <a:rPr lang="en-US" dirty="0"/>
              <a:t>Inflation will be about two percent</a:t>
            </a:r>
          </a:p>
          <a:p>
            <a:pPr lvl="1"/>
            <a:r>
              <a:rPr lang="en-US" dirty="0"/>
              <a:t>Inflation will increase quite a bit, say 5 to 10 percent per year</a:t>
            </a:r>
          </a:p>
        </p:txBody>
      </p:sp>
    </p:spTree>
    <p:extLst>
      <p:ext uri="{BB962C8B-B14F-4D97-AF65-F5344CB8AC3E}">
        <p14:creationId xmlns:p14="http://schemas.microsoft.com/office/powerpoint/2010/main" val="29407692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C1E12-11BD-5845-8B58-CAA01C55FCEF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Thinking About Infrastructure Package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D75E7-1D99-4A47-956D-7F6AD114AB9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570038"/>
            <a:ext cx="10515600" cy="4351337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Key components are: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/>
              <a:t>Efficiency: </a:t>
            </a:r>
            <a:r>
              <a:rPr lang="en-US" dirty="0"/>
              <a:t>Is the government spending (infrastructure) undertaken efficiently?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/>
              <a:t>Multiplier: </a:t>
            </a:r>
            <a:r>
              <a:rPr lang="en-US" dirty="0"/>
              <a:t>Does the government spending raise the productivity of the private sector (human capital and physical capital)? </a:t>
            </a:r>
          </a:p>
          <a:p>
            <a:pPr marL="1371600" lvl="2" indent="-457200">
              <a:buFont typeface="+mj-lt"/>
              <a:buAutoNum type="alphaLcParenR"/>
            </a:pPr>
            <a:r>
              <a:rPr lang="en-US" dirty="0"/>
              <a:t>Think of this like a multiplier .</a:t>
            </a:r>
          </a:p>
          <a:p>
            <a:pPr marL="1371600" lvl="2" indent="-457200">
              <a:buFont typeface="+mj-lt"/>
              <a:buAutoNum type="alphaLcParenR"/>
            </a:pPr>
            <a:r>
              <a:rPr lang="en-US" dirty="0"/>
              <a:t>Depends on the nature of private capital: Complements or Substitutes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/>
              <a:t>Resource Use: </a:t>
            </a:r>
            <a:r>
              <a:rPr lang="en-US" dirty="0"/>
              <a:t>Does the spending pull use “idle” resources or is their crowding out.</a:t>
            </a:r>
          </a:p>
          <a:p>
            <a:pPr marL="1371600" lvl="2" indent="-457200">
              <a:buFont typeface="+mj-lt"/>
              <a:buAutoNum type="alphaLcParenR"/>
            </a:pPr>
            <a:r>
              <a:rPr lang="en-US" dirty="0"/>
              <a:t>If the infrastructure pulls workers and capital from other uses the net effect on GDP is likely to be smaller.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/>
              <a:t>Funding Distortions DWL: </a:t>
            </a:r>
            <a:r>
              <a:rPr lang="en-US" dirty="0"/>
              <a:t>Effect of Infrastructure depends on how the funds are raised.</a:t>
            </a:r>
          </a:p>
          <a:p>
            <a:pPr marL="1371600" lvl="2" indent="-457200">
              <a:buFont typeface="+mj-lt"/>
              <a:buAutoNum type="alphaLcParenR"/>
            </a:pPr>
            <a:r>
              <a:rPr lang="en-US" dirty="0"/>
              <a:t>If raised by taxes, what private sector activities are reduced because of the taxes.</a:t>
            </a:r>
          </a:p>
          <a:p>
            <a:pPr marL="1371600" lvl="2" indent="-457200">
              <a:buFont typeface="+mj-lt"/>
              <a:buAutoNum type="alphaLcParenR"/>
            </a:pPr>
            <a:r>
              <a:rPr lang="en-US" dirty="0"/>
              <a:t>If the infrastructure package is financed by borrowing will there be crowding out through higher interest rates.</a:t>
            </a:r>
          </a:p>
          <a:p>
            <a:pPr marL="1371600" lvl="2" indent="-457200">
              <a:buFont typeface="+mj-lt"/>
              <a:buAutoNum type="alphaLcParenR"/>
            </a:pPr>
            <a:r>
              <a:rPr lang="en-US" dirty="0"/>
              <a:t>If it is financed by printing money (MMT) will this be inflationary</a:t>
            </a:r>
          </a:p>
          <a:p>
            <a:pPr marL="1371600" lvl="2" indent="-457200">
              <a:buFont typeface="+mj-lt"/>
              <a:buAutoNum type="alphaLcParenR"/>
            </a:pPr>
            <a:endParaRPr lang="en-US" dirty="0"/>
          </a:p>
          <a:p>
            <a:pPr marL="1371600" lvl="2" indent="-457200">
              <a:buFont typeface="+mj-lt"/>
              <a:buAutoNum type="alphaLcParenR"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93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AEE8F-A068-004F-9D63-DF523DDF1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315"/>
            <a:ext cx="10515600" cy="1179443"/>
          </a:xfrm>
          <a:ln w="28575">
            <a:solidFill>
              <a:srgbClr val="0432FF"/>
            </a:solidFill>
          </a:ln>
        </p:spPr>
        <p:txBody>
          <a:bodyPr/>
          <a:lstStyle/>
          <a:p>
            <a:pPr algn="ctr"/>
            <a:r>
              <a:rPr lang="en-US" dirty="0"/>
              <a:t>Brief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52874-D98A-4642-B18A-9E1EA76F34B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479550"/>
            <a:ext cx="10515600" cy="4697413"/>
          </a:xfrm>
        </p:spPr>
        <p:txBody>
          <a:bodyPr/>
          <a:lstStyle/>
          <a:p>
            <a:r>
              <a:rPr lang="en-US" dirty="0"/>
              <a:t>GDP and its components --- what is supporting the economic recovery.</a:t>
            </a:r>
          </a:p>
          <a:p>
            <a:r>
              <a:rPr lang="en-US" dirty="0"/>
              <a:t>Labor Markets and Employment Dynamics</a:t>
            </a:r>
          </a:p>
          <a:p>
            <a:r>
              <a:rPr lang="en-US" dirty="0"/>
              <a:t>Inflation and Supply Chain Disruptions</a:t>
            </a:r>
          </a:p>
          <a:p>
            <a:r>
              <a:rPr lang="en-US" dirty="0"/>
              <a:t>Debt and Deficit</a:t>
            </a:r>
          </a:p>
          <a:p>
            <a:r>
              <a:rPr lang="en-US" dirty="0"/>
              <a:t>Infrastructure package</a:t>
            </a:r>
          </a:p>
          <a:p>
            <a:r>
              <a:rPr lang="en-US" dirty="0"/>
              <a:t>Conclusion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9918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C1E12-11BD-5845-8B58-CAA01C55FCEF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Thinking About Infrastructure Package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D75E7-1D99-4A47-956D-7F6AD114AB9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570038"/>
            <a:ext cx="10515600" cy="4351337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Key components are: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/>
              <a:t>Efficiency: </a:t>
            </a:r>
            <a:r>
              <a:rPr lang="en-US" dirty="0"/>
              <a:t>Is the government spending (infrastructure) undertaken </a:t>
            </a:r>
            <a:r>
              <a:rPr lang="en-US" dirty="0">
                <a:solidFill>
                  <a:srgbClr val="0432FF"/>
                </a:solidFill>
              </a:rPr>
              <a:t>efficiently</a:t>
            </a:r>
            <a:r>
              <a:rPr lang="en-US" dirty="0"/>
              <a:t>?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/>
              <a:t>Multiplier: </a:t>
            </a:r>
            <a:r>
              <a:rPr lang="en-US" dirty="0"/>
              <a:t>Does the government spending raise the productivity of the private sector (human capital and physical capital)? </a:t>
            </a:r>
          </a:p>
          <a:p>
            <a:pPr marL="1371600" lvl="2" indent="-457200">
              <a:buFont typeface="+mj-lt"/>
              <a:buAutoNum type="alphaLcParenR"/>
            </a:pPr>
            <a:r>
              <a:rPr lang="en-US" dirty="0"/>
              <a:t>Think of this like a </a:t>
            </a:r>
            <a:r>
              <a:rPr lang="en-US" dirty="0">
                <a:solidFill>
                  <a:srgbClr val="0432FF"/>
                </a:solidFill>
              </a:rPr>
              <a:t>multiplier</a:t>
            </a:r>
            <a:r>
              <a:rPr lang="en-US" dirty="0"/>
              <a:t> .</a:t>
            </a:r>
          </a:p>
          <a:p>
            <a:pPr marL="1371600" lvl="2" indent="-457200">
              <a:buFont typeface="+mj-lt"/>
              <a:buAutoNum type="alphaLcParenR"/>
            </a:pPr>
            <a:r>
              <a:rPr lang="en-US" dirty="0"/>
              <a:t>Depends on the nature of private capital: </a:t>
            </a:r>
            <a:r>
              <a:rPr lang="en-US" dirty="0">
                <a:solidFill>
                  <a:srgbClr val="0432FF"/>
                </a:solidFill>
              </a:rPr>
              <a:t>Complements</a:t>
            </a:r>
            <a:r>
              <a:rPr lang="en-US" dirty="0"/>
              <a:t> or Substitutes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/>
              <a:t>Resource Use: </a:t>
            </a:r>
            <a:r>
              <a:rPr lang="en-US" dirty="0"/>
              <a:t>Does the spending pull use “</a:t>
            </a:r>
            <a:r>
              <a:rPr lang="en-US" dirty="0">
                <a:solidFill>
                  <a:srgbClr val="0432FF"/>
                </a:solidFill>
              </a:rPr>
              <a:t>idle</a:t>
            </a:r>
            <a:r>
              <a:rPr lang="en-US" dirty="0"/>
              <a:t>” resources or is their crowding out.</a:t>
            </a:r>
          </a:p>
          <a:p>
            <a:pPr marL="1371600" lvl="2" indent="-457200">
              <a:buFont typeface="+mj-lt"/>
              <a:buAutoNum type="alphaLcParenR"/>
            </a:pPr>
            <a:r>
              <a:rPr lang="en-US" dirty="0"/>
              <a:t>If the infrastructure pulls workers and capital from other uses the net effect on GDP is likely to be smaller.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/>
              <a:t>Funding Distortions DWL: </a:t>
            </a:r>
            <a:r>
              <a:rPr lang="en-US" dirty="0"/>
              <a:t>Effect of Infrastructure depends on how the funds are raised.</a:t>
            </a:r>
          </a:p>
          <a:p>
            <a:pPr marL="1371600" lvl="2" indent="-457200">
              <a:buFont typeface="+mj-lt"/>
              <a:buAutoNum type="alphaLcParenR"/>
            </a:pPr>
            <a:r>
              <a:rPr lang="en-US" dirty="0"/>
              <a:t>If raised by taxes, what private sector activities are reduced because of the taxes.</a:t>
            </a:r>
          </a:p>
          <a:p>
            <a:pPr marL="1371600" lvl="2" indent="-457200">
              <a:buFont typeface="+mj-lt"/>
              <a:buAutoNum type="alphaLcParenR"/>
            </a:pPr>
            <a:r>
              <a:rPr lang="en-US" dirty="0"/>
              <a:t>If the infrastructure package is financed by borrowing will there be crowding out through higher interest rates.</a:t>
            </a:r>
          </a:p>
          <a:p>
            <a:pPr marL="1371600" lvl="2" indent="-457200">
              <a:buFont typeface="+mj-lt"/>
              <a:buAutoNum type="alphaLcParenR"/>
            </a:pPr>
            <a:r>
              <a:rPr lang="en-US" dirty="0"/>
              <a:t>If it is financed by printing money (MMT) will this be inflationary</a:t>
            </a:r>
          </a:p>
          <a:p>
            <a:pPr marL="1371600" lvl="2" indent="-457200">
              <a:buFont typeface="+mj-lt"/>
              <a:buAutoNum type="alphaLcParenR"/>
            </a:pPr>
            <a:endParaRPr lang="en-US" dirty="0"/>
          </a:p>
          <a:p>
            <a:pPr marL="1371600" lvl="2" indent="-457200">
              <a:buFont typeface="+mj-lt"/>
              <a:buAutoNum type="alphaLcParenR"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1569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6B04E-0A31-894E-BBB5-C9D1B9E12E8B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pPr algn="ctr"/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86428-B349-9149-86C1-278D87FFB34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431925"/>
            <a:ext cx="10515600" cy="4745038"/>
          </a:xfrm>
        </p:spPr>
        <p:txBody>
          <a:bodyPr/>
          <a:lstStyle/>
          <a:p>
            <a:r>
              <a:rPr lang="en-US" dirty="0"/>
              <a:t>The economy continues to recover from the pandemic.</a:t>
            </a:r>
          </a:p>
          <a:p>
            <a:r>
              <a:rPr lang="en-US" dirty="0"/>
              <a:t>Until there is clarity on the health side, I would not anticipate the labor market to fully recover.</a:t>
            </a:r>
          </a:p>
          <a:p>
            <a:r>
              <a:rPr lang="en-US" dirty="0"/>
              <a:t>The actions that the government took helped the recovery, but may have also planted the seeds for higher inflation.</a:t>
            </a:r>
          </a:p>
          <a:p>
            <a:r>
              <a:rPr lang="en-US" dirty="0"/>
              <a:t>The increased deficit and debt is not expected to be permanent, but …</a:t>
            </a:r>
          </a:p>
        </p:txBody>
      </p:sp>
    </p:spTree>
    <p:extLst>
      <p:ext uri="{BB962C8B-B14F-4D97-AF65-F5344CB8AC3E}">
        <p14:creationId xmlns:p14="http://schemas.microsoft.com/office/powerpoint/2010/main" val="19481466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08B7B-FA17-1B42-AC55-47356A09A9A7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>
            <a:normAutofit/>
          </a:bodyPr>
          <a:lstStyle/>
          <a:p>
            <a:r>
              <a:rPr lang="en-US" sz="3600" dirty="0"/>
              <a:t>Path of the Debt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975E4E-5A79-3F41-9EA8-BA7F6B0C1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42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C39C95-3B87-C546-8DAC-C7986695A223}"/>
              </a:ext>
            </a:extLst>
          </p:cNvPr>
          <p:cNvSpPr txBox="1"/>
          <p:nvPr/>
        </p:nvSpPr>
        <p:spPr>
          <a:xfrm>
            <a:off x="5440680" y="6456851"/>
            <a:ext cx="65203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Congressional Budget Office, Additional Information About the Budget Outlook: 2021 to 2031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25E1AE-26AC-2B4E-B46B-7C22B9C33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198" y="1545130"/>
            <a:ext cx="10165882" cy="47609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A76FEB-FE69-304A-B85A-F8FEDB50806E}"/>
              </a:ext>
            </a:extLst>
          </p:cNvPr>
          <p:cNvSpPr txBox="1"/>
          <p:nvPr/>
        </p:nvSpPr>
        <p:spPr>
          <a:xfrm>
            <a:off x="350520" y="6538912"/>
            <a:ext cx="2991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Peter G. Petersen Foundation </a:t>
            </a:r>
          </a:p>
        </p:txBody>
      </p:sp>
    </p:spTree>
    <p:extLst>
      <p:ext uri="{BB962C8B-B14F-4D97-AF65-F5344CB8AC3E}">
        <p14:creationId xmlns:p14="http://schemas.microsoft.com/office/powerpoint/2010/main" val="23693256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08B7B-FA17-1B42-AC55-47356A09A9A7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>
            <a:normAutofit/>
          </a:bodyPr>
          <a:lstStyle/>
          <a:p>
            <a:r>
              <a:rPr lang="en-US" sz="3600" dirty="0"/>
              <a:t>Path of the Debt: Spending and Revenues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975E4E-5A79-3F41-9EA8-BA7F6B0C1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43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C39C95-3B87-C546-8DAC-C7986695A223}"/>
              </a:ext>
            </a:extLst>
          </p:cNvPr>
          <p:cNvSpPr txBox="1"/>
          <p:nvPr/>
        </p:nvSpPr>
        <p:spPr>
          <a:xfrm>
            <a:off x="5440680" y="6456851"/>
            <a:ext cx="65203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Congressional Budget Office, Additional Information About the Budget Outlook: 2021 to 2031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6690B6-16B8-B146-B952-2CF50E0E5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642" y="1467090"/>
            <a:ext cx="10195560" cy="47655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F46405-B731-CA45-A63A-8E3D163FC59D}"/>
              </a:ext>
            </a:extLst>
          </p:cNvPr>
          <p:cNvSpPr txBox="1"/>
          <p:nvPr/>
        </p:nvSpPr>
        <p:spPr>
          <a:xfrm>
            <a:off x="350520" y="6538912"/>
            <a:ext cx="2991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Peter G. Petersen Foundation </a:t>
            </a:r>
          </a:p>
        </p:txBody>
      </p:sp>
    </p:spTree>
    <p:extLst>
      <p:ext uri="{BB962C8B-B14F-4D97-AF65-F5344CB8AC3E}">
        <p14:creationId xmlns:p14="http://schemas.microsoft.com/office/powerpoint/2010/main" val="38033818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A89BCB-4587-6248-8D3D-EA85BECD9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1640"/>
            <a:ext cx="10957560" cy="45974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7E0ACDF-136F-6B46-B109-E0F8B3E83CD4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>
            <a:normAutofit/>
          </a:bodyPr>
          <a:lstStyle/>
          <a:p>
            <a:r>
              <a:rPr lang="en-US" sz="3600" dirty="0"/>
              <a:t>Path of the Debt: Spending and Revenues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C63D3C-0156-A347-B495-4AB52F3D89C2}"/>
              </a:ext>
            </a:extLst>
          </p:cNvPr>
          <p:cNvSpPr txBox="1"/>
          <p:nvPr/>
        </p:nvSpPr>
        <p:spPr>
          <a:xfrm>
            <a:off x="350520" y="6538912"/>
            <a:ext cx="2991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Peter G. Petersen Foundation </a:t>
            </a:r>
          </a:p>
        </p:txBody>
      </p:sp>
    </p:spTree>
    <p:extLst>
      <p:ext uri="{BB962C8B-B14F-4D97-AF65-F5344CB8AC3E}">
        <p14:creationId xmlns:p14="http://schemas.microsoft.com/office/powerpoint/2010/main" val="11390260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A5122-2D5B-9B45-AB81-65F02815826B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pPr algn="ctr"/>
            <a:r>
              <a:rPr lang="en-US" dirty="0"/>
              <a:t>Infrastructure Package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A98F49-2357-684E-AF0A-1EAF3FA197A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516063"/>
            <a:ext cx="10515600" cy="4660900"/>
          </a:xfrm>
        </p:spPr>
        <p:txBody>
          <a:bodyPr/>
          <a:lstStyle/>
          <a:p>
            <a:r>
              <a:rPr lang="en-US" dirty="0"/>
              <a:t>Thinking of infrastructure broadly the US has $40 trillion in non-defense, non-residential fixed assets (infrastructure).</a:t>
            </a:r>
          </a:p>
          <a:p>
            <a:pPr lvl="1"/>
            <a:r>
              <a:rPr lang="en-US" dirty="0"/>
              <a:t>The private sector owns 65% of the infrastructure.</a:t>
            </a:r>
          </a:p>
          <a:p>
            <a:pPr lvl="1"/>
            <a:r>
              <a:rPr lang="en-US" dirty="0"/>
              <a:t>State and local governments own 30%</a:t>
            </a:r>
          </a:p>
          <a:p>
            <a:pPr lvl="1"/>
            <a:r>
              <a:rPr lang="en-US" dirty="0"/>
              <a:t>Federal government 5%</a:t>
            </a:r>
          </a:p>
          <a:p>
            <a:r>
              <a:rPr lang="en-US" dirty="0"/>
              <a:t>Administrative claims that infrastructure package has zero cost</a:t>
            </a:r>
          </a:p>
          <a:p>
            <a:pPr lvl="1"/>
            <a:r>
              <a:rPr lang="en-US" dirty="0"/>
              <a:t>Difference between net and gross.</a:t>
            </a:r>
          </a:p>
          <a:p>
            <a:r>
              <a:rPr lang="en-US" dirty="0"/>
              <a:t>Physical infrastructure: Airports and Broadband</a:t>
            </a:r>
          </a:p>
          <a:p>
            <a:r>
              <a:rPr lang="en-US" dirty="0"/>
              <a:t>Since the private sector own much of the infrastructure, how much will an increase in taxes reduces private investment.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00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01C3-FF41-4249-9398-889388F4B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o Are We?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4F465-072B-E84A-A927-098D0F973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920"/>
            <a:ext cx="10515600" cy="496030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Honorary Board: 54 members</a:t>
            </a:r>
          </a:p>
          <a:p>
            <a:pPr lvl="1"/>
            <a:r>
              <a:rPr lang="en-US" dirty="0"/>
              <a:t>2 Fed Chairs: Janet Yellen, Ben Bernanke</a:t>
            </a:r>
          </a:p>
          <a:p>
            <a:pPr lvl="1"/>
            <a:r>
              <a:rPr lang="en-US" dirty="0"/>
              <a:t>6 Chairs Council of Economic Advisers</a:t>
            </a:r>
          </a:p>
          <a:p>
            <a:pPr lvl="2"/>
            <a:r>
              <a:rPr lang="en-US" dirty="0"/>
              <a:t>Furman (D), Rosen (R), Bernanke (R), Yellen (D), Tyson (D), </a:t>
            </a:r>
            <a:r>
              <a:rPr lang="en-US" dirty="0" err="1"/>
              <a:t>Goolsbee</a:t>
            </a:r>
            <a:r>
              <a:rPr lang="en-US" dirty="0"/>
              <a:t> (D)</a:t>
            </a:r>
          </a:p>
          <a:p>
            <a:pPr lvl="1"/>
            <a:r>
              <a:rPr lang="en-US" dirty="0"/>
              <a:t>3 Nobel Prize Winners</a:t>
            </a:r>
          </a:p>
          <a:p>
            <a:pPr lvl="2"/>
            <a:r>
              <a:rPr lang="en-US" dirty="0" err="1"/>
              <a:t>Akerlof</a:t>
            </a:r>
            <a:r>
              <a:rPr lang="en-US" dirty="0"/>
              <a:t>, Smith, </a:t>
            </a:r>
            <a:r>
              <a:rPr lang="en-US" dirty="0" err="1"/>
              <a:t>Maskin</a:t>
            </a:r>
            <a:endParaRPr lang="en-US" dirty="0"/>
          </a:p>
          <a:p>
            <a:r>
              <a:rPr lang="en-US" dirty="0"/>
              <a:t>Delegates: 600+ members</a:t>
            </a:r>
          </a:p>
          <a:p>
            <a:pPr lvl="1"/>
            <a:r>
              <a:rPr lang="en-US" dirty="0"/>
              <a:t>At all levels of academia and some in government service</a:t>
            </a:r>
          </a:p>
          <a:p>
            <a:pPr lvl="1"/>
            <a:r>
              <a:rPr lang="en-US" dirty="0"/>
              <a:t>All have a Ph.D. in economics</a:t>
            </a:r>
          </a:p>
          <a:p>
            <a:pPr lvl="1"/>
            <a:r>
              <a:rPr lang="en-US" dirty="0"/>
              <a:t>Crowdsource slide decks</a:t>
            </a:r>
          </a:p>
          <a:p>
            <a:pPr lvl="1"/>
            <a:r>
              <a:rPr lang="en-US" dirty="0"/>
              <a:t>Give presentations</a:t>
            </a:r>
          </a:p>
          <a:p>
            <a:r>
              <a:rPr lang="en-US" dirty="0"/>
              <a:t>Global Partners: 45 Ph.D. Economists</a:t>
            </a:r>
          </a:p>
          <a:p>
            <a:pPr lvl="1"/>
            <a:r>
              <a:rPr lang="en-US" dirty="0"/>
              <a:t>Aid in slide deck development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7D279-C637-1E48-898C-9051ECD03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08609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1B23E-7084-7944-A45B-C6D0E0A6B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Are We?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594F58-9AA6-F24A-964E-3AC22CA41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744845" y="1047352"/>
            <a:ext cx="7728643" cy="478603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876C4-A3D6-7242-9D80-C8D64A70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7DAB63-0268-1544-985C-0D4232ED6F4E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8806449" y="3937439"/>
            <a:ext cx="2241495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654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29EAE-338F-5D4A-8C40-7C3D0FD4A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Cre</a:t>
            </a:r>
            <a:r>
              <a:rPr lang="en-US" dirty="0"/>
              <a:t>dits and 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C8CE3-22BA-E94A-B6AC-D79713820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This slide deck was authored by:</a:t>
            </a:r>
          </a:p>
          <a:p>
            <a:pPr lvl="1"/>
            <a:r>
              <a:rPr lang="en-US" dirty="0"/>
              <a:t>Jon </a:t>
            </a:r>
            <a:r>
              <a:rPr lang="en-US" dirty="0" err="1"/>
              <a:t>Haveman</a:t>
            </a:r>
            <a:r>
              <a:rPr lang="en-US" dirty="0"/>
              <a:t>, Executive Director of NEED</a:t>
            </a:r>
          </a:p>
          <a:p>
            <a:pPr lvl="1"/>
            <a:r>
              <a:rPr lang="en-US" dirty="0"/>
              <a:t>Allison </a:t>
            </a:r>
            <a:r>
              <a:rPr lang="en-US" dirty="0" err="1"/>
              <a:t>Roehling</a:t>
            </a:r>
            <a:r>
              <a:rPr lang="en-US" dirty="0"/>
              <a:t>, DePauw University</a:t>
            </a:r>
          </a:p>
          <a:p>
            <a:r>
              <a:rPr lang="en-US" dirty="0"/>
              <a:t>This slide deck was reviewed by:</a:t>
            </a:r>
          </a:p>
          <a:p>
            <a:pPr lvl="1"/>
            <a:r>
              <a:rPr lang="en-US" dirty="0"/>
              <a:t>Jeffrey Frankel, Harvard University</a:t>
            </a:r>
          </a:p>
          <a:p>
            <a:pPr lvl="1"/>
            <a:r>
              <a:rPr lang="en-US" dirty="0"/>
              <a:t>Scott Baier, Clemson University</a:t>
            </a:r>
          </a:p>
          <a:p>
            <a:pPr lvl="1"/>
            <a:r>
              <a:rPr lang="en-US" dirty="0"/>
              <a:t>Rob </a:t>
            </a:r>
            <a:r>
              <a:rPr lang="en-US" dirty="0" err="1"/>
              <a:t>Eyler</a:t>
            </a:r>
            <a:r>
              <a:rPr lang="en-US" dirty="0"/>
              <a:t>, Sonoma State University</a:t>
            </a:r>
          </a:p>
          <a:p>
            <a:r>
              <a:rPr lang="en-US" dirty="0"/>
              <a:t>Disclaimer</a:t>
            </a:r>
          </a:p>
          <a:p>
            <a:pPr lvl="1"/>
            <a:r>
              <a:rPr lang="en-US" dirty="0"/>
              <a:t>NEED presentations are designed to be nonpartisan</a:t>
            </a:r>
          </a:p>
          <a:p>
            <a:pPr lvl="1"/>
            <a:r>
              <a:rPr lang="en-US" dirty="0"/>
              <a:t>It is, however, inevitable that the presenter will be asked for and will provide their own views.</a:t>
            </a:r>
          </a:p>
          <a:p>
            <a:pPr lvl="1"/>
            <a:r>
              <a:rPr lang="en-US" dirty="0"/>
              <a:t>Such views are those of the presenter and not necessarily those of the National Economic Education Delegation (NEED).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5FD2B-E0DC-B44E-B85B-3363DE7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129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8BF8E6-20BC-3344-8FDE-A7A1A91CF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026"/>
            <a:ext cx="10515600" cy="1179121"/>
          </a:xfrm>
          <a:ln w="28575">
            <a:solidFill>
              <a:srgbClr val="0432FF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US Gross Domestic Product (GDP) Overtime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FAF3D0B-F604-4B47-ADF6-AC0A870ADC79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338147"/>
          <a:ext cx="10515600" cy="5234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63016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8BF8E6-20BC-3344-8FDE-A7A1A91CF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252"/>
            <a:ext cx="10515600" cy="1085850"/>
          </a:xfrm>
          <a:ln w="28575">
            <a:solidFill>
              <a:srgbClr val="0432FF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US GDP Level and GDP Trend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B0B3BDB-3D2D-784B-B864-CECCFF2969BF}"/>
              </a:ext>
            </a:extLst>
          </p:cNvPr>
          <p:cNvCxnSpPr>
            <a:cxnSpLocks/>
          </p:cNvCxnSpPr>
          <p:nvPr/>
        </p:nvCxnSpPr>
        <p:spPr>
          <a:xfrm flipV="1">
            <a:off x="11377002" y="2084903"/>
            <a:ext cx="0" cy="783669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B97F373A-2099-864A-B01F-6465C61704E5}"/>
              </a:ext>
            </a:extLst>
          </p:cNvPr>
          <p:cNvGraphicFramePr>
            <a:graphicFrameLocks noGrp="1"/>
          </p:cNvGraphicFramePr>
          <p:nvPr/>
        </p:nvGraphicFramePr>
        <p:xfrm>
          <a:off x="196735" y="1085850"/>
          <a:ext cx="11333275" cy="5772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0FBF1B8A-35E3-3F4E-89B0-81B186FEB422}"/>
              </a:ext>
            </a:extLst>
          </p:cNvPr>
          <p:cNvSpPr txBox="1"/>
          <p:nvPr/>
        </p:nvSpPr>
        <p:spPr>
          <a:xfrm>
            <a:off x="10732292" y="1557363"/>
            <a:ext cx="1243015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11% Gap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8758AA-EBDA-2346-84DA-5E1ACBEF0F48}"/>
              </a:ext>
            </a:extLst>
          </p:cNvPr>
          <p:cNvSpPr txBox="1"/>
          <p:nvPr/>
        </p:nvSpPr>
        <p:spPr>
          <a:xfrm>
            <a:off x="9855151" y="3971925"/>
            <a:ext cx="1951688" cy="923330"/>
          </a:xfrm>
          <a:prstGeom prst="rect">
            <a:avLst/>
          </a:prstGeom>
          <a:solidFill>
            <a:srgbClr val="0432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Income per person</a:t>
            </a:r>
          </a:p>
          <a:p>
            <a:r>
              <a:rPr lang="en-US" dirty="0">
                <a:solidFill>
                  <a:schemeClr val="bg1"/>
                </a:solidFill>
              </a:rPr>
              <a:t>would be about</a:t>
            </a:r>
          </a:p>
          <a:p>
            <a:r>
              <a:rPr lang="en-US" dirty="0">
                <a:solidFill>
                  <a:schemeClr val="bg1"/>
                </a:solidFill>
              </a:rPr>
              <a:t>$5,000 higher.</a:t>
            </a:r>
          </a:p>
        </p:txBody>
      </p:sp>
    </p:spTree>
    <p:extLst>
      <p:ext uri="{BB962C8B-B14F-4D97-AF65-F5344CB8AC3E}">
        <p14:creationId xmlns:p14="http://schemas.microsoft.com/office/powerpoint/2010/main" val="237322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8BF8E6-20BC-3344-8FDE-A7A1A91CF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196878"/>
            <a:ext cx="10515600" cy="1040075"/>
          </a:xfrm>
          <a:ln w="28575">
            <a:solidFill>
              <a:srgbClr val="0432FF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US GDP Growth Annual Growth: 1990-2020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F238B35-8D41-5F4C-8B35-FF9A74FF6CA1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243013"/>
          <a:ext cx="10515600" cy="5329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A892EE7-0F53-4948-8624-9CD15AABCC67}"/>
              </a:ext>
            </a:extLst>
          </p:cNvPr>
          <p:cNvCxnSpPr/>
          <p:nvPr/>
        </p:nvCxnSpPr>
        <p:spPr>
          <a:xfrm>
            <a:off x="1100138" y="2714625"/>
            <a:ext cx="10387012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991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8BF8E6-20BC-3344-8FDE-A7A1A91CF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990" y="219365"/>
            <a:ext cx="10515600" cy="1100138"/>
          </a:xfrm>
          <a:ln w="28575">
            <a:solidFill>
              <a:srgbClr val="0432FF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Average Annual US GDP Growth (by decades)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AB7DC6A-8ADF-DF46-90E0-3D4BAC560310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100138"/>
          <a:ext cx="10515600" cy="5472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Oval 1">
            <a:extLst>
              <a:ext uri="{FF2B5EF4-FFF2-40B4-BE49-F238E27FC236}">
                <a16:creationId xmlns:a16="http://schemas.microsoft.com/office/drawing/2014/main" id="{EA769743-975F-C146-BE62-6EE610985ED7}"/>
              </a:ext>
            </a:extLst>
          </p:cNvPr>
          <p:cNvSpPr/>
          <p:nvPr/>
        </p:nvSpPr>
        <p:spPr>
          <a:xfrm>
            <a:off x="8175703" y="3234464"/>
            <a:ext cx="3088887" cy="36687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1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8BF8E6-20BC-3344-8FDE-A7A1A91CF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026"/>
            <a:ext cx="10515600" cy="1179121"/>
          </a:xfrm>
          <a:ln w="28575">
            <a:solidFill>
              <a:srgbClr val="0432FF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US Gross Domestic Product (GDP) Overtime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FAF3D0B-F604-4B47-ADF6-AC0A870ADC79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338147"/>
          <a:ext cx="10515600" cy="5234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9435187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86019</TotalTime>
  <Words>1618</Words>
  <Application>Microsoft Macintosh PowerPoint</Application>
  <PresentationFormat>Widescreen</PresentationFormat>
  <Paragraphs>236</Paragraphs>
  <Slides>48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2" baseType="lpstr">
      <vt:lpstr>Arial</vt:lpstr>
      <vt:lpstr>Calibri</vt:lpstr>
      <vt:lpstr>Courier New</vt:lpstr>
      <vt:lpstr>Custom Design</vt:lpstr>
      <vt:lpstr>Rotary of Campbellsville  U.S. Economic Outlook</vt:lpstr>
      <vt:lpstr> National Economic Education Delegation</vt:lpstr>
      <vt:lpstr>COVID-19 Cases US</vt:lpstr>
      <vt:lpstr>Brief Outline</vt:lpstr>
      <vt:lpstr>US Gross Domestic Product (GDP) Overtime</vt:lpstr>
      <vt:lpstr>US GDP Level and GDP Trend</vt:lpstr>
      <vt:lpstr>US GDP Growth Annual Growth: 1990-2020</vt:lpstr>
      <vt:lpstr>Average Annual US GDP Growth (by decades)</vt:lpstr>
      <vt:lpstr>US Gross Domestic Product (GDP) Overtime</vt:lpstr>
      <vt:lpstr> Understanding Contributions to GDP Growth</vt:lpstr>
      <vt:lpstr> Composition of Real GDP</vt:lpstr>
      <vt:lpstr>Real Consumption</vt:lpstr>
      <vt:lpstr>National Spending</vt:lpstr>
      <vt:lpstr>Spending by Income Groups</vt:lpstr>
      <vt:lpstr>Kentucky Spending</vt:lpstr>
      <vt:lpstr>Retail Sales: Retail Trade and Food Services</vt:lpstr>
      <vt:lpstr>Real Disposable Income</vt:lpstr>
      <vt:lpstr>Take Away:  Consumption</vt:lpstr>
      <vt:lpstr>Investment</vt:lpstr>
      <vt:lpstr>Employment</vt:lpstr>
      <vt:lpstr>Unemployment Rate</vt:lpstr>
      <vt:lpstr>Employment Changes: Nonfarm Payroll</vt:lpstr>
      <vt:lpstr>Employment Changes</vt:lpstr>
      <vt:lpstr>Nonfarm Payroll: Job Losses March -April 2020</vt:lpstr>
      <vt:lpstr>Nonfarm Payroll: Employment Gains 5/20-11/21</vt:lpstr>
      <vt:lpstr>Employment Dynamics</vt:lpstr>
      <vt:lpstr>Employment Dynamics: Separations and Hires</vt:lpstr>
      <vt:lpstr>Employment Dynamics: Quits and Layoffs</vt:lpstr>
      <vt:lpstr>Employment Dynamics: Wage Growth</vt:lpstr>
      <vt:lpstr>Employment: National</vt:lpstr>
      <vt:lpstr>Employment: Kentucky</vt:lpstr>
      <vt:lpstr>Employment Situation</vt:lpstr>
      <vt:lpstr>Inflation</vt:lpstr>
      <vt:lpstr>Money Growth:  M2 (Transactions Money)</vt:lpstr>
      <vt:lpstr>Annualized Money Growth</vt:lpstr>
      <vt:lpstr>Monetary Policy</vt:lpstr>
      <vt:lpstr>CPI Inflation So Far This Year</vt:lpstr>
      <vt:lpstr>Inflation Over the Next Few Years</vt:lpstr>
      <vt:lpstr>Thinking About Infrastructure Package</vt:lpstr>
      <vt:lpstr>Thinking About Infrastructure Package</vt:lpstr>
      <vt:lpstr>Conclusion</vt:lpstr>
      <vt:lpstr>Path of the Debt</vt:lpstr>
      <vt:lpstr>Path of the Debt: Spending and Revenues</vt:lpstr>
      <vt:lpstr>Path of the Debt: Spending and Revenues</vt:lpstr>
      <vt:lpstr>Infrastructure Package</vt:lpstr>
      <vt:lpstr>Who Are We?</vt:lpstr>
      <vt:lpstr>Where Are We?</vt:lpstr>
      <vt:lpstr>Credits and Disclaimer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SCOTT BAIER</cp:lastModifiedBy>
  <cp:revision>751</cp:revision>
  <dcterms:created xsi:type="dcterms:W3CDTF">2017-05-03T22:30:38Z</dcterms:created>
  <dcterms:modified xsi:type="dcterms:W3CDTF">2021-12-08T17:08:11Z</dcterms:modified>
</cp:coreProperties>
</file>