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drawings/drawing1.xml" ContentType="application/vnd.openxmlformats-officedocument.drawingml.chartshapes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drawings/drawing2.xml" ContentType="application/vnd.openxmlformats-officedocument.drawingml.chartshapes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9"/>
  </p:notesMasterIdLst>
  <p:sldIdLst>
    <p:sldId id="4418" r:id="rId2"/>
    <p:sldId id="328" r:id="rId3"/>
    <p:sldId id="3935" r:id="rId4"/>
    <p:sldId id="1029" r:id="rId5"/>
    <p:sldId id="4001" r:id="rId6"/>
    <p:sldId id="4419" r:id="rId7"/>
    <p:sldId id="4223" r:id="rId8"/>
    <p:sldId id="4224" r:id="rId9"/>
    <p:sldId id="259" r:id="rId10"/>
    <p:sldId id="4197" r:id="rId11"/>
    <p:sldId id="4431" r:id="rId12"/>
    <p:sldId id="4432" r:id="rId13"/>
    <p:sldId id="4198" r:id="rId14"/>
    <p:sldId id="4211" r:id="rId15"/>
    <p:sldId id="417" r:id="rId16"/>
    <p:sldId id="456" r:id="rId17"/>
    <p:sldId id="4199" r:id="rId18"/>
    <p:sldId id="4196" r:id="rId19"/>
    <p:sldId id="4201" r:id="rId20"/>
    <p:sldId id="4225" r:id="rId21"/>
    <p:sldId id="4202" r:id="rId22"/>
    <p:sldId id="4220" r:id="rId23"/>
    <p:sldId id="4206" r:id="rId24"/>
    <p:sldId id="4226" r:id="rId25"/>
    <p:sldId id="4227" r:id="rId26"/>
    <p:sldId id="4215" r:id="rId27"/>
    <p:sldId id="4207" r:id="rId28"/>
    <p:sldId id="272" r:id="rId29"/>
    <p:sldId id="4214" r:id="rId30"/>
    <p:sldId id="274" r:id="rId31"/>
    <p:sldId id="4221" r:id="rId32"/>
    <p:sldId id="4183" r:id="rId33"/>
    <p:sldId id="277" r:id="rId34"/>
    <p:sldId id="4222" r:id="rId35"/>
    <p:sldId id="4185" r:id="rId36"/>
    <p:sldId id="281" r:id="rId37"/>
    <p:sldId id="4433" r:id="rId38"/>
    <p:sldId id="4186" r:id="rId39"/>
    <p:sldId id="4187" r:id="rId40"/>
    <p:sldId id="280" r:id="rId41"/>
    <p:sldId id="4434" r:id="rId42"/>
    <p:sldId id="4435" r:id="rId43"/>
    <p:sldId id="4203" r:id="rId44"/>
    <p:sldId id="4204" r:id="rId45"/>
    <p:sldId id="4209" r:id="rId46"/>
    <p:sldId id="4189" r:id="rId47"/>
    <p:sldId id="4219" r:id="rId48"/>
    <p:sldId id="4123" r:id="rId49"/>
    <p:sldId id="4052" r:id="rId50"/>
    <p:sldId id="4190" r:id="rId51"/>
    <p:sldId id="4191" r:id="rId52"/>
    <p:sldId id="4180" r:id="rId53"/>
    <p:sldId id="4210" r:id="rId54"/>
    <p:sldId id="4205" r:id="rId55"/>
    <p:sldId id="4193" r:id="rId56"/>
    <p:sldId id="4036" r:id="rId57"/>
    <p:sldId id="4216" r:id="rId58"/>
    <p:sldId id="4217" r:id="rId59"/>
    <p:sldId id="4218" r:id="rId60"/>
    <p:sldId id="4179" r:id="rId61"/>
    <p:sldId id="4208" r:id="rId62"/>
    <p:sldId id="4177" r:id="rId63"/>
    <p:sldId id="4178" r:id="rId64"/>
    <p:sldId id="4176" r:id="rId65"/>
    <p:sldId id="4175" r:id="rId66"/>
    <p:sldId id="4173" r:id="rId67"/>
    <p:sldId id="4037" r:id="rId68"/>
    <p:sldId id="4421" r:id="rId69"/>
    <p:sldId id="4422" r:id="rId70"/>
    <p:sldId id="4423" r:id="rId71"/>
    <p:sldId id="4424" r:id="rId72"/>
    <p:sldId id="4425" r:id="rId73"/>
    <p:sldId id="4426" r:id="rId74"/>
    <p:sldId id="4427" r:id="rId75"/>
    <p:sldId id="4428" r:id="rId76"/>
    <p:sldId id="4429" r:id="rId77"/>
    <p:sldId id="4430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93" autoAdjust="0"/>
    <p:restoredTop sz="83944"/>
  </p:normalViewPr>
  <p:slideViewPr>
    <p:cSldViewPr snapToGrid="0" snapToObjects="1">
      <p:cViewPr varScale="1">
        <p:scale>
          <a:sx n="102" d="100"/>
          <a:sy n="102" d="100"/>
        </p:scale>
        <p:origin x="360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GDP_Componen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Employment_Prices_Excel_Fred_Link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PMSAVE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GDP_Component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GDP_Component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GDP_Component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Employment_Prices_Excel_Fred_Link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ISM_PMI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ISM_PMI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GDP_Component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GDP_Component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Housing_Starts_Completion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mortgage_HOUST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Housing_Starts_Completion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GDP_Component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Employment_Prices_Excel_Fred_Link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Employment_Prices_Excel_Fred_Links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Employment_Prices_Excel_Fred_Links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SeriesReport-20230203095636_ea7eec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SeriesReport-20230203095636_ea7eec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GDP_Componen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Employment_Prices_Excel_Fred_Links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Employment_Prices_Excel_Fred_Links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Employment_Prices_Excel_Fred_Links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35).xls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SeriesReport-20221025201156_609315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sbaier/Library/Mobile%20Documents/com~apple~CloudDocs/Outside_Talk/January_2023/wages_unemployment.xls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Employment_Prices_Excel_Fred_Links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gscpi_data%20(2).xls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GDP_Components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GDP_Components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GDP_Componen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Employment_Prices_Excel_Fred_Links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Employment_Prices_Excel_Fred_Links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EDFUNDS%20(1).xls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CLVMNACSCAB1GQEA19.xls" TargetMode="External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chartUserShapes" Target="../drawings/drawing1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GDPC1-10.xls" TargetMode="External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chartUserShapes" Target="../drawings/drawing2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GDP-2.xls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EUNNGDP-2.xls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GDP_Componen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GDP_Componen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GDP_Componen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GDP_Componen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Outside_Talk/January_2023/GDP_Componen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46087717296207E-2"/>
          <c:y val="1.6023347301450726E-2"/>
          <c:w val="0.95503024078511922"/>
          <c:h val="0.81881067386629125"/>
        </c:manualLayout>
      </c:layout>
      <c:lineChart>
        <c:grouping val="standard"/>
        <c:varyColors val="0"/>
        <c:ser>
          <c:idx val="0"/>
          <c:order val="0"/>
          <c:tx>
            <c:strRef>
              <c:f>Sheet1!$D$7</c:f>
              <c:strCache>
                <c:ptCount val="1"/>
                <c:pt idx="0">
                  <c:v>GDP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Sheet1!$C$8:$C$251</c:f>
              <c:numCache>
                <c:formatCode>m/d/yyyy</c:formatCode>
                <c:ptCount val="244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</c:numCache>
            </c:numRef>
          </c:cat>
          <c:val>
            <c:numRef>
              <c:f>Sheet1!$D$8:$D$251</c:f>
              <c:numCache>
                <c:formatCode>General</c:formatCode>
                <c:ptCount val="244"/>
                <c:pt idx="0">
                  <c:v>7.6179807910768336</c:v>
                </c:pt>
                <c:pt idx="1">
                  <c:v>7.6153101682427984</c:v>
                </c:pt>
                <c:pt idx="2">
                  <c:v>7.6132430008718384</c:v>
                </c:pt>
                <c:pt idx="3">
                  <c:v>7.6287646777674585</c:v>
                </c:pt>
                <c:pt idx="4">
                  <c:v>7.6436946719078787</c:v>
                </c:pt>
                <c:pt idx="5">
                  <c:v>7.6600667214341991</c:v>
                </c:pt>
                <c:pt idx="6">
                  <c:v>7.665779673316826</c:v>
                </c:pt>
                <c:pt idx="7">
                  <c:v>7.666896171375905</c:v>
                </c:pt>
                <c:pt idx="8">
                  <c:v>7.6530208884125246</c:v>
                </c:pt>
                <c:pt idx="9">
                  <c:v>7.6496040483602625</c:v>
                </c:pt>
                <c:pt idx="10">
                  <c:v>7.6598753650847327</c:v>
                </c:pt>
                <c:pt idx="11">
                  <c:v>7.6514472738883192</c:v>
                </c:pt>
                <c:pt idx="12">
                  <c:v>7.6899956264359659</c:v>
                </c:pt>
                <c:pt idx="13">
                  <c:v>7.7200379136016206</c:v>
                </c:pt>
                <c:pt idx="14">
                  <c:v>7.7579540704542014</c:v>
                </c:pt>
                <c:pt idx="15">
                  <c:v>7.7769208597829245</c:v>
                </c:pt>
                <c:pt idx="16">
                  <c:v>7.7904110443332861</c:v>
                </c:pt>
                <c:pt idx="17">
                  <c:v>7.8075897462377908</c:v>
                </c:pt>
                <c:pt idx="18">
                  <c:v>7.8279902222180135</c:v>
                </c:pt>
                <c:pt idx="19">
                  <c:v>7.8301902960166805</c:v>
                </c:pt>
                <c:pt idx="20">
                  <c:v>7.8408189552554184</c:v>
                </c:pt>
                <c:pt idx="21">
                  <c:v>7.8429706057359798</c:v>
                </c:pt>
                <c:pt idx="22">
                  <c:v>7.8501631692748806</c:v>
                </c:pt>
                <c:pt idx="23">
                  <c:v>7.8824775472650055</c:v>
                </c:pt>
                <c:pt idx="24">
                  <c:v>7.9008955642964169</c:v>
                </c:pt>
                <c:pt idx="25">
                  <c:v>7.908595225877983</c:v>
                </c:pt>
                <c:pt idx="26">
                  <c:v>7.902952565660212</c:v>
                </c:pt>
                <c:pt idx="27">
                  <c:v>7.8876973885985029</c:v>
                </c:pt>
                <c:pt idx="28">
                  <c:v>7.8829056878382033</c:v>
                </c:pt>
                <c:pt idx="29">
                  <c:v>7.8839950162600543</c:v>
                </c:pt>
                <c:pt idx="30">
                  <c:v>7.8952251839764864</c:v>
                </c:pt>
                <c:pt idx="31">
                  <c:v>7.914603094392417</c:v>
                </c:pt>
                <c:pt idx="32">
                  <c:v>7.9427651415722842</c:v>
                </c:pt>
                <c:pt idx="33">
                  <c:v>7.958906220212671</c:v>
                </c:pt>
                <c:pt idx="34">
                  <c:v>7.9723204881445247</c:v>
                </c:pt>
                <c:pt idx="35">
                  <c:v>7.9783058275850447</c:v>
                </c:pt>
                <c:pt idx="36">
                  <c:v>7.9744144613490029</c:v>
                </c:pt>
                <c:pt idx="37">
                  <c:v>7.9826437023393355</c:v>
                </c:pt>
                <c:pt idx="38">
                  <c:v>7.9817449026134879</c:v>
                </c:pt>
                <c:pt idx="39">
                  <c:v>7.9980695676130074</c:v>
                </c:pt>
                <c:pt idx="40">
                  <c:v>8.0044520675841415</c:v>
                </c:pt>
                <c:pt idx="41">
                  <c:v>8.0022588049000216</c:v>
                </c:pt>
                <c:pt idx="42">
                  <c:v>8.012011278577992</c:v>
                </c:pt>
                <c:pt idx="43">
                  <c:v>8.0016146236190675</c:v>
                </c:pt>
                <c:pt idx="44">
                  <c:v>7.9753174639712787</c:v>
                </c:pt>
                <c:pt idx="45">
                  <c:v>7.981868228048115</c:v>
                </c:pt>
                <c:pt idx="46">
                  <c:v>8.0047369055097821</c:v>
                </c:pt>
                <c:pt idx="47">
                  <c:v>8.0278488505748378</c:v>
                </c:pt>
                <c:pt idx="48">
                  <c:v>8.0468624686812582</c:v>
                </c:pt>
                <c:pt idx="49">
                  <c:v>8.0691636340949806</c:v>
                </c:pt>
                <c:pt idx="50">
                  <c:v>8.0698689886853714</c:v>
                </c:pt>
                <c:pt idx="51">
                  <c:v>8.0727138288407296</c:v>
                </c:pt>
                <c:pt idx="52">
                  <c:v>8.0949420834127643</c:v>
                </c:pt>
                <c:pt idx="53">
                  <c:v>8.0895367673653897</c:v>
                </c:pt>
                <c:pt idx="54">
                  <c:v>8.0944190424394709</c:v>
                </c:pt>
                <c:pt idx="55">
                  <c:v>8.0815019414449676</c:v>
                </c:pt>
                <c:pt idx="56">
                  <c:v>8.0882283139971953</c:v>
                </c:pt>
                <c:pt idx="57">
                  <c:v>8.1050602023170697</c:v>
                </c:pt>
                <c:pt idx="58">
                  <c:v>8.1240741559401606</c:v>
                </c:pt>
                <c:pt idx="59">
                  <c:v>8.1434953189508352</c:v>
                </c:pt>
                <c:pt idx="60">
                  <c:v>8.161174603457356</c:v>
                </c:pt>
                <c:pt idx="61">
                  <c:v>8.1701706555968379</c:v>
                </c:pt>
                <c:pt idx="62">
                  <c:v>8.1823809362631135</c:v>
                </c:pt>
                <c:pt idx="63">
                  <c:v>8.1856645550421536</c:v>
                </c:pt>
                <c:pt idx="64">
                  <c:v>8.1965211516694527</c:v>
                </c:pt>
                <c:pt idx="65">
                  <c:v>8.2076798754170124</c:v>
                </c:pt>
                <c:pt idx="66">
                  <c:v>8.2294260486794162</c:v>
                </c:pt>
                <c:pt idx="67">
                  <c:v>8.2359606757871937</c:v>
                </c:pt>
                <c:pt idx="68">
                  <c:v>8.2568240353956543</c:v>
                </c:pt>
                <c:pt idx="69">
                  <c:v>8.2676525319340648</c:v>
                </c:pt>
                <c:pt idx="70">
                  <c:v>8.2831547557986678</c:v>
                </c:pt>
                <c:pt idx="71">
                  <c:v>8.2862387140894214</c:v>
                </c:pt>
                <c:pt idx="72">
                  <c:v>8.310148111554188</c:v>
                </c:pt>
                <c:pt idx="73">
                  <c:v>8.3227019636547155</c:v>
                </c:pt>
                <c:pt idx="74">
                  <c:v>8.3446909469919142</c:v>
                </c:pt>
                <c:pt idx="75">
                  <c:v>8.3674699294275339</c:v>
                </c:pt>
                <c:pt idx="76">
                  <c:v>8.3915206654153796</c:v>
                </c:pt>
                <c:pt idx="77">
                  <c:v>8.3949308636931814</c:v>
                </c:pt>
                <c:pt idx="78">
                  <c:v>8.4033642530035113</c:v>
                </c:pt>
                <c:pt idx="79">
                  <c:v>8.4115348536360273</c:v>
                </c:pt>
                <c:pt idx="80">
                  <c:v>8.420351399292354</c:v>
                </c:pt>
                <c:pt idx="81">
                  <c:v>8.4209641896242431</c:v>
                </c:pt>
                <c:pt idx="82">
                  <c:v>8.4303809218761305</c:v>
                </c:pt>
                <c:pt idx="83">
                  <c:v>8.4378928081517479</c:v>
                </c:pt>
                <c:pt idx="84">
                  <c:v>8.4580826852479554</c:v>
                </c:pt>
                <c:pt idx="85">
                  <c:v>8.4746526376853506</c:v>
                </c:pt>
                <c:pt idx="86">
                  <c:v>8.482372320744588</c:v>
                </c:pt>
                <c:pt idx="87">
                  <c:v>8.4862978063456875</c:v>
                </c:pt>
                <c:pt idx="88">
                  <c:v>8.5018277452553814</c:v>
                </c:pt>
                <c:pt idx="89">
                  <c:v>8.5048630871472159</c:v>
                </c:pt>
                <c:pt idx="90">
                  <c:v>8.5114465108320321</c:v>
                </c:pt>
                <c:pt idx="91">
                  <c:v>8.5065576338488587</c:v>
                </c:pt>
                <c:pt idx="92">
                  <c:v>8.5050718235668192</c:v>
                </c:pt>
                <c:pt idx="93">
                  <c:v>8.5064901173229508</c:v>
                </c:pt>
                <c:pt idx="94">
                  <c:v>8.5156634219153062</c:v>
                </c:pt>
                <c:pt idx="95">
                  <c:v>8.5048892068920736</c:v>
                </c:pt>
                <c:pt idx="96">
                  <c:v>8.5316868490783051</c:v>
                </c:pt>
                <c:pt idx="97">
                  <c:v>8.537083461930461</c:v>
                </c:pt>
                <c:pt idx="98">
                  <c:v>8.5452794536920997</c:v>
                </c:pt>
                <c:pt idx="99">
                  <c:v>8.547634516741061</c:v>
                </c:pt>
                <c:pt idx="100">
                  <c:v>8.5658570618966721</c:v>
                </c:pt>
                <c:pt idx="101">
                  <c:v>8.5883010247937293</c:v>
                </c:pt>
                <c:pt idx="102">
                  <c:v>8.5977005295938405</c:v>
                </c:pt>
                <c:pt idx="103">
                  <c:v>8.6143064719297335</c:v>
                </c:pt>
                <c:pt idx="104">
                  <c:v>8.6387532628617052</c:v>
                </c:pt>
                <c:pt idx="105">
                  <c:v>8.6495810554611072</c:v>
                </c:pt>
                <c:pt idx="106">
                  <c:v>8.6443081929601941</c:v>
                </c:pt>
                <c:pt idx="107">
                  <c:v>8.6537555859101207</c:v>
                </c:pt>
                <c:pt idx="108">
                  <c:v>8.6451206864963606</c:v>
                </c:pt>
                <c:pt idx="109">
                  <c:v>8.6474946985719381</c:v>
                </c:pt>
                <c:pt idx="110">
                  <c:v>8.6379983226049433</c:v>
                </c:pt>
                <c:pt idx="111">
                  <c:v>8.6341093625652388</c:v>
                </c:pt>
                <c:pt idx="112">
                  <c:v>8.6218618077669333</c:v>
                </c:pt>
                <c:pt idx="113">
                  <c:v>8.6289817627849512</c:v>
                </c:pt>
                <c:pt idx="114">
                  <c:v>8.6459534452379661</c:v>
                </c:pt>
                <c:pt idx="115">
                  <c:v>8.6593288360688625</c:v>
                </c:pt>
                <c:pt idx="116">
                  <c:v>8.6815673189694156</c:v>
                </c:pt>
                <c:pt idx="117">
                  <c:v>8.6888775398440004</c:v>
                </c:pt>
                <c:pt idx="118">
                  <c:v>8.6943495984277384</c:v>
                </c:pt>
                <c:pt idx="119">
                  <c:v>8.7015719640232589</c:v>
                </c:pt>
                <c:pt idx="120">
                  <c:v>8.713317549749652</c:v>
                </c:pt>
                <c:pt idx="121">
                  <c:v>8.7325721158850289</c:v>
                </c:pt>
                <c:pt idx="122">
                  <c:v>8.7504548218893188</c:v>
                </c:pt>
                <c:pt idx="123">
                  <c:v>8.7504766793696778</c:v>
                </c:pt>
                <c:pt idx="124">
                  <c:v>8.7536632293366914</c:v>
                </c:pt>
                <c:pt idx="125">
                  <c:v>8.7915779957638698</c:v>
                </c:pt>
                <c:pt idx="126">
                  <c:v>8.8015829501460505</c:v>
                </c:pt>
                <c:pt idx="127">
                  <c:v>8.8149348461787707</c:v>
                </c:pt>
                <c:pt idx="128">
                  <c:v>8.8167311048158084</c:v>
                </c:pt>
                <c:pt idx="129">
                  <c:v>8.8177997319436336</c:v>
                </c:pt>
                <c:pt idx="130">
                  <c:v>8.8252009896184607</c:v>
                </c:pt>
                <c:pt idx="131">
                  <c:v>8.8276986182882773</c:v>
                </c:pt>
                <c:pt idx="132">
                  <c:v>8.8308388732776706</c:v>
                </c:pt>
                <c:pt idx="133">
                  <c:v>8.8100189125966768</c:v>
                </c:pt>
                <c:pt idx="134">
                  <c:v>8.8088297346317468</c:v>
                </c:pt>
                <c:pt idx="135">
                  <c:v>8.8273072255505891</c:v>
                </c:pt>
                <c:pt idx="136">
                  <c:v>8.8467120233401175</c:v>
                </c:pt>
                <c:pt idx="137">
                  <c:v>8.8392737920304256</c:v>
                </c:pt>
                <c:pt idx="138">
                  <c:v>8.8511779081521986</c:v>
                </c:pt>
                <c:pt idx="139">
                  <c:v>8.8402224750742242</c:v>
                </c:pt>
                <c:pt idx="140">
                  <c:v>8.8245650906848159</c:v>
                </c:pt>
                <c:pt idx="141">
                  <c:v>8.829116701523553</c:v>
                </c:pt>
                <c:pt idx="142">
                  <c:v>8.8252863824663983</c:v>
                </c:pt>
                <c:pt idx="143">
                  <c:v>8.8256857654411824</c:v>
                </c:pt>
                <c:pt idx="144">
                  <c:v>8.8387781605427946</c:v>
                </c:pt>
                <c:pt idx="145">
                  <c:v>8.8612792265145579</c:v>
                </c:pt>
                <c:pt idx="146">
                  <c:v>8.8810726801835802</c:v>
                </c:pt>
                <c:pt idx="147">
                  <c:v>8.9017202198460783</c:v>
                </c:pt>
                <c:pt idx="148">
                  <c:v>8.9210793202591621</c:v>
                </c:pt>
                <c:pt idx="149">
                  <c:v>8.9382096808441123</c:v>
                </c:pt>
                <c:pt idx="150">
                  <c:v>8.9478041427235961</c:v>
                </c:pt>
                <c:pt idx="151">
                  <c:v>8.9559792071033666</c:v>
                </c:pt>
                <c:pt idx="152">
                  <c:v>8.9656232762172525</c:v>
                </c:pt>
                <c:pt idx="153">
                  <c:v>8.9743894047254766</c:v>
                </c:pt>
                <c:pt idx="154">
                  <c:v>8.9895451860921387</c:v>
                </c:pt>
                <c:pt idx="155">
                  <c:v>8.9969509689062548</c:v>
                </c:pt>
                <c:pt idx="156">
                  <c:v>9.0062429118568694</c:v>
                </c:pt>
                <c:pt idx="157">
                  <c:v>9.0107365738432854</c:v>
                </c:pt>
                <c:pt idx="158">
                  <c:v>9.0202610010067872</c:v>
                </c:pt>
                <c:pt idx="159">
                  <c:v>9.0256164919129933</c:v>
                </c:pt>
                <c:pt idx="160">
                  <c:v>9.0330390725760079</c:v>
                </c:pt>
                <c:pt idx="161">
                  <c:v>9.0437697158971311</c:v>
                </c:pt>
                <c:pt idx="162">
                  <c:v>9.0524079670989206</c:v>
                </c:pt>
                <c:pt idx="163">
                  <c:v>9.0694325833699025</c:v>
                </c:pt>
                <c:pt idx="164">
                  <c:v>9.0745858242583672</c:v>
                </c:pt>
                <c:pt idx="165">
                  <c:v>9.0876392623958324</c:v>
                </c:pt>
                <c:pt idx="166">
                  <c:v>9.0934814466982452</c:v>
                </c:pt>
                <c:pt idx="167">
                  <c:v>9.1067184551901832</c:v>
                </c:pt>
                <c:pt idx="168">
                  <c:v>9.116833105945652</c:v>
                </c:pt>
                <c:pt idx="169">
                  <c:v>9.1244367811648051</c:v>
                </c:pt>
                <c:pt idx="170">
                  <c:v>9.1318182409730841</c:v>
                </c:pt>
                <c:pt idx="171">
                  <c:v>9.1337868118084078</c:v>
                </c:pt>
                <c:pt idx="172">
                  <c:v>9.144655487348329</c:v>
                </c:pt>
                <c:pt idx="173">
                  <c:v>9.1482780358937124</c:v>
                </c:pt>
                <c:pt idx="174">
                  <c:v>9.1489429391182053</c:v>
                </c:pt>
                <c:pt idx="175">
                  <c:v>9.1397972995484</c:v>
                </c:pt>
                <c:pt idx="176">
                  <c:v>9.1351076444452914</c:v>
                </c:pt>
                <c:pt idx="177">
                  <c:v>9.1428745839036054</c:v>
                </c:pt>
                <c:pt idx="178">
                  <c:v>9.147915242718609</c:v>
                </c:pt>
                <c:pt idx="179">
                  <c:v>9.151394820981043</c:v>
                </c:pt>
                <c:pt idx="180">
                  <c:v>9.163295304239842</c:v>
                </c:pt>
                <c:pt idx="181">
                  <c:v>9.174080144258177</c:v>
                </c:pt>
                <c:pt idx="182">
                  <c:v>9.1839127175709034</c:v>
                </c:pt>
                <c:pt idx="183">
                  <c:v>9.1942875115087013</c:v>
                </c:pt>
                <c:pt idx="184">
                  <c:v>9.195955909877263</c:v>
                </c:pt>
                <c:pt idx="185">
                  <c:v>9.2017601670716331</c:v>
                </c:pt>
                <c:pt idx="186">
                  <c:v>9.2065203851078792</c:v>
                </c:pt>
                <c:pt idx="187">
                  <c:v>9.220029480594981</c:v>
                </c:pt>
                <c:pt idx="188">
                  <c:v>9.2296858359656113</c:v>
                </c:pt>
                <c:pt idx="189">
                  <c:v>9.2431458398380801</c:v>
                </c:pt>
                <c:pt idx="190">
                  <c:v>9.2489741821663785</c:v>
                </c:pt>
                <c:pt idx="191">
                  <c:v>9.2603642509968633</c:v>
                </c:pt>
                <c:pt idx="192">
                  <c:v>9.2639049300903942</c:v>
                </c:pt>
                <c:pt idx="193">
                  <c:v>9.2668835465952899</c:v>
                </c:pt>
                <c:pt idx="194">
                  <c:v>9.2753542176291557</c:v>
                </c:pt>
                <c:pt idx="195">
                  <c:v>9.2821216322911457</c:v>
                </c:pt>
                <c:pt idx="196">
                  <c:v>9.2895834369437704</c:v>
                </c:pt>
                <c:pt idx="197">
                  <c:v>9.3061247120760182</c:v>
                </c:pt>
                <c:pt idx="198">
                  <c:v>9.3150548289830546</c:v>
                </c:pt>
                <c:pt idx="199">
                  <c:v>9.3253852623318938</c:v>
                </c:pt>
                <c:pt idx="200">
                  <c:v>9.331820121912406</c:v>
                </c:pt>
                <c:pt idx="201">
                  <c:v>9.3483033058010694</c:v>
                </c:pt>
                <c:pt idx="202">
                  <c:v>9.3607335153830391</c:v>
                </c:pt>
                <c:pt idx="203">
                  <c:v>9.3692842887242804</c:v>
                </c:pt>
                <c:pt idx="204">
                  <c:v>9.379228435410182</c:v>
                </c:pt>
                <c:pt idx="205">
                  <c:v>9.3884440459958096</c:v>
                </c:pt>
                <c:pt idx="206">
                  <c:v>9.400893869845504</c:v>
                </c:pt>
                <c:pt idx="207">
                  <c:v>9.4169265636122343</c:v>
                </c:pt>
                <c:pt idx="208">
                  <c:v>9.4263205676115511</c:v>
                </c:pt>
                <c:pt idx="209">
                  <c:v>9.4346358995109245</c:v>
                </c:pt>
                <c:pt idx="210">
                  <c:v>9.447779414109446</c:v>
                </c:pt>
                <c:pt idx="211">
                  <c:v>9.464073727846932</c:v>
                </c:pt>
                <c:pt idx="212">
                  <c:v>9.4677115764558692</c:v>
                </c:pt>
                <c:pt idx="213">
                  <c:v>9.485753664798251</c:v>
                </c:pt>
                <c:pt idx="214">
                  <c:v>9.4867509086678439</c:v>
                </c:pt>
                <c:pt idx="215">
                  <c:v>9.4926769326031959</c:v>
                </c:pt>
                <c:pt idx="216">
                  <c:v>9.4894294552196943</c:v>
                </c:pt>
                <c:pt idx="217">
                  <c:v>9.4956241207475234</c:v>
                </c:pt>
                <c:pt idx="218">
                  <c:v>9.4916125951666306</c:v>
                </c:pt>
                <c:pt idx="219">
                  <c:v>9.4943819006829635</c:v>
                </c:pt>
                <c:pt idx="220">
                  <c:v>9.5026300630311642</c:v>
                </c:pt>
                <c:pt idx="221">
                  <c:v>9.5087662227946215</c:v>
                </c:pt>
                <c:pt idx="222">
                  <c:v>9.5127933899007004</c:v>
                </c:pt>
                <c:pt idx="223">
                  <c:v>9.5140990947675608</c:v>
                </c:pt>
                <c:pt idx="224">
                  <c:v>9.5192530223054987</c:v>
                </c:pt>
                <c:pt idx="225">
                  <c:v>9.5281471302165279</c:v>
                </c:pt>
                <c:pt idx="226">
                  <c:v>9.5446786905557879</c:v>
                </c:pt>
                <c:pt idx="227">
                  <c:v>9.5561530646887274</c:v>
                </c:pt>
                <c:pt idx="228">
                  <c:v>9.5618658802997327</c:v>
                </c:pt>
                <c:pt idx="229">
                  <c:v>9.5696231026813461</c:v>
                </c:pt>
                <c:pt idx="230">
                  <c:v>9.5789915536282972</c:v>
                </c:pt>
                <c:pt idx="231">
                  <c:v>9.5891599534647955</c:v>
                </c:pt>
                <c:pt idx="232">
                  <c:v>9.6002075287359325</c:v>
                </c:pt>
                <c:pt idx="233">
                  <c:v>9.6050617725911476</c:v>
                </c:pt>
                <c:pt idx="234">
                  <c:v>9.6128872929818012</c:v>
                </c:pt>
                <c:pt idx="235">
                  <c:v>9.6185505090426062</c:v>
                </c:pt>
                <c:pt idx="236">
                  <c:v>9.6319470347401435</c:v>
                </c:pt>
                <c:pt idx="237">
                  <c:v>9.6343998614053792</c:v>
                </c:pt>
                <c:pt idx="238">
                  <c:v>9.6359032925672619</c:v>
                </c:pt>
                <c:pt idx="239">
                  <c:v>9.6443050159997377</c:v>
                </c:pt>
                <c:pt idx="240">
                  <c:v>9.6472367030089483</c:v>
                </c:pt>
                <c:pt idx="241">
                  <c:v>9.6536007547057476</c:v>
                </c:pt>
                <c:pt idx="242">
                  <c:v>9.6596057551209373</c:v>
                </c:pt>
                <c:pt idx="243">
                  <c:v>9.665683687041124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25-D642-B230-4A4DC3EC1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1656351"/>
        <c:axId val="1031721119"/>
      </c:lineChart>
      <c:dateAx>
        <c:axId val="1031656351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1721119"/>
        <c:crosses val="autoZero"/>
        <c:auto val="1"/>
        <c:lblOffset val="100"/>
        <c:baseTimeUnit val="months"/>
      </c:dateAx>
      <c:valAx>
        <c:axId val="1031721119"/>
        <c:scaling>
          <c:orientation val="minMax"/>
          <c:min val="7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1656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Sheet3!$N$7</c:f>
              <c:strCache>
                <c:ptCount val="1"/>
                <c:pt idx="0">
                  <c:v>value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Sheet3!$M$8:$M$259</c:f>
              <c:numCache>
                <c:formatCode>m/d/yyyy</c:formatCode>
                <c:ptCount val="252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  <c:pt idx="239">
                  <c:v>44531</c:v>
                </c:pt>
                <c:pt idx="240">
                  <c:v>44562</c:v>
                </c:pt>
                <c:pt idx="241">
                  <c:v>44593</c:v>
                </c:pt>
                <c:pt idx="242">
                  <c:v>44621</c:v>
                </c:pt>
                <c:pt idx="243">
                  <c:v>44652</c:v>
                </c:pt>
                <c:pt idx="244">
                  <c:v>44682</c:v>
                </c:pt>
                <c:pt idx="245">
                  <c:v>44713</c:v>
                </c:pt>
                <c:pt idx="246">
                  <c:v>44743</c:v>
                </c:pt>
                <c:pt idx="247">
                  <c:v>44774</c:v>
                </c:pt>
                <c:pt idx="248">
                  <c:v>44805</c:v>
                </c:pt>
                <c:pt idx="249">
                  <c:v>44835</c:v>
                </c:pt>
                <c:pt idx="250">
                  <c:v>44866</c:v>
                </c:pt>
                <c:pt idx="251">
                  <c:v>44896</c:v>
                </c:pt>
              </c:numCache>
            </c:numRef>
          </c:cat>
          <c:val>
            <c:numRef>
              <c:f>Sheet3!$N$8:$N$259</c:f>
              <c:numCache>
                <c:formatCode>General</c:formatCode>
                <c:ptCount val="252"/>
                <c:pt idx="0">
                  <c:v>9951.9</c:v>
                </c:pt>
                <c:pt idx="1">
                  <c:v>9966.6</c:v>
                </c:pt>
                <c:pt idx="2">
                  <c:v>9973.2999999999993</c:v>
                </c:pt>
                <c:pt idx="3">
                  <c:v>10007.200000000001</c:v>
                </c:pt>
                <c:pt idx="4">
                  <c:v>10047.9</c:v>
                </c:pt>
                <c:pt idx="5">
                  <c:v>10078.5</c:v>
                </c:pt>
                <c:pt idx="6">
                  <c:v>10053.5</c:v>
                </c:pt>
                <c:pt idx="7">
                  <c:v>10056.6</c:v>
                </c:pt>
                <c:pt idx="8">
                  <c:v>10068.299999999999</c:v>
                </c:pt>
                <c:pt idx="9">
                  <c:v>10097.299999999999</c:v>
                </c:pt>
                <c:pt idx="10">
                  <c:v>10124.299999999999</c:v>
                </c:pt>
                <c:pt idx="11">
                  <c:v>10148.6</c:v>
                </c:pt>
                <c:pt idx="12">
                  <c:v>10133.6</c:v>
                </c:pt>
                <c:pt idx="13">
                  <c:v>10097.6</c:v>
                </c:pt>
                <c:pt idx="14">
                  <c:v>10121.5</c:v>
                </c:pt>
                <c:pt idx="15">
                  <c:v>10181.4</c:v>
                </c:pt>
                <c:pt idx="16">
                  <c:v>10261.200000000001</c:v>
                </c:pt>
                <c:pt idx="17">
                  <c:v>10291.200000000001</c:v>
                </c:pt>
                <c:pt idx="18">
                  <c:v>10415.5</c:v>
                </c:pt>
                <c:pt idx="19">
                  <c:v>10487.7</c:v>
                </c:pt>
                <c:pt idx="20">
                  <c:v>10369.1</c:v>
                </c:pt>
                <c:pt idx="21">
                  <c:v>10408.4</c:v>
                </c:pt>
                <c:pt idx="22">
                  <c:v>10470.9</c:v>
                </c:pt>
                <c:pt idx="23">
                  <c:v>10479</c:v>
                </c:pt>
                <c:pt idx="24">
                  <c:v>10472.700000000001</c:v>
                </c:pt>
                <c:pt idx="25">
                  <c:v>10491.3</c:v>
                </c:pt>
                <c:pt idx="26">
                  <c:v>10533.6</c:v>
                </c:pt>
                <c:pt idx="27">
                  <c:v>10569.6</c:v>
                </c:pt>
                <c:pt idx="28">
                  <c:v>10623.3</c:v>
                </c:pt>
                <c:pt idx="29">
                  <c:v>10631.8</c:v>
                </c:pt>
                <c:pt idx="30">
                  <c:v>10658.1</c:v>
                </c:pt>
                <c:pt idx="31">
                  <c:v>10693.5</c:v>
                </c:pt>
                <c:pt idx="32">
                  <c:v>10701.4</c:v>
                </c:pt>
                <c:pt idx="33">
                  <c:v>10707.4</c:v>
                </c:pt>
                <c:pt idx="34">
                  <c:v>10677.3</c:v>
                </c:pt>
                <c:pt idx="35">
                  <c:v>11072.9</c:v>
                </c:pt>
                <c:pt idx="36">
                  <c:v>10670.3</c:v>
                </c:pt>
                <c:pt idx="37">
                  <c:v>10677.1</c:v>
                </c:pt>
                <c:pt idx="38">
                  <c:v>10717.4</c:v>
                </c:pt>
                <c:pt idx="39">
                  <c:v>10751.9</c:v>
                </c:pt>
                <c:pt idx="40">
                  <c:v>10799.8</c:v>
                </c:pt>
                <c:pt idx="41">
                  <c:v>10824.4</c:v>
                </c:pt>
                <c:pt idx="42">
                  <c:v>10839</c:v>
                </c:pt>
                <c:pt idx="43">
                  <c:v>10856.6</c:v>
                </c:pt>
                <c:pt idx="44">
                  <c:v>10815.7</c:v>
                </c:pt>
                <c:pt idx="45">
                  <c:v>10870.2</c:v>
                </c:pt>
                <c:pt idx="46">
                  <c:v>10937.8</c:v>
                </c:pt>
                <c:pt idx="47">
                  <c:v>10976.2</c:v>
                </c:pt>
                <c:pt idx="48">
                  <c:v>11096.7</c:v>
                </c:pt>
                <c:pt idx="49">
                  <c:v>11151.4</c:v>
                </c:pt>
                <c:pt idx="50">
                  <c:v>11195.7</c:v>
                </c:pt>
                <c:pt idx="51">
                  <c:v>11190.3</c:v>
                </c:pt>
                <c:pt idx="52">
                  <c:v>11182.7</c:v>
                </c:pt>
                <c:pt idx="53">
                  <c:v>11198.2</c:v>
                </c:pt>
                <c:pt idx="54">
                  <c:v>11196.3</c:v>
                </c:pt>
                <c:pt idx="55">
                  <c:v>11189.6</c:v>
                </c:pt>
                <c:pt idx="56">
                  <c:v>11252.3</c:v>
                </c:pt>
                <c:pt idx="57">
                  <c:v>11306</c:v>
                </c:pt>
                <c:pt idx="58">
                  <c:v>11353.1</c:v>
                </c:pt>
                <c:pt idx="59">
                  <c:v>11406.8</c:v>
                </c:pt>
                <c:pt idx="60">
                  <c:v>11403.7</c:v>
                </c:pt>
                <c:pt idx="61">
                  <c:v>11439.6</c:v>
                </c:pt>
                <c:pt idx="62">
                  <c:v>11475</c:v>
                </c:pt>
                <c:pt idx="63">
                  <c:v>11490.1</c:v>
                </c:pt>
                <c:pt idx="64">
                  <c:v>11495.5</c:v>
                </c:pt>
                <c:pt idx="65">
                  <c:v>11488.4</c:v>
                </c:pt>
                <c:pt idx="66">
                  <c:v>11500.4</c:v>
                </c:pt>
                <c:pt idx="67">
                  <c:v>11506.2</c:v>
                </c:pt>
                <c:pt idx="68">
                  <c:v>11527.1</c:v>
                </c:pt>
                <c:pt idx="69">
                  <c:v>11523.6</c:v>
                </c:pt>
                <c:pt idx="70">
                  <c:v>11512.3</c:v>
                </c:pt>
                <c:pt idx="71">
                  <c:v>11552.1</c:v>
                </c:pt>
                <c:pt idx="72">
                  <c:v>11553.4</c:v>
                </c:pt>
                <c:pt idx="73">
                  <c:v>11547.6</c:v>
                </c:pt>
                <c:pt idx="74">
                  <c:v>11545.3</c:v>
                </c:pt>
                <c:pt idx="75">
                  <c:v>11500.7</c:v>
                </c:pt>
                <c:pt idx="76">
                  <c:v>12060.9</c:v>
                </c:pt>
                <c:pt idx="77">
                  <c:v>11755.3</c:v>
                </c:pt>
                <c:pt idx="78">
                  <c:v>11574</c:v>
                </c:pt>
                <c:pt idx="79">
                  <c:v>11506.9</c:v>
                </c:pt>
                <c:pt idx="80">
                  <c:v>11531.5</c:v>
                </c:pt>
                <c:pt idx="81">
                  <c:v>11616.7</c:v>
                </c:pt>
                <c:pt idx="82">
                  <c:v>11713.8</c:v>
                </c:pt>
                <c:pt idx="83">
                  <c:v>11655.4</c:v>
                </c:pt>
                <c:pt idx="84">
                  <c:v>11718</c:v>
                </c:pt>
                <c:pt idx="85">
                  <c:v>11598.7</c:v>
                </c:pt>
                <c:pt idx="86">
                  <c:v>11593.4</c:v>
                </c:pt>
                <c:pt idx="87">
                  <c:v>11660.2</c:v>
                </c:pt>
                <c:pt idx="88">
                  <c:v>11826.7</c:v>
                </c:pt>
                <c:pt idx="89">
                  <c:v>11610.9</c:v>
                </c:pt>
                <c:pt idx="90">
                  <c:v>11560.4</c:v>
                </c:pt>
                <c:pt idx="91">
                  <c:v>11538.6</c:v>
                </c:pt>
                <c:pt idx="92">
                  <c:v>11573.1</c:v>
                </c:pt>
                <c:pt idx="93">
                  <c:v>11538.1</c:v>
                </c:pt>
                <c:pt idx="94">
                  <c:v>11571</c:v>
                </c:pt>
                <c:pt idx="95">
                  <c:v>11630</c:v>
                </c:pt>
                <c:pt idx="96">
                  <c:v>11644.6</c:v>
                </c:pt>
                <c:pt idx="97">
                  <c:v>11655.6</c:v>
                </c:pt>
                <c:pt idx="98">
                  <c:v>11702.1</c:v>
                </c:pt>
                <c:pt idx="99">
                  <c:v>11799.8</c:v>
                </c:pt>
                <c:pt idx="100">
                  <c:v>11887.9</c:v>
                </c:pt>
                <c:pt idx="101">
                  <c:v>11895</c:v>
                </c:pt>
                <c:pt idx="102">
                  <c:v>11910.8</c:v>
                </c:pt>
                <c:pt idx="103">
                  <c:v>11949.7</c:v>
                </c:pt>
                <c:pt idx="104">
                  <c:v>11949.4</c:v>
                </c:pt>
                <c:pt idx="105">
                  <c:v>11950.4</c:v>
                </c:pt>
                <c:pt idx="106">
                  <c:v>11960.5</c:v>
                </c:pt>
                <c:pt idx="107">
                  <c:v>12030.1</c:v>
                </c:pt>
                <c:pt idx="108">
                  <c:v>12084.4</c:v>
                </c:pt>
                <c:pt idx="109">
                  <c:v>12117</c:v>
                </c:pt>
                <c:pt idx="110">
                  <c:v>12083.3</c:v>
                </c:pt>
                <c:pt idx="111">
                  <c:v>12061.3</c:v>
                </c:pt>
                <c:pt idx="112">
                  <c:v>12043.2</c:v>
                </c:pt>
                <c:pt idx="113">
                  <c:v>12087.9</c:v>
                </c:pt>
                <c:pt idx="114">
                  <c:v>12128.6</c:v>
                </c:pt>
                <c:pt idx="115">
                  <c:v>12120.6</c:v>
                </c:pt>
                <c:pt idx="116">
                  <c:v>12104</c:v>
                </c:pt>
                <c:pt idx="117">
                  <c:v>12117</c:v>
                </c:pt>
                <c:pt idx="118">
                  <c:v>12112.6</c:v>
                </c:pt>
                <c:pt idx="119">
                  <c:v>12227.3</c:v>
                </c:pt>
                <c:pt idx="120">
                  <c:v>12311.1</c:v>
                </c:pt>
                <c:pt idx="121">
                  <c:v>12384.8</c:v>
                </c:pt>
                <c:pt idx="122">
                  <c:v>12431.1</c:v>
                </c:pt>
                <c:pt idx="123">
                  <c:v>12486.5</c:v>
                </c:pt>
                <c:pt idx="124">
                  <c:v>12490.2</c:v>
                </c:pt>
                <c:pt idx="125">
                  <c:v>12482.6</c:v>
                </c:pt>
                <c:pt idx="126">
                  <c:v>12396.5</c:v>
                </c:pt>
                <c:pt idx="127">
                  <c:v>12364.4</c:v>
                </c:pt>
                <c:pt idx="128">
                  <c:v>12453.3</c:v>
                </c:pt>
                <c:pt idx="129">
                  <c:v>12538.2</c:v>
                </c:pt>
                <c:pt idx="130">
                  <c:v>12702.9</c:v>
                </c:pt>
                <c:pt idx="131">
                  <c:v>13011.6</c:v>
                </c:pt>
                <c:pt idx="132">
                  <c:v>12258.9</c:v>
                </c:pt>
                <c:pt idx="133">
                  <c:v>12224.9</c:v>
                </c:pt>
                <c:pt idx="134">
                  <c:v>12262.1</c:v>
                </c:pt>
                <c:pt idx="135">
                  <c:v>12299</c:v>
                </c:pt>
                <c:pt idx="136">
                  <c:v>12358.6</c:v>
                </c:pt>
                <c:pt idx="137">
                  <c:v>12361.7</c:v>
                </c:pt>
                <c:pt idx="138">
                  <c:v>12350.6</c:v>
                </c:pt>
                <c:pt idx="139">
                  <c:v>12379.6</c:v>
                </c:pt>
                <c:pt idx="140">
                  <c:v>12431.5</c:v>
                </c:pt>
                <c:pt idx="141">
                  <c:v>12395.1</c:v>
                </c:pt>
                <c:pt idx="142">
                  <c:v>12426.2</c:v>
                </c:pt>
                <c:pt idx="143">
                  <c:v>12452.7</c:v>
                </c:pt>
                <c:pt idx="144">
                  <c:v>12513.3</c:v>
                </c:pt>
                <c:pt idx="145">
                  <c:v>12579.5</c:v>
                </c:pt>
                <c:pt idx="146">
                  <c:v>12648.6</c:v>
                </c:pt>
                <c:pt idx="147">
                  <c:v>12699</c:v>
                </c:pt>
                <c:pt idx="148">
                  <c:v>12745</c:v>
                </c:pt>
                <c:pt idx="149">
                  <c:v>12797.2</c:v>
                </c:pt>
                <c:pt idx="150">
                  <c:v>12835.1</c:v>
                </c:pt>
                <c:pt idx="151">
                  <c:v>12896.3</c:v>
                </c:pt>
                <c:pt idx="152">
                  <c:v>12938.8</c:v>
                </c:pt>
                <c:pt idx="153">
                  <c:v>12995.3</c:v>
                </c:pt>
                <c:pt idx="154">
                  <c:v>13062.8</c:v>
                </c:pt>
                <c:pt idx="155">
                  <c:v>13150.5</c:v>
                </c:pt>
                <c:pt idx="156">
                  <c:v>13224.7</c:v>
                </c:pt>
                <c:pt idx="157">
                  <c:v>13271.8</c:v>
                </c:pt>
                <c:pt idx="158">
                  <c:v>13233.7</c:v>
                </c:pt>
                <c:pt idx="159">
                  <c:v>13262.8</c:v>
                </c:pt>
                <c:pt idx="160">
                  <c:v>13284.7</c:v>
                </c:pt>
                <c:pt idx="161">
                  <c:v>13292.7</c:v>
                </c:pt>
                <c:pt idx="162">
                  <c:v>13324.1</c:v>
                </c:pt>
                <c:pt idx="163">
                  <c:v>13354.9</c:v>
                </c:pt>
                <c:pt idx="164">
                  <c:v>13392</c:v>
                </c:pt>
                <c:pt idx="165">
                  <c:v>13419.8</c:v>
                </c:pt>
                <c:pt idx="166">
                  <c:v>13417.7</c:v>
                </c:pt>
                <c:pt idx="167">
                  <c:v>13482</c:v>
                </c:pt>
                <c:pt idx="168">
                  <c:v>13531.6</c:v>
                </c:pt>
                <c:pt idx="169">
                  <c:v>13546.1</c:v>
                </c:pt>
                <c:pt idx="170">
                  <c:v>13547.2</c:v>
                </c:pt>
                <c:pt idx="171">
                  <c:v>13522</c:v>
                </c:pt>
                <c:pt idx="172">
                  <c:v>13515.1</c:v>
                </c:pt>
                <c:pt idx="173">
                  <c:v>13521.5</c:v>
                </c:pt>
                <c:pt idx="174">
                  <c:v>13567.1</c:v>
                </c:pt>
                <c:pt idx="175">
                  <c:v>13578.9</c:v>
                </c:pt>
                <c:pt idx="176">
                  <c:v>13608.3</c:v>
                </c:pt>
                <c:pt idx="177">
                  <c:v>13627.7</c:v>
                </c:pt>
                <c:pt idx="178">
                  <c:v>13657.8</c:v>
                </c:pt>
                <c:pt idx="179">
                  <c:v>13685.3</c:v>
                </c:pt>
                <c:pt idx="180">
                  <c:v>13747.2</c:v>
                </c:pt>
                <c:pt idx="181">
                  <c:v>13783.4</c:v>
                </c:pt>
                <c:pt idx="182">
                  <c:v>13840.4</c:v>
                </c:pt>
                <c:pt idx="183">
                  <c:v>13864.5</c:v>
                </c:pt>
                <c:pt idx="184">
                  <c:v>13957.3</c:v>
                </c:pt>
                <c:pt idx="185">
                  <c:v>13959.9</c:v>
                </c:pt>
                <c:pt idx="186">
                  <c:v>13995.9</c:v>
                </c:pt>
                <c:pt idx="187">
                  <c:v>14003.4</c:v>
                </c:pt>
                <c:pt idx="188">
                  <c:v>14021.4</c:v>
                </c:pt>
                <c:pt idx="189">
                  <c:v>14049.5</c:v>
                </c:pt>
                <c:pt idx="190">
                  <c:v>14060.5</c:v>
                </c:pt>
                <c:pt idx="191">
                  <c:v>14081</c:v>
                </c:pt>
                <c:pt idx="192">
                  <c:v>14173.9</c:v>
                </c:pt>
                <c:pt idx="193">
                  <c:v>14198.4</c:v>
                </c:pt>
                <c:pt idx="194">
                  <c:v>14242.1</c:v>
                </c:pt>
                <c:pt idx="195">
                  <c:v>14275.9</c:v>
                </c:pt>
                <c:pt idx="196">
                  <c:v>14320.7</c:v>
                </c:pt>
                <c:pt idx="197">
                  <c:v>14374.9</c:v>
                </c:pt>
                <c:pt idx="198">
                  <c:v>14440</c:v>
                </c:pt>
                <c:pt idx="199">
                  <c:v>14495</c:v>
                </c:pt>
                <c:pt idx="200">
                  <c:v>14495.6</c:v>
                </c:pt>
                <c:pt idx="201">
                  <c:v>14542.2</c:v>
                </c:pt>
                <c:pt idx="202">
                  <c:v>14588.7</c:v>
                </c:pt>
                <c:pt idx="203">
                  <c:v>14773.3</c:v>
                </c:pt>
                <c:pt idx="204">
                  <c:v>14791.2</c:v>
                </c:pt>
                <c:pt idx="205">
                  <c:v>14835.3</c:v>
                </c:pt>
                <c:pt idx="206">
                  <c:v>14843.9</c:v>
                </c:pt>
                <c:pt idx="207">
                  <c:v>14811.8</c:v>
                </c:pt>
                <c:pt idx="208">
                  <c:v>14814.7</c:v>
                </c:pt>
                <c:pt idx="209">
                  <c:v>14841.3</c:v>
                </c:pt>
                <c:pt idx="210">
                  <c:v>14871.8</c:v>
                </c:pt>
                <c:pt idx="211">
                  <c:v>14960.3</c:v>
                </c:pt>
                <c:pt idx="212">
                  <c:v>15000.7</c:v>
                </c:pt>
                <c:pt idx="213">
                  <c:v>15022.4</c:v>
                </c:pt>
                <c:pt idx="214">
                  <c:v>15084.2</c:v>
                </c:pt>
                <c:pt idx="215">
                  <c:v>15018.1</c:v>
                </c:pt>
                <c:pt idx="216">
                  <c:v>15149.7</c:v>
                </c:pt>
                <c:pt idx="217">
                  <c:v>15232.8</c:v>
                </c:pt>
                <c:pt idx="218">
                  <c:v>15008.5</c:v>
                </c:pt>
                <c:pt idx="219">
                  <c:v>17246.2</c:v>
                </c:pt>
                <c:pt idx="220">
                  <c:v>16423.400000000001</c:v>
                </c:pt>
                <c:pt idx="221">
                  <c:v>16272.5</c:v>
                </c:pt>
                <c:pt idx="222">
                  <c:v>16372.2</c:v>
                </c:pt>
                <c:pt idx="223">
                  <c:v>15739.2</c:v>
                </c:pt>
                <c:pt idx="224">
                  <c:v>15799.7</c:v>
                </c:pt>
                <c:pt idx="225">
                  <c:v>15729.1</c:v>
                </c:pt>
                <c:pt idx="226">
                  <c:v>15522.5</c:v>
                </c:pt>
                <c:pt idx="227">
                  <c:v>15536.5</c:v>
                </c:pt>
                <c:pt idx="228">
                  <c:v>17099.2</c:v>
                </c:pt>
                <c:pt idx="229">
                  <c:v>15662.7</c:v>
                </c:pt>
                <c:pt idx="230">
                  <c:v>19213.900000000001</c:v>
                </c:pt>
                <c:pt idx="231">
                  <c:v>16264.7</c:v>
                </c:pt>
                <c:pt idx="232">
                  <c:v>15790.4</c:v>
                </c:pt>
                <c:pt idx="233">
                  <c:v>15708.6</c:v>
                </c:pt>
                <c:pt idx="234">
                  <c:v>15821.9</c:v>
                </c:pt>
                <c:pt idx="235">
                  <c:v>15802.4</c:v>
                </c:pt>
                <c:pt idx="236">
                  <c:v>15580.2</c:v>
                </c:pt>
                <c:pt idx="237">
                  <c:v>15584.9</c:v>
                </c:pt>
                <c:pt idx="238">
                  <c:v>15543.5</c:v>
                </c:pt>
                <c:pt idx="239">
                  <c:v>15483.6</c:v>
                </c:pt>
                <c:pt idx="240">
                  <c:v>15137.7</c:v>
                </c:pt>
                <c:pt idx="241">
                  <c:v>15125.6</c:v>
                </c:pt>
                <c:pt idx="242">
                  <c:v>15064.1</c:v>
                </c:pt>
                <c:pt idx="243">
                  <c:v>15055.2</c:v>
                </c:pt>
                <c:pt idx="244">
                  <c:v>15036.4</c:v>
                </c:pt>
                <c:pt idx="245">
                  <c:v>14973.1</c:v>
                </c:pt>
                <c:pt idx="246">
                  <c:v>15049.1</c:v>
                </c:pt>
                <c:pt idx="247">
                  <c:v>15062.9</c:v>
                </c:pt>
                <c:pt idx="248">
                  <c:v>15065.7</c:v>
                </c:pt>
                <c:pt idx="249">
                  <c:v>15147.8</c:v>
                </c:pt>
                <c:pt idx="250">
                  <c:v>15181.5</c:v>
                </c:pt>
                <c:pt idx="251">
                  <c:v>15213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B1-A742-A677-B2BC229FE4DC}"/>
            </c:ext>
          </c:extLst>
        </c:ser>
        <c:ser>
          <c:idx val="1"/>
          <c:order val="1"/>
          <c:tx>
            <c:strRef>
              <c:f>Sheet3!$O$7</c:f>
              <c:strCache>
                <c:ptCount val="1"/>
                <c:pt idx="0">
                  <c:v>PCE</c:v>
                </c:pt>
              </c:strCache>
            </c:strRef>
          </c:tx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Sheet3!$M$8:$M$259</c:f>
              <c:numCache>
                <c:formatCode>m/d/yyyy</c:formatCode>
                <c:ptCount val="252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  <c:pt idx="239">
                  <c:v>44531</c:v>
                </c:pt>
                <c:pt idx="240">
                  <c:v>44562</c:v>
                </c:pt>
                <c:pt idx="241">
                  <c:v>44593</c:v>
                </c:pt>
                <c:pt idx="242">
                  <c:v>44621</c:v>
                </c:pt>
                <c:pt idx="243">
                  <c:v>44652</c:v>
                </c:pt>
                <c:pt idx="244">
                  <c:v>44682</c:v>
                </c:pt>
                <c:pt idx="245">
                  <c:v>44713</c:v>
                </c:pt>
                <c:pt idx="246">
                  <c:v>44743</c:v>
                </c:pt>
                <c:pt idx="247">
                  <c:v>44774</c:v>
                </c:pt>
                <c:pt idx="248">
                  <c:v>44805</c:v>
                </c:pt>
                <c:pt idx="249">
                  <c:v>44835</c:v>
                </c:pt>
                <c:pt idx="250">
                  <c:v>44866</c:v>
                </c:pt>
                <c:pt idx="251">
                  <c:v>44896</c:v>
                </c:pt>
              </c:numCache>
            </c:numRef>
          </c:cat>
          <c:val>
            <c:numRef>
              <c:f>Sheet3!$O$8:$O$259</c:f>
              <c:numCache>
                <c:formatCode>General</c:formatCode>
                <c:ptCount val="252"/>
                <c:pt idx="0">
                  <c:v>9004.4</c:v>
                </c:pt>
                <c:pt idx="1">
                  <c:v>9040.1</c:v>
                </c:pt>
                <c:pt idx="2">
                  <c:v>9038.2000000000007</c:v>
                </c:pt>
                <c:pt idx="3">
                  <c:v>9086.5</c:v>
                </c:pt>
                <c:pt idx="4">
                  <c:v>9051.4</c:v>
                </c:pt>
                <c:pt idx="5">
                  <c:v>9081.7999999999993</c:v>
                </c:pt>
                <c:pt idx="6">
                  <c:v>9142</c:v>
                </c:pt>
                <c:pt idx="7">
                  <c:v>9155.2999999999993</c:v>
                </c:pt>
                <c:pt idx="8">
                  <c:v>9112.9</c:v>
                </c:pt>
                <c:pt idx="9">
                  <c:v>9150.1</c:v>
                </c:pt>
                <c:pt idx="10">
                  <c:v>9176.2000000000007</c:v>
                </c:pt>
                <c:pt idx="11">
                  <c:v>9236.2999999999993</c:v>
                </c:pt>
                <c:pt idx="12">
                  <c:v>9235</c:v>
                </c:pt>
                <c:pt idx="13">
                  <c:v>9205.2000000000007</c:v>
                </c:pt>
                <c:pt idx="14">
                  <c:v>9258.1</c:v>
                </c:pt>
                <c:pt idx="15">
                  <c:v>9301.9</c:v>
                </c:pt>
                <c:pt idx="16">
                  <c:v>9331.7999999999993</c:v>
                </c:pt>
                <c:pt idx="17">
                  <c:v>9381.7999999999993</c:v>
                </c:pt>
                <c:pt idx="18">
                  <c:v>9424.1</c:v>
                </c:pt>
                <c:pt idx="19">
                  <c:v>9507.6</c:v>
                </c:pt>
                <c:pt idx="20">
                  <c:v>9479.9</c:v>
                </c:pt>
                <c:pt idx="21">
                  <c:v>9495.2000000000007</c:v>
                </c:pt>
                <c:pt idx="22">
                  <c:v>9549.7000000000007</c:v>
                </c:pt>
                <c:pt idx="23">
                  <c:v>9562.2999999999993</c:v>
                </c:pt>
                <c:pt idx="24">
                  <c:v>9593.4</c:v>
                </c:pt>
                <c:pt idx="25">
                  <c:v>9612.9</c:v>
                </c:pt>
                <c:pt idx="26">
                  <c:v>9667.7000000000007</c:v>
                </c:pt>
                <c:pt idx="27">
                  <c:v>9659.9</c:v>
                </c:pt>
                <c:pt idx="28">
                  <c:v>9710.7999999999993</c:v>
                </c:pt>
                <c:pt idx="29">
                  <c:v>9660.9</c:v>
                </c:pt>
                <c:pt idx="30">
                  <c:v>9745.7000000000007</c:v>
                </c:pt>
                <c:pt idx="31">
                  <c:v>9781.7999999999993</c:v>
                </c:pt>
                <c:pt idx="32">
                  <c:v>9845</c:v>
                </c:pt>
                <c:pt idx="33">
                  <c:v>9868.2000000000007</c:v>
                </c:pt>
                <c:pt idx="34">
                  <c:v>9885.9</c:v>
                </c:pt>
                <c:pt idx="35">
                  <c:v>9950.6</c:v>
                </c:pt>
                <c:pt idx="36">
                  <c:v>9929.9</c:v>
                </c:pt>
                <c:pt idx="37">
                  <c:v>9973.7999999999993</c:v>
                </c:pt>
                <c:pt idx="38">
                  <c:v>9989.7000000000007</c:v>
                </c:pt>
                <c:pt idx="39">
                  <c:v>10054.6</c:v>
                </c:pt>
                <c:pt idx="40">
                  <c:v>10040.9</c:v>
                </c:pt>
                <c:pt idx="41">
                  <c:v>10129.200000000001</c:v>
                </c:pt>
                <c:pt idx="42">
                  <c:v>10202</c:v>
                </c:pt>
                <c:pt idx="43">
                  <c:v>10156.700000000001</c:v>
                </c:pt>
                <c:pt idx="44">
                  <c:v>10116.799999999999</c:v>
                </c:pt>
                <c:pt idx="45">
                  <c:v>10144</c:v>
                </c:pt>
                <c:pt idx="46">
                  <c:v>10174</c:v>
                </c:pt>
                <c:pt idx="47">
                  <c:v>10213.700000000001</c:v>
                </c:pt>
                <c:pt idx="48">
                  <c:v>10266.700000000001</c:v>
                </c:pt>
                <c:pt idx="49">
                  <c:v>10288.1</c:v>
                </c:pt>
                <c:pt idx="50">
                  <c:v>10309.799999999999</c:v>
                </c:pt>
                <c:pt idx="51">
                  <c:v>10328.1</c:v>
                </c:pt>
                <c:pt idx="52">
                  <c:v>10345.4</c:v>
                </c:pt>
                <c:pt idx="53">
                  <c:v>10351.1</c:v>
                </c:pt>
                <c:pt idx="54">
                  <c:v>10409.6</c:v>
                </c:pt>
                <c:pt idx="55">
                  <c:v>10375</c:v>
                </c:pt>
                <c:pt idx="56">
                  <c:v>10439.299999999999</c:v>
                </c:pt>
                <c:pt idx="57">
                  <c:v>10484.5</c:v>
                </c:pt>
                <c:pt idx="58">
                  <c:v>10488.2</c:v>
                </c:pt>
                <c:pt idx="59">
                  <c:v>10549</c:v>
                </c:pt>
                <c:pt idx="60">
                  <c:v>10569.9</c:v>
                </c:pt>
                <c:pt idx="61">
                  <c:v>10567.2</c:v>
                </c:pt>
                <c:pt idx="62">
                  <c:v>10579.1</c:v>
                </c:pt>
                <c:pt idx="63">
                  <c:v>10589.2</c:v>
                </c:pt>
                <c:pt idx="64">
                  <c:v>10604.8</c:v>
                </c:pt>
                <c:pt idx="65">
                  <c:v>10605.3</c:v>
                </c:pt>
                <c:pt idx="66">
                  <c:v>10637.6</c:v>
                </c:pt>
                <c:pt idx="67">
                  <c:v>10682.5</c:v>
                </c:pt>
                <c:pt idx="68">
                  <c:v>10691.5</c:v>
                </c:pt>
                <c:pt idx="69">
                  <c:v>10699.9</c:v>
                </c:pt>
                <c:pt idx="70">
                  <c:v>10722.3</c:v>
                </c:pt>
                <c:pt idx="71">
                  <c:v>10715.5</c:v>
                </c:pt>
                <c:pt idx="72">
                  <c:v>10713.7</c:v>
                </c:pt>
                <c:pt idx="73">
                  <c:v>10676.6</c:v>
                </c:pt>
                <c:pt idx="74">
                  <c:v>10703.3</c:v>
                </c:pt>
                <c:pt idx="75">
                  <c:v>10720.7</c:v>
                </c:pt>
                <c:pt idx="76">
                  <c:v>10740.6</c:v>
                </c:pt>
                <c:pt idx="77">
                  <c:v>10720.8</c:v>
                </c:pt>
                <c:pt idx="78">
                  <c:v>10669.1</c:v>
                </c:pt>
                <c:pt idx="79">
                  <c:v>10667.9</c:v>
                </c:pt>
                <c:pt idx="80">
                  <c:v>10597</c:v>
                </c:pt>
                <c:pt idx="81">
                  <c:v>10580.7</c:v>
                </c:pt>
                <c:pt idx="82">
                  <c:v>10548.3</c:v>
                </c:pt>
                <c:pt idx="83">
                  <c:v>10517.6</c:v>
                </c:pt>
                <c:pt idx="84">
                  <c:v>10565.4</c:v>
                </c:pt>
                <c:pt idx="85">
                  <c:v>10522.2</c:v>
                </c:pt>
                <c:pt idx="86">
                  <c:v>10478.700000000001</c:v>
                </c:pt>
                <c:pt idx="87">
                  <c:v>10463</c:v>
                </c:pt>
                <c:pt idx="88">
                  <c:v>10472.6</c:v>
                </c:pt>
                <c:pt idx="89">
                  <c:v>10475.5</c:v>
                </c:pt>
                <c:pt idx="90">
                  <c:v>10510.4</c:v>
                </c:pt>
                <c:pt idx="91">
                  <c:v>10604.9</c:v>
                </c:pt>
                <c:pt idx="92">
                  <c:v>10507.1</c:v>
                </c:pt>
                <c:pt idx="93">
                  <c:v>10518.9</c:v>
                </c:pt>
                <c:pt idx="94">
                  <c:v>10502.2</c:v>
                </c:pt>
                <c:pt idx="95">
                  <c:v>10566.4</c:v>
                </c:pt>
                <c:pt idx="96">
                  <c:v>10547</c:v>
                </c:pt>
                <c:pt idx="97">
                  <c:v>10586.5</c:v>
                </c:pt>
                <c:pt idx="98">
                  <c:v>10637.1</c:v>
                </c:pt>
                <c:pt idx="99">
                  <c:v>10658.8</c:v>
                </c:pt>
                <c:pt idx="100">
                  <c:v>10685.3</c:v>
                </c:pt>
                <c:pt idx="101">
                  <c:v>10711.3</c:v>
                </c:pt>
                <c:pt idx="102">
                  <c:v>10740.7</c:v>
                </c:pt>
                <c:pt idx="103">
                  <c:v>10766.6</c:v>
                </c:pt>
                <c:pt idx="104">
                  <c:v>10776.8</c:v>
                </c:pt>
                <c:pt idx="105">
                  <c:v>10804.2</c:v>
                </c:pt>
                <c:pt idx="106">
                  <c:v>10831.7</c:v>
                </c:pt>
                <c:pt idx="107">
                  <c:v>10846</c:v>
                </c:pt>
                <c:pt idx="108">
                  <c:v>10858.2</c:v>
                </c:pt>
                <c:pt idx="109">
                  <c:v>10855.2</c:v>
                </c:pt>
                <c:pt idx="110">
                  <c:v>10892.7</c:v>
                </c:pt>
                <c:pt idx="111">
                  <c:v>10879.8</c:v>
                </c:pt>
                <c:pt idx="112">
                  <c:v>10867.3</c:v>
                </c:pt>
                <c:pt idx="113">
                  <c:v>10892.5</c:v>
                </c:pt>
                <c:pt idx="114">
                  <c:v>10911.4</c:v>
                </c:pt>
                <c:pt idx="115">
                  <c:v>10904.8</c:v>
                </c:pt>
                <c:pt idx="116">
                  <c:v>10922.8</c:v>
                </c:pt>
                <c:pt idx="117">
                  <c:v>10942.5</c:v>
                </c:pt>
                <c:pt idx="118">
                  <c:v>10924.1</c:v>
                </c:pt>
                <c:pt idx="119">
                  <c:v>10929</c:v>
                </c:pt>
                <c:pt idx="120">
                  <c:v>10971.2</c:v>
                </c:pt>
                <c:pt idx="121">
                  <c:v>11037.6</c:v>
                </c:pt>
                <c:pt idx="122">
                  <c:v>11023.2</c:v>
                </c:pt>
                <c:pt idx="123">
                  <c:v>11033.4</c:v>
                </c:pt>
                <c:pt idx="124">
                  <c:v>11034.1</c:v>
                </c:pt>
                <c:pt idx="125">
                  <c:v>11022.6</c:v>
                </c:pt>
                <c:pt idx="126">
                  <c:v>11045.7</c:v>
                </c:pt>
                <c:pt idx="127">
                  <c:v>11047.9</c:v>
                </c:pt>
                <c:pt idx="128">
                  <c:v>11063.5</c:v>
                </c:pt>
                <c:pt idx="129">
                  <c:v>11062.7</c:v>
                </c:pt>
                <c:pt idx="130">
                  <c:v>11110.9</c:v>
                </c:pt>
                <c:pt idx="131">
                  <c:v>11115.5</c:v>
                </c:pt>
                <c:pt idx="132">
                  <c:v>11158.1</c:v>
                </c:pt>
                <c:pt idx="133">
                  <c:v>11153.4</c:v>
                </c:pt>
                <c:pt idx="134">
                  <c:v>11155</c:v>
                </c:pt>
                <c:pt idx="135">
                  <c:v>11154.2</c:v>
                </c:pt>
                <c:pt idx="136">
                  <c:v>11182.3</c:v>
                </c:pt>
                <c:pt idx="137">
                  <c:v>11181.4</c:v>
                </c:pt>
                <c:pt idx="138">
                  <c:v>11195.4</c:v>
                </c:pt>
                <c:pt idx="139">
                  <c:v>11207.9</c:v>
                </c:pt>
                <c:pt idx="140">
                  <c:v>11239.9</c:v>
                </c:pt>
                <c:pt idx="141">
                  <c:v>11271.4</c:v>
                </c:pt>
                <c:pt idx="142">
                  <c:v>11318.7</c:v>
                </c:pt>
                <c:pt idx="143">
                  <c:v>11322.9</c:v>
                </c:pt>
                <c:pt idx="144">
                  <c:v>11287</c:v>
                </c:pt>
                <c:pt idx="145">
                  <c:v>11350.3</c:v>
                </c:pt>
                <c:pt idx="146">
                  <c:v>11405.6</c:v>
                </c:pt>
                <c:pt idx="147">
                  <c:v>11424.5</c:v>
                </c:pt>
                <c:pt idx="148">
                  <c:v>11444.9</c:v>
                </c:pt>
                <c:pt idx="149">
                  <c:v>11489.7</c:v>
                </c:pt>
                <c:pt idx="150">
                  <c:v>11512.3</c:v>
                </c:pt>
                <c:pt idx="151">
                  <c:v>11590.9</c:v>
                </c:pt>
                <c:pt idx="152">
                  <c:v>11593.8</c:v>
                </c:pt>
                <c:pt idx="153">
                  <c:v>11665.2</c:v>
                </c:pt>
                <c:pt idx="154">
                  <c:v>11696.3</c:v>
                </c:pt>
                <c:pt idx="155">
                  <c:v>11723.2</c:v>
                </c:pt>
                <c:pt idx="156">
                  <c:v>11747.2</c:v>
                </c:pt>
                <c:pt idx="157">
                  <c:v>11773.3</c:v>
                </c:pt>
                <c:pt idx="158">
                  <c:v>11798.4</c:v>
                </c:pt>
                <c:pt idx="159">
                  <c:v>11826.4</c:v>
                </c:pt>
                <c:pt idx="160">
                  <c:v>11859.5</c:v>
                </c:pt>
                <c:pt idx="161">
                  <c:v>11872</c:v>
                </c:pt>
                <c:pt idx="162">
                  <c:v>11917.6</c:v>
                </c:pt>
                <c:pt idx="163">
                  <c:v>11948.3</c:v>
                </c:pt>
                <c:pt idx="164">
                  <c:v>11963.2</c:v>
                </c:pt>
                <c:pt idx="165">
                  <c:v>11970.7</c:v>
                </c:pt>
                <c:pt idx="166">
                  <c:v>11997.4</c:v>
                </c:pt>
                <c:pt idx="167">
                  <c:v>12041.4</c:v>
                </c:pt>
                <c:pt idx="168">
                  <c:v>12053.8</c:v>
                </c:pt>
                <c:pt idx="169">
                  <c:v>12133.3</c:v>
                </c:pt>
                <c:pt idx="170">
                  <c:v>12086.4</c:v>
                </c:pt>
                <c:pt idx="171">
                  <c:v>12122.9</c:v>
                </c:pt>
                <c:pt idx="172">
                  <c:v>12141.9</c:v>
                </c:pt>
                <c:pt idx="173">
                  <c:v>12193.1</c:v>
                </c:pt>
                <c:pt idx="174">
                  <c:v>12206.2</c:v>
                </c:pt>
                <c:pt idx="175">
                  <c:v>12216</c:v>
                </c:pt>
                <c:pt idx="176">
                  <c:v>12249.3</c:v>
                </c:pt>
                <c:pt idx="177">
                  <c:v>12242.7</c:v>
                </c:pt>
                <c:pt idx="178">
                  <c:v>12262.4</c:v>
                </c:pt>
                <c:pt idx="179">
                  <c:v>12344.1</c:v>
                </c:pt>
                <c:pt idx="180">
                  <c:v>12352.7</c:v>
                </c:pt>
                <c:pt idx="181">
                  <c:v>12351</c:v>
                </c:pt>
                <c:pt idx="182">
                  <c:v>12405.9</c:v>
                </c:pt>
                <c:pt idx="183">
                  <c:v>12402.2</c:v>
                </c:pt>
                <c:pt idx="184">
                  <c:v>12409.1</c:v>
                </c:pt>
                <c:pt idx="185">
                  <c:v>12446.9</c:v>
                </c:pt>
                <c:pt idx="186">
                  <c:v>12465.7</c:v>
                </c:pt>
                <c:pt idx="187">
                  <c:v>12474.6</c:v>
                </c:pt>
                <c:pt idx="188">
                  <c:v>12540.1</c:v>
                </c:pt>
                <c:pt idx="189">
                  <c:v>12549.6</c:v>
                </c:pt>
                <c:pt idx="190">
                  <c:v>12619.1</c:v>
                </c:pt>
                <c:pt idx="191">
                  <c:v>12721.6</c:v>
                </c:pt>
                <c:pt idx="192">
                  <c:v>12694.4</c:v>
                </c:pt>
                <c:pt idx="193">
                  <c:v>12700.4</c:v>
                </c:pt>
                <c:pt idx="194">
                  <c:v>12744.7</c:v>
                </c:pt>
                <c:pt idx="195">
                  <c:v>12772.4</c:v>
                </c:pt>
                <c:pt idx="196">
                  <c:v>12811.1</c:v>
                </c:pt>
                <c:pt idx="197">
                  <c:v>12833.3</c:v>
                </c:pt>
                <c:pt idx="198">
                  <c:v>12869.4</c:v>
                </c:pt>
                <c:pt idx="199">
                  <c:v>12904.5</c:v>
                </c:pt>
                <c:pt idx="200">
                  <c:v>12887.3</c:v>
                </c:pt>
                <c:pt idx="201">
                  <c:v>12941.8</c:v>
                </c:pt>
                <c:pt idx="202">
                  <c:v>12995.4</c:v>
                </c:pt>
                <c:pt idx="203">
                  <c:v>12892.8</c:v>
                </c:pt>
                <c:pt idx="204">
                  <c:v>12929.7</c:v>
                </c:pt>
                <c:pt idx="205">
                  <c:v>12931.6</c:v>
                </c:pt>
                <c:pt idx="206">
                  <c:v>13005.9</c:v>
                </c:pt>
                <c:pt idx="207">
                  <c:v>13001.4</c:v>
                </c:pt>
                <c:pt idx="208">
                  <c:v>13037.5</c:v>
                </c:pt>
                <c:pt idx="209">
                  <c:v>13077.7</c:v>
                </c:pt>
                <c:pt idx="210">
                  <c:v>13124.1</c:v>
                </c:pt>
                <c:pt idx="211">
                  <c:v>13154.7</c:v>
                </c:pt>
                <c:pt idx="212">
                  <c:v>13167.8</c:v>
                </c:pt>
                <c:pt idx="213">
                  <c:v>13181.1</c:v>
                </c:pt>
                <c:pt idx="214">
                  <c:v>13229.7</c:v>
                </c:pt>
                <c:pt idx="215">
                  <c:v>13266</c:v>
                </c:pt>
                <c:pt idx="216">
                  <c:v>13277</c:v>
                </c:pt>
                <c:pt idx="217">
                  <c:v>13313.6</c:v>
                </c:pt>
                <c:pt idx="218">
                  <c:v>12459.6</c:v>
                </c:pt>
                <c:pt idx="219">
                  <c:v>10962.8</c:v>
                </c:pt>
                <c:pt idx="220">
                  <c:v>11900.6</c:v>
                </c:pt>
                <c:pt idx="221">
                  <c:v>12588.1</c:v>
                </c:pt>
                <c:pt idx="222">
                  <c:v>12814.1</c:v>
                </c:pt>
                <c:pt idx="223">
                  <c:v>12884.9</c:v>
                </c:pt>
                <c:pt idx="224">
                  <c:v>13068.1</c:v>
                </c:pt>
                <c:pt idx="225">
                  <c:v>13102.3</c:v>
                </c:pt>
                <c:pt idx="226">
                  <c:v>13042.2</c:v>
                </c:pt>
                <c:pt idx="227">
                  <c:v>12995.4</c:v>
                </c:pt>
                <c:pt idx="228">
                  <c:v>13266.9</c:v>
                </c:pt>
                <c:pt idx="229">
                  <c:v>13144</c:v>
                </c:pt>
                <c:pt idx="230">
                  <c:v>13749.4</c:v>
                </c:pt>
                <c:pt idx="231">
                  <c:v>13757.9</c:v>
                </c:pt>
                <c:pt idx="232">
                  <c:v>13736.3</c:v>
                </c:pt>
                <c:pt idx="233">
                  <c:v>13826.8</c:v>
                </c:pt>
                <c:pt idx="234">
                  <c:v>13822.5</c:v>
                </c:pt>
                <c:pt idx="235">
                  <c:v>13869.7</c:v>
                </c:pt>
                <c:pt idx="236">
                  <c:v>13931</c:v>
                </c:pt>
                <c:pt idx="237">
                  <c:v>14026.3</c:v>
                </c:pt>
                <c:pt idx="238">
                  <c:v>14011.8</c:v>
                </c:pt>
                <c:pt idx="239">
                  <c:v>13906.4</c:v>
                </c:pt>
                <c:pt idx="240">
                  <c:v>14003.7</c:v>
                </c:pt>
                <c:pt idx="241">
                  <c:v>14020.3</c:v>
                </c:pt>
                <c:pt idx="242">
                  <c:v>14061.2</c:v>
                </c:pt>
                <c:pt idx="243">
                  <c:v>14083.5</c:v>
                </c:pt>
                <c:pt idx="244">
                  <c:v>14093.1</c:v>
                </c:pt>
                <c:pt idx="245">
                  <c:v>14121.8</c:v>
                </c:pt>
                <c:pt idx="246">
                  <c:v>14121.2</c:v>
                </c:pt>
                <c:pt idx="247">
                  <c:v>14188.9</c:v>
                </c:pt>
                <c:pt idx="248">
                  <c:v>14225.6</c:v>
                </c:pt>
                <c:pt idx="249">
                  <c:v>14294.4</c:v>
                </c:pt>
                <c:pt idx="250">
                  <c:v>14295.3</c:v>
                </c:pt>
                <c:pt idx="251">
                  <c:v>14296.3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B1-A742-A677-B2BC229FE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3224400"/>
        <c:axId val="1813906096"/>
      </c:lineChart>
      <c:dateAx>
        <c:axId val="172322440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3906096"/>
        <c:crosses val="autoZero"/>
        <c:auto val="1"/>
        <c:lblOffset val="100"/>
        <c:baseTimeUnit val="months"/>
      </c:dateAx>
      <c:valAx>
        <c:axId val="1813906096"/>
        <c:scaling>
          <c:orientation val="minMax"/>
          <c:max val="20000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322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Sheet4!$B$7</c:f>
              <c:strCache>
                <c:ptCount val="1"/>
                <c:pt idx="0">
                  <c:v>value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Sheet4!$A$8:$A$284</c:f>
              <c:numCache>
                <c:formatCode>m/d/yyyy</c:formatCode>
                <c:ptCount val="277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</c:numCache>
            </c:numRef>
          </c:cat>
          <c:val>
            <c:numRef>
              <c:f>Sheet4!$B$8:$B$284</c:f>
              <c:numCache>
                <c:formatCode>General</c:formatCode>
                <c:ptCount val="277"/>
                <c:pt idx="0">
                  <c:v>158325</c:v>
                </c:pt>
                <c:pt idx="1">
                  <c:v>160012</c:v>
                </c:pt>
                <c:pt idx="2">
                  <c:v>160931</c:v>
                </c:pt>
                <c:pt idx="3">
                  <c:v>158599</c:v>
                </c:pt>
                <c:pt idx="4">
                  <c:v>158525</c:v>
                </c:pt>
                <c:pt idx="5">
                  <c:v>158782</c:v>
                </c:pt>
                <c:pt idx="6">
                  <c:v>157863</c:v>
                </c:pt>
                <c:pt idx="7">
                  <c:v>158030</c:v>
                </c:pt>
                <c:pt idx="8">
                  <c:v>159878</c:v>
                </c:pt>
                <c:pt idx="9">
                  <c:v>159245</c:v>
                </c:pt>
                <c:pt idx="10">
                  <c:v>158455</c:v>
                </c:pt>
                <c:pt idx="11">
                  <c:v>157956</c:v>
                </c:pt>
                <c:pt idx="12">
                  <c:v>158789</c:v>
                </c:pt>
                <c:pt idx="13">
                  <c:v>158394</c:v>
                </c:pt>
                <c:pt idx="14">
                  <c:v>156985</c:v>
                </c:pt>
                <c:pt idx="15">
                  <c:v>159188</c:v>
                </c:pt>
                <c:pt idx="16">
                  <c:v>158768</c:v>
                </c:pt>
                <c:pt idx="17">
                  <c:v>157795</c:v>
                </c:pt>
                <c:pt idx="18">
                  <c:v>157556</c:v>
                </c:pt>
                <c:pt idx="19">
                  <c:v>158632</c:v>
                </c:pt>
                <c:pt idx="20">
                  <c:v>155016</c:v>
                </c:pt>
                <c:pt idx="21">
                  <c:v>165845</c:v>
                </c:pt>
                <c:pt idx="22">
                  <c:v>161753</c:v>
                </c:pt>
                <c:pt idx="23">
                  <c:v>159924</c:v>
                </c:pt>
                <c:pt idx="24">
                  <c:v>159543</c:v>
                </c:pt>
                <c:pt idx="25">
                  <c:v>160143</c:v>
                </c:pt>
                <c:pt idx="26">
                  <c:v>159250</c:v>
                </c:pt>
                <c:pt idx="27">
                  <c:v>161089</c:v>
                </c:pt>
                <c:pt idx="28">
                  <c:v>158747</c:v>
                </c:pt>
                <c:pt idx="29">
                  <c:v>160007</c:v>
                </c:pt>
                <c:pt idx="30">
                  <c:v>161325</c:v>
                </c:pt>
                <c:pt idx="31">
                  <c:v>162133</c:v>
                </c:pt>
                <c:pt idx="32">
                  <c:v>159519</c:v>
                </c:pt>
                <c:pt idx="33">
                  <c:v>159810</c:v>
                </c:pt>
                <c:pt idx="34">
                  <c:v>160597</c:v>
                </c:pt>
                <c:pt idx="35">
                  <c:v>161687</c:v>
                </c:pt>
                <c:pt idx="36">
                  <c:v>161691</c:v>
                </c:pt>
                <c:pt idx="37">
                  <c:v>158588</c:v>
                </c:pt>
                <c:pt idx="38">
                  <c:v>161134</c:v>
                </c:pt>
                <c:pt idx="39">
                  <c:v>161354</c:v>
                </c:pt>
                <c:pt idx="40">
                  <c:v>162061</c:v>
                </c:pt>
                <c:pt idx="41">
                  <c:v>163641</c:v>
                </c:pt>
                <c:pt idx="42">
                  <c:v>164805</c:v>
                </c:pt>
                <c:pt idx="43">
                  <c:v>166834</c:v>
                </c:pt>
                <c:pt idx="44">
                  <c:v>165280</c:v>
                </c:pt>
                <c:pt idx="45">
                  <c:v>164851</c:v>
                </c:pt>
                <c:pt idx="46">
                  <c:v>166771</c:v>
                </c:pt>
                <c:pt idx="47">
                  <c:v>165718</c:v>
                </c:pt>
                <c:pt idx="48">
                  <c:v>165998</c:v>
                </c:pt>
                <c:pt idx="49">
                  <c:v>166788</c:v>
                </c:pt>
                <c:pt idx="50">
                  <c:v>169381</c:v>
                </c:pt>
                <c:pt idx="51">
                  <c:v>167296</c:v>
                </c:pt>
                <c:pt idx="52">
                  <c:v>169481</c:v>
                </c:pt>
                <c:pt idx="53">
                  <c:v>166733</c:v>
                </c:pt>
                <c:pt idx="54">
                  <c:v>168455</c:v>
                </c:pt>
                <c:pt idx="55">
                  <c:v>168592</c:v>
                </c:pt>
                <c:pt idx="56">
                  <c:v>171006</c:v>
                </c:pt>
                <c:pt idx="57">
                  <c:v>171247</c:v>
                </c:pt>
                <c:pt idx="58">
                  <c:v>171015</c:v>
                </c:pt>
                <c:pt idx="59">
                  <c:v>173122</c:v>
                </c:pt>
                <c:pt idx="60">
                  <c:v>171553</c:v>
                </c:pt>
                <c:pt idx="61">
                  <c:v>173090</c:v>
                </c:pt>
                <c:pt idx="62">
                  <c:v>172750</c:v>
                </c:pt>
                <c:pt idx="63">
                  <c:v>173765</c:v>
                </c:pt>
                <c:pt idx="64">
                  <c:v>172790</c:v>
                </c:pt>
                <c:pt idx="65">
                  <c:v>177593</c:v>
                </c:pt>
                <c:pt idx="66">
                  <c:v>177822</c:v>
                </c:pt>
                <c:pt idx="67">
                  <c:v>175067</c:v>
                </c:pt>
                <c:pt idx="68">
                  <c:v>173016</c:v>
                </c:pt>
                <c:pt idx="69">
                  <c:v>172826</c:v>
                </c:pt>
                <c:pt idx="70">
                  <c:v>175328</c:v>
                </c:pt>
                <c:pt idx="71">
                  <c:v>175369</c:v>
                </c:pt>
                <c:pt idx="72">
                  <c:v>179293</c:v>
                </c:pt>
                <c:pt idx="73">
                  <c:v>177887</c:v>
                </c:pt>
                <c:pt idx="74">
                  <c:v>178100</c:v>
                </c:pt>
                <c:pt idx="75">
                  <c:v>178088</c:v>
                </c:pt>
                <c:pt idx="76">
                  <c:v>177200</c:v>
                </c:pt>
                <c:pt idx="77">
                  <c:v>177343</c:v>
                </c:pt>
                <c:pt idx="78">
                  <c:v>176937</c:v>
                </c:pt>
                <c:pt idx="79">
                  <c:v>176983</c:v>
                </c:pt>
                <c:pt idx="80">
                  <c:v>177002</c:v>
                </c:pt>
                <c:pt idx="81">
                  <c:v>177544</c:v>
                </c:pt>
                <c:pt idx="82">
                  <c:v>177854</c:v>
                </c:pt>
                <c:pt idx="83">
                  <c:v>179089</c:v>
                </c:pt>
                <c:pt idx="84">
                  <c:v>178736</c:v>
                </c:pt>
                <c:pt idx="85">
                  <c:v>178237</c:v>
                </c:pt>
                <c:pt idx="86">
                  <c:v>178850</c:v>
                </c:pt>
                <c:pt idx="87">
                  <c:v>177844</c:v>
                </c:pt>
                <c:pt idx="88">
                  <c:v>179408</c:v>
                </c:pt>
                <c:pt idx="89">
                  <c:v>177651</c:v>
                </c:pt>
                <c:pt idx="90">
                  <c:v>178039</c:v>
                </c:pt>
                <c:pt idx="91">
                  <c:v>178824</c:v>
                </c:pt>
                <c:pt idx="92">
                  <c:v>178794</c:v>
                </c:pt>
                <c:pt idx="93">
                  <c:v>179401</c:v>
                </c:pt>
                <c:pt idx="94">
                  <c:v>179696</c:v>
                </c:pt>
                <c:pt idx="95">
                  <c:v>177019</c:v>
                </c:pt>
                <c:pt idx="96">
                  <c:v>176853</c:v>
                </c:pt>
                <c:pt idx="97">
                  <c:v>174826</c:v>
                </c:pt>
                <c:pt idx="98">
                  <c:v>174630</c:v>
                </c:pt>
                <c:pt idx="99">
                  <c:v>174146</c:v>
                </c:pt>
                <c:pt idx="100">
                  <c:v>174731</c:v>
                </c:pt>
                <c:pt idx="101">
                  <c:v>173112</c:v>
                </c:pt>
                <c:pt idx="102">
                  <c:v>171238</c:v>
                </c:pt>
                <c:pt idx="103">
                  <c:v>170234</c:v>
                </c:pt>
                <c:pt idx="104">
                  <c:v>167550</c:v>
                </c:pt>
                <c:pt idx="105">
                  <c:v>162654</c:v>
                </c:pt>
                <c:pt idx="106">
                  <c:v>159205</c:v>
                </c:pt>
                <c:pt idx="107">
                  <c:v>157093</c:v>
                </c:pt>
                <c:pt idx="108">
                  <c:v>158979</c:v>
                </c:pt>
                <c:pt idx="109">
                  <c:v>157766</c:v>
                </c:pt>
                <c:pt idx="110">
                  <c:v>155179</c:v>
                </c:pt>
                <c:pt idx="111">
                  <c:v>155777</c:v>
                </c:pt>
                <c:pt idx="112">
                  <c:v>156911</c:v>
                </c:pt>
                <c:pt idx="113">
                  <c:v>158240</c:v>
                </c:pt>
                <c:pt idx="114">
                  <c:v>158582</c:v>
                </c:pt>
                <c:pt idx="115">
                  <c:v>160908</c:v>
                </c:pt>
                <c:pt idx="116">
                  <c:v>156817</c:v>
                </c:pt>
                <c:pt idx="117">
                  <c:v>157801</c:v>
                </c:pt>
                <c:pt idx="118">
                  <c:v>158527</c:v>
                </c:pt>
                <c:pt idx="119">
                  <c:v>159226</c:v>
                </c:pt>
                <c:pt idx="120">
                  <c:v>159109</c:v>
                </c:pt>
                <c:pt idx="121">
                  <c:v>159625</c:v>
                </c:pt>
                <c:pt idx="122">
                  <c:v>163034</c:v>
                </c:pt>
                <c:pt idx="123">
                  <c:v>164423</c:v>
                </c:pt>
                <c:pt idx="124">
                  <c:v>163033</c:v>
                </c:pt>
                <c:pt idx="125">
                  <c:v>162876</c:v>
                </c:pt>
                <c:pt idx="126">
                  <c:v>163068</c:v>
                </c:pt>
                <c:pt idx="127">
                  <c:v>163640</c:v>
                </c:pt>
                <c:pt idx="128">
                  <c:v>164767</c:v>
                </c:pt>
                <c:pt idx="129">
                  <c:v>165990</c:v>
                </c:pt>
                <c:pt idx="130">
                  <c:v>167220</c:v>
                </c:pt>
                <c:pt idx="131">
                  <c:v>167472</c:v>
                </c:pt>
                <c:pt idx="132">
                  <c:v>168195</c:v>
                </c:pt>
                <c:pt idx="133">
                  <c:v>169025</c:v>
                </c:pt>
                <c:pt idx="134">
                  <c:v>169730</c:v>
                </c:pt>
                <c:pt idx="135">
                  <c:v>169723</c:v>
                </c:pt>
                <c:pt idx="136">
                  <c:v>169132</c:v>
                </c:pt>
                <c:pt idx="137">
                  <c:v>170515</c:v>
                </c:pt>
                <c:pt idx="138">
                  <c:v>169904</c:v>
                </c:pt>
                <c:pt idx="139">
                  <c:v>169761</c:v>
                </c:pt>
                <c:pt idx="140">
                  <c:v>171122</c:v>
                </c:pt>
                <c:pt idx="141">
                  <c:v>172041</c:v>
                </c:pt>
                <c:pt idx="142">
                  <c:v>172292</c:v>
                </c:pt>
                <c:pt idx="143">
                  <c:v>172335</c:v>
                </c:pt>
                <c:pt idx="144">
                  <c:v>173647</c:v>
                </c:pt>
                <c:pt idx="145">
                  <c:v>175354</c:v>
                </c:pt>
                <c:pt idx="146">
                  <c:v>175543</c:v>
                </c:pt>
                <c:pt idx="147">
                  <c:v>174633</c:v>
                </c:pt>
                <c:pt idx="148">
                  <c:v>174615</c:v>
                </c:pt>
                <c:pt idx="149">
                  <c:v>173090</c:v>
                </c:pt>
                <c:pt idx="150">
                  <c:v>173958</c:v>
                </c:pt>
                <c:pt idx="151">
                  <c:v>174970</c:v>
                </c:pt>
                <c:pt idx="152">
                  <c:v>175510</c:v>
                </c:pt>
                <c:pt idx="153">
                  <c:v>175089</c:v>
                </c:pt>
                <c:pt idx="154">
                  <c:v>176168</c:v>
                </c:pt>
                <c:pt idx="155">
                  <c:v>176879</c:v>
                </c:pt>
                <c:pt idx="156">
                  <c:v>178014</c:v>
                </c:pt>
                <c:pt idx="157">
                  <c:v>179183</c:v>
                </c:pt>
                <c:pt idx="158">
                  <c:v>178282</c:v>
                </c:pt>
                <c:pt idx="159">
                  <c:v>177748</c:v>
                </c:pt>
                <c:pt idx="160">
                  <c:v>178732</c:v>
                </c:pt>
                <c:pt idx="161">
                  <c:v>178773</c:v>
                </c:pt>
                <c:pt idx="162">
                  <c:v>179691</c:v>
                </c:pt>
                <c:pt idx="163">
                  <c:v>178867</c:v>
                </c:pt>
                <c:pt idx="164">
                  <c:v>178922</c:v>
                </c:pt>
                <c:pt idx="165">
                  <c:v>179499</c:v>
                </c:pt>
                <c:pt idx="166">
                  <c:v>179704</c:v>
                </c:pt>
                <c:pt idx="167">
                  <c:v>180196</c:v>
                </c:pt>
                <c:pt idx="168">
                  <c:v>178184</c:v>
                </c:pt>
                <c:pt idx="169">
                  <c:v>180434</c:v>
                </c:pt>
                <c:pt idx="170">
                  <c:v>181956</c:v>
                </c:pt>
                <c:pt idx="171">
                  <c:v>183385</c:v>
                </c:pt>
                <c:pt idx="172">
                  <c:v>183385</c:v>
                </c:pt>
                <c:pt idx="173">
                  <c:v>183609</c:v>
                </c:pt>
                <c:pt idx="174">
                  <c:v>183727</c:v>
                </c:pt>
                <c:pt idx="175">
                  <c:v>185124</c:v>
                </c:pt>
                <c:pt idx="176">
                  <c:v>184719</c:v>
                </c:pt>
                <c:pt idx="177">
                  <c:v>185428</c:v>
                </c:pt>
                <c:pt idx="178">
                  <c:v>186228</c:v>
                </c:pt>
                <c:pt idx="179">
                  <c:v>185686</c:v>
                </c:pt>
                <c:pt idx="180">
                  <c:v>185900</c:v>
                </c:pt>
                <c:pt idx="181">
                  <c:v>185154</c:v>
                </c:pt>
                <c:pt idx="182">
                  <c:v>187363</c:v>
                </c:pt>
                <c:pt idx="183">
                  <c:v>187586</c:v>
                </c:pt>
                <c:pt idx="184">
                  <c:v>188268</c:v>
                </c:pt>
                <c:pt idx="185">
                  <c:v>187978</c:v>
                </c:pt>
                <c:pt idx="186">
                  <c:v>189151</c:v>
                </c:pt>
                <c:pt idx="187">
                  <c:v>189126</c:v>
                </c:pt>
                <c:pt idx="188">
                  <c:v>188846</c:v>
                </c:pt>
                <c:pt idx="189">
                  <c:v>188106</c:v>
                </c:pt>
                <c:pt idx="190">
                  <c:v>188653</c:v>
                </c:pt>
                <c:pt idx="191">
                  <c:v>189661</c:v>
                </c:pt>
                <c:pt idx="192">
                  <c:v>188354</c:v>
                </c:pt>
                <c:pt idx="193">
                  <c:v>190613</c:v>
                </c:pt>
                <c:pt idx="194">
                  <c:v>189384</c:v>
                </c:pt>
                <c:pt idx="195">
                  <c:v>189272</c:v>
                </c:pt>
                <c:pt idx="196">
                  <c:v>189605</c:v>
                </c:pt>
                <c:pt idx="197">
                  <c:v>191085</c:v>
                </c:pt>
                <c:pt idx="198">
                  <c:v>190743</c:v>
                </c:pt>
                <c:pt idx="199">
                  <c:v>190673</c:v>
                </c:pt>
                <c:pt idx="200">
                  <c:v>191454</c:v>
                </c:pt>
                <c:pt idx="201">
                  <c:v>191366</c:v>
                </c:pt>
                <c:pt idx="202">
                  <c:v>190969</c:v>
                </c:pt>
                <c:pt idx="203">
                  <c:v>193121</c:v>
                </c:pt>
                <c:pt idx="204">
                  <c:v>194317</c:v>
                </c:pt>
                <c:pt idx="205">
                  <c:v>194036</c:v>
                </c:pt>
                <c:pt idx="206">
                  <c:v>193644</c:v>
                </c:pt>
                <c:pt idx="207">
                  <c:v>194165</c:v>
                </c:pt>
                <c:pt idx="208">
                  <c:v>193344</c:v>
                </c:pt>
                <c:pt idx="209">
                  <c:v>193992</c:v>
                </c:pt>
                <c:pt idx="210">
                  <c:v>193920</c:v>
                </c:pt>
                <c:pt idx="211">
                  <c:v>193547</c:v>
                </c:pt>
                <c:pt idx="212">
                  <c:v>196499</c:v>
                </c:pt>
                <c:pt idx="213">
                  <c:v>196605</c:v>
                </c:pt>
                <c:pt idx="214">
                  <c:v>198105</c:v>
                </c:pt>
                <c:pt idx="215">
                  <c:v>199081</c:v>
                </c:pt>
                <c:pt idx="216">
                  <c:v>197400</c:v>
                </c:pt>
                <c:pt idx="217">
                  <c:v>198143</c:v>
                </c:pt>
                <c:pt idx="218">
                  <c:v>197745</c:v>
                </c:pt>
                <c:pt idx="219">
                  <c:v>197695</c:v>
                </c:pt>
                <c:pt idx="220">
                  <c:v>199636</c:v>
                </c:pt>
                <c:pt idx="221">
                  <c:v>198837</c:v>
                </c:pt>
                <c:pt idx="222">
                  <c:v>200067</c:v>
                </c:pt>
                <c:pt idx="223">
                  <c:v>199673</c:v>
                </c:pt>
                <c:pt idx="224">
                  <c:v>198475</c:v>
                </c:pt>
                <c:pt idx="225">
                  <c:v>200167</c:v>
                </c:pt>
                <c:pt idx="226">
                  <c:v>200829</c:v>
                </c:pt>
                <c:pt idx="227">
                  <c:v>197152</c:v>
                </c:pt>
                <c:pt idx="228">
                  <c:v>198365</c:v>
                </c:pt>
                <c:pt idx="229">
                  <c:v>198576</c:v>
                </c:pt>
                <c:pt idx="230">
                  <c:v>200452</c:v>
                </c:pt>
                <c:pt idx="231">
                  <c:v>199978</c:v>
                </c:pt>
                <c:pt idx="232">
                  <c:v>200902</c:v>
                </c:pt>
                <c:pt idx="233">
                  <c:v>201323</c:v>
                </c:pt>
                <c:pt idx="234">
                  <c:v>202855</c:v>
                </c:pt>
                <c:pt idx="235">
                  <c:v>203530</c:v>
                </c:pt>
                <c:pt idx="236">
                  <c:v>201845</c:v>
                </c:pt>
                <c:pt idx="237">
                  <c:v>201956</c:v>
                </c:pt>
                <c:pt idx="238">
                  <c:v>202393</c:v>
                </c:pt>
                <c:pt idx="239">
                  <c:v>203353</c:v>
                </c:pt>
                <c:pt idx="240">
                  <c:v>202312</c:v>
                </c:pt>
                <c:pt idx="241">
                  <c:v>202962</c:v>
                </c:pt>
                <c:pt idx="242">
                  <c:v>186015</c:v>
                </c:pt>
                <c:pt idx="243">
                  <c:v>158937</c:v>
                </c:pt>
                <c:pt idx="244">
                  <c:v>188795</c:v>
                </c:pt>
                <c:pt idx="245">
                  <c:v>204327</c:v>
                </c:pt>
                <c:pt idx="246">
                  <c:v>207562</c:v>
                </c:pt>
                <c:pt idx="247">
                  <c:v>208194</c:v>
                </c:pt>
                <c:pt idx="248">
                  <c:v>212234</c:v>
                </c:pt>
                <c:pt idx="249">
                  <c:v>211325</c:v>
                </c:pt>
                <c:pt idx="250">
                  <c:v>208515</c:v>
                </c:pt>
                <c:pt idx="251">
                  <c:v>207202</c:v>
                </c:pt>
                <c:pt idx="252">
                  <c:v>218093</c:v>
                </c:pt>
                <c:pt idx="253">
                  <c:v>213431</c:v>
                </c:pt>
                <c:pt idx="254">
                  <c:v>236202</c:v>
                </c:pt>
                <c:pt idx="255">
                  <c:v>234659</c:v>
                </c:pt>
                <c:pt idx="256">
                  <c:v>232049</c:v>
                </c:pt>
                <c:pt idx="257">
                  <c:v>232438</c:v>
                </c:pt>
                <c:pt idx="258">
                  <c:v>227776</c:v>
                </c:pt>
                <c:pt idx="259">
                  <c:v>229033</c:v>
                </c:pt>
                <c:pt idx="260">
                  <c:v>230474</c:v>
                </c:pt>
                <c:pt idx="261">
                  <c:v>231636</c:v>
                </c:pt>
                <c:pt idx="262">
                  <c:v>231829</c:v>
                </c:pt>
                <c:pt idx="263">
                  <c:v>227591</c:v>
                </c:pt>
                <c:pt idx="264">
                  <c:v>231832</c:v>
                </c:pt>
                <c:pt idx="265">
                  <c:v>232712</c:v>
                </c:pt>
                <c:pt idx="266">
                  <c:v>233052</c:v>
                </c:pt>
                <c:pt idx="267">
                  <c:v>233781</c:v>
                </c:pt>
                <c:pt idx="268">
                  <c:v>232471</c:v>
                </c:pt>
                <c:pt idx="269">
                  <c:v>232107</c:v>
                </c:pt>
                <c:pt idx="270">
                  <c:v>231176</c:v>
                </c:pt>
                <c:pt idx="271">
                  <c:v>232184</c:v>
                </c:pt>
                <c:pt idx="272">
                  <c:v>230842</c:v>
                </c:pt>
                <c:pt idx="273">
                  <c:v>232173</c:v>
                </c:pt>
                <c:pt idx="274">
                  <c:v>229208</c:v>
                </c:pt>
                <c:pt idx="275">
                  <c:v>226404</c:v>
                </c:pt>
                <c:pt idx="276">
                  <c:v>231913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F9-2B4B-B538-5207FFCEF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5436847"/>
        <c:axId val="1041955439"/>
      </c:lineChart>
      <c:dateAx>
        <c:axId val="965436847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955439"/>
        <c:crosses val="autoZero"/>
        <c:auto val="1"/>
        <c:lblOffset val="100"/>
        <c:baseTimeUnit val="months"/>
      </c:dateAx>
      <c:valAx>
        <c:axId val="1041955439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436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917874396135265E-2"/>
          <c:y val="1.6023347301450726E-2"/>
          <c:w val="0.93579710144927541"/>
          <c:h val="0.93578986509436868"/>
        </c:manualLayout>
      </c:layout>
      <c:areaChart>
        <c:grouping val="standard"/>
        <c:varyColors val="0"/>
        <c:ser>
          <c:idx val="0"/>
          <c:order val="0"/>
          <c:tx>
            <c:strRef>
              <c:f>'FRED Graph'!$I$239</c:f>
              <c:strCache>
                <c:ptCount val="1"/>
                <c:pt idx="0">
                  <c:v>Excess Savings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'FRED Graph'!$H$240:$H$286</c:f>
              <c:numCache>
                <c:formatCode>yyyy\-mm\-dd</c:formatCode>
                <c:ptCount val="47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</c:numCache>
            </c:numRef>
          </c:cat>
          <c:val>
            <c:numRef>
              <c:f>'FRED Graph'!$I$240:$I$286</c:f>
              <c:numCache>
                <c:formatCode>#,##0.0</c:formatCode>
                <c:ptCount val="47"/>
                <c:pt idx="0">
                  <c:v>0</c:v>
                </c:pt>
                <c:pt idx="1">
                  <c:v>4.0161833946910521</c:v>
                </c:pt>
                <c:pt idx="2">
                  <c:v>0.36308607399937498</c:v>
                </c:pt>
                <c:pt idx="3">
                  <c:v>-7.4947891059509626</c:v>
                </c:pt>
                <c:pt idx="4">
                  <c:v>-20.252972522547019</c:v>
                </c:pt>
                <c:pt idx="5">
                  <c:v>-35.917027987603433</c:v>
                </c:pt>
                <c:pt idx="6">
                  <c:v>-54.112552949493349</c:v>
                </c:pt>
                <c:pt idx="7">
                  <c:v>-66.875178696501578</c:v>
                </c:pt>
                <c:pt idx="8">
                  <c:v>-77.210570561406968</c:v>
                </c:pt>
                <c:pt idx="9">
                  <c:v>-87.564428127301625</c:v>
                </c:pt>
                <c:pt idx="10">
                  <c:v>-97.292485434654665</c:v>
                </c:pt>
                <c:pt idx="11">
                  <c:v>-118.91051118962733</c:v>
                </c:pt>
                <c:pt idx="12">
                  <c:v>-127.14430897364791</c:v>
                </c:pt>
                <c:pt idx="13">
                  <c:v>-130.70971745425351</c:v>
                </c:pt>
                <c:pt idx="14">
                  <c:v>-63.612610597206505</c:v>
                </c:pt>
                <c:pt idx="15">
                  <c:v>415.55110212010675</c:v>
                </c:pt>
                <c:pt idx="16">
                  <c:v>701.97547549398701</c:v>
                </c:pt>
                <c:pt idx="17">
                  <c:v>898.11452837843478</c:v>
                </c:pt>
                <c:pt idx="18">
                  <c:v>1080.2722434678587</c:v>
                </c:pt>
                <c:pt idx="19">
                  <c:v>1184.0825670784684</c:v>
                </c:pt>
                <c:pt idx="20">
                  <c:v>1272.3594089283465</c:v>
                </c:pt>
                <c:pt idx="21">
                  <c:v>1348.9066419161918</c:v>
                </c:pt>
                <c:pt idx="22">
                  <c:v>1409.3581018987243</c:v>
                </c:pt>
                <c:pt idx="23">
                  <c:v>1477.9075874667431</c:v>
                </c:pt>
                <c:pt idx="24">
                  <c:v>1690.6888597198329</c:v>
                </c:pt>
                <c:pt idx="25">
                  <c:v>1754.6756420397069</c:v>
                </c:pt>
                <c:pt idx="26">
                  <c:v>2153.0816198621797</c:v>
                </c:pt>
                <c:pt idx="27">
                  <c:v>2215.3404404477619</c:v>
                </c:pt>
                <c:pt idx="28">
                  <c:v>2225.5557126508675</c:v>
                </c:pt>
                <c:pt idx="29">
                  <c:v>2215.7010066876255</c:v>
                </c:pt>
                <c:pt idx="30">
                  <c:v>2218.9998539022899</c:v>
                </c:pt>
                <c:pt idx="31">
                  <c:v>2214.2257465322355</c:v>
                </c:pt>
                <c:pt idx="32">
                  <c:v>2175.7821374715322</c:v>
                </c:pt>
                <c:pt idx="33">
                  <c:v>2126.3924400330934</c:v>
                </c:pt>
                <c:pt idx="34">
                  <c:v>2073.780027709382</c:v>
                </c:pt>
                <c:pt idx="35">
                  <c:v>2026.3982339316747</c:v>
                </c:pt>
                <c:pt idx="36">
                  <c:v>1925.2303518278659</c:v>
                </c:pt>
                <c:pt idx="37">
                  <c:v>1819.7096339788109</c:v>
                </c:pt>
                <c:pt idx="38">
                  <c:v>1701.309292173195</c:v>
                </c:pt>
                <c:pt idx="39">
                  <c:v>1577.3024971609198</c:v>
                </c:pt>
                <c:pt idx="40">
                  <c:v>1448.6423784049998</c:v>
                </c:pt>
                <c:pt idx="41">
                  <c:v>1307.8620238319586</c:v>
                </c:pt>
                <c:pt idx="42">
                  <c:v>1173.4644795807151</c:v>
                </c:pt>
                <c:pt idx="43">
                  <c:v>1029.6527497499544</c:v>
                </c:pt>
                <c:pt idx="44">
                  <c:v>878.95979614396788</c:v>
                </c:pt>
                <c:pt idx="45">
                  <c:v>724.7985380169589</c:v>
                </c:pt>
                <c:pt idx="46">
                  <c:v>573.65185181580239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42-C04F-971F-4B39628E4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2262656"/>
        <c:axId val="1593926064"/>
      </c:areaChart>
      <c:dateAx>
        <c:axId val="155226265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3926064"/>
        <c:crosses val="autoZero"/>
        <c:auto val="1"/>
        <c:lblOffset val="100"/>
        <c:baseTimeUnit val="months"/>
      </c:dateAx>
      <c:valAx>
        <c:axId val="159392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2262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Sheet3!$J$7</c:f>
              <c:strCache>
                <c:ptCount val="1"/>
                <c:pt idx="0">
                  <c:v>value</c:v>
                </c:pt>
              </c:strCache>
            </c:strRef>
          </c:tx>
          <c:spPr>
            <a:ln w="3175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Sheet3!$I$8:$I$259</c:f>
              <c:numCache>
                <c:formatCode>m/d/yyyy</c:formatCode>
                <c:ptCount val="252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  <c:pt idx="239">
                  <c:v>44531</c:v>
                </c:pt>
                <c:pt idx="240">
                  <c:v>44562</c:v>
                </c:pt>
                <c:pt idx="241">
                  <c:v>44593</c:v>
                </c:pt>
                <c:pt idx="242">
                  <c:v>44621</c:v>
                </c:pt>
                <c:pt idx="243">
                  <c:v>44652</c:v>
                </c:pt>
                <c:pt idx="244">
                  <c:v>44682</c:v>
                </c:pt>
                <c:pt idx="245">
                  <c:v>44713</c:v>
                </c:pt>
                <c:pt idx="246">
                  <c:v>44743</c:v>
                </c:pt>
                <c:pt idx="247">
                  <c:v>44774</c:v>
                </c:pt>
                <c:pt idx="248">
                  <c:v>44805</c:v>
                </c:pt>
                <c:pt idx="249">
                  <c:v>44835</c:v>
                </c:pt>
                <c:pt idx="250">
                  <c:v>44866</c:v>
                </c:pt>
                <c:pt idx="251">
                  <c:v>44896</c:v>
                </c:pt>
              </c:numCache>
            </c:numRef>
          </c:cat>
          <c:val>
            <c:numRef>
              <c:f>Sheet3!$J$8:$J$259</c:f>
              <c:numCache>
                <c:formatCode>General</c:formatCode>
                <c:ptCount val="252"/>
                <c:pt idx="0">
                  <c:v>6106.6</c:v>
                </c:pt>
                <c:pt idx="1">
                  <c:v>6118.5</c:v>
                </c:pt>
                <c:pt idx="2">
                  <c:v>6126.4</c:v>
                </c:pt>
                <c:pt idx="3">
                  <c:v>6148</c:v>
                </c:pt>
                <c:pt idx="4">
                  <c:v>6159</c:v>
                </c:pt>
                <c:pt idx="5">
                  <c:v>6160.9</c:v>
                </c:pt>
                <c:pt idx="6">
                  <c:v>6183.7</c:v>
                </c:pt>
                <c:pt idx="7">
                  <c:v>6179.1</c:v>
                </c:pt>
                <c:pt idx="8">
                  <c:v>6180.3</c:v>
                </c:pt>
                <c:pt idx="9">
                  <c:v>6216.1</c:v>
                </c:pt>
                <c:pt idx="10">
                  <c:v>6215.4</c:v>
                </c:pt>
                <c:pt idx="11">
                  <c:v>6230.2</c:v>
                </c:pt>
                <c:pt idx="12">
                  <c:v>6250</c:v>
                </c:pt>
                <c:pt idx="13">
                  <c:v>6245.6</c:v>
                </c:pt>
                <c:pt idx="14">
                  <c:v>6251.1</c:v>
                </c:pt>
                <c:pt idx="15">
                  <c:v>6266.9</c:v>
                </c:pt>
                <c:pt idx="16">
                  <c:v>6291</c:v>
                </c:pt>
                <c:pt idx="17">
                  <c:v>6298.9</c:v>
                </c:pt>
                <c:pt idx="18">
                  <c:v>6320</c:v>
                </c:pt>
                <c:pt idx="19">
                  <c:v>6333.8</c:v>
                </c:pt>
                <c:pt idx="20">
                  <c:v>6327.9</c:v>
                </c:pt>
                <c:pt idx="21">
                  <c:v>6348.8</c:v>
                </c:pt>
                <c:pt idx="22">
                  <c:v>6361.4</c:v>
                </c:pt>
                <c:pt idx="23">
                  <c:v>6380.4</c:v>
                </c:pt>
                <c:pt idx="24">
                  <c:v>6401.2</c:v>
                </c:pt>
                <c:pt idx="25">
                  <c:v>6421.3</c:v>
                </c:pt>
                <c:pt idx="26">
                  <c:v>6426.3</c:v>
                </c:pt>
                <c:pt idx="27">
                  <c:v>6446.3</c:v>
                </c:pt>
                <c:pt idx="28">
                  <c:v>6455.7</c:v>
                </c:pt>
                <c:pt idx="29">
                  <c:v>6473.2</c:v>
                </c:pt>
                <c:pt idx="30">
                  <c:v>6507.1</c:v>
                </c:pt>
                <c:pt idx="31">
                  <c:v>6521.2</c:v>
                </c:pt>
                <c:pt idx="32">
                  <c:v>6550.8</c:v>
                </c:pt>
                <c:pt idx="33">
                  <c:v>6572.3</c:v>
                </c:pt>
                <c:pt idx="34">
                  <c:v>6590.2</c:v>
                </c:pt>
                <c:pt idx="35">
                  <c:v>6616.1</c:v>
                </c:pt>
                <c:pt idx="36">
                  <c:v>6608</c:v>
                </c:pt>
                <c:pt idx="37">
                  <c:v>6630.2</c:v>
                </c:pt>
                <c:pt idx="38">
                  <c:v>6651.8</c:v>
                </c:pt>
                <c:pt idx="39">
                  <c:v>6667.7</c:v>
                </c:pt>
                <c:pt idx="40">
                  <c:v>6687.1</c:v>
                </c:pt>
                <c:pt idx="41">
                  <c:v>6715.9</c:v>
                </c:pt>
                <c:pt idx="42">
                  <c:v>6729.5</c:v>
                </c:pt>
                <c:pt idx="43">
                  <c:v>6741.6</c:v>
                </c:pt>
                <c:pt idx="44">
                  <c:v>6752.6</c:v>
                </c:pt>
                <c:pt idx="45">
                  <c:v>6748</c:v>
                </c:pt>
                <c:pt idx="46">
                  <c:v>6768.1</c:v>
                </c:pt>
                <c:pt idx="47">
                  <c:v>6788.2</c:v>
                </c:pt>
                <c:pt idx="48">
                  <c:v>6776.3</c:v>
                </c:pt>
                <c:pt idx="49">
                  <c:v>6808.4</c:v>
                </c:pt>
                <c:pt idx="50">
                  <c:v>6834.5</c:v>
                </c:pt>
                <c:pt idx="51">
                  <c:v>6840.2</c:v>
                </c:pt>
                <c:pt idx="52">
                  <c:v>6864</c:v>
                </c:pt>
                <c:pt idx="53">
                  <c:v>6861.9</c:v>
                </c:pt>
                <c:pt idx="54">
                  <c:v>6883.6</c:v>
                </c:pt>
                <c:pt idx="55">
                  <c:v>6883.2</c:v>
                </c:pt>
                <c:pt idx="56">
                  <c:v>6905.1</c:v>
                </c:pt>
                <c:pt idx="57">
                  <c:v>6929.3</c:v>
                </c:pt>
                <c:pt idx="58">
                  <c:v>6938.8</c:v>
                </c:pt>
                <c:pt idx="59">
                  <c:v>6951.9</c:v>
                </c:pt>
                <c:pt idx="60">
                  <c:v>6971.3</c:v>
                </c:pt>
                <c:pt idx="61">
                  <c:v>6985.1</c:v>
                </c:pt>
                <c:pt idx="62">
                  <c:v>6982.7</c:v>
                </c:pt>
                <c:pt idx="63">
                  <c:v>6997</c:v>
                </c:pt>
                <c:pt idx="64">
                  <c:v>6991.2</c:v>
                </c:pt>
                <c:pt idx="65">
                  <c:v>7008.9</c:v>
                </c:pt>
                <c:pt idx="66">
                  <c:v>7021.3</c:v>
                </c:pt>
                <c:pt idx="67">
                  <c:v>7064.5</c:v>
                </c:pt>
                <c:pt idx="68">
                  <c:v>7055.7</c:v>
                </c:pt>
                <c:pt idx="69">
                  <c:v>7065.5</c:v>
                </c:pt>
                <c:pt idx="70">
                  <c:v>7086.9</c:v>
                </c:pt>
                <c:pt idx="71">
                  <c:v>7094.4</c:v>
                </c:pt>
                <c:pt idx="72">
                  <c:v>7121.4</c:v>
                </c:pt>
                <c:pt idx="73">
                  <c:v>7127.6</c:v>
                </c:pt>
                <c:pt idx="74">
                  <c:v>7137.5</c:v>
                </c:pt>
                <c:pt idx="75">
                  <c:v>7156.6</c:v>
                </c:pt>
                <c:pt idx="76">
                  <c:v>7165.8</c:v>
                </c:pt>
                <c:pt idx="77">
                  <c:v>7169.7</c:v>
                </c:pt>
                <c:pt idx="78">
                  <c:v>7161.8</c:v>
                </c:pt>
                <c:pt idx="79">
                  <c:v>7149.2</c:v>
                </c:pt>
                <c:pt idx="80">
                  <c:v>7161.8</c:v>
                </c:pt>
                <c:pt idx="81">
                  <c:v>7179.7</c:v>
                </c:pt>
                <c:pt idx="82">
                  <c:v>7168.7</c:v>
                </c:pt>
                <c:pt idx="83">
                  <c:v>7159.5</c:v>
                </c:pt>
                <c:pt idx="84">
                  <c:v>7157.3</c:v>
                </c:pt>
                <c:pt idx="85">
                  <c:v>7132.9</c:v>
                </c:pt>
                <c:pt idx="86">
                  <c:v>7133.1</c:v>
                </c:pt>
                <c:pt idx="87">
                  <c:v>7119.4</c:v>
                </c:pt>
                <c:pt idx="88">
                  <c:v>7102.2</c:v>
                </c:pt>
                <c:pt idx="89">
                  <c:v>7110.2</c:v>
                </c:pt>
                <c:pt idx="90">
                  <c:v>7113.7</c:v>
                </c:pt>
                <c:pt idx="91">
                  <c:v>7126.4</c:v>
                </c:pt>
                <c:pt idx="92">
                  <c:v>7126.7</c:v>
                </c:pt>
                <c:pt idx="93">
                  <c:v>7125.5</c:v>
                </c:pt>
                <c:pt idx="94">
                  <c:v>7107.1</c:v>
                </c:pt>
                <c:pt idx="95">
                  <c:v>7154.4</c:v>
                </c:pt>
                <c:pt idx="96">
                  <c:v>7147.4</c:v>
                </c:pt>
                <c:pt idx="97">
                  <c:v>7173.6</c:v>
                </c:pt>
                <c:pt idx="98">
                  <c:v>7172.9</c:v>
                </c:pt>
                <c:pt idx="99">
                  <c:v>7184.7</c:v>
                </c:pt>
                <c:pt idx="100">
                  <c:v>7222.3</c:v>
                </c:pt>
                <c:pt idx="101">
                  <c:v>7232.2</c:v>
                </c:pt>
                <c:pt idx="102">
                  <c:v>7258.3</c:v>
                </c:pt>
                <c:pt idx="103">
                  <c:v>7267.5</c:v>
                </c:pt>
                <c:pt idx="104">
                  <c:v>7263.8</c:v>
                </c:pt>
                <c:pt idx="105">
                  <c:v>7265.9</c:v>
                </c:pt>
                <c:pt idx="106">
                  <c:v>7280.7</c:v>
                </c:pt>
                <c:pt idx="107">
                  <c:v>7295.6</c:v>
                </c:pt>
                <c:pt idx="108">
                  <c:v>7293.1</c:v>
                </c:pt>
                <c:pt idx="109">
                  <c:v>7299.1</c:v>
                </c:pt>
                <c:pt idx="110">
                  <c:v>7320.6</c:v>
                </c:pt>
                <c:pt idx="111">
                  <c:v>7314.7</c:v>
                </c:pt>
                <c:pt idx="112">
                  <c:v>7332</c:v>
                </c:pt>
                <c:pt idx="113">
                  <c:v>7339</c:v>
                </c:pt>
                <c:pt idx="114">
                  <c:v>7362.8</c:v>
                </c:pt>
                <c:pt idx="115">
                  <c:v>7362.1</c:v>
                </c:pt>
                <c:pt idx="116">
                  <c:v>7356.4</c:v>
                </c:pt>
                <c:pt idx="117">
                  <c:v>7361.8</c:v>
                </c:pt>
                <c:pt idx="118">
                  <c:v>7349.4</c:v>
                </c:pt>
                <c:pt idx="119">
                  <c:v>7349</c:v>
                </c:pt>
                <c:pt idx="120">
                  <c:v>7364.8</c:v>
                </c:pt>
                <c:pt idx="121">
                  <c:v>7396.3</c:v>
                </c:pt>
                <c:pt idx="122">
                  <c:v>7399.2</c:v>
                </c:pt>
                <c:pt idx="123">
                  <c:v>7409.1</c:v>
                </c:pt>
                <c:pt idx="124">
                  <c:v>7406.2</c:v>
                </c:pt>
                <c:pt idx="125">
                  <c:v>7405.3</c:v>
                </c:pt>
                <c:pt idx="126">
                  <c:v>7419.5</c:v>
                </c:pt>
                <c:pt idx="127">
                  <c:v>7404.3</c:v>
                </c:pt>
                <c:pt idx="128">
                  <c:v>7416.1</c:v>
                </c:pt>
                <c:pt idx="129">
                  <c:v>7424.2</c:v>
                </c:pt>
                <c:pt idx="130">
                  <c:v>7438.5</c:v>
                </c:pt>
                <c:pt idx="131">
                  <c:v>7431.9</c:v>
                </c:pt>
                <c:pt idx="132">
                  <c:v>7421.3</c:v>
                </c:pt>
                <c:pt idx="133">
                  <c:v>7425</c:v>
                </c:pt>
                <c:pt idx="134">
                  <c:v>7438.2</c:v>
                </c:pt>
                <c:pt idx="135">
                  <c:v>7439.5</c:v>
                </c:pt>
                <c:pt idx="136">
                  <c:v>7441.1</c:v>
                </c:pt>
                <c:pt idx="137">
                  <c:v>7447.3</c:v>
                </c:pt>
                <c:pt idx="138">
                  <c:v>7440.5</c:v>
                </c:pt>
                <c:pt idx="139">
                  <c:v>7460.4</c:v>
                </c:pt>
                <c:pt idx="140">
                  <c:v>7473.1</c:v>
                </c:pt>
                <c:pt idx="141">
                  <c:v>7493.6</c:v>
                </c:pt>
                <c:pt idx="142">
                  <c:v>7518.8</c:v>
                </c:pt>
                <c:pt idx="143">
                  <c:v>7525.2</c:v>
                </c:pt>
                <c:pt idx="144">
                  <c:v>7521.2</c:v>
                </c:pt>
                <c:pt idx="145">
                  <c:v>7521.3</c:v>
                </c:pt>
                <c:pt idx="146">
                  <c:v>7550.8</c:v>
                </c:pt>
                <c:pt idx="147">
                  <c:v>7552.6</c:v>
                </c:pt>
                <c:pt idx="148">
                  <c:v>7566.7</c:v>
                </c:pt>
                <c:pt idx="149">
                  <c:v>7588.9</c:v>
                </c:pt>
                <c:pt idx="150">
                  <c:v>7601.5</c:v>
                </c:pt>
                <c:pt idx="151">
                  <c:v>7650.2</c:v>
                </c:pt>
                <c:pt idx="152">
                  <c:v>7661.3</c:v>
                </c:pt>
                <c:pt idx="153">
                  <c:v>7706.4</c:v>
                </c:pt>
                <c:pt idx="154">
                  <c:v>7712.5</c:v>
                </c:pt>
                <c:pt idx="155">
                  <c:v>7725.2</c:v>
                </c:pt>
                <c:pt idx="156">
                  <c:v>7737.3</c:v>
                </c:pt>
                <c:pt idx="157">
                  <c:v>7755.5</c:v>
                </c:pt>
                <c:pt idx="158">
                  <c:v>7747.8</c:v>
                </c:pt>
                <c:pt idx="159">
                  <c:v>7771</c:v>
                </c:pt>
                <c:pt idx="160">
                  <c:v>7788</c:v>
                </c:pt>
                <c:pt idx="161">
                  <c:v>7797.3</c:v>
                </c:pt>
                <c:pt idx="162">
                  <c:v>7816.2</c:v>
                </c:pt>
                <c:pt idx="163">
                  <c:v>7833.5</c:v>
                </c:pt>
                <c:pt idx="164">
                  <c:v>7845</c:v>
                </c:pt>
                <c:pt idx="165">
                  <c:v>7868.2</c:v>
                </c:pt>
                <c:pt idx="166">
                  <c:v>7865</c:v>
                </c:pt>
                <c:pt idx="167">
                  <c:v>7892.3</c:v>
                </c:pt>
                <c:pt idx="168">
                  <c:v>7907.1</c:v>
                </c:pt>
                <c:pt idx="169">
                  <c:v>7941.7</c:v>
                </c:pt>
                <c:pt idx="170">
                  <c:v>7920.6</c:v>
                </c:pt>
                <c:pt idx="171">
                  <c:v>7945.5</c:v>
                </c:pt>
                <c:pt idx="172">
                  <c:v>7947.2</c:v>
                </c:pt>
                <c:pt idx="173">
                  <c:v>7957.6</c:v>
                </c:pt>
                <c:pt idx="174">
                  <c:v>7969.9</c:v>
                </c:pt>
                <c:pt idx="175">
                  <c:v>7975.8</c:v>
                </c:pt>
                <c:pt idx="176">
                  <c:v>8000.6</c:v>
                </c:pt>
                <c:pt idx="177">
                  <c:v>7993.4</c:v>
                </c:pt>
                <c:pt idx="178">
                  <c:v>8017.7</c:v>
                </c:pt>
                <c:pt idx="179">
                  <c:v>8045.3</c:v>
                </c:pt>
                <c:pt idx="180">
                  <c:v>8063.7</c:v>
                </c:pt>
                <c:pt idx="181">
                  <c:v>8053.3</c:v>
                </c:pt>
                <c:pt idx="182">
                  <c:v>8097.3</c:v>
                </c:pt>
                <c:pt idx="183">
                  <c:v>8074.5</c:v>
                </c:pt>
                <c:pt idx="184">
                  <c:v>8080.6</c:v>
                </c:pt>
                <c:pt idx="185">
                  <c:v>8085.1</c:v>
                </c:pt>
                <c:pt idx="186">
                  <c:v>8100.2</c:v>
                </c:pt>
                <c:pt idx="187">
                  <c:v>8104.8</c:v>
                </c:pt>
                <c:pt idx="188">
                  <c:v>8117.2</c:v>
                </c:pt>
                <c:pt idx="189">
                  <c:v>8126.6</c:v>
                </c:pt>
                <c:pt idx="190">
                  <c:v>8149</c:v>
                </c:pt>
                <c:pt idx="191">
                  <c:v>8200.7999999999993</c:v>
                </c:pt>
                <c:pt idx="192">
                  <c:v>8215.2000000000007</c:v>
                </c:pt>
                <c:pt idx="193">
                  <c:v>8214.1</c:v>
                </c:pt>
                <c:pt idx="194">
                  <c:v>8252.2000000000007</c:v>
                </c:pt>
                <c:pt idx="195">
                  <c:v>8275.9</c:v>
                </c:pt>
                <c:pt idx="196">
                  <c:v>8270.9</c:v>
                </c:pt>
                <c:pt idx="197">
                  <c:v>8310.6</c:v>
                </c:pt>
                <c:pt idx="198">
                  <c:v>8319.6</c:v>
                </c:pt>
                <c:pt idx="199">
                  <c:v>8341.5</c:v>
                </c:pt>
                <c:pt idx="200">
                  <c:v>8330.5</c:v>
                </c:pt>
                <c:pt idx="201">
                  <c:v>8361.5</c:v>
                </c:pt>
                <c:pt idx="202">
                  <c:v>8358.1</c:v>
                </c:pt>
                <c:pt idx="203">
                  <c:v>8339.4</c:v>
                </c:pt>
                <c:pt idx="204">
                  <c:v>8348.7999999999993</c:v>
                </c:pt>
                <c:pt idx="205">
                  <c:v>8360.1</c:v>
                </c:pt>
                <c:pt idx="206">
                  <c:v>8386.4</c:v>
                </c:pt>
                <c:pt idx="207">
                  <c:v>8377.9</c:v>
                </c:pt>
                <c:pt idx="208">
                  <c:v>8390.7999999999993</c:v>
                </c:pt>
                <c:pt idx="209">
                  <c:v>8408.7000000000007</c:v>
                </c:pt>
                <c:pt idx="210">
                  <c:v>8419.1</c:v>
                </c:pt>
                <c:pt idx="211">
                  <c:v>8445.2999999999993</c:v>
                </c:pt>
                <c:pt idx="212">
                  <c:v>8459.1</c:v>
                </c:pt>
                <c:pt idx="213">
                  <c:v>8471.1</c:v>
                </c:pt>
                <c:pt idx="214">
                  <c:v>8492.5</c:v>
                </c:pt>
                <c:pt idx="215">
                  <c:v>8492.7000000000007</c:v>
                </c:pt>
                <c:pt idx="216">
                  <c:v>8531.1</c:v>
                </c:pt>
                <c:pt idx="217">
                  <c:v>8546.7999999999993</c:v>
                </c:pt>
                <c:pt idx="218">
                  <c:v>7794.1</c:v>
                </c:pt>
                <c:pt idx="219">
                  <c:v>6894.5</c:v>
                </c:pt>
                <c:pt idx="220">
                  <c:v>7276.3</c:v>
                </c:pt>
                <c:pt idx="221">
                  <c:v>7682.6</c:v>
                </c:pt>
                <c:pt idx="222">
                  <c:v>7790.6</c:v>
                </c:pt>
                <c:pt idx="223">
                  <c:v>7886.6</c:v>
                </c:pt>
                <c:pt idx="224">
                  <c:v>7971.6</c:v>
                </c:pt>
                <c:pt idx="225">
                  <c:v>8013.8</c:v>
                </c:pt>
                <c:pt idx="226">
                  <c:v>7990.2</c:v>
                </c:pt>
                <c:pt idx="227">
                  <c:v>7977.7</c:v>
                </c:pt>
                <c:pt idx="228">
                  <c:v>8036</c:v>
                </c:pt>
                <c:pt idx="229">
                  <c:v>8015.2</c:v>
                </c:pt>
                <c:pt idx="230">
                  <c:v>8165.9</c:v>
                </c:pt>
                <c:pt idx="231">
                  <c:v>8240.6</c:v>
                </c:pt>
                <c:pt idx="232">
                  <c:v>8302.7999999999993</c:v>
                </c:pt>
                <c:pt idx="233">
                  <c:v>8385.2000000000007</c:v>
                </c:pt>
                <c:pt idx="234">
                  <c:v>8451.7000000000007</c:v>
                </c:pt>
                <c:pt idx="235">
                  <c:v>8500.2000000000007</c:v>
                </c:pt>
                <c:pt idx="236">
                  <c:v>8531.1</c:v>
                </c:pt>
                <c:pt idx="237">
                  <c:v>8568</c:v>
                </c:pt>
                <c:pt idx="238">
                  <c:v>8571</c:v>
                </c:pt>
                <c:pt idx="239">
                  <c:v>8565.7999999999993</c:v>
                </c:pt>
                <c:pt idx="240">
                  <c:v>8550.1</c:v>
                </c:pt>
                <c:pt idx="241">
                  <c:v>8621.2000000000007</c:v>
                </c:pt>
                <c:pt idx="242">
                  <c:v>8667.6</c:v>
                </c:pt>
                <c:pt idx="243">
                  <c:v>8681.2999999999993</c:v>
                </c:pt>
                <c:pt idx="244">
                  <c:v>8715.6</c:v>
                </c:pt>
                <c:pt idx="245">
                  <c:v>8732.1</c:v>
                </c:pt>
                <c:pt idx="246">
                  <c:v>8746.4</c:v>
                </c:pt>
                <c:pt idx="247">
                  <c:v>8799.6</c:v>
                </c:pt>
                <c:pt idx="248">
                  <c:v>8819.1</c:v>
                </c:pt>
                <c:pt idx="249">
                  <c:v>8834.1</c:v>
                </c:pt>
                <c:pt idx="250">
                  <c:v>8849.9</c:v>
                </c:pt>
                <c:pt idx="251">
                  <c:v>8849.9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2F-7945-91E9-A058582EF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9319632"/>
        <c:axId val="1529230928"/>
      </c:lineChart>
      <c:dateAx>
        <c:axId val="152931963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230928"/>
        <c:crosses val="autoZero"/>
        <c:auto val="1"/>
        <c:lblOffset val="100"/>
        <c:baseTimeUnit val="months"/>
      </c:dateAx>
      <c:valAx>
        <c:axId val="1529230928"/>
        <c:scaling>
          <c:orientation val="minMax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31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accent6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Sheet3!$F$7</c:f>
              <c:strCache>
                <c:ptCount val="1"/>
                <c:pt idx="0">
                  <c:v>value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Sheet3!$E$8:$E$259</c:f>
              <c:numCache>
                <c:formatCode>m/d/yyyy</c:formatCode>
                <c:ptCount val="252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  <c:pt idx="239">
                  <c:v>44531</c:v>
                </c:pt>
                <c:pt idx="240">
                  <c:v>44562</c:v>
                </c:pt>
                <c:pt idx="241">
                  <c:v>44593</c:v>
                </c:pt>
                <c:pt idx="242">
                  <c:v>44621</c:v>
                </c:pt>
                <c:pt idx="243">
                  <c:v>44652</c:v>
                </c:pt>
                <c:pt idx="244">
                  <c:v>44682</c:v>
                </c:pt>
                <c:pt idx="245">
                  <c:v>44713</c:v>
                </c:pt>
                <c:pt idx="246">
                  <c:v>44743</c:v>
                </c:pt>
                <c:pt idx="247">
                  <c:v>44774</c:v>
                </c:pt>
                <c:pt idx="248">
                  <c:v>44805</c:v>
                </c:pt>
                <c:pt idx="249">
                  <c:v>44835</c:v>
                </c:pt>
                <c:pt idx="250">
                  <c:v>44866</c:v>
                </c:pt>
                <c:pt idx="251">
                  <c:v>44896</c:v>
                </c:pt>
              </c:numCache>
            </c:numRef>
          </c:cat>
          <c:val>
            <c:numRef>
              <c:f>Sheet3!$F$8:$F$259</c:f>
              <c:numCache>
                <c:formatCode>General</c:formatCode>
                <c:ptCount val="252"/>
                <c:pt idx="0">
                  <c:v>2908.5</c:v>
                </c:pt>
                <c:pt idx="1">
                  <c:v>2930.7</c:v>
                </c:pt>
                <c:pt idx="2">
                  <c:v>2922.2</c:v>
                </c:pt>
                <c:pt idx="3">
                  <c:v>2947.6</c:v>
                </c:pt>
                <c:pt idx="4">
                  <c:v>2906.1</c:v>
                </c:pt>
                <c:pt idx="5">
                  <c:v>2932.2</c:v>
                </c:pt>
                <c:pt idx="6">
                  <c:v>2967.4</c:v>
                </c:pt>
                <c:pt idx="7">
                  <c:v>2983.5</c:v>
                </c:pt>
                <c:pt idx="8">
                  <c:v>2943.5</c:v>
                </c:pt>
                <c:pt idx="9">
                  <c:v>2946.1</c:v>
                </c:pt>
                <c:pt idx="10">
                  <c:v>2970.7</c:v>
                </c:pt>
                <c:pt idx="11">
                  <c:v>3013</c:v>
                </c:pt>
                <c:pt idx="12">
                  <c:v>2994.1</c:v>
                </c:pt>
                <c:pt idx="13">
                  <c:v>2970.4</c:v>
                </c:pt>
                <c:pt idx="14">
                  <c:v>3014.4</c:v>
                </c:pt>
                <c:pt idx="15">
                  <c:v>3040.8</c:v>
                </c:pt>
                <c:pt idx="16">
                  <c:v>3047.1</c:v>
                </c:pt>
                <c:pt idx="17">
                  <c:v>3086.7</c:v>
                </c:pt>
                <c:pt idx="18">
                  <c:v>3107.3</c:v>
                </c:pt>
                <c:pt idx="19">
                  <c:v>3173</c:v>
                </c:pt>
                <c:pt idx="20">
                  <c:v>3152.3</c:v>
                </c:pt>
                <c:pt idx="21">
                  <c:v>3147.7</c:v>
                </c:pt>
                <c:pt idx="22">
                  <c:v>3187.6</c:v>
                </c:pt>
                <c:pt idx="23">
                  <c:v>3182.1</c:v>
                </c:pt>
                <c:pt idx="24">
                  <c:v>3192.5</c:v>
                </c:pt>
                <c:pt idx="25">
                  <c:v>3192.5</c:v>
                </c:pt>
                <c:pt idx="26">
                  <c:v>3239.7</c:v>
                </c:pt>
                <c:pt idx="27">
                  <c:v>3214</c:v>
                </c:pt>
                <c:pt idx="28">
                  <c:v>3253.5</c:v>
                </c:pt>
                <c:pt idx="29">
                  <c:v>3190.4</c:v>
                </c:pt>
                <c:pt idx="30">
                  <c:v>3239.4</c:v>
                </c:pt>
                <c:pt idx="31">
                  <c:v>3260.6</c:v>
                </c:pt>
                <c:pt idx="32">
                  <c:v>3293.2</c:v>
                </c:pt>
                <c:pt idx="33">
                  <c:v>3295.4</c:v>
                </c:pt>
                <c:pt idx="34">
                  <c:v>3295.8</c:v>
                </c:pt>
                <c:pt idx="35">
                  <c:v>3333.2</c:v>
                </c:pt>
                <c:pt idx="36">
                  <c:v>3320.9</c:v>
                </c:pt>
                <c:pt idx="37">
                  <c:v>3342.2</c:v>
                </c:pt>
                <c:pt idx="38">
                  <c:v>3337.2</c:v>
                </c:pt>
                <c:pt idx="39">
                  <c:v>3384.3</c:v>
                </c:pt>
                <c:pt idx="40">
                  <c:v>3353.2</c:v>
                </c:pt>
                <c:pt idx="41">
                  <c:v>3410.6</c:v>
                </c:pt>
                <c:pt idx="42">
                  <c:v>3467.2</c:v>
                </c:pt>
                <c:pt idx="43">
                  <c:v>3412.8</c:v>
                </c:pt>
                <c:pt idx="44">
                  <c:v>3364.8</c:v>
                </c:pt>
                <c:pt idx="45">
                  <c:v>3394.7</c:v>
                </c:pt>
                <c:pt idx="46">
                  <c:v>3404.6</c:v>
                </c:pt>
                <c:pt idx="47">
                  <c:v>3423.9</c:v>
                </c:pt>
                <c:pt idx="48">
                  <c:v>3486</c:v>
                </c:pt>
                <c:pt idx="49">
                  <c:v>3476.3</c:v>
                </c:pt>
                <c:pt idx="50">
                  <c:v>3472.5</c:v>
                </c:pt>
                <c:pt idx="51">
                  <c:v>3484.7</c:v>
                </c:pt>
                <c:pt idx="52">
                  <c:v>3478.9</c:v>
                </c:pt>
                <c:pt idx="53">
                  <c:v>3486.4</c:v>
                </c:pt>
                <c:pt idx="54">
                  <c:v>3522.2</c:v>
                </c:pt>
                <c:pt idx="55">
                  <c:v>3489.2</c:v>
                </c:pt>
                <c:pt idx="56">
                  <c:v>3530.5</c:v>
                </c:pt>
                <c:pt idx="57">
                  <c:v>3551.3</c:v>
                </c:pt>
                <c:pt idx="58">
                  <c:v>3545.7</c:v>
                </c:pt>
                <c:pt idx="59">
                  <c:v>3592.6</c:v>
                </c:pt>
                <c:pt idx="60">
                  <c:v>3594.2</c:v>
                </c:pt>
                <c:pt idx="61">
                  <c:v>3578.2</c:v>
                </c:pt>
                <c:pt idx="62">
                  <c:v>3592.2</c:v>
                </c:pt>
                <c:pt idx="63">
                  <c:v>3588.3</c:v>
                </c:pt>
                <c:pt idx="64">
                  <c:v>3609.1</c:v>
                </c:pt>
                <c:pt idx="65">
                  <c:v>3592.5</c:v>
                </c:pt>
                <c:pt idx="66">
                  <c:v>3612.1</c:v>
                </c:pt>
                <c:pt idx="67">
                  <c:v>3614.1</c:v>
                </c:pt>
                <c:pt idx="68">
                  <c:v>3631.6</c:v>
                </c:pt>
                <c:pt idx="69">
                  <c:v>3630.3</c:v>
                </c:pt>
                <c:pt idx="70">
                  <c:v>3631.4</c:v>
                </c:pt>
                <c:pt idx="71">
                  <c:v>3617.5</c:v>
                </c:pt>
                <c:pt idx="72">
                  <c:v>3589.6</c:v>
                </c:pt>
                <c:pt idx="73">
                  <c:v>3547.2</c:v>
                </c:pt>
                <c:pt idx="74">
                  <c:v>3563.7</c:v>
                </c:pt>
                <c:pt idx="75">
                  <c:v>3562.1</c:v>
                </c:pt>
                <c:pt idx="76">
                  <c:v>3572.7</c:v>
                </c:pt>
                <c:pt idx="77">
                  <c:v>3549.6</c:v>
                </c:pt>
                <c:pt idx="78">
                  <c:v>3506.9</c:v>
                </c:pt>
                <c:pt idx="79">
                  <c:v>3517.5</c:v>
                </c:pt>
                <c:pt idx="80">
                  <c:v>3436.1</c:v>
                </c:pt>
                <c:pt idx="81">
                  <c:v>3402.4</c:v>
                </c:pt>
                <c:pt idx="82">
                  <c:v>3380.6</c:v>
                </c:pt>
                <c:pt idx="83">
                  <c:v>3358.6</c:v>
                </c:pt>
                <c:pt idx="84">
                  <c:v>3408.9</c:v>
                </c:pt>
                <c:pt idx="85">
                  <c:v>3389.8</c:v>
                </c:pt>
                <c:pt idx="86">
                  <c:v>3345.5</c:v>
                </c:pt>
                <c:pt idx="87">
                  <c:v>3343.4</c:v>
                </c:pt>
                <c:pt idx="88">
                  <c:v>3370.4</c:v>
                </c:pt>
                <c:pt idx="89">
                  <c:v>3365.1</c:v>
                </c:pt>
                <c:pt idx="90">
                  <c:v>3396.4</c:v>
                </c:pt>
                <c:pt idx="91">
                  <c:v>3478.1</c:v>
                </c:pt>
                <c:pt idx="92">
                  <c:v>3380.2</c:v>
                </c:pt>
                <c:pt idx="93">
                  <c:v>3393.2</c:v>
                </c:pt>
                <c:pt idx="94">
                  <c:v>3394.8</c:v>
                </c:pt>
                <c:pt idx="95">
                  <c:v>3411.7</c:v>
                </c:pt>
                <c:pt idx="96">
                  <c:v>3399.4</c:v>
                </c:pt>
                <c:pt idx="97">
                  <c:v>3412.8</c:v>
                </c:pt>
                <c:pt idx="98">
                  <c:v>3464.2</c:v>
                </c:pt>
                <c:pt idx="99">
                  <c:v>3474.3</c:v>
                </c:pt>
                <c:pt idx="100">
                  <c:v>3463.1</c:v>
                </c:pt>
                <c:pt idx="101">
                  <c:v>3479.2</c:v>
                </c:pt>
                <c:pt idx="102">
                  <c:v>3482.4</c:v>
                </c:pt>
                <c:pt idx="103">
                  <c:v>3499.2</c:v>
                </c:pt>
                <c:pt idx="104">
                  <c:v>3513.3</c:v>
                </c:pt>
                <c:pt idx="105">
                  <c:v>3538.7</c:v>
                </c:pt>
                <c:pt idx="106">
                  <c:v>3551.4</c:v>
                </c:pt>
                <c:pt idx="107">
                  <c:v>3550.7</c:v>
                </c:pt>
                <c:pt idx="108">
                  <c:v>3565.3</c:v>
                </c:pt>
                <c:pt idx="109">
                  <c:v>3556.3</c:v>
                </c:pt>
                <c:pt idx="110">
                  <c:v>3572.3</c:v>
                </c:pt>
                <c:pt idx="111">
                  <c:v>3565.2</c:v>
                </c:pt>
                <c:pt idx="112">
                  <c:v>3535.6</c:v>
                </c:pt>
                <c:pt idx="113">
                  <c:v>3553.6</c:v>
                </c:pt>
                <c:pt idx="114">
                  <c:v>3548.9</c:v>
                </c:pt>
                <c:pt idx="115">
                  <c:v>3542.9</c:v>
                </c:pt>
                <c:pt idx="116">
                  <c:v>3566.4</c:v>
                </c:pt>
                <c:pt idx="117">
                  <c:v>3580.6</c:v>
                </c:pt>
                <c:pt idx="118">
                  <c:v>3574.7</c:v>
                </c:pt>
                <c:pt idx="119">
                  <c:v>3580</c:v>
                </c:pt>
                <c:pt idx="120">
                  <c:v>3606.3</c:v>
                </c:pt>
                <c:pt idx="121">
                  <c:v>3641.1</c:v>
                </c:pt>
                <c:pt idx="122">
                  <c:v>3623.9</c:v>
                </c:pt>
                <c:pt idx="123">
                  <c:v>3624.3</c:v>
                </c:pt>
                <c:pt idx="124">
                  <c:v>3627.8</c:v>
                </c:pt>
                <c:pt idx="125">
                  <c:v>3617.2</c:v>
                </c:pt>
                <c:pt idx="126">
                  <c:v>3626.2</c:v>
                </c:pt>
                <c:pt idx="127">
                  <c:v>3643.6</c:v>
                </c:pt>
                <c:pt idx="128">
                  <c:v>3647.4</c:v>
                </c:pt>
                <c:pt idx="129">
                  <c:v>3638.5</c:v>
                </c:pt>
                <c:pt idx="130">
                  <c:v>3672.5</c:v>
                </c:pt>
                <c:pt idx="131">
                  <c:v>3683.9</c:v>
                </c:pt>
                <c:pt idx="132">
                  <c:v>3737.6</c:v>
                </c:pt>
                <c:pt idx="133">
                  <c:v>3729.1</c:v>
                </c:pt>
                <c:pt idx="134">
                  <c:v>3717.2</c:v>
                </c:pt>
                <c:pt idx="135">
                  <c:v>3715.1</c:v>
                </c:pt>
                <c:pt idx="136">
                  <c:v>3742.1</c:v>
                </c:pt>
                <c:pt idx="137">
                  <c:v>3734.8</c:v>
                </c:pt>
                <c:pt idx="138">
                  <c:v>3756</c:v>
                </c:pt>
                <c:pt idx="139">
                  <c:v>3748.3</c:v>
                </c:pt>
                <c:pt idx="140">
                  <c:v>3767.9</c:v>
                </c:pt>
                <c:pt idx="141">
                  <c:v>3778.8</c:v>
                </c:pt>
                <c:pt idx="142">
                  <c:v>3801.1</c:v>
                </c:pt>
                <c:pt idx="143">
                  <c:v>3798.6</c:v>
                </c:pt>
                <c:pt idx="144">
                  <c:v>3766</c:v>
                </c:pt>
                <c:pt idx="145">
                  <c:v>3831</c:v>
                </c:pt>
                <c:pt idx="146">
                  <c:v>3857.2</c:v>
                </c:pt>
                <c:pt idx="147">
                  <c:v>3874.8</c:v>
                </c:pt>
                <c:pt idx="148">
                  <c:v>3881.1</c:v>
                </c:pt>
                <c:pt idx="149">
                  <c:v>3904.2</c:v>
                </c:pt>
                <c:pt idx="150">
                  <c:v>3914.4</c:v>
                </c:pt>
                <c:pt idx="151">
                  <c:v>3944.4</c:v>
                </c:pt>
                <c:pt idx="152">
                  <c:v>3935.6</c:v>
                </c:pt>
                <c:pt idx="153">
                  <c:v>3962.1</c:v>
                </c:pt>
                <c:pt idx="154">
                  <c:v>3988.1</c:v>
                </c:pt>
                <c:pt idx="155">
                  <c:v>4002.8</c:v>
                </c:pt>
                <c:pt idx="156">
                  <c:v>4015</c:v>
                </c:pt>
                <c:pt idx="157">
                  <c:v>4022.8</c:v>
                </c:pt>
                <c:pt idx="158">
                  <c:v>4058.2</c:v>
                </c:pt>
                <c:pt idx="159">
                  <c:v>4062.6</c:v>
                </c:pt>
                <c:pt idx="160">
                  <c:v>4079.1</c:v>
                </c:pt>
                <c:pt idx="161">
                  <c:v>4082.4</c:v>
                </c:pt>
                <c:pt idx="162">
                  <c:v>4110.2</c:v>
                </c:pt>
                <c:pt idx="163">
                  <c:v>4123.8999999999996</c:v>
                </c:pt>
                <c:pt idx="164">
                  <c:v>4127.1000000000004</c:v>
                </c:pt>
                <c:pt idx="165">
                  <c:v>4109.1000000000004</c:v>
                </c:pt>
                <c:pt idx="166">
                  <c:v>4141.7</c:v>
                </c:pt>
                <c:pt idx="167">
                  <c:v>4158.6000000000004</c:v>
                </c:pt>
                <c:pt idx="168">
                  <c:v>4155.3</c:v>
                </c:pt>
                <c:pt idx="169">
                  <c:v>4202.8</c:v>
                </c:pt>
                <c:pt idx="170">
                  <c:v>4175.5</c:v>
                </c:pt>
                <c:pt idx="171">
                  <c:v>4187</c:v>
                </c:pt>
                <c:pt idx="172">
                  <c:v>4205.8999999999996</c:v>
                </c:pt>
                <c:pt idx="173">
                  <c:v>4250.2</c:v>
                </c:pt>
                <c:pt idx="174">
                  <c:v>4250.6000000000004</c:v>
                </c:pt>
                <c:pt idx="175">
                  <c:v>4254.5</c:v>
                </c:pt>
                <c:pt idx="176">
                  <c:v>4262.5</c:v>
                </c:pt>
                <c:pt idx="177">
                  <c:v>4263.6000000000004</c:v>
                </c:pt>
                <c:pt idx="178">
                  <c:v>4257.1000000000004</c:v>
                </c:pt>
                <c:pt idx="179">
                  <c:v>4315.6000000000004</c:v>
                </c:pt>
                <c:pt idx="180">
                  <c:v>4303.6000000000004</c:v>
                </c:pt>
                <c:pt idx="181">
                  <c:v>4313.7</c:v>
                </c:pt>
                <c:pt idx="182">
                  <c:v>4323.3</c:v>
                </c:pt>
                <c:pt idx="183">
                  <c:v>4345.8999999999996</c:v>
                </c:pt>
                <c:pt idx="184">
                  <c:v>4346.3</c:v>
                </c:pt>
                <c:pt idx="185">
                  <c:v>4383.5</c:v>
                </c:pt>
                <c:pt idx="186">
                  <c:v>4386.6000000000004</c:v>
                </c:pt>
                <c:pt idx="187">
                  <c:v>4391.2</c:v>
                </c:pt>
                <c:pt idx="188">
                  <c:v>4450</c:v>
                </c:pt>
                <c:pt idx="189">
                  <c:v>4449.6000000000004</c:v>
                </c:pt>
                <c:pt idx="190">
                  <c:v>4501.2</c:v>
                </c:pt>
                <c:pt idx="191">
                  <c:v>4555</c:v>
                </c:pt>
                <c:pt idx="192">
                  <c:v>4507</c:v>
                </c:pt>
                <c:pt idx="193">
                  <c:v>4515.3</c:v>
                </c:pt>
                <c:pt idx="194">
                  <c:v>4519.7</c:v>
                </c:pt>
                <c:pt idx="195">
                  <c:v>4522.7</c:v>
                </c:pt>
                <c:pt idx="196">
                  <c:v>4572.3999999999996</c:v>
                </c:pt>
                <c:pt idx="197">
                  <c:v>4549.8999999999996</c:v>
                </c:pt>
                <c:pt idx="198">
                  <c:v>4580.1000000000004</c:v>
                </c:pt>
                <c:pt idx="199">
                  <c:v>4593.5</c:v>
                </c:pt>
                <c:pt idx="200">
                  <c:v>4587.3999999999996</c:v>
                </c:pt>
                <c:pt idx="201">
                  <c:v>4612.1000000000004</c:v>
                </c:pt>
                <c:pt idx="202">
                  <c:v>4677.3999999999996</c:v>
                </c:pt>
                <c:pt idx="203">
                  <c:v>4582.7</c:v>
                </c:pt>
                <c:pt idx="204">
                  <c:v>4613.6000000000004</c:v>
                </c:pt>
                <c:pt idx="205">
                  <c:v>4601.8999999999996</c:v>
                </c:pt>
                <c:pt idx="206">
                  <c:v>4655.2</c:v>
                </c:pt>
                <c:pt idx="207">
                  <c:v>4660.3</c:v>
                </c:pt>
                <c:pt idx="208">
                  <c:v>4686</c:v>
                </c:pt>
                <c:pt idx="209">
                  <c:v>4710.1000000000004</c:v>
                </c:pt>
                <c:pt idx="210">
                  <c:v>4750.8</c:v>
                </c:pt>
                <c:pt idx="211">
                  <c:v>4753.6000000000004</c:v>
                </c:pt>
                <c:pt idx="212">
                  <c:v>4751.3999999999996</c:v>
                </c:pt>
                <c:pt idx="213">
                  <c:v>4751.7</c:v>
                </c:pt>
                <c:pt idx="214">
                  <c:v>4781.2</c:v>
                </c:pt>
                <c:pt idx="215">
                  <c:v>4822.7</c:v>
                </c:pt>
                <c:pt idx="216">
                  <c:v>4787</c:v>
                </c:pt>
                <c:pt idx="217">
                  <c:v>4809.3</c:v>
                </c:pt>
                <c:pt idx="218">
                  <c:v>4758.8</c:v>
                </c:pt>
                <c:pt idx="219">
                  <c:v>4140</c:v>
                </c:pt>
                <c:pt idx="220">
                  <c:v>4760.1000000000004</c:v>
                </c:pt>
                <c:pt idx="221">
                  <c:v>5053.1000000000004</c:v>
                </c:pt>
                <c:pt idx="222">
                  <c:v>5181.6000000000004</c:v>
                </c:pt>
                <c:pt idx="223">
                  <c:v>5142.3999999999996</c:v>
                </c:pt>
                <c:pt idx="224">
                  <c:v>5249.7</c:v>
                </c:pt>
                <c:pt idx="225">
                  <c:v>5236.1000000000004</c:v>
                </c:pt>
                <c:pt idx="226">
                  <c:v>5195</c:v>
                </c:pt>
                <c:pt idx="227">
                  <c:v>5155.5</c:v>
                </c:pt>
                <c:pt idx="228">
                  <c:v>5401.9</c:v>
                </c:pt>
                <c:pt idx="229">
                  <c:v>5283.1</c:v>
                </c:pt>
                <c:pt idx="230">
                  <c:v>5804.4</c:v>
                </c:pt>
                <c:pt idx="231">
                  <c:v>5719</c:v>
                </c:pt>
                <c:pt idx="232">
                  <c:v>5614.3</c:v>
                </c:pt>
                <c:pt idx="233">
                  <c:v>5616.3</c:v>
                </c:pt>
                <c:pt idx="234">
                  <c:v>5527.6</c:v>
                </c:pt>
                <c:pt idx="235">
                  <c:v>5521.7</c:v>
                </c:pt>
                <c:pt idx="236">
                  <c:v>5554.5</c:v>
                </c:pt>
                <c:pt idx="237">
                  <c:v>5619</c:v>
                </c:pt>
                <c:pt idx="238">
                  <c:v>5598.5</c:v>
                </c:pt>
                <c:pt idx="239">
                  <c:v>5482.7</c:v>
                </c:pt>
                <c:pt idx="240">
                  <c:v>5614.4</c:v>
                </c:pt>
                <c:pt idx="241">
                  <c:v>5546.2</c:v>
                </c:pt>
                <c:pt idx="242">
                  <c:v>5536.6</c:v>
                </c:pt>
                <c:pt idx="243">
                  <c:v>5545.6</c:v>
                </c:pt>
                <c:pt idx="244">
                  <c:v>5515.2</c:v>
                </c:pt>
                <c:pt idx="245">
                  <c:v>5528</c:v>
                </c:pt>
                <c:pt idx="246">
                  <c:v>5509.9</c:v>
                </c:pt>
                <c:pt idx="247">
                  <c:v>5522.7</c:v>
                </c:pt>
                <c:pt idx="248">
                  <c:v>5540.9</c:v>
                </c:pt>
                <c:pt idx="249">
                  <c:v>5591.2</c:v>
                </c:pt>
                <c:pt idx="250">
                  <c:v>5538.2</c:v>
                </c:pt>
                <c:pt idx="251">
                  <c:v>5491.1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25-644A-991F-E8A91D6C2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2843520"/>
        <c:axId val="1775831312"/>
      </c:lineChart>
      <c:dateAx>
        <c:axId val="15328435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5831312"/>
        <c:crosses val="autoZero"/>
        <c:auto val="1"/>
        <c:lblOffset val="100"/>
        <c:baseTimeUnit val="months"/>
      </c:dateAx>
      <c:valAx>
        <c:axId val="1775831312"/>
        <c:scaling>
          <c:orientation val="minMax"/>
          <c:min val="2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84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solidFill>
                <a:srgbClr val="0432FF"/>
              </a:solidFill>
            </a:ln>
            <a:effectLst/>
          </c:spPr>
          <c:invertIfNegative val="0"/>
          <c:dLbls>
            <c:dLbl>
              <c:idx val="9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9F-6240-9A11-7B2050BF42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Invest_Cat!$G$7:$G$99</c:f>
              <c:strCache>
                <c:ptCount val="93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</c:strCache>
            </c:strRef>
          </c:cat>
          <c:val>
            <c:numRef>
              <c:f>Invest_Cat!$H$7:$H$99</c:f>
              <c:numCache>
                <c:formatCode>General</c:formatCode>
                <c:ptCount val="93"/>
                <c:pt idx="1">
                  <c:v>0</c:v>
                </c:pt>
                <c:pt idx="2">
                  <c:v>4.6900000000000004</c:v>
                </c:pt>
                <c:pt idx="3">
                  <c:v>0</c:v>
                </c:pt>
                <c:pt idx="4">
                  <c:v>0.16</c:v>
                </c:pt>
                <c:pt idx="5">
                  <c:v>0</c:v>
                </c:pt>
                <c:pt idx="6">
                  <c:v>0.14000000000000001</c:v>
                </c:pt>
                <c:pt idx="7">
                  <c:v>0</c:v>
                </c:pt>
                <c:pt idx="8">
                  <c:v>0</c:v>
                </c:pt>
                <c:pt idx="9">
                  <c:v>2.14</c:v>
                </c:pt>
                <c:pt idx="10">
                  <c:v>1.23</c:v>
                </c:pt>
                <c:pt idx="11">
                  <c:v>0</c:v>
                </c:pt>
                <c:pt idx="12">
                  <c:v>0</c:v>
                </c:pt>
                <c:pt idx="13">
                  <c:v>0.56000000000000005</c:v>
                </c:pt>
                <c:pt idx="14">
                  <c:v>0.51</c:v>
                </c:pt>
                <c:pt idx="15">
                  <c:v>2.62</c:v>
                </c:pt>
                <c:pt idx="16">
                  <c:v>2.4300000000000002</c:v>
                </c:pt>
                <c:pt idx="17">
                  <c:v>0.17</c:v>
                </c:pt>
                <c:pt idx="18">
                  <c:v>2.91</c:v>
                </c:pt>
                <c:pt idx="19">
                  <c:v>1.18</c:v>
                </c:pt>
                <c:pt idx="20">
                  <c:v>1.59</c:v>
                </c:pt>
                <c:pt idx="21">
                  <c:v>2.16</c:v>
                </c:pt>
                <c:pt idx="22">
                  <c:v>0</c:v>
                </c:pt>
                <c:pt idx="23">
                  <c:v>1.03</c:v>
                </c:pt>
                <c:pt idx="24">
                  <c:v>2.54</c:v>
                </c:pt>
                <c:pt idx="25">
                  <c:v>1.26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0.8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4.75</c:v>
                </c:pt>
                <c:pt idx="41">
                  <c:v>1.28</c:v>
                </c:pt>
                <c:pt idx="42">
                  <c:v>2.95</c:v>
                </c:pt>
                <c:pt idx="43">
                  <c:v>2.59</c:v>
                </c:pt>
                <c:pt idx="44">
                  <c:v>0</c:v>
                </c:pt>
                <c:pt idx="45">
                  <c:v>0</c:v>
                </c:pt>
                <c:pt idx="46">
                  <c:v>2.35</c:v>
                </c:pt>
                <c:pt idx="47">
                  <c:v>0.18</c:v>
                </c:pt>
                <c:pt idx="48">
                  <c:v>4.58</c:v>
                </c:pt>
                <c:pt idx="49">
                  <c:v>1.31</c:v>
                </c:pt>
                <c:pt idx="50">
                  <c:v>1.46</c:v>
                </c:pt>
                <c:pt idx="51">
                  <c:v>0.28999999999999998</c:v>
                </c:pt>
                <c:pt idx="52">
                  <c:v>0</c:v>
                </c:pt>
                <c:pt idx="53">
                  <c:v>2.42</c:v>
                </c:pt>
                <c:pt idx="54">
                  <c:v>0.75</c:v>
                </c:pt>
                <c:pt idx="55">
                  <c:v>2.6</c:v>
                </c:pt>
                <c:pt idx="56">
                  <c:v>0.27</c:v>
                </c:pt>
                <c:pt idx="57">
                  <c:v>0</c:v>
                </c:pt>
                <c:pt idx="58">
                  <c:v>2.9</c:v>
                </c:pt>
                <c:pt idx="59">
                  <c:v>1.46</c:v>
                </c:pt>
                <c:pt idx="60">
                  <c:v>0.08</c:v>
                </c:pt>
                <c:pt idx="61">
                  <c:v>2.4500000000000002</c:v>
                </c:pt>
                <c:pt idx="62">
                  <c:v>0.23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0.14000000000000001</c:v>
                </c:pt>
                <c:pt idx="68">
                  <c:v>1.72</c:v>
                </c:pt>
                <c:pt idx="69">
                  <c:v>0</c:v>
                </c:pt>
                <c:pt idx="70">
                  <c:v>1.21</c:v>
                </c:pt>
                <c:pt idx="71">
                  <c:v>1.38</c:v>
                </c:pt>
                <c:pt idx="72">
                  <c:v>0.93</c:v>
                </c:pt>
                <c:pt idx="73">
                  <c:v>1.06</c:v>
                </c:pt>
                <c:pt idx="74">
                  <c:v>0.14000000000000001</c:v>
                </c:pt>
                <c:pt idx="75">
                  <c:v>2.2000000000000002</c:v>
                </c:pt>
                <c:pt idx="76">
                  <c:v>0</c:v>
                </c:pt>
                <c:pt idx="77">
                  <c:v>0.72</c:v>
                </c:pt>
                <c:pt idx="78">
                  <c:v>0.44</c:v>
                </c:pt>
                <c:pt idx="79">
                  <c:v>0.48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12.69</c:v>
                </c:pt>
                <c:pt idx="84">
                  <c:v>3.07</c:v>
                </c:pt>
                <c:pt idx="85">
                  <c:v>0</c:v>
                </c:pt>
                <c:pt idx="86">
                  <c:v>0.3</c:v>
                </c:pt>
                <c:pt idx="87">
                  <c:v>1.78</c:v>
                </c:pt>
                <c:pt idx="88">
                  <c:v>5.14</c:v>
                </c:pt>
                <c:pt idx="89">
                  <c:v>0.98</c:v>
                </c:pt>
                <c:pt idx="90">
                  <c:v>0</c:v>
                </c:pt>
                <c:pt idx="91">
                  <c:v>0</c:v>
                </c:pt>
                <c:pt idx="9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9F-6240-9A11-7B2050BF423A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Invest_Cat!$G$7:$G$99</c:f>
              <c:strCache>
                <c:ptCount val="93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</c:strCache>
            </c:strRef>
          </c:cat>
          <c:val>
            <c:numRef>
              <c:f>Invest_Cat!$I$7:$I$99</c:f>
              <c:numCache>
                <c:formatCode>General</c:formatCode>
                <c:ptCount val="93"/>
                <c:pt idx="1">
                  <c:v>-0.55000000000000004</c:v>
                </c:pt>
                <c:pt idx="2">
                  <c:v>0</c:v>
                </c:pt>
                <c:pt idx="3">
                  <c:v>-0.8</c:v>
                </c:pt>
                <c:pt idx="4">
                  <c:v>0</c:v>
                </c:pt>
                <c:pt idx="5">
                  <c:v>-3.58</c:v>
                </c:pt>
                <c:pt idx="6">
                  <c:v>0</c:v>
                </c:pt>
                <c:pt idx="7">
                  <c:v>-1.57</c:v>
                </c:pt>
                <c:pt idx="8">
                  <c:v>-3.56</c:v>
                </c:pt>
                <c:pt idx="9">
                  <c:v>0</c:v>
                </c:pt>
                <c:pt idx="10">
                  <c:v>0</c:v>
                </c:pt>
                <c:pt idx="11">
                  <c:v>-0.05</c:v>
                </c:pt>
                <c:pt idx="12">
                  <c:v>-0.01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-1.03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-0.51</c:v>
                </c:pt>
                <c:pt idx="27">
                  <c:v>-0.33</c:v>
                </c:pt>
                <c:pt idx="28">
                  <c:v>-1.55</c:v>
                </c:pt>
                <c:pt idx="29">
                  <c:v>-0.57999999999999996</c:v>
                </c:pt>
                <c:pt idx="30">
                  <c:v>0</c:v>
                </c:pt>
                <c:pt idx="31">
                  <c:v>-0.77</c:v>
                </c:pt>
                <c:pt idx="32">
                  <c:v>-0.89</c:v>
                </c:pt>
                <c:pt idx="33">
                  <c:v>-1.87</c:v>
                </c:pt>
                <c:pt idx="34">
                  <c:v>-1.26</c:v>
                </c:pt>
                <c:pt idx="35">
                  <c:v>-1.36</c:v>
                </c:pt>
                <c:pt idx="36">
                  <c:v>-6.36</c:v>
                </c:pt>
                <c:pt idx="37">
                  <c:v>-7.18</c:v>
                </c:pt>
                <c:pt idx="38">
                  <c:v>-3.15</c:v>
                </c:pt>
                <c:pt idx="39">
                  <c:v>-0.08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-0.17</c:v>
                </c:pt>
                <c:pt idx="45">
                  <c:v>-1.1000000000000001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-0.56999999999999995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-0.74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-0.13</c:v>
                </c:pt>
                <c:pt idx="64">
                  <c:v>-0.82</c:v>
                </c:pt>
                <c:pt idx="65">
                  <c:v>-0.3</c:v>
                </c:pt>
                <c:pt idx="66">
                  <c:v>-0.35</c:v>
                </c:pt>
                <c:pt idx="67">
                  <c:v>0</c:v>
                </c:pt>
                <c:pt idx="68">
                  <c:v>0</c:v>
                </c:pt>
                <c:pt idx="69">
                  <c:v>-0.36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-0.04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-1.48</c:v>
                </c:pt>
                <c:pt idx="81">
                  <c:v>-0.88</c:v>
                </c:pt>
                <c:pt idx="82">
                  <c:v>-9.65</c:v>
                </c:pt>
                <c:pt idx="83">
                  <c:v>0</c:v>
                </c:pt>
                <c:pt idx="84">
                  <c:v>0</c:v>
                </c:pt>
                <c:pt idx="85">
                  <c:v>-0.82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-2.83</c:v>
                </c:pt>
                <c:pt idx="91">
                  <c:v>-1.8</c:v>
                </c:pt>
                <c:pt idx="9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9F-6240-9A11-7B2050BF4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89"/>
        <c:axId val="838785024"/>
        <c:axId val="494377056"/>
      </c:barChart>
      <c:catAx>
        <c:axId val="83878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377056"/>
        <c:crosses val="autoZero"/>
        <c:auto val="1"/>
        <c:lblAlgn val="ctr"/>
        <c:lblOffset val="100"/>
        <c:noMultiLvlLbl val="0"/>
      </c:catAx>
      <c:valAx>
        <c:axId val="49437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78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dLbl>
              <c:idx val="8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432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B0-E441-B33D-08818E1785A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Sheet5!$C$7:$C$87</c:f>
              <c:strCache>
                <c:ptCount val="81"/>
                <c:pt idx="0">
                  <c:v>Date</c:v>
                </c:pt>
                <c:pt idx="1">
                  <c:v>1/1/2003</c:v>
                </c:pt>
                <c:pt idx="2">
                  <c:v>4/1/2003</c:v>
                </c:pt>
                <c:pt idx="3">
                  <c:v>7/1/2003</c:v>
                </c:pt>
                <c:pt idx="4">
                  <c:v>10/1/2003</c:v>
                </c:pt>
                <c:pt idx="5">
                  <c:v>1/1/2004</c:v>
                </c:pt>
                <c:pt idx="6">
                  <c:v>4/1/2004</c:v>
                </c:pt>
                <c:pt idx="7">
                  <c:v>7/1/2004</c:v>
                </c:pt>
                <c:pt idx="8">
                  <c:v>10/1/2004</c:v>
                </c:pt>
                <c:pt idx="9">
                  <c:v>1/1/2005</c:v>
                </c:pt>
                <c:pt idx="10">
                  <c:v>4/1/2005</c:v>
                </c:pt>
                <c:pt idx="11">
                  <c:v>7/1/2005</c:v>
                </c:pt>
                <c:pt idx="12">
                  <c:v>10/1/2005</c:v>
                </c:pt>
                <c:pt idx="13">
                  <c:v>1/1/2006</c:v>
                </c:pt>
                <c:pt idx="14">
                  <c:v>4/1/2006</c:v>
                </c:pt>
                <c:pt idx="15">
                  <c:v>7/1/2006</c:v>
                </c:pt>
                <c:pt idx="16">
                  <c:v>10/1/2006</c:v>
                </c:pt>
                <c:pt idx="17">
                  <c:v>1/1/2007</c:v>
                </c:pt>
                <c:pt idx="18">
                  <c:v>4/1/2007</c:v>
                </c:pt>
                <c:pt idx="19">
                  <c:v>7/1/2007</c:v>
                </c:pt>
                <c:pt idx="20">
                  <c:v>10/1/2007</c:v>
                </c:pt>
                <c:pt idx="21">
                  <c:v>1/1/2008</c:v>
                </c:pt>
                <c:pt idx="22">
                  <c:v>4/1/2008</c:v>
                </c:pt>
                <c:pt idx="23">
                  <c:v>7/1/2008</c:v>
                </c:pt>
                <c:pt idx="24">
                  <c:v>10/1/2008</c:v>
                </c:pt>
                <c:pt idx="25">
                  <c:v>1/1/2009</c:v>
                </c:pt>
                <c:pt idx="26">
                  <c:v>4/1/2009</c:v>
                </c:pt>
                <c:pt idx="27">
                  <c:v>7/1/2009</c:v>
                </c:pt>
                <c:pt idx="28">
                  <c:v>10/1/2009</c:v>
                </c:pt>
                <c:pt idx="29">
                  <c:v>1/1/2010</c:v>
                </c:pt>
                <c:pt idx="30">
                  <c:v>4/1/2010</c:v>
                </c:pt>
                <c:pt idx="31">
                  <c:v>7/1/2010</c:v>
                </c:pt>
                <c:pt idx="32">
                  <c:v>10/1/2010</c:v>
                </c:pt>
                <c:pt idx="33">
                  <c:v>1/1/2011</c:v>
                </c:pt>
                <c:pt idx="34">
                  <c:v>4/1/2011</c:v>
                </c:pt>
                <c:pt idx="35">
                  <c:v>7/1/2011</c:v>
                </c:pt>
                <c:pt idx="36">
                  <c:v>10/1/2011</c:v>
                </c:pt>
                <c:pt idx="37">
                  <c:v>1/1/2012</c:v>
                </c:pt>
                <c:pt idx="38">
                  <c:v>4/1/2012</c:v>
                </c:pt>
                <c:pt idx="39">
                  <c:v>7/1/2012</c:v>
                </c:pt>
                <c:pt idx="40">
                  <c:v>10/1/2012</c:v>
                </c:pt>
                <c:pt idx="41">
                  <c:v>1/1/2013</c:v>
                </c:pt>
                <c:pt idx="42">
                  <c:v>4/1/2013</c:v>
                </c:pt>
                <c:pt idx="43">
                  <c:v>7/1/2013</c:v>
                </c:pt>
                <c:pt idx="44">
                  <c:v>10/1/2013</c:v>
                </c:pt>
                <c:pt idx="45">
                  <c:v>1/1/2014</c:v>
                </c:pt>
                <c:pt idx="46">
                  <c:v>4/1/2014</c:v>
                </c:pt>
                <c:pt idx="47">
                  <c:v>7/1/2014</c:v>
                </c:pt>
                <c:pt idx="48">
                  <c:v>10/1/2014</c:v>
                </c:pt>
                <c:pt idx="49">
                  <c:v>1/1/2015</c:v>
                </c:pt>
                <c:pt idx="50">
                  <c:v>4/1/2015</c:v>
                </c:pt>
                <c:pt idx="51">
                  <c:v>7/1/2015</c:v>
                </c:pt>
                <c:pt idx="52">
                  <c:v>10/1/2015</c:v>
                </c:pt>
                <c:pt idx="53">
                  <c:v>1/1/2016</c:v>
                </c:pt>
                <c:pt idx="54">
                  <c:v>4/1/2016</c:v>
                </c:pt>
                <c:pt idx="55">
                  <c:v>7/1/2016</c:v>
                </c:pt>
                <c:pt idx="56">
                  <c:v>10/1/2016</c:v>
                </c:pt>
                <c:pt idx="57">
                  <c:v>1/1/2017</c:v>
                </c:pt>
                <c:pt idx="58">
                  <c:v>4/1/2017</c:v>
                </c:pt>
                <c:pt idx="59">
                  <c:v>7/1/2017</c:v>
                </c:pt>
                <c:pt idx="60">
                  <c:v>10/1/2017</c:v>
                </c:pt>
                <c:pt idx="61">
                  <c:v>1/1/2018</c:v>
                </c:pt>
                <c:pt idx="62">
                  <c:v>4/1/2018</c:v>
                </c:pt>
                <c:pt idx="63">
                  <c:v>7/1/2018</c:v>
                </c:pt>
                <c:pt idx="64">
                  <c:v>10/1/2018</c:v>
                </c:pt>
                <c:pt idx="65">
                  <c:v>1/1/2019</c:v>
                </c:pt>
                <c:pt idx="66">
                  <c:v>4/1/2019</c:v>
                </c:pt>
                <c:pt idx="67">
                  <c:v>7/1/2019</c:v>
                </c:pt>
                <c:pt idx="68">
                  <c:v>10/1/2019</c:v>
                </c:pt>
                <c:pt idx="69">
                  <c:v>1/1/2020</c:v>
                </c:pt>
                <c:pt idx="70">
                  <c:v>4/1/2020</c:v>
                </c:pt>
                <c:pt idx="71">
                  <c:v>7/1/2020</c:v>
                </c:pt>
                <c:pt idx="72">
                  <c:v>10/1/2020</c:v>
                </c:pt>
                <c:pt idx="73">
                  <c:v>1/1/2021</c:v>
                </c:pt>
                <c:pt idx="74">
                  <c:v>4/1/2021</c:v>
                </c:pt>
                <c:pt idx="75">
                  <c:v>7/1/2021</c:v>
                </c:pt>
                <c:pt idx="76">
                  <c:v>10/1/2021</c:v>
                </c:pt>
                <c:pt idx="77">
                  <c:v>1/1/2022</c:v>
                </c:pt>
                <c:pt idx="78">
                  <c:v>4/1/2022</c:v>
                </c:pt>
                <c:pt idx="79">
                  <c:v>7/1/2022</c:v>
                </c:pt>
                <c:pt idx="80">
                  <c:v>10/1/2022</c:v>
                </c:pt>
              </c:strCache>
            </c:strRef>
          </c:cat>
          <c:val>
            <c:numRef>
              <c:f>Sheet5!$D$7:$D$87</c:f>
              <c:numCache>
                <c:formatCode>General</c:formatCode>
                <c:ptCount val="81"/>
                <c:pt idx="1">
                  <c:v>0</c:v>
                </c:pt>
                <c:pt idx="2">
                  <c:v>1.55372</c:v>
                </c:pt>
                <c:pt idx="3">
                  <c:v>4.0459199999999997</c:v>
                </c:pt>
                <c:pt idx="4">
                  <c:v>6.7911299999999999</c:v>
                </c:pt>
                <c:pt idx="5">
                  <c:v>5.2138299999999997</c:v>
                </c:pt>
                <c:pt idx="6">
                  <c:v>4.9424000000000001</c:v>
                </c:pt>
                <c:pt idx="7">
                  <c:v>5.6999199999999997</c:v>
                </c:pt>
                <c:pt idx="8">
                  <c:v>6.5314800000000002</c:v>
                </c:pt>
                <c:pt idx="9">
                  <c:v>9.1570999999999998</c:v>
                </c:pt>
                <c:pt idx="10">
                  <c:v>8.2154299999999996</c:v>
                </c:pt>
                <c:pt idx="11">
                  <c:v>7.40205</c:v>
                </c:pt>
                <c:pt idx="12">
                  <c:v>6.0536300000000001</c:v>
                </c:pt>
                <c:pt idx="13">
                  <c:v>8.0425799999999992</c:v>
                </c:pt>
                <c:pt idx="14">
                  <c:v>8.1836199999999995</c:v>
                </c:pt>
                <c:pt idx="15">
                  <c:v>7.7910599999999999</c:v>
                </c:pt>
                <c:pt idx="16">
                  <c:v>8.0982800000000008</c:v>
                </c:pt>
                <c:pt idx="17">
                  <c:v>6.4736099999999999</c:v>
                </c:pt>
                <c:pt idx="18">
                  <c:v>6.9655399999999998</c:v>
                </c:pt>
                <c:pt idx="19">
                  <c:v>6.8125799999999996</c:v>
                </c:pt>
                <c:pt idx="20">
                  <c:v>7.3225800000000003</c:v>
                </c:pt>
                <c:pt idx="21">
                  <c:v>5.8423699999999998</c:v>
                </c:pt>
                <c:pt idx="22">
                  <c:v>3.7544499999999998</c:v>
                </c:pt>
                <c:pt idx="23">
                  <c:v>0.24493999999999999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4.0831</c:v>
                </c:pt>
                <c:pt idx="31">
                  <c:v>7.5284899999999997</c:v>
                </c:pt>
                <c:pt idx="32">
                  <c:v>8.8929100000000005</c:v>
                </c:pt>
                <c:pt idx="33">
                  <c:v>7.9913400000000001</c:v>
                </c:pt>
                <c:pt idx="34">
                  <c:v>7.2649100000000004</c:v>
                </c:pt>
                <c:pt idx="35">
                  <c:v>9.3280600000000007</c:v>
                </c:pt>
                <c:pt idx="36">
                  <c:v>9.9812799999999999</c:v>
                </c:pt>
                <c:pt idx="37">
                  <c:v>12.9437</c:v>
                </c:pt>
                <c:pt idx="38">
                  <c:v>12.572010000000001</c:v>
                </c:pt>
                <c:pt idx="39">
                  <c:v>7.1749099999999997</c:v>
                </c:pt>
                <c:pt idx="40">
                  <c:v>5.6439500000000002</c:v>
                </c:pt>
                <c:pt idx="41">
                  <c:v>4.3431499999999996</c:v>
                </c:pt>
                <c:pt idx="42">
                  <c:v>2.3250199999999999</c:v>
                </c:pt>
                <c:pt idx="43">
                  <c:v>4.4226400000000003</c:v>
                </c:pt>
                <c:pt idx="44">
                  <c:v>5.4142999999999999</c:v>
                </c:pt>
                <c:pt idx="45">
                  <c:v>5.5284399999999998</c:v>
                </c:pt>
                <c:pt idx="46">
                  <c:v>8.0721000000000007</c:v>
                </c:pt>
                <c:pt idx="47">
                  <c:v>8.4042399999999997</c:v>
                </c:pt>
                <c:pt idx="48">
                  <c:v>6.8780900000000003</c:v>
                </c:pt>
                <c:pt idx="49">
                  <c:v>5.2746000000000004</c:v>
                </c:pt>
                <c:pt idx="50">
                  <c:v>2.9879699999999998</c:v>
                </c:pt>
                <c:pt idx="51">
                  <c:v>1.31514</c:v>
                </c:pt>
                <c:pt idx="52">
                  <c:v>0</c:v>
                </c:pt>
                <c:pt idx="53">
                  <c:v>0</c:v>
                </c:pt>
                <c:pt idx="54">
                  <c:v>0.10538</c:v>
                </c:pt>
                <c:pt idx="55">
                  <c:v>1.0438700000000001</c:v>
                </c:pt>
                <c:pt idx="56">
                  <c:v>2.5192600000000001</c:v>
                </c:pt>
                <c:pt idx="57">
                  <c:v>3.6736</c:v>
                </c:pt>
                <c:pt idx="58">
                  <c:v>4.06358</c:v>
                </c:pt>
                <c:pt idx="59">
                  <c:v>3.5398700000000001</c:v>
                </c:pt>
                <c:pt idx="60">
                  <c:v>5.1715400000000002</c:v>
                </c:pt>
                <c:pt idx="61">
                  <c:v>6.3525900000000002</c:v>
                </c:pt>
                <c:pt idx="62">
                  <c:v>6.9646299999999997</c:v>
                </c:pt>
                <c:pt idx="63">
                  <c:v>7.0699800000000002</c:v>
                </c:pt>
                <c:pt idx="64">
                  <c:v>5.7067300000000003</c:v>
                </c:pt>
                <c:pt idx="65">
                  <c:v>3.9257300000000002</c:v>
                </c:pt>
                <c:pt idx="66">
                  <c:v>3.8227899999999999</c:v>
                </c:pt>
                <c:pt idx="67">
                  <c:v>3.9415900000000001</c:v>
                </c:pt>
                <c:pt idx="68">
                  <c:v>2.5600100000000001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0.75488</c:v>
                </c:pt>
                <c:pt idx="74">
                  <c:v>12.53346</c:v>
                </c:pt>
                <c:pt idx="75">
                  <c:v>7.6306799999999999</c:v>
                </c:pt>
                <c:pt idx="76">
                  <c:v>5.0401400000000001</c:v>
                </c:pt>
                <c:pt idx="77">
                  <c:v>4.8046199999999999</c:v>
                </c:pt>
                <c:pt idx="78">
                  <c:v>2.3805000000000001</c:v>
                </c:pt>
                <c:pt idx="79">
                  <c:v>3.7700300000000002</c:v>
                </c:pt>
                <c:pt idx="80">
                  <c:v>3.65422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B0-E441-B33D-08818E1785A8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Sheet5!$C$7:$C$87</c:f>
              <c:strCache>
                <c:ptCount val="81"/>
                <c:pt idx="0">
                  <c:v>Date</c:v>
                </c:pt>
                <c:pt idx="1">
                  <c:v>1/1/2003</c:v>
                </c:pt>
                <c:pt idx="2">
                  <c:v>4/1/2003</c:v>
                </c:pt>
                <c:pt idx="3">
                  <c:v>7/1/2003</c:v>
                </c:pt>
                <c:pt idx="4">
                  <c:v>10/1/2003</c:v>
                </c:pt>
                <c:pt idx="5">
                  <c:v>1/1/2004</c:v>
                </c:pt>
                <c:pt idx="6">
                  <c:v>4/1/2004</c:v>
                </c:pt>
                <c:pt idx="7">
                  <c:v>7/1/2004</c:v>
                </c:pt>
                <c:pt idx="8">
                  <c:v>10/1/2004</c:v>
                </c:pt>
                <c:pt idx="9">
                  <c:v>1/1/2005</c:v>
                </c:pt>
                <c:pt idx="10">
                  <c:v>4/1/2005</c:v>
                </c:pt>
                <c:pt idx="11">
                  <c:v>7/1/2005</c:v>
                </c:pt>
                <c:pt idx="12">
                  <c:v>10/1/2005</c:v>
                </c:pt>
                <c:pt idx="13">
                  <c:v>1/1/2006</c:v>
                </c:pt>
                <c:pt idx="14">
                  <c:v>4/1/2006</c:v>
                </c:pt>
                <c:pt idx="15">
                  <c:v>7/1/2006</c:v>
                </c:pt>
                <c:pt idx="16">
                  <c:v>10/1/2006</c:v>
                </c:pt>
                <c:pt idx="17">
                  <c:v>1/1/2007</c:v>
                </c:pt>
                <c:pt idx="18">
                  <c:v>4/1/2007</c:v>
                </c:pt>
                <c:pt idx="19">
                  <c:v>7/1/2007</c:v>
                </c:pt>
                <c:pt idx="20">
                  <c:v>10/1/2007</c:v>
                </c:pt>
                <c:pt idx="21">
                  <c:v>1/1/2008</c:v>
                </c:pt>
                <c:pt idx="22">
                  <c:v>4/1/2008</c:v>
                </c:pt>
                <c:pt idx="23">
                  <c:v>7/1/2008</c:v>
                </c:pt>
                <c:pt idx="24">
                  <c:v>10/1/2008</c:v>
                </c:pt>
                <c:pt idx="25">
                  <c:v>1/1/2009</c:v>
                </c:pt>
                <c:pt idx="26">
                  <c:v>4/1/2009</c:v>
                </c:pt>
                <c:pt idx="27">
                  <c:v>7/1/2009</c:v>
                </c:pt>
                <c:pt idx="28">
                  <c:v>10/1/2009</c:v>
                </c:pt>
                <c:pt idx="29">
                  <c:v>1/1/2010</c:v>
                </c:pt>
                <c:pt idx="30">
                  <c:v>4/1/2010</c:v>
                </c:pt>
                <c:pt idx="31">
                  <c:v>7/1/2010</c:v>
                </c:pt>
                <c:pt idx="32">
                  <c:v>10/1/2010</c:v>
                </c:pt>
                <c:pt idx="33">
                  <c:v>1/1/2011</c:v>
                </c:pt>
                <c:pt idx="34">
                  <c:v>4/1/2011</c:v>
                </c:pt>
                <c:pt idx="35">
                  <c:v>7/1/2011</c:v>
                </c:pt>
                <c:pt idx="36">
                  <c:v>10/1/2011</c:v>
                </c:pt>
                <c:pt idx="37">
                  <c:v>1/1/2012</c:v>
                </c:pt>
                <c:pt idx="38">
                  <c:v>4/1/2012</c:v>
                </c:pt>
                <c:pt idx="39">
                  <c:v>7/1/2012</c:v>
                </c:pt>
                <c:pt idx="40">
                  <c:v>10/1/2012</c:v>
                </c:pt>
                <c:pt idx="41">
                  <c:v>1/1/2013</c:v>
                </c:pt>
                <c:pt idx="42">
                  <c:v>4/1/2013</c:v>
                </c:pt>
                <c:pt idx="43">
                  <c:v>7/1/2013</c:v>
                </c:pt>
                <c:pt idx="44">
                  <c:v>10/1/2013</c:v>
                </c:pt>
                <c:pt idx="45">
                  <c:v>1/1/2014</c:v>
                </c:pt>
                <c:pt idx="46">
                  <c:v>4/1/2014</c:v>
                </c:pt>
                <c:pt idx="47">
                  <c:v>7/1/2014</c:v>
                </c:pt>
                <c:pt idx="48">
                  <c:v>10/1/2014</c:v>
                </c:pt>
                <c:pt idx="49">
                  <c:v>1/1/2015</c:v>
                </c:pt>
                <c:pt idx="50">
                  <c:v>4/1/2015</c:v>
                </c:pt>
                <c:pt idx="51">
                  <c:v>7/1/2015</c:v>
                </c:pt>
                <c:pt idx="52">
                  <c:v>10/1/2015</c:v>
                </c:pt>
                <c:pt idx="53">
                  <c:v>1/1/2016</c:v>
                </c:pt>
                <c:pt idx="54">
                  <c:v>4/1/2016</c:v>
                </c:pt>
                <c:pt idx="55">
                  <c:v>7/1/2016</c:v>
                </c:pt>
                <c:pt idx="56">
                  <c:v>10/1/2016</c:v>
                </c:pt>
                <c:pt idx="57">
                  <c:v>1/1/2017</c:v>
                </c:pt>
                <c:pt idx="58">
                  <c:v>4/1/2017</c:v>
                </c:pt>
                <c:pt idx="59">
                  <c:v>7/1/2017</c:v>
                </c:pt>
                <c:pt idx="60">
                  <c:v>10/1/2017</c:v>
                </c:pt>
                <c:pt idx="61">
                  <c:v>1/1/2018</c:v>
                </c:pt>
                <c:pt idx="62">
                  <c:v>4/1/2018</c:v>
                </c:pt>
                <c:pt idx="63">
                  <c:v>7/1/2018</c:v>
                </c:pt>
                <c:pt idx="64">
                  <c:v>10/1/2018</c:v>
                </c:pt>
                <c:pt idx="65">
                  <c:v>1/1/2019</c:v>
                </c:pt>
                <c:pt idx="66">
                  <c:v>4/1/2019</c:v>
                </c:pt>
                <c:pt idx="67">
                  <c:v>7/1/2019</c:v>
                </c:pt>
                <c:pt idx="68">
                  <c:v>10/1/2019</c:v>
                </c:pt>
                <c:pt idx="69">
                  <c:v>1/1/2020</c:v>
                </c:pt>
                <c:pt idx="70">
                  <c:v>4/1/2020</c:v>
                </c:pt>
                <c:pt idx="71">
                  <c:v>7/1/2020</c:v>
                </c:pt>
                <c:pt idx="72">
                  <c:v>10/1/2020</c:v>
                </c:pt>
                <c:pt idx="73">
                  <c:v>1/1/2021</c:v>
                </c:pt>
                <c:pt idx="74">
                  <c:v>4/1/2021</c:v>
                </c:pt>
                <c:pt idx="75">
                  <c:v>7/1/2021</c:v>
                </c:pt>
                <c:pt idx="76">
                  <c:v>10/1/2021</c:v>
                </c:pt>
                <c:pt idx="77">
                  <c:v>1/1/2022</c:v>
                </c:pt>
                <c:pt idx="78">
                  <c:v>4/1/2022</c:v>
                </c:pt>
                <c:pt idx="79">
                  <c:v>7/1/2022</c:v>
                </c:pt>
                <c:pt idx="80">
                  <c:v>10/1/2022</c:v>
                </c:pt>
              </c:strCache>
            </c:strRef>
          </c:cat>
          <c:val>
            <c:numRef>
              <c:f>Sheet5!$E$7:$E$87</c:f>
              <c:numCache>
                <c:formatCode>General</c:formatCode>
                <c:ptCount val="81"/>
                <c:pt idx="1">
                  <c:v>-2.2938399999999999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-7.0266700000000002</c:v>
                </c:pt>
                <c:pt idx="25">
                  <c:v>-14.37045</c:v>
                </c:pt>
                <c:pt idx="26">
                  <c:v>-17.143339999999998</c:v>
                </c:pt>
                <c:pt idx="27">
                  <c:v>-16.059550000000002</c:v>
                </c:pt>
                <c:pt idx="28">
                  <c:v>-10.27514</c:v>
                </c:pt>
                <c:pt idx="29">
                  <c:v>-2.2877200000000002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-0.10892</c:v>
                </c:pt>
                <c:pt idx="53">
                  <c:v>-8.8489999999999999E-2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-5.4890000000000001E-2</c:v>
                </c:pt>
                <c:pt idx="70">
                  <c:v>-9.7456200000000006</c:v>
                </c:pt>
                <c:pt idx="71">
                  <c:v>-6.4312300000000002</c:v>
                </c:pt>
                <c:pt idx="72">
                  <c:v>-3.4556900000000002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B0-E441-B33D-08818E178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100"/>
        <c:axId val="1107918367"/>
        <c:axId val="1108209231"/>
      </c:barChart>
      <c:catAx>
        <c:axId val="1107918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209231"/>
        <c:crosses val="autoZero"/>
        <c:auto val="1"/>
        <c:lblAlgn val="ctr"/>
        <c:lblOffset val="100"/>
        <c:noMultiLvlLbl val="0"/>
      </c:catAx>
      <c:valAx>
        <c:axId val="1108209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918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Sheet1!$O$1</c:f>
              <c:strCache>
                <c:ptCount val="1"/>
                <c:pt idx="0">
                  <c:v>ISM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Pt>
            <c:idx val="28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6C4F-924F-948A-6913DD3D0382}"/>
              </c:ext>
            </c:extLst>
          </c:dPt>
          <c:dLbls>
            <c:dLbl>
              <c:idx val="39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432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4F-924F-948A-6913DD3D0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Sheet1!$N$2:$N$399</c:f>
              <c:numCache>
                <c:formatCode>m/d/yy</c:formatCode>
                <c:ptCount val="398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</c:numCache>
            </c:numRef>
          </c:cat>
          <c:val>
            <c:numRef>
              <c:f>Sheet1!$O$2:$O$399</c:f>
              <c:numCache>
                <c:formatCode>General</c:formatCode>
                <c:ptCount val="398"/>
                <c:pt idx="0">
                  <c:v>47.2</c:v>
                </c:pt>
                <c:pt idx="1">
                  <c:v>49.1</c:v>
                </c:pt>
                <c:pt idx="2">
                  <c:v>49.9</c:v>
                </c:pt>
                <c:pt idx="3">
                  <c:v>50</c:v>
                </c:pt>
                <c:pt idx="4">
                  <c:v>49.5</c:v>
                </c:pt>
                <c:pt idx="5">
                  <c:v>49.2</c:v>
                </c:pt>
                <c:pt idx="6">
                  <c:v>46.6</c:v>
                </c:pt>
                <c:pt idx="7">
                  <c:v>46.1</c:v>
                </c:pt>
                <c:pt idx="8">
                  <c:v>44.5</c:v>
                </c:pt>
                <c:pt idx="9">
                  <c:v>43.2</c:v>
                </c:pt>
                <c:pt idx="10">
                  <c:v>41.3</c:v>
                </c:pt>
                <c:pt idx="11">
                  <c:v>40.799999999999997</c:v>
                </c:pt>
                <c:pt idx="12">
                  <c:v>39.200000000000003</c:v>
                </c:pt>
                <c:pt idx="13">
                  <c:v>39.4</c:v>
                </c:pt>
                <c:pt idx="14">
                  <c:v>40.700000000000003</c:v>
                </c:pt>
                <c:pt idx="15">
                  <c:v>42.8</c:v>
                </c:pt>
                <c:pt idx="16">
                  <c:v>44.5</c:v>
                </c:pt>
                <c:pt idx="17">
                  <c:v>50.3</c:v>
                </c:pt>
                <c:pt idx="18">
                  <c:v>50.6</c:v>
                </c:pt>
                <c:pt idx="19">
                  <c:v>52.9</c:v>
                </c:pt>
                <c:pt idx="20">
                  <c:v>54.9</c:v>
                </c:pt>
                <c:pt idx="21">
                  <c:v>53.1</c:v>
                </c:pt>
                <c:pt idx="22">
                  <c:v>49.5</c:v>
                </c:pt>
                <c:pt idx="23">
                  <c:v>46.8</c:v>
                </c:pt>
                <c:pt idx="24">
                  <c:v>47.3</c:v>
                </c:pt>
                <c:pt idx="25">
                  <c:v>52.7</c:v>
                </c:pt>
                <c:pt idx="26">
                  <c:v>54.6</c:v>
                </c:pt>
                <c:pt idx="27">
                  <c:v>52.6</c:v>
                </c:pt>
                <c:pt idx="28">
                  <c:v>55.7</c:v>
                </c:pt>
                <c:pt idx="29">
                  <c:v>53.6</c:v>
                </c:pt>
                <c:pt idx="30">
                  <c:v>53.9</c:v>
                </c:pt>
                <c:pt idx="31">
                  <c:v>53.4</c:v>
                </c:pt>
                <c:pt idx="32">
                  <c:v>49.7</c:v>
                </c:pt>
                <c:pt idx="33">
                  <c:v>50.3</c:v>
                </c:pt>
                <c:pt idx="34">
                  <c:v>53.6</c:v>
                </c:pt>
                <c:pt idx="35">
                  <c:v>54.2</c:v>
                </c:pt>
                <c:pt idx="36">
                  <c:v>55.8</c:v>
                </c:pt>
                <c:pt idx="37">
                  <c:v>55.2</c:v>
                </c:pt>
                <c:pt idx="38">
                  <c:v>53.5</c:v>
                </c:pt>
                <c:pt idx="39">
                  <c:v>50.2</c:v>
                </c:pt>
                <c:pt idx="40">
                  <c:v>51.2</c:v>
                </c:pt>
                <c:pt idx="41">
                  <c:v>49.6</c:v>
                </c:pt>
                <c:pt idx="42">
                  <c:v>50.2</c:v>
                </c:pt>
                <c:pt idx="43">
                  <c:v>50.7</c:v>
                </c:pt>
                <c:pt idx="44">
                  <c:v>50.8</c:v>
                </c:pt>
                <c:pt idx="45">
                  <c:v>53.4</c:v>
                </c:pt>
                <c:pt idx="46">
                  <c:v>53.8</c:v>
                </c:pt>
                <c:pt idx="47">
                  <c:v>55.6</c:v>
                </c:pt>
                <c:pt idx="48">
                  <c:v>56</c:v>
                </c:pt>
                <c:pt idx="49">
                  <c:v>56.5</c:v>
                </c:pt>
                <c:pt idx="50">
                  <c:v>56.9</c:v>
                </c:pt>
                <c:pt idx="51">
                  <c:v>57.4</c:v>
                </c:pt>
                <c:pt idx="52">
                  <c:v>58.2</c:v>
                </c:pt>
                <c:pt idx="53">
                  <c:v>58.8</c:v>
                </c:pt>
                <c:pt idx="54">
                  <c:v>58.5</c:v>
                </c:pt>
                <c:pt idx="55">
                  <c:v>58</c:v>
                </c:pt>
                <c:pt idx="56">
                  <c:v>59</c:v>
                </c:pt>
                <c:pt idx="57">
                  <c:v>59.4</c:v>
                </c:pt>
                <c:pt idx="58">
                  <c:v>59.2</c:v>
                </c:pt>
                <c:pt idx="59">
                  <c:v>56.1</c:v>
                </c:pt>
                <c:pt idx="60">
                  <c:v>57.4</c:v>
                </c:pt>
                <c:pt idx="61">
                  <c:v>55.1</c:v>
                </c:pt>
                <c:pt idx="62">
                  <c:v>52.1</c:v>
                </c:pt>
                <c:pt idx="63">
                  <c:v>51.5</c:v>
                </c:pt>
                <c:pt idx="64">
                  <c:v>46.7</c:v>
                </c:pt>
                <c:pt idx="65">
                  <c:v>45.9</c:v>
                </c:pt>
                <c:pt idx="66">
                  <c:v>50.7</c:v>
                </c:pt>
                <c:pt idx="67">
                  <c:v>47.1</c:v>
                </c:pt>
                <c:pt idx="68">
                  <c:v>48.1</c:v>
                </c:pt>
                <c:pt idx="69">
                  <c:v>46.7</c:v>
                </c:pt>
                <c:pt idx="70">
                  <c:v>45.9</c:v>
                </c:pt>
                <c:pt idx="71">
                  <c:v>46.2</c:v>
                </c:pt>
                <c:pt idx="72">
                  <c:v>45.5</c:v>
                </c:pt>
                <c:pt idx="73">
                  <c:v>45.9</c:v>
                </c:pt>
                <c:pt idx="74">
                  <c:v>46.9</c:v>
                </c:pt>
                <c:pt idx="75">
                  <c:v>49.3</c:v>
                </c:pt>
                <c:pt idx="76">
                  <c:v>49.1</c:v>
                </c:pt>
                <c:pt idx="77">
                  <c:v>53.6</c:v>
                </c:pt>
                <c:pt idx="78">
                  <c:v>49.7</c:v>
                </c:pt>
                <c:pt idx="79">
                  <c:v>51.6</c:v>
                </c:pt>
                <c:pt idx="80">
                  <c:v>51.1</c:v>
                </c:pt>
                <c:pt idx="81">
                  <c:v>50.5</c:v>
                </c:pt>
                <c:pt idx="82">
                  <c:v>53</c:v>
                </c:pt>
                <c:pt idx="83">
                  <c:v>55.2</c:v>
                </c:pt>
                <c:pt idx="84">
                  <c:v>53.8</c:v>
                </c:pt>
                <c:pt idx="85">
                  <c:v>53.1</c:v>
                </c:pt>
                <c:pt idx="86">
                  <c:v>53.8</c:v>
                </c:pt>
                <c:pt idx="87">
                  <c:v>53.7</c:v>
                </c:pt>
                <c:pt idx="88">
                  <c:v>56.1</c:v>
                </c:pt>
                <c:pt idx="89">
                  <c:v>54.9</c:v>
                </c:pt>
                <c:pt idx="90">
                  <c:v>57.7</c:v>
                </c:pt>
                <c:pt idx="91">
                  <c:v>56.3</c:v>
                </c:pt>
                <c:pt idx="92">
                  <c:v>53.9</c:v>
                </c:pt>
                <c:pt idx="93">
                  <c:v>56.4</c:v>
                </c:pt>
                <c:pt idx="94">
                  <c:v>55.7</c:v>
                </c:pt>
                <c:pt idx="95">
                  <c:v>54.5</c:v>
                </c:pt>
                <c:pt idx="96">
                  <c:v>53.8</c:v>
                </c:pt>
                <c:pt idx="97">
                  <c:v>52.9</c:v>
                </c:pt>
                <c:pt idx="98">
                  <c:v>52.9</c:v>
                </c:pt>
                <c:pt idx="99">
                  <c:v>52.2</c:v>
                </c:pt>
                <c:pt idx="100">
                  <c:v>50.9</c:v>
                </c:pt>
                <c:pt idx="101">
                  <c:v>48.9</c:v>
                </c:pt>
                <c:pt idx="102">
                  <c:v>49.2</c:v>
                </c:pt>
                <c:pt idx="103">
                  <c:v>49.3</c:v>
                </c:pt>
                <c:pt idx="104">
                  <c:v>48.7</c:v>
                </c:pt>
                <c:pt idx="105">
                  <c:v>48.7</c:v>
                </c:pt>
                <c:pt idx="106">
                  <c:v>48.2</c:v>
                </c:pt>
                <c:pt idx="107">
                  <c:v>46.8</c:v>
                </c:pt>
                <c:pt idx="108">
                  <c:v>50.6</c:v>
                </c:pt>
                <c:pt idx="109">
                  <c:v>51.7</c:v>
                </c:pt>
                <c:pt idx="110">
                  <c:v>52.4</c:v>
                </c:pt>
                <c:pt idx="111">
                  <c:v>52.3</c:v>
                </c:pt>
                <c:pt idx="112">
                  <c:v>54.3</c:v>
                </c:pt>
                <c:pt idx="113">
                  <c:v>55.8</c:v>
                </c:pt>
                <c:pt idx="114">
                  <c:v>53.6</c:v>
                </c:pt>
                <c:pt idx="115">
                  <c:v>54.8</c:v>
                </c:pt>
                <c:pt idx="116">
                  <c:v>57</c:v>
                </c:pt>
                <c:pt idx="117">
                  <c:v>57.2</c:v>
                </c:pt>
                <c:pt idx="118">
                  <c:v>58.1</c:v>
                </c:pt>
                <c:pt idx="119">
                  <c:v>57.8</c:v>
                </c:pt>
                <c:pt idx="120">
                  <c:v>56.7</c:v>
                </c:pt>
                <c:pt idx="121">
                  <c:v>55.8</c:v>
                </c:pt>
                <c:pt idx="122">
                  <c:v>54.9</c:v>
                </c:pt>
                <c:pt idx="123">
                  <c:v>54.7</c:v>
                </c:pt>
                <c:pt idx="124">
                  <c:v>53.2</c:v>
                </c:pt>
                <c:pt idx="125">
                  <c:v>51.4</c:v>
                </c:pt>
                <c:pt idx="126">
                  <c:v>52.5</c:v>
                </c:pt>
                <c:pt idx="127">
                  <c:v>49.9</c:v>
                </c:pt>
                <c:pt idx="128">
                  <c:v>49.7</c:v>
                </c:pt>
                <c:pt idx="129">
                  <c:v>48.7</c:v>
                </c:pt>
                <c:pt idx="130">
                  <c:v>48.5</c:v>
                </c:pt>
                <c:pt idx="131">
                  <c:v>43.9</c:v>
                </c:pt>
                <c:pt idx="132">
                  <c:v>42.3</c:v>
                </c:pt>
                <c:pt idx="133">
                  <c:v>42.1</c:v>
                </c:pt>
                <c:pt idx="134">
                  <c:v>43.1</c:v>
                </c:pt>
                <c:pt idx="135">
                  <c:v>42.7</c:v>
                </c:pt>
                <c:pt idx="136">
                  <c:v>41.3</c:v>
                </c:pt>
                <c:pt idx="137">
                  <c:v>43.2</c:v>
                </c:pt>
                <c:pt idx="138">
                  <c:v>43.5</c:v>
                </c:pt>
                <c:pt idx="139">
                  <c:v>46.3</c:v>
                </c:pt>
                <c:pt idx="140">
                  <c:v>46.2</c:v>
                </c:pt>
                <c:pt idx="141">
                  <c:v>40.799999999999997</c:v>
                </c:pt>
                <c:pt idx="142">
                  <c:v>44.1</c:v>
                </c:pt>
                <c:pt idx="143">
                  <c:v>45.3</c:v>
                </c:pt>
                <c:pt idx="144">
                  <c:v>47.5</c:v>
                </c:pt>
                <c:pt idx="145">
                  <c:v>50.7</c:v>
                </c:pt>
                <c:pt idx="146">
                  <c:v>52.4</c:v>
                </c:pt>
                <c:pt idx="147">
                  <c:v>52.4</c:v>
                </c:pt>
                <c:pt idx="148">
                  <c:v>53.1</c:v>
                </c:pt>
                <c:pt idx="149">
                  <c:v>53.6</c:v>
                </c:pt>
                <c:pt idx="150">
                  <c:v>50.2</c:v>
                </c:pt>
                <c:pt idx="151">
                  <c:v>50.3</c:v>
                </c:pt>
                <c:pt idx="152">
                  <c:v>50.5</c:v>
                </c:pt>
                <c:pt idx="153">
                  <c:v>49</c:v>
                </c:pt>
                <c:pt idx="154">
                  <c:v>48.5</c:v>
                </c:pt>
                <c:pt idx="155">
                  <c:v>51.6</c:v>
                </c:pt>
                <c:pt idx="156">
                  <c:v>51.3</c:v>
                </c:pt>
                <c:pt idx="157">
                  <c:v>48.8</c:v>
                </c:pt>
                <c:pt idx="158">
                  <c:v>46.3</c:v>
                </c:pt>
                <c:pt idx="159">
                  <c:v>46.1</c:v>
                </c:pt>
                <c:pt idx="160">
                  <c:v>49</c:v>
                </c:pt>
                <c:pt idx="161">
                  <c:v>49</c:v>
                </c:pt>
                <c:pt idx="162">
                  <c:v>51</c:v>
                </c:pt>
                <c:pt idx="163">
                  <c:v>53.2</c:v>
                </c:pt>
                <c:pt idx="164">
                  <c:v>52.4</c:v>
                </c:pt>
                <c:pt idx="165">
                  <c:v>55.2</c:v>
                </c:pt>
                <c:pt idx="166">
                  <c:v>58.4</c:v>
                </c:pt>
                <c:pt idx="167">
                  <c:v>60.1</c:v>
                </c:pt>
                <c:pt idx="168">
                  <c:v>60.8</c:v>
                </c:pt>
                <c:pt idx="169">
                  <c:v>59.9</c:v>
                </c:pt>
                <c:pt idx="170">
                  <c:v>60.6</c:v>
                </c:pt>
                <c:pt idx="171">
                  <c:v>60.6</c:v>
                </c:pt>
                <c:pt idx="172">
                  <c:v>61.4</c:v>
                </c:pt>
                <c:pt idx="173">
                  <c:v>60.5</c:v>
                </c:pt>
                <c:pt idx="174">
                  <c:v>59.9</c:v>
                </c:pt>
                <c:pt idx="175">
                  <c:v>58.5</c:v>
                </c:pt>
                <c:pt idx="176">
                  <c:v>57.4</c:v>
                </c:pt>
                <c:pt idx="177">
                  <c:v>56.3</c:v>
                </c:pt>
                <c:pt idx="178">
                  <c:v>56.2</c:v>
                </c:pt>
                <c:pt idx="179">
                  <c:v>57.2</c:v>
                </c:pt>
                <c:pt idx="180">
                  <c:v>56.8</c:v>
                </c:pt>
                <c:pt idx="181">
                  <c:v>55.5</c:v>
                </c:pt>
                <c:pt idx="182">
                  <c:v>55.2</c:v>
                </c:pt>
                <c:pt idx="183">
                  <c:v>52.2</c:v>
                </c:pt>
                <c:pt idx="184">
                  <c:v>50.8</c:v>
                </c:pt>
                <c:pt idx="185">
                  <c:v>52.4</c:v>
                </c:pt>
                <c:pt idx="186">
                  <c:v>52.8</c:v>
                </c:pt>
                <c:pt idx="187">
                  <c:v>52.4</c:v>
                </c:pt>
                <c:pt idx="188">
                  <c:v>56.8</c:v>
                </c:pt>
                <c:pt idx="189">
                  <c:v>57.2</c:v>
                </c:pt>
                <c:pt idx="190">
                  <c:v>56.7</c:v>
                </c:pt>
                <c:pt idx="191">
                  <c:v>55.1</c:v>
                </c:pt>
                <c:pt idx="192">
                  <c:v>55</c:v>
                </c:pt>
                <c:pt idx="193">
                  <c:v>55.8</c:v>
                </c:pt>
                <c:pt idx="194">
                  <c:v>54.3</c:v>
                </c:pt>
                <c:pt idx="195">
                  <c:v>55.2</c:v>
                </c:pt>
                <c:pt idx="196">
                  <c:v>53.7</c:v>
                </c:pt>
                <c:pt idx="197">
                  <c:v>52</c:v>
                </c:pt>
                <c:pt idx="198">
                  <c:v>53</c:v>
                </c:pt>
                <c:pt idx="199">
                  <c:v>53.7</c:v>
                </c:pt>
                <c:pt idx="200">
                  <c:v>52.2</c:v>
                </c:pt>
                <c:pt idx="201">
                  <c:v>51.4</c:v>
                </c:pt>
                <c:pt idx="202">
                  <c:v>50.3</c:v>
                </c:pt>
                <c:pt idx="203">
                  <c:v>51.4</c:v>
                </c:pt>
                <c:pt idx="204">
                  <c:v>49.5</c:v>
                </c:pt>
                <c:pt idx="205">
                  <c:v>51.9</c:v>
                </c:pt>
                <c:pt idx="206">
                  <c:v>50.7</c:v>
                </c:pt>
                <c:pt idx="207">
                  <c:v>52.6</c:v>
                </c:pt>
                <c:pt idx="208">
                  <c:v>52.5</c:v>
                </c:pt>
                <c:pt idx="209">
                  <c:v>52.6</c:v>
                </c:pt>
                <c:pt idx="210">
                  <c:v>52.4</c:v>
                </c:pt>
                <c:pt idx="211">
                  <c:v>50.9</c:v>
                </c:pt>
                <c:pt idx="212">
                  <c:v>51</c:v>
                </c:pt>
                <c:pt idx="213">
                  <c:v>51.1</c:v>
                </c:pt>
                <c:pt idx="214">
                  <c:v>50.5</c:v>
                </c:pt>
                <c:pt idx="215">
                  <c:v>49</c:v>
                </c:pt>
                <c:pt idx="216">
                  <c:v>50.3</c:v>
                </c:pt>
                <c:pt idx="217">
                  <c:v>47.6</c:v>
                </c:pt>
                <c:pt idx="218">
                  <c:v>48.3</c:v>
                </c:pt>
                <c:pt idx="219">
                  <c:v>48.8</c:v>
                </c:pt>
                <c:pt idx="220">
                  <c:v>48.8</c:v>
                </c:pt>
                <c:pt idx="221">
                  <c:v>49.8</c:v>
                </c:pt>
                <c:pt idx="222">
                  <c:v>50</c:v>
                </c:pt>
                <c:pt idx="223">
                  <c:v>49.2</c:v>
                </c:pt>
                <c:pt idx="224">
                  <c:v>44.8</c:v>
                </c:pt>
                <c:pt idx="225">
                  <c:v>38.9</c:v>
                </c:pt>
                <c:pt idx="226">
                  <c:v>36.5</c:v>
                </c:pt>
                <c:pt idx="227">
                  <c:v>33.1</c:v>
                </c:pt>
                <c:pt idx="228">
                  <c:v>34.9</c:v>
                </c:pt>
                <c:pt idx="229">
                  <c:v>35.5</c:v>
                </c:pt>
                <c:pt idx="230">
                  <c:v>36</c:v>
                </c:pt>
                <c:pt idx="231">
                  <c:v>39.5</c:v>
                </c:pt>
                <c:pt idx="232">
                  <c:v>41.7</c:v>
                </c:pt>
                <c:pt idx="233">
                  <c:v>45.8</c:v>
                </c:pt>
                <c:pt idx="234">
                  <c:v>49.9</c:v>
                </c:pt>
                <c:pt idx="235">
                  <c:v>53.5</c:v>
                </c:pt>
                <c:pt idx="236">
                  <c:v>54.4</c:v>
                </c:pt>
                <c:pt idx="237">
                  <c:v>56</c:v>
                </c:pt>
                <c:pt idx="238">
                  <c:v>54.4</c:v>
                </c:pt>
                <c:pt idx="239">
                  <c:v>55.3</c:v>
                </c:pt>
                <c:pt idx="240">
                  <c:v>57.2</c:v>
                </c:pt>
                <c:pt idx="241">
                  <c:v>55.8</c:v>
                </c:pt>
                <c:pt idx="242">
                  <c:v>58.8</c:v>
                </c:pt>
                <c:pt idx="243">
                  <c:v>58.1</c:v>
                </c:pt>
                <c:pt idx="244">
                  <c:v>58.3</c:v>
                </c:pt>
                <c:pt idx="245">
                  <c:v>56.4</c:v>
                </c:pt>
                <c:pt idx="246">
                  <c:v>56.4</c:v>
                </c:pt>
                <c:pt idx="247">
                  <c:v>58</c:v>
                </c:pt>
                <c:pt idx="248">
                  <c:v>56.3</c:v>
                </c:pt>
                <c:pt idx="249">
                  <c:v>57.7</c:v>
                </c:pt>
                <c:pt idx="250">
                  <c:v>57.6</c:v>
                </c:pt>
                <c:pt idx="251">
                  <c:v>57.5</c:v>
                </c:pt>
                <c:pt idx="252">
                  <c:v>59.3</c:v>
                </c:pt>
                <c:pt idx="253">
                  <c:v>59.9</c:v>
                </c:pt>
                <c:pt idx="254">
                  <c:v>59.2</c:v>
                </c:pt>
                <c:pt idx="255">
                  <c:v>59.4</c:v>
                </c:pt>
                <c:pt idx="256">
                  <c:v>53.9</c:v>
                </c:pt>
                <c:pt idx="257">
                  <c:v>56.2</c:v>
                </c:pt>
                <c:pt idx="258">
                  <c:v>52.9</c:v>
                </c:pt>
                <c:pt idx="259">
                  <c:v>52.8</c:v>
                </c:pt>
                <c:pt idx="260">
                  <c:v>52.7</c:v>
                </c:pt>
                <c:pt idx="261">
                  <c:v>51.4</c:v>
                </c:pt>
                <c:pt idx="262">
                  <c:v>51.5</c:v>
                </c:pt>
                <c:pt idx="263">
                  <c:v>52.6</c:v>
                </c:pt>
                <c:pt idx="264">
                  <c:v>53.1</c:v>
                </c:pt>
                <c:pt idx="265">
                  <c:v>53.5</c:v>
                </c:pt>
                <c:pt idx="266">
                  <c:v>53.6</c:v>
                </c:pt>
                <c:pt idx="267">
                  <c:v>54.3</c:v>
                </c:pt>
                <c:pt idx="268">
                  <c:v>53.4</c:v>
                </c:pt>
                <c:pt idx="269">
                  <c:v>50.7</c:v>
                </c:pt>
                <c:pt idx="270">
                  <c:v>50</c:v>
                </c:pt>
                <c:pt idx="271">
                  <c:v>50.7</c:v>
                </c:pt>
                <c:pt idx="272">
                  <c:v>51.8</c:v>
                </c:pt>
                <c:pt idx="273">
                  <c:v>50.5</c:v>
                </c:pt>
                <c:pt idx="274">
                  <c:v>48.8</c:v>
                </c:pt>
                <c:pt idx="275">
                  <c:v>49.8</c:v>
                </c:pt>
                <c:pt idx="276">
                  <c:v>52.9</c:v>
                </c:pt>
                <c:pt idx="277">
                  <c:v>54.6</c:v>
                </c:pt>
                <c:pt idx="278">
                  <c:v>52.5</c:v>
                </c:pt>
                <c:pt idx="279">
                  <c:v>50.4</c:v>
                </c:pt>
                <c:pt idx="280">
                  <c:v>50.2</c:v>
                </c:pt>
                <c:pt idx="281">
                  <c:v>52.3</c:v>
                </c:pt>
                <c:pt idx="282">
                  <c:v>53.8</c:v>
                </c:pt>
                <c:pt idx="283">
                  <c:v>55.6</c:v>
                </c:pt>
                <c:pt idx="284">
                  <c:v>55.4</c:v>
                </c:pt>
                <c:pt idx="285">
                  <c:v>55.4</c:v>
                </c:pt>
                <c:pt idx="286">
                  <c:v>56</c:v>
                </c:pt>
                <c:pt idx="287">
                  <c:v>55.9</c:v>
                </c:pt>
                <c:pt idx="288">
                  <c:v>52.1</c:v>
                </c:pt>
                <c:pt idx="289">
                  <c:v>54.8</c:v>
                </c:pt>
                <c:pt idx="290">
                  <c:v>55.1</c:v>
                </c:pt>
                <c:pt idx="291">
                  <c:v>55.4</c:v>
                </c:pt>
                <c:pt idx="292">
                  <c:v>55.8</c:v>
                </c:pt>
                <c:pt idx="293">
                  <c:v>55.3</c:v>
                </c:pt>
                <c:pt idx="294">
                  <c:v>55.6</c:v>
                </c:pt>
                <c:pt idx="295">
                  <c:v>58.1</c:v>
                </c:pt>
                <c:pt idx="296">
                  <c:v>55.8</c:v>
                </c:pt>
                <c:pt idx="297">
                  <c:v>57.3</c:v>
                </c:pt>
                <c:pt idx="298">
                  <c:v>57.5</c:v>
                </c:pt>
                <c:pt idx="299">
                  <c:v>54.9</c:v>
                </c:pt>
                <c:pt idx="300">
                  <c:v>53.9</c:v>
                </c:pt>
                <c:pt idx="301">
                  <c:v>53.3</c:v>
                </c:pt>
                <c:pt idx="302">
                  <c:v>52.3</c:v>
                </c:pt>
                <c:pt idx="303">
                  <c:v>51.6</c:v>
                </c:pt>
                <c:pt idx="304">
                  <c:v>53.1</c:v>
                </c:pt>
                <c:pt idx="305">
                  <c:v>53.1</c:v>
                </c:pt>
                <c:pt idx="306">
                  <c:v>51.9</c:v>
                </c:pt>
                <c:pt idx="307">
                  <c:v>51</c:v>
                </c:pt>
                <c:pt idx="308">
                  <c:v>50</c:v>
                </c:pt>
                <c:pt idx="309">
                  <c:v>49.4</c:v>
                </c:pt>
                <c:pt idx="310">
                  <c:v>48.4</c:v>
                </c:pt>
                <c:pt idx="311">
                  <c:v>48</c:v>
                </c:pt>
                <c:pt idx="312">
                  <c:v>48.2</c:v>
                </c:pt>
                <c:pt idx="313">
                  <c:v>49.5</c:v>
                </c:pt>
                <c:pt idx="314">
                  <c:v>51.8</c:v>
                </c:pt>
                <c:pt idx="315">
                  <c:v>50.8</c:v>
                </c:pt>
                <c:pt idx="316">
                  <c:v>51.3</c:v>
                </c:pt>
                <c:pt idx="317">
                  <c:v>53.2</c:v>
                </c:pt>
                <c:pt idx="318">
                  <c:v>52.6</c:v>
                </c:pt>
                <c:pt idx="319">
                  <c:v>49.4</c:v>
                </c:pt>
                <c:pt idx="320">
                  <c:v>51.5</c:v>
                </c:pt>
                <c:pt idx="321">
                  <c:v>52</c:v>
                </c:pt>
                <c:pt idx="322">
                  <c:v>53.5</c:v>
                </c:pt>
                <c:pt idx="323">
                  <c:v>54.5</c:v>
                </c:pt>
                <c:pt idx="324">
                  <c:v>56</c:v>
                </c:pt>
                <c:pt idx="325">
                  <c:v>57.6</c:v>
                </c:pt>
                <c:pt idx="326">
                  <c:v>56.6</c:v>
                </c:pt>
                <c:pt idx="327">
                  <c:v>55.3</c:v>
                </c:pt>
                <c:pt idx="328">
                  <c:v>55.5</c:v>
                </c:pt>
                <c:pt idx="329">
                  <c:v>56.7</c:v>
                </c:pt>
                <c:pt idx="330">
                  <c:v>56.5</c:v>
                </c:pt>
                <c:pt idx="331">
                  <c:v>59.3</c:v>
                </c:pt>
                <c:pt idx="332">
                  <c:v>60.2</c:v>
                </c:pt>
                <c:pt idx="333">
                  <c:v>58.5</c:v>
                </c:pt>
                <c:pt idx="334">
                  <c:v>58.2</c:v>
                </c:pt>
                <c:pt idx="335">
                  <c:v>59.3</c:v>
                </c:pt>
                <c:pt idx="336">
                  <c:v>59.1</c:v>
                </c:pt>
                <c:pt idx="337">
                  <c:v>60.8</c:v>
                </c:pt>
                <c:pt idx="338">
                  <c:v>59.3</c:v>
                </c:pt>
                <c:pt idx="339">
                  <c:v>57.3</c:v>
                </c:pt>
                <c:pt idx="340">
                  <c:v>58.7</c:v>
                </c:pt>
                <c:pt idx="341">
                  <c:v>60.2</c:v>
                </c:pt>
                <c:pt idx="342">
                  <c:v>58.1</c:v>
                </c:pt>
                <c:pt idx="343">
                  <c:v>61.3</c:v>
                </c:pt>
                <c:pt idx="344">
                  <c:v>59.8</c:v>
                </c:pt>
                <c:pt idx="345">
                  <c:v>57.7</c:v>
                </c:pt>
                <c:pt idx="346">
                  <c:v>59.3</c:v>
                </c:pt>
                <c:pt idx="347">
                  <c:v>54.1</c:v>
                </c:pt>
                <c:pt idx="348">
                  <c:v>56.6</c:v>
                </c:pt>
                <c:pt idx="349">
                  <c:v>54.2</c:v>
                </c:pt>
                <c:pt idx="350">
                  <c:v>55.3</c:v>
                </c:pt>
                <c:pt idx="351">
                  <c:v>52.8</c:v>
                </c:pt>
                <c:pt idx="352">
                  <c:v>52.1</c:v>
                </c:pt>
                <c:pt idx="353">
                  <c:v>51.7</c:v>
                </c:pt>
                <c:pt idx="354">
                  <c:v>51.2</c:v>
                </c:pt>
                <c:pt idx="355">
                  <c:v>49.1</c:v>
                </c:pt>
                <c:pt idx="356">
                  <c:v>47.8</c:v>
                </c:pt>
                <c:pt idx="357">
                  <c:v>48.3</c:v>
                </c:pt>
                <c:pt idx="358">
                  <c:v>48.1</c:v>
                </c:pt>
                <c:pt idx="359">
                  <c:v>47.2</c:v>
                </c:pt>
                <c:pt idx="360">
                  <c:v>50.9</c:v>
                </c:pt>
                <c:pt idx="361">
                  <c:v>50.1</c:v>
                </c:pt>
                <c:pt idx="362">
                  <c:v>49.1</c:v>
                </c:pt>
                <c:pt idx="363">
                  <c:v>41.5</c:v>
                </c:pt>
                <c:pt idx="364">
                  <c:v>43.1</c:v>
                </c:pt>
                <c:pt idx="365">
                  <c:v>52.6</c:v>
                </c:pt>
                <c:pt idx="366">
                  <c:v>54.2</c:v>
                </c:pt>
                <c:pt idx="367">
                  <c:v>56</c:v>
                </c:pt>
                <c:pt idx="368">
                  <c:v>55.4</c:v>
                </c:pt>
                <c:pt idx="369">
                  <c:v>59.3</c:v>
                </c:pt>
                <c:pt idx="370">
                  <c:v>57.6</c:v>
                </c:pt>
                <c:pt idx="371">
                  <c:v>60.7</c:v>
                </c:pt>
                <c:pt idx="372">
                  <c:v>58.7</c:v>
                </c:pt>
                <c:pt idx="373">
                  <c:v>60.8</c:v>
                </c:pt>
                <c:pt idx="374">
                  <c:v>64.7</c:v>
                </c:pt>
                <c:pt idx="375">
                  <c:v>60.7</c:v>
                </c:pt>
                <c:pt idx="376">
                  <c:v>61.2</c:v>
                </c:pt>
                <c:pt idx="377">
                  <c:v>60.6</c:v>
                </c:pt>
                <c:pt idx="378">
                  <c:v>59.5</c:v>
                </c:pt>
                <c:pt idx="379">
                  <c:v>59.9</c:v>
                </c:pt>
                <c:pt idx="380">
                  <c:v>61.1</c:v>
                </c:pt>
                <c:pt idx="381">
                  <c:v>60.8</c:v>
                </c:pt>
                <c:pt idx="382">
                  <c:v>61.1</c:v>
                </c:pt>
                <c:pt idx="383">
                  <c:v>58.8</c:v>
                </c:pt>
                <c:pt idx="384">
                  <c:v>57.6</c:v>
                </c:pt>
                <c:pt idx="385">
                  <c:v>58.6</c:v>
                </c:pt>
                <c:pt idx="386">
                  <c:v>57.1</c:v>
                </c:pt>
                <c:pt idx="387">
                  <c:v>55.4</c:v>
                </c:pt>
                <c:pt idx="388">
                  <c:v>56.1</c:v>
                </c:pt>
                <c:pt idx="389">
                  <c:v>53</c:v>
                </c:pt>
                <c:pt idx="390">
                  <c:v>52.8</c:v>
                </c:pt>
                <c:pt idx="391">
                  <c:v>52.8</c:v>
                </c:pt>
                <c:pt idx="392">
                  <c:v>50.9</c:v>
                </c:pt>
                <c:pt idx="393">
                  <c:v>50.2</c:v>
                </c:pt>
                <c:pt idx="394">
                  <c:v>49</c:v>
                </c:pt>
                <c:pt idx="395">
                  <c:v>48.4</c:v>
                </c:pt>
                <c:pt idx="396">
                  <c:v>47.4</c:v>
                </c:pt>
                <c:pt idx="397">
                  <c:v>47.7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4F-924F-948A-6913DD3D0382}"/>
            </c:ext>
          </c:extLst>
        </c:ser>
        <c:ser>
          <c:idx val="1"/>
          <c:order val="1"/>
          <c:tx>
            <c:strRef>
              <c:f>Sheet1!$P$1</c:f>
              <c:strCache>
                <c:ptCount val="1"/>
                <c:pt idx="0">
                  <c:v>Recession Indicator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Sheet1!$N$2:$N$399</c:f>
              <c:numCache>
                <c:formatCode>m/d/yy</c:formatCode>
                <c:ptCount val="398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</c:numCache>
            </c:numRef>
          </c:cat>
          <c:val>
            <c:numRef>
              <c:f>Sheet1!$P$2:$P$399</c:f>
              <c:numCache>
                <c:formatCode>General</c:formatCode>
                <c:ptCount val="398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  <c:pt idx="168">
                  <c:v>50</c:v>
                </c:pt>
                <c:pt idx="169">
                  <c:v>50</c:v>
                </c:pt>
                <c:pt idx="170">
                  <c:v>50</c:v>
                </c:pt>
                <c:pt idx="171">
                  <c:v>50</c:v>
                </c:pt>
                <c:pt idx="172">
                  <c:v>50</c:v>
                </c:pt>
                <c:pt idx="173">
                  <c:v>50</c:v>
                </c:pt>
                <c:pt idx="174">
                  <c:v>50</c:v>
                </c:pt>
                <c:pt idx="175">
                  <c:v>50</c:v>
                </c:pt>
                <c:pt idx="176">
                  <c:v>50</c:v>
                </c:pt>
                <c:pt idx="177">
                  <c:v>50</c:v>
                </c:pt>
                <c:pt idx="178">
                  <c:v>50</c:v>
                </c:pt>
                <c:pt idx="179">
                  <c:v>50</c:v>
                </c:pt>
                <c:pt idx="180">
                  <c:v>50</c:v>
                </c:pt>
                <c:pt idx="181">
                  <c:v>50</c:v>
                </c:pt>
                <c:pt idx="182">
                  <c:v>50</c:v>
                </c:pt>
                <c:pt idx="183">
                  <c:v>50</c:v>
                </c:pt>
                <c:pt idx="184">
                  <c:v>50</c:v>
                </c:pt>
                <c:pt idx="185">
                  <c:v>50</c:v>
                </c:pt>
                <c:pt idx="186">
                  <c:v>50</c:v>
                </c:pt>
                <c:pt idx="187">
                  <c:v>50</c:v>
                </c:pt>
                <c:pt idx="188">
                  <c:v>50</c:v>
                </c:pt>
                <c:pt idx="189">
                  <c:v>50</c:v>
                </c:pt>
                <c:pt idx="190">
                  <c:v>50</c:v>
                </c:pt>
                <c:pt idx="191">
                  <c:v>50</c:v>
                </c:pt>
                <c:pt idx="192">
                  <c:v>50</c:v>
                </c:pt>
                <c:pt idx="193">
                  <c:v>50</c:v>
                </c:pt>
                <c:pt idx="194">
                  <c:v>50</c:v>
                </c:pt>
                <c:pt idx="195">
                  <c:v>50</c:v>
                </c:pt>
                <c:pt idx="196">
                  <c:v>50</c:v>
                </c:pt>
                <c:pt idx="197">
                  <c:v>50</c:v>
                </c:pt>
                <c:pt idx="198">
                  <c:v>50</c:v>
                </c:pt>
                <c:pt idx="199">
                  <c:v>50</c:v>
                </c:pt>
                <c:pt idx="200">
                  <c:v>50</c:v>
                </c:pt>
                <c:pt idx="201">
                  <c:v>50</c:v>
                </c:pt>
                <c:pt idx="202">
                  <c:v>50</c:v>
                </c:pt>
                <c:pt idx="203">
                  <c:v>50</c:v>
                </c:pt>
                <c:pt idx="204">
                  <c:v>50</c:v>
                </c:pt>
                <c:pt idx="205">
                  <c:v>50</c:v>
                </c:pt>
                <c:pt idx="206">
                  <c:v>50</c:v>
                </c:pt>
                <c:pt idx="207">
                  <c:v>50</c:v>
                </c:pt>
                <c:pt idx="208">
                  <c:v>50</c:v>
                </c:pt>
                <c:pt idx="209">
                  <c:v>50</c:v>
                </c:pt>
                <c:pt idx="210">
                  <c:v>50</c:v>
                </c:pt>
                <c:pt idx="211">
                  <c:v>50</c:v>
                </c:pt>
                <c:pt idx="212">
                  <c:v>50</c:v>
                </c:pt>
                <c:pt idx="213">
                  <c:v>50</c:v>
                </c:pt>
                <c:pt idx="214">
                  <c:v>50</c:v>
                </c:pt>
                <c:pt idx="215">
                  <c:v>50</c:v>
                </c:pt>
                <c:pt idx="216">
                  <c:v>50</c:v>
                </c:pt>
                <c:pt idx="217">
                  <c:v>50</c:v>
                </c:pt>
                <c:pt idx="218">
                  <c:v>50</c:v>
                </c:pt>
                <c:pt idx="219">
                  <c:v>50</c:v>
                </c:pt>
                <c:pt idx="220">
                  <c:v>50</c:v>
                </c:pt>
                <c:pt idx="221">
                  <c:v>50</c:v>
                </c:pt>
                <c:pt idx="222">
                  <c:v>50</c:v>
                </c:pt>
                <c:pt idx="223">
                  <c:v>50</c:v>
                </c:pt>
                <c:pt idx="224">
                  <c:v>50</c:v>
                </c:pt>
                <c:pt idx="225">
                  <c:v>50</c:v>
                </c:pt>
                <c:pt idx="226">
                  <c:v>50</c:v>
                </c:pt>
                <c:pt idx="227">
                  <c:v>50</c:v>
                </c:pt>
                <c:pt idx="228">
                  <c:v>50</c:v>
                </c:pt>
                <c:pt idx="229">
                  <c:v>50</c:v>
                </c:pt>
                <c:pt idx="230">
                  <c:v>50</c:v>
                </c:pt>
                <c:pt idx="231">
                  <c:v>50</c:v>
                </c:pt>
                <c:pt idx="232">
                  <c:v>50</c:v>
                </c:pt>
                <c:pt idx="233">
                  <c:v>50</c:v>
                </c:pt>
                <c:pt idx="234">
                  <c:v>50</c:v>
                </c:pt>
                <c:pt idx="235">
                  <c:v>50</c:v>
                </c:pt>
                <c:pt idx="236">
                  <c:v>50</c:v>
                </c:pt>
                <c:pt idx="237">
                  <c:v>50</c:v>
                </c:pt>
                <c:pt idx="238">
                  <c:v>50</c:v>
                </c:pt>
                <c:pt idx="239">
                  <c:v>50</c:v>
                </c:pt>
                <c:pt idx="240">
                  <c:v>50</c:v>
                </c:pt>
                <c:pt idx="241">
                  <c:v>50</c:v>
                </c:pt>
                <c:pt idx="242">
                  <c:v>50</c:v>
                </c:pt>
                <c:pt idx="243">
                  <c:v>50</c:v>
                </c:pt>
                <c:pt idx="244">
                  <c:v>50</c:v>
                </c:pt>
                <c:pt idx="245">
                  <c:v>50</c:v>
                </c:pt>
                <c:pt idx="246">
                  <c:v>50</c:v>
                </c:pt>
                <c:pt idx="247">
                  <c:v>50</c:v>
                </c:pt>
                <c:pt idx="248">
                  <c:v>50</c:v>
                </c:pt>
                <c:pt idx="249">
                  <c:v>50</c:v>
                </c:pt>
                <c:pt idx="250">
                  <c:v>50</c:v>
                </c:pt>
                <c:pt idx="251">
                  <c:v>50</c:v>
                </c:pt>
                <c:pt idx="252">
                  <c:v>50</c:v>
                </c:pt>
                <c:pt idx="253">
                  <c:v>50</c:v>
                </c:pt>
                <c:pt idx="254">
                  <c:v>50</c:v>
                </c:pt>
                <c:pt idx="255">
                  <c:v>50</c:v>
                </c:pt>
                <c:pt idx="256">
                  <c:v>50</c:v>
                </c:pt>
                <c:pt idx="257">
                  <c:v>50</c:v>
                </c:pt>
                <c:pt idx="258">
                  <c:v>50</c:v>
                </c:pt>
                <c:pt idx="259">
                  <c:v>50</c:v>
                </c:pt>
                <c:pt idx="260">
                  <c:v>50</c:v>
                </c:pt>
                <c:pt idx="261">
                  <c:v>50</c:v>
                </c:pt>
                <c:pt idx="262">
                  <c:v>50</c:v>
                </c:pt>
                <c:pt idx="263">
                  <c:v>50</c:v>
                </c:pt>
                <c:pt idx="264">
                  <c:v>50</c:v>
                </c:pt>
                <c:pt idx="265">
                  <c:v>50</c:v>
                </c:pt>
                <c:pt idx="266">
                  <c:v>50</c:v>
                </c:pt>
                <c:pt idx="267">
                  <c:v>50</c:v>
                </c:pt>
                <c:pt idx="268">
                  <c:v>50</c:v>
                </c:pt>
                <c:pt idx="269">
                  <c:v>50</c:v>
                </c:pt>
                <c:pt idx="270">
                  <c:v>50</c:v>
                </c:pt>
                <c:pt idx="271">
                  <c:v>50</c:v>
                </c:pt>
                <c:pt idx="272">
                  <c:v>50</c:v>
                </c:pt>
                <c:pt idx="273">
                  <c:v>50</c:v>
                </c:pt>
                <c:pt idx="274">
                  <c:v>50</c:v>
                </c:pt>
                <c:pt idx="275">
                  <c:v>50</c:v>
                </c:pt>
                <c:pt idx="276">
                  <c:v>50</c:v>
                </c:pt>
                <c:pt idx="277">
                  <c:v>50</c:v>
                </c:pt>
                <c:pt idx="278">
                  <c:v>50</c:v>
                </c:pt>
                <c:pt idx="279">
                  <c:v>50</c:v>
                </c:pt>
                <c:pt idx="280">
                  <c:v>50</c:v>
                </c:pt>
                <c:pt idx="281">
                  <c:v>50</c:v>
                </c:pt>
                <c:pt idx="282">
                  <c:v>50</c:v>
                </c:pt>
                <c:pt idx="283">
                  <c:v>50</c:v>
                </c:pt>
                <c:pt idx="284">
                  <c:v>50</c:v>
                </c:pt>
                <c:pt idx="285">
                  <c:v>50</c:v>
                </c:pt>
                <c:pt idx="286">
                  <c:v>50</c:v>
                </c:pt>
                <c:pt idx="287">
                  <c:v>50</c:v>
                </c:pt>
                <c:pt idx="288">
                  <c:v>50</c:v>
                </c:pt>
                <c:pt idx="289">
                  <c:v>50</c:v>
                </c:pt>
                <c:pt idx="290">
                  <c:v>50</c:v>
                </c:pt>
                <c:pt idx="291">
                  <c:v>50</c:v>
                </c:pt>
                <c:pt idx="292">
                  <c:v>50</c:v>
                </c:pt>
                <c:pt idx="293">
                  <c:v>50</c:v>
                </c:pt>
                <c:pt idx="294">
                  <c:v>50</c:v>
                </c:pt>
                <c:pt idx="295">
                  <c:v>50</c:v>
                </c:pt>
                <c:pt idx="296">
                  <c:v>50</c:v>
                </c:pt>
                <c:pt idx="297">
                  <c:v>50</c:v>
                </c:pt>
                <c:pt idx="298">
                  <c:v>50</c:v>
                </c:pt>
                <c:pt idx="299">
                  <c:v>50</c:v>
                </c:pt>
                <c:pt idx="300">
                  <c:v>50</c:v>
                </c:pt>
                <c:pt idx="301">
                  <c:v>50</c:v>
                </c:pt>
                <c:pt idx="302">
                  <c:v>50</c:v>
                </c:pt>
                <c:pt idx="303">
                  <c:v>50</c:v>
                </c:pt>
                <c:pt idx="304">
                  <c:v>50</c:v>
                </c:pt>
                <c:pt idx="305">
                  <c:v>50</c:v>
                </c:pt>
                <c:pt idx="306">
                  <c:v>50</c:v>
                </c:pt>
                <c:pt idx="307">
                  <c:v>50</c:v>
                </c:pt>
                <c:pt idx="308">
                  <c:v>50</c:v>
                </c:pt>
                <c:pt idx="309">
                  <c:v>50</c:v>
                </c:pt>
                <c:pt idx="310">
                  <c:v>50</c:v>
                </c:pt>
                <c:pt idx="311">
                  <c:v>50</c:v>
                </c:pt>
                <c:pt idx="312">
                  <c:v>50</c:v>
                </c:pt>
                <c:pt idx="313">
                  <c:v>50</c:v>
                </c:pt>
                <c:pt idx="314">
                  <c:v>50</c:v>
                </c:pt>
                <c:pt idx="315">
                  <c:v>50</c:v>
                </c:pt>
                <c:pt idx="316">
                  <c:v>50</c:v>
                </c:pt>
                <c:pt idx="317">
                  <c:v>50</c:v>
                </c:pt>
                <c:pt idx="318">
                  <c:v>50</c:v>
                </c:pt>
                <c:pt idx="319">
                  <c:v>50</c:v>
                </c:pt>
                <c:pt idx="320">
                  <c:v>50</c:v>
                </c:pt>
                <c:pt idx="321">
                  <c:v>50</c:v>
                </c:pt>
                <c:pt idx="322">
                  <c:v>50</c:v>
                </c:pt>
                <c:pt idx="323">
                  <c:v>50</c:v>
                </c:pt>
                <c:pt idx="324">
                  <c:v>50</c:v>
                </c:pt>
                <c:pt idx="325">
                  <c:v>50</c:v>
                </c:pt>
                <c:pt idx="326">
                  <c:v>50</c:v>
                </c:pt>
                <c:pt idx="327">
                  <c:v>50</c:v>
                </c:pt>
                <c:pt idx="328">
                  <c:v>50</c:v>
                </c:pt>
                <c:pt idx="329">
                  <c:v>50</c:v>
                </c:pt>
                <c:pt idx="330">
                  <c:v>50</c:v>
                </c:pt>
                <c:pt idx="331">
                  <c:v>50</c:v>
                </c:pt>
                <c:pt idx="332">
                  <c:v>50</c:v>
                </c:pt>
                <c:pt idx="333">
                  <c:v>50</c:v>
                </c:pt>
                <c:pt idx="334">
                  <c:v>50</c:v>
                </c:pt>
                <c:pt idx="335">
                  <c:v>50</c:v>
                </c:pt>
                <c:pt idx="336">
                  <c:v>50</c:v>
                </c:pt>
                <c:pt idx="337">
                  <c:v>50</c:v>
                </c:pt>
                <c:pt idx="338">
                  <c:v>50</c:v>
                </c:pt>
                <c:pt idx="339">
                  <c:v>50</c:v>
                </c:pt>
                <c:pt idx="340">
                  <c:v>50</c:v>
                </c:pt>
                <c:pt idx="341">
                  <c:v>50</c:v>
                </c:pt>
                <c:pt idx="342">
                  <c:v>50</c:v>
                </c:pt>
                <c:pt idx="343">
                  <c:v>50</c:v>
                </c:pt>
                <c:pt idx="344">
                  <c:v>50</c:v>
                </c:pt>
                <c:pt idx="345">
                  <c:v>50</c:v>
                </c:pt>
                <c:pt idx="346">
                  <c:v>50</c:v>
                </c:pt>
                <c:pt idx="347">
                  <c:v>50</c:v>
                </c:pt>
                <c:pt idx="348">
                  <c:v>50</c:v>
                </c:pt>
                <c:pt idx="349">
                  <c:v>50</c:v>
                </c:pt>
                <c:pt idx="350">
                  <c:v>50</c:v>
                </c:pt>
                <c:pt idx="351">
                  <c:v>50</c:v>
                </c:pt>
                <c:pt idx="352">
                  <c:v>50</c:v>
                </c:pt>
                <c:pt idx="353">
                  <c:v>50</c:v>
                </c:pt>
                <c:pt idx="354">
                  <c:v>50</c:v>
                </c:pt>
                <c:pt idx="355">
                  <c:v>50</c:v>
                </c:pt>
                <c:pt idx="356">
                  <c:v>50</c:v>
                </c:pt>
                <c:pt idx="357">
                  <c:v>50</c:v>
                </c:pt>
                <c:pt idx="358">
                  <c:v>50</c:v>
                </c:pt>
                <c:pt idx="359">
                  <c:v>50</c:v>
                </c:pt>
                <c:pt idx="360">
                  <c:v>50</c:v>
                </c:pt>
                <c:pt idx="361">
                  <c:v>50</c:v>
                </c:pt>
                <c:pt idx="362">
                  <c:v>50</c:v>
                </c:pt>
                <c:pt idx="363">
                  <c:v>50</c:v>
                </c:pt>
                <c:pt idx="364">
                  <c:v>50</c:v>
                </c:pt>
                <c:pt idx="365">
                  <c:v>50</c:v>
                </c:pt>
                <c:pt idx="366">
                  <c:v>50</c:v>
                </c:pt>
                <c:pt idx="367">
                  <c:v>50</c:v>
                </c:pt>
                <c:pt idx="368">
                  <c:v>50</c:v>
                </c:pt>
                <c:pt idx="369">
                  <c:v>50</c:v>
                </c:pt>
                <c:pt idx="370">
                  <c:v>50</c:v>
                </c:pt>
                <c:pt idx="371">
                  <c:v>50</c:v>
                </c:pt>
                <c:pt idx="372">
                  <c:v>50</c:v>
                </c:pt>
                <c:pt idx="373">
                  <c:v>50</c:v>
                </c:pt>
                <c:pt idx="374">
                  <c:v>50</c:v>
                </c:pt>
                <c:pt idx="375">
                  <c:v>50</c:v>
                </c:pt>
                <c:pt idx="376">
                  <c:v>50</c:v>
                </c:pt>
                <c:pt idx="377">
                  <c:v>50</c:v>
                </c:pt>
                <c:pt idx="378">
                  <c:v>50</c:v>
                </c:pt>
                <c:pt idx="379">
                  <c:v>50</c:v>
                </c:pt>
                <c:pt idx="380">
                  <c:v>50</c:v>
                </c:pt>
                <c:pt idx="381">
                  <c:v>50</c:v>
                </c:pt>
                <c:pt idx="382">
                  <c:v>50</c:v>
                </c:pt>
                <c:pt idx="383">
                  <c:v>50</c:v>
                </c:pt>
                <c:pt idx="384">
                  <c:v>50</c:v>
                </c:pt>
                <c:pt idx="385">
                  <c:v>50</c:v>
                </c:pt>
                <c:pt idx="386">
                  <c:v>50</c:v>
                </c:pt>
                <c:pt idx="387">
                  <c:v>50</c:v>
                </c:pt>
                <c:pt idx="388">
                  <c:v>50</c:v>
                </c:pt>
                <c:pt idx="389">
                  <c:v>50</c:v>
                </c:pt>
                <c:pt idx="390">
                  <c:v>50</c:v>
                </c:pt>
                <c:pt idx="391">
                  <c:v>50</c:v>
                </c:pt>
                <c:pt idx="392">
                  <c:v>50</c:v>
                </c:pt>
                <c:pt idx="393">
                  <c:v>50</c:v>
                </c:pt>
                <c:pt idx="394">
                  <c:v>50</c:v>
                </c:pt>
                <c:pt idx="395">
                  <c:v>50</c:v>
                </c:pt>
                <c:pt idx="396">
                  <c:v>50</c:v>
                </c:pt>
                <c:pt idx="397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4F-924F-948A-6913DD3D0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59200"/>
        <c:axId val="2223840"/>
      </c:lineChart>
      <c:dateAx>
        <c:axId val="2259200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3840"/>
        <c:crosses val="autoZero"/>
        <c:auto val="1"/>
        <c:lblOffset val="100"/>
        <c:baseTimeUnit val="months"/>
      </c:dateAx>
      <c:valAx>
        <c:axId val="2223840"/>
        <c:scaling>
          <c:orientation val="minMax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Sheet1!$U$1</c:f>
              <c:strCache>
                <c:ptCount val="1"/>
                <c:pt idx="0">
                  <c:v>ism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Sheet1!$T$2:$T$133</c:f>
              <c:numCache>
                <c:formatCode>m/d/yy</c:formatCode>
                <c:ptCount val="132"/>
                <c:pt idx="0">
                  <c:v>32933</c:v>
                </c:pt>
                <c:pt idx="1">
                  <c:v>33025</c:v>
                </c:pt>
                <c:pt idx="2">
                  <c:v>33117</c:v>
                </c:pt>
                <c:pt idx="3">
                  <c:v>33208</c:v>
                </c:pt>
                <c:pt idx="4">
                  <c:v>33298</c:v>
                </c:pt>
                <c:pt idx="5">
                  <c:v>33390</c:v>
                </c:pt>
                <c:pt idx="6">
                  <c:v>33482</c:v>
                </c:pt>
                <c:pt idx="7">
                  <c:v>33573</c:v>
                </c:pt>
                <c:pt idx="8">
                  <c:v>33664</c:v>
                </c:pt>
                <c:pt idx="9">
                  <c:v>33756</c:v>
                </c:pt>
                <c:pt idx="10">
                  <c:v>33848</c:v>
                </c:pt>
                <c:pt idx="11">
                  <c:v>33939</c:v>
                </c:pt>
                <c:pt idx="12">
                  <c:v>34029</c:v>
                </c:pt>
                <c:pt idx="13">
                  <c:v>34121</c:v>
                </c:pt>
                <c:pt idx="14">
                  <c:v>34213</c:v>
                </c:pt>
                <c:pt idx="15">
                  <c:v>34304</c:v>
                </c:pt>
                <c:pt idx="16">
                  <c:v>34394</c:v>
                </c:pt>
                <c:pt idx="17">
                  <c:v>34486</c:v>
                </c:pt>
                <c:pt idx="18">
                  <c:v>34578</c:v>
                </c:pt>
                <c:pt idx="19">
                  <c:v>34669</c:v>
                </c:pt>
                <c:pt idx="20">
                  <c:v>34759</c:v>
                </c:pt>
                <c:pt idx="21">
                  <c:v>34851</c:v>
                </c:pt>
                <c:pt idx="22">
                  <c:v>34943</c:v>
                </c:pt>
                <c:pt idx="23">
                  <c:v>35034</c:v>
                </c:pt>
                <c:pt idx="24">
                  <c:v>35125</c:v>
                </c:pt>
                <c:pt idx="25">
                  <c:v>35217</c:v>
                </c:pt>
                <c:pt idx="26">
                  <c:v>35309</c:v>
                </c:pt>
                <c:pt idx="27">
                  <c:v>35400</c:v>
                </c:pt>
                <c:pt idx="28">
                  <c:v>35490</c:v>
                </c:pt>
                <c:pt idx="29">
                  <c:v>35582</c:v>
                </c:pt>
                <c:pt idx="30">
                  <c:v>35674</c:v>
                </c:pt>
                <c:pt idx="31">
                  <c:v>35765</c:v>
                </c:pt>
                <c:pt idx="32">
                  <c:v>35855</c:v>
                </c:pt>
                <c:pt idx="33">
                  <c:v>35947</c:v>
                </c:pt>
                <c:pt idx="34">
                  <c:v>36039</c:v>
                </c:pt>
                <c:pt idx="35">
                  <c:v>36130</c:v>
                </c:pt>
                <c:pt idx="36">
                  <c:v>36220</c:v>
                </c:pt>
                <c:pt idx="37">
                  <c:v>36312</c:v>
                </c:pt>
                <c:pt idx="38">
                  <c:v>36404</c:v>
                </c:pt>
                <c:pt idx="39">
                  <c:v>36495</c:v>
                </c:pt>
                <c:pt idx="40">
                  <c:v>36586</c:v>
                </c:pt>
                <c:pt idx="41">
                  <c:v>36678</c:v>
                </c:pt>
                <c:pt idx="42">
                  <c:v>36770</c:v>
                </c:pt>
                <c:pt idx="43">
                  <c:v>36861</c:v>
                </c:pt>
                <c:pt idx="44">
                  <c:v>36951</c:v>
                </c:pt>
                <c:pt idx="45">
                  <c:v>37043</c:v>
                </c:pt>
                <c:pt idx="46">
                  <c:v>37135</c:v>
                </c:pt>
                <c:pt idx="47">
                  <c:v>37226</c:v>
                </c:pt>
                <c:pt idx="48">
                  <c:v>37316</c:v>
                </c:pt>
                <c:pt idx="49">
                  <c:v>37408</c:v>
                </c:pt>
                <c:pt idx="50">
                  <c:v>37500</c:v>
                </c:pt>
                <c:pt idx="51">
                  <c:v>37591</c:v>
                </c:pt>
                <c:pt idx="52">
                  <c:v>37681</c:v>
                </c:pt>
                <c:pt idx="53">
                  <c:v>37773</c:v>
                </c:pt>
                <c:pt idx="54">
                  <c:v>37865</c:v>
                </c:pt>
                <c:pt idx="55">
                  <c:v>37956</c:v>
                </c:pt>
                <c:pt idx="56">
                  <c:v>38047</c:v>
                </c:pt>
                <c:pt idx="57">
                  <c:v>38139</c:v>
                </c:pt>
                <c:pt idx="58">
                  <c:v>38231</c:v>
                </c:pt>
                <c:pt idx="59">
                  <c:v>38322</c:v>
                </c:pt>
                <c:pt idx="60">
                  <c:v>38412</c:v>
                </c:pt>
                <c:pt idx="61">
                  <c:v>38504</c:v>
                </c:pt>
                <c:pt idx="62">
                  <c:v>38596</c:v>
                </c:pt>
                <c:pt idx="63">
                  <c:v>38687</c:v>
                </c:pt>
                <c:pt idx="64">
                  <c:v>38777</c:v>
                </c:pt>
                <c:pt idx="65">
                  <c:v>38869</c:v>
                </c:pt>
                <c:pt idx="66">
                  <c:v>38961</c:v>
                </c:pt>
                <c:pt idx="67">
                  <c:v>39052</c:v>
                </c:pt>
                <c:pt idx="68">
                  <c:v>39142</c:v>
                </c:pt>
                <c:pt idx="69">
                  <c:v>39234</c:v>
                </c:pt>
                <c:pt idx="70">
                  <c:v>39326</c:v>
                </c:pt>
                <c:pt idx="71">
                  <c:v>39417</c:v>
                </c:pt>
                <c:pt idx="72">
                  <c:v>39508</c:v>
                </c:pt>
                <c:pt idx="73">
                  <c:v>39600</c:v>
                </c:pt>
                <c:pt idx="74">
                  <c:v>39692</c:v>
                </c:pt>
                <c:pt idx="75">
                  <c:v>39783</c:v>
                </c:pt>
                <c:pt idx="76">
                  <c:v>39873</c:v>
                </c:pt>
                <c:pt idx="77">
                  <c:v>39965</c:v>
                </c:pt>
                <c:pt idx="78">
                  <c:v>40057</c:v>
                </c:pt>
                <c:pt idx="79">
                  <c:v>40148</c:v>
                </c:pt>
                <c:pt idx="80">
                  <c:v>40238</c:v>
                </c:pt>
                <c:pt idx="81">
                  <c:v>40330</c:v>
                </c:pt>
                <c:pt idx="82">
                  <c:v>40422</c:v>
                </c:pt>
                <c:pt idx="83">
                  <c:v>40513</c:v>
                </c:pt>
                <c:pt idx="84">
                  <c:v>40603</c:v>
                </c:pt>
                <c:pt idx="85">
                  <c:v>40695</c:v>
                </c:pt>
                <c:pt idx="86">
                  <c:v>40787</c:v>
                </c:pt>
                <c:pt idx="87">
                  <c:v>40878</c:v>
                </c:pt>
                <c:pt idx="88">
                  <c:v>40969</c:v>
                </c:pt>
                <c:pt idx="89">
                  <c:v>41061</c:v>
                </c:pt>
                <c:pt idx="90">
                  <c:v>41153</c:v>
                </c:pt>
                <c:pt idx="91">
                  <c:v>41244</c:v>
                </c:pt>
                <c:pt idx="92">
                  <c:v>41334</c:v>
                </c:pt>
                <c:pt idx="93">
                  <c:v>41426</c:v>
                </c:pt>
                <c:pt idx="94">
                  <c:v>41518</c:v>
                </c:pt>
                <c:pt idx="95">
                  <c:v>41609</c:v>
                </c:pt>
                <c:pt idx="96">
                  <c:v>41699</c:v>
                </c:pt>
                <c:pt idx="97">
                  <c:v>41791</c:v>
                </c:pt>
                <c:pt idx="98">
                  <c:v>41883</c:v>
                </c:pt>
                <c:pt idx="99">
                  <c:v>41974</c:v>
                </c:pt>
                <c:pt idx="100">
                  <c:v>42064</c:v>
                </c:pt>
                <c:pt idx="101">
                  <c:v>42156</c:v>
                </c:pt>
                <c:pt idx="102">
                  <c:v>42248</c:v>
                </c:pt>
                <c:pt idx="103">
                  <c:v>42339</c:v>
                </c:pt>
                <c:pt idx="104">
                  <c:v>42430</c:v>
                </c:pt>
                <c:pt idx="105">
                  <c:v>42522</c:v>
                </c:pt>
                <c:pt idx="106">
                  <c:v>42614</c:v>
                </c:pt>
                <c:pt idx="107">
                  <c:v>42705</c:v>
                </c:pt>
                <c:pt idx="108">
                  <c:v>42795</c:v>
                </c:pt>
                <c:pt idx="109">
                  <c:v>42887</c:v>
                </c:pt>
                <c:pt idx="110">
                  <c:v>42979</c:v>
                </c:pt>
                <c:pt idx="111">
                  <c:v>43070</c:v>
                </c:pt>
                <c:pt idx="112">
                  <c:v>43160</c:v>
                </c:pt>
                <c:pt idx="113">
                  <c:v>43252</c:v>
                </c:pt>
                <c:pt idx="114">
                  <c:v>43344</c:v>
                </c:pt>
                <c:pt idx="115">
                  <c:v>43435</c:v>
                </c:pt>
                <c:pt idx="116">
                  <c:v>43525</c:v>
                </c:pt>
                <c:pt idx="117">
                  <c:v>43617</c:v>
                </c:pt>
                <c:pt idx="118">
                  <c:v>43709</c:v>
                </c:pt>
                <c:pt idx="119">
                  <c:v>43800</c:v>
                </c:pt>
                <c:pt idx="120">
                  <c:v>43891</c:v>
                </c:pt>
                <c:pt idx="121">
                  <c:v>43983</c:v>
                </c:pt>
                <c:pt idx="122">
                  <c:v>44075</c:v>
                </c:pt>
                <c:pt idx="123">
                  <c:v>44166</c:v>
                </c:pt>
                <c:pt idx="124">
                  <c:v>44256</c:v>
                </c:pt>
                <c:pt idx="125">
                  <c:v>44348</c:v>
                </c:pt>
                <c:pt idx="126">
                  <c:v>44440</c:v>
                </c:pt>
                <c:pt idx="127">
                  <c:v>44531</c:v>
                </c:pt>
                <c:pt idx="128">
                  <c:v>44621</c:v>
                </c:pt>
                <c:pt idx="129">
                  <c:v>44713</c:v>
                </c:pt>
                <c:pt idx="130">
                  <c:v>44805</c:v>
                </c:pt>
                <c:pt idx="131">
                  <c:v>44896</c:v>
                </c:pt>
              </c:numCache>
            </c:numRef>
          </c:cat>
          <c:val>
            <c:numRef>
              <c:f>Sheet1!$U$2:$U$133</c:f>
              <c:numCache>
                <c:formatCode>General</c:formatCode>
                <c:ptCount val="132"/>
                <c:pt idx="0">
                  <c:v>49.9</c:v>
                </c:pt>
                <c:pt idx="1">
                  <c:v>49.2</c:v>
                </c:pt>
                <c:pt idx="2">
                  <c:v>44.5</c:v>
                </c:pt>
                <c:pt idx="3">
                  <c:v>40.799999999999997</c:v>
                </c:pt>
                <c:pt idx="4">
                  <c:v>40.700000000000003</c:v>
                </c:pt>
                <c:pt idx="5">
                  <c:v>50.3</c:v>
                </c:pt>
                <c:pt idx="6">
                  <c:v>54.9</c:v>
                </c:pt>
                <c:pt idx="7">
                  <c:v>46.8</c:v>
                </c:pt>
                <c:pt idx="8">
                  <c:v>54.6</c:v>
                </c:pt>
                <c:pt idx="9">
                  <c:v>53.6</c:v>
                </c:pt>
                <c:pt idx="10">
                  <c:v>49.7</c:v>
                </c:pt>
                <c:pt idx="11">
                  <c:v>54.2</c:v>
                </c:pt>
                <c:pt idx="12">
                  <c:v>53.5</c:v>
                </c:pt>
                <c:pt idx="13">
                  <c:v>49.6</c:v>
                </c:pt>
                <c:pt idx="14">
                  <c:v>50.8</c:v>
                </c:pt>
                <c:pt idx="15">
                  <c:v>55.6</c:v>
                </c:pt>
                <c:pt idx="16">
                  <c:v>56.9</c:v>
                </c:pt>
                <c:pt idx="17">
                  <c:v>58.8</c:v>
                </c:pt>
                <c:pt idx="18">
                  <c:v>59</c:v>
                </c:pt>
                <c:pt idx="19">
                  <c:v>56.1</c:v>
                </c:pt>
                <c:pt idx="20">
                  <c:v>52.1</c:v>
                </c:pt>
                <c:pt idx="21">
                  <c:v>45.9</c:v>
                </c:pt>
                <c:pt idx="22">
                  <c:v>48.1</c:v>
                </c:pt>
                <c:pt idx="23">
                  <c:v>46.2</c:v>
                </c:pt>
                <c:pt idx="24">
                  <c:v>46.9</c:v>
                </c:pt>
                <c:pt idx="25">
                  <c:v>53.6</c:v>
                </c:pt>
                <c:pt idx="26">
                  <c:v>51.1</c:v>
                </c:pt>
                <c:pt idx="27">
                  <c:v>55.2</c:v>
                </c:pt>
                <c:pt idx="28">
                  <c:v>53.8</c:v>
                </c:pt>
                <c:pt idx="29">
                  <c:v>54.9</c:v>
                </c:pt>
                <c:pt idx="30">
                  <c:v>53.9</c:v>
                </c:pt>
                <c:pt idx="31">
                  <c:v>54.5</c:v>
                </c:pt>
                <c:pt idx="32">
                  <c:v>52.9</c:v>
                </c:pt>
                <c:pt idx="33">
                  <c:v>48.9</c:v>
                </c:pt>
                <c:pt idx="34">
                  <c:v>48.7</c:v>
                </c:pt>
                <c:pt idx="35">
                  <c:v>46.8</c:v>
                </c:pt>
                <c:pt idx="36">
                  <c:v>52.4</c:v>
                </c:pt>
                <c:pt idx="37">
                  <c:v>55.8</c:v>
                </c:pt>
                <c:pt idx="38">
                  <c:v>57</c:v>
                </c:pt>
                <c:pt idx="39">
                  <c:v>57.8</c:v>
                </c:pt>
                <c:pt idx="40">
                  <c:v>54.9</c:v>
                </c:pt>
                <c:pt idx="41">
                  <c:v>51.4</c:v>
                </c:pt>
                <c:pt idx="42">
                  <c:v>49.7</c:v>
                </c:pt>
                <c:pt idx="43">
                  <c:v>43.9</c:v>
                </c:pt>
                <c:pt idx="44">
                  <c:v>43.1</c:v>
                </c:pt>
                <c:pt idx="45">
                  <c:v>43.2</c:v>
                </c:pt>
                <c:pt idx="46">
                  <c:v>46.2</c:v>
                </c:pt>
                <c:pt idx="47">
                  <c:v>45.3</c:v>
                </c:pt>
                <c:pt idx="48">
                  <c:v>52.4</c:v>
                </c:pt>
                <c:pt idx="49">
                  <c:v>53.6</c:v>
                </c:pt>
                <c:pt idx="50">
                  <c:v>50.5</c:v>
                </c:pt>
                <c:pt idx="51">
                  <c:v>51.6</c:v>
                </c:pt>
                <c:pt idx="52">
                  <c:v>46.3</c:v>
                </c:pt>
                <c:pt idx="53">
                  <c:v>49</c:v>
                </c:pt>
                <c:pt idx="54">
                  <c:v>52.4</c:v>
                </c:pt>
                <c:pt idx="55">
                  <c:v>60.1</c:v>
                </c:pt>
                <c:pt idx="56">
                  <c:v>60.6</c:v>
                </c:pt>
                <c:pt idx="57">
                  <c:v>60.5</c:v>
                </c:pt>
                <c:pt idx="58">
                  <c:v>57.4</c:v>
                </c:pt>
                <c:pt idx="59">
                  <c:v>57.2</c:v>
                </c:pt>
                <c:pt idx="60">
                  <c:v>55.2</c:v>
                </c:pt>
                <c:pt idx="61">
                  <c:v>52.4</c:v>
                </c:pt>
                <c:pt idx="62">
                  <c:v>56.8</c:v>
                </c:pt>
                <c:pt idx="63">
                  <c:v>55.1</c:v>
                </c:pt>
                <c:pt idx="64">
                  <c:v>54.3</c:v>
                </c:pt>
                <c:pt idx="65">
                  <c:v>52</c:v>
                </c:pt>
                <c:pt idx="66">
                  <c:v>52.2</c:v>
                </c:pt>
                <c:pt idx="67">
                  <c:v>51.4</c:v>
                </c:pt>
                <c:pt idx="68">
                  <c:v>50.7</c:v>
                </c:pt>
                <c:pt idx="69">
                  <c:v>52.6</c:v>
                </c:pt>
                <c:pt idx="70">
                  <c:v>51</c:v>
                </c:pt>
                <c:pt idx="71">
                  <c:v>49</c:v>
                </c:pt>
                <c:pt idx="72">
                  <c:v>48.3</c:v>
                </c:pt>
                <c:pt idx="73">
                  <c:v>49.8</c:v>
                </c:pt>
                <c:pt idx="74">
                  <c:v>44.8</c:v>
                </c:pt>
                <c:pt idx="75">
                  <c:v>33.1</c:v>
                </c:pt>
                <c:pt idx="76">
                  <c:v>36</c:v>
                </c:pt>
                <c:pt idx="77">
                  <c:v>45.8</c:v>
                </c:pt>
                <c:pt idx="78">
                  <c:v>54.4</c:v>
                </c:pt>
                <c:pt idx="79">
                  <c:v>55.3</c:v>
                </c:pt>
                <c:pt idx="80">
                  <c:v>58.8</c:v>
                </c:pt>
                <c:pt idx="81">
                  <c:v>56.4</c:v>
                </c:pt>
                <c:pt idx="82">
                  <c:v>56.3</c:v>
                </c:pt>
                <c:pt idx="83">
                  <c:v>57.5</c:v>
                </c:pt>
                <c:pt idx="84">
                  <c:v>59.2</c:v>
                </c:pt>
                <c:pt idx="85">
                  <c:v>56.2</c:v>
                </c:pt>
                <c:pt idx="86">
                  <c:v>52.7</c:v>
                </c:pt>
                <c:pt idx="87">
                  <c:v>52.6</c:v>
                </c:pt>
                <c:pt idx="88">
                  <c:v>53.6</c:v>
                </c:pt>
                <c:pt idx="89">
                  <c:v>50.7</c:v>
                </c:pt>
                <c:pt idx="90">
                  <c:v>51.8</c:v>
                </c:pt>
                <c:pt idx="91">
                  <c:v>49.8</c:v>
                </c:pt>
                <c:pt idx="92">
                  <c:v>52.5</c:v>
                </c:pt>
                <c:pt idx="93">
                  <c:v>52.3</c:v>
                </c:pt>
                <c:pt idx="94">
                  <c:v>55.4</c:v>
                </c:pt>
                <c:pt idx="95">
                  <c:v>55.9</c:v>
                </c:pt>
                <c:pt idx="96">
                  <c:v>55.1</c:v>
                </c:pt>
                <c:pt idx="97">
                  <c:v>55.3</c:v>
                </c:pt>
                <c:pt idx="98">
                  <c:v>55.8</c:v>
                </c:pt>
                <c:pt idx="99">
                  <c:v>54.9</c:v>
                </c:pt>
                <c:pt idx="100">
                  <c:v>52.3</c:v>
                </c:pt>
                <c:pt idx="101">
                  <c:v>53.1</c:v>
                </c:pt>
                <c:pt idx="102">
                  <c:v>50</c:v>
                </c:pt>
                <c:pt idx="103">
                  <c:v>48</c:v>
                </c:pt>
                <c:pt idx="104">
                  <c:v>51.8</c:v>
                </c:pt>
                <c:pt idx="105">
                  <c:v>53.2</c:v>
                </c:pt>
                <c:pt idx="106">
                  <c:v>51.5</c:v>
                </c:pt>
                <c:pt idx="107">
                  <c:v>54.5</c:v>
                </c:pt>
                <c:pt idx="108">
                  <c:v>56.6</c:v>
                </c:pt>
                <c:pt idx="109">
                  <c:v>56.7</c:v>
                </c:pt>
                <c:pt idx="110">
                  <c:v>60.2</c:v>
                </c:pt>
                <c:pt idx="111">
                  <c:v>59.3</c:v>
                </c:pt>
                <c:pt idx="112">
                  <c:v>59.3</c:v>
                </c:pt>
                <c:pt idx="113">
                  <c:v>60.2</c:v>
                </c:pt>
                <c:pt idx="114">
                  <c:v>59.8</c:v>
                </c:pt>
                <c:pt idx="115">
                  <c:v>54.1</c:v>
                </c:pt>
                <c:pt idx="116">
                  <c:v>55.3</c:v>
                </c:pt>
                <c:pt idx="117">
                  <c:v>51.7</c:v>
                </c:pt>
                <c:pt idx="118">
                  <c:v>47.8</c:v>
                </c:pt>
                <c:pt idx="119">
                  <c:v>47.2</c:v>
                </c:pt>
                <c:pt idx="120">
                  <c:v>49.1</c:v>
                </c:pt>
                <c:pt idx="121">
                  <c:v>52.6</c:v>
                </c:pt>
                <c:pt idx="122">
                  <c:v>55.4</c:v>
                </c:pt>
                <c:pt idx="123">
                  <c:v>60.7</c:v>
                </c:pt>
                <c:pt idx="124">
                  <c:v>64.7</c:v>
                </c:pt>
                <c:pt idx="125">
                  <c:v>60.6</c:v>
                </c:pt>
                <c:pt idx="126">
                  <c:v>61.1</c:v>
                </c:pt>
                <c:pt idx="127">
                  <c:v>58.8</c:v>
                </c:pt>
                <c:pt idx="128">
                  <c:v>57.1</c:v>
                </c:pt>
                <c:pt idx="129">
                  <c:v>53</c:v>
                </c:pt>
                <c:pt idx="130">
                  <c:v>50.9</c:v>
                </c:pt>
                <c:pt idx="131">
                  <c:v>48.4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3B-DF4E-8FC9-2AB5B37E4443}"/>
            </c:ext>
          </c:extLst>
        </c:ser>
        <c:ser>
          <c:idx val="1"/>
          <c:order val="1"/>
          <c:tx>
            <c:strRef>
              <c:f>Sheet1!$V$1</c:f>
              <c:strCache>
                <c:ptCount val="1"/>
                <c:pt idx="0">
                  <c:v>Recession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Sheet1!$T$2:$T$133</c:f>
              <c:numCache>
                <c:formatCode>m/d/yy</c:formatCode>
                <c:ptCount val="132"/>
                <c:pt idx="0">
                  <c:v>32933</c:v>
                </c:pt>
                <c:pt idx="1">
                  <c:v>33025</c:v>
                </c:pt>
                <c:pt idx="2">
                  <c:v>33117</c:v>
                </c:pt>
                <c:pt idx="3">
                  <c:v>33208</c:v>
                </c:pt>
                <c:pt idx="4">
                  <c:v>33298</c:v>
                </c:pt>
                <c:pt idx="5">
                  <c:v>33390</c:v>
                </c:pt>
                <c:pt idx="6">
                  <c:v>33482</c:v>
                </c:pt>
                <c:pt idx="7">
                  <c:v>33573</c:v>
                </c:pt>
                <c:pt idx="8">
                  <c:v>33664</c:v>
                </c:pt>
                <c:pt idx="9">
                  <c:v>33756</c:v>
                </c:pt>
                <c:pt idx="10">
                  <c:v>33848</c:v>
                </c:pt>
                <c:pt idx="11">
                  <c:v>33939</c:v>
                </c:pt>
                <c:pt idx="12">
                  <c:v>34029</c:v>
                </c:pt>
                <c:pt idx="13">
                  <c:v>34121</c:v>
                </c:pt>
                <c:pt idx="14">
                  <c:v>34213</c:v>
                </c:pt>
                <c:pt idx="15">
                  <c:v>34304</c:v>
                </c:pt>
                <c:pt idx="16">
                  <c:v>34394</c:v>
                </c:pt>
                <c:pt idx="17">
                  <c:v>34486</c:v>
                </c:pt>
                <c:pt idx="18">
                  <c:v>34578</c:v>
                </c:pt>
                <c:pt idx="19">
                  <c:v>34669</c:v>
                </c:pt>
                <c:pt idx="20">
                  <c:v>34759</c:v>
                </c:pt>
                <c:pt idx="21">
                  <c:v>34851</c:v>
                </c:pt>
                <c:pt idx="22">
                  <c:v>34943</c:v>
                </c:pt>
                <c:pt idx="23">
                  <c:v>35034</c:v>
                </c:pt>
                <c:pt idx="24">
                  <c:v>35125</c:v>
                </c:pt>
                <c:pt idx="25">
                  <c:v>35217</c:v>
                </c:pt>
                <c:pt idx="26">
                  <c:v>35309</c:v>
                </c:pt>
                <c:pt idx="27">
                  <c:v>35400</c:v>
                </c:pt>
                <c:pt idx="28">
                  <c:v>35490</c:v>
                </c:pt>
                <c:pt idx="29">
                  <c:v>35582</c:v>
                </c:pt>
                <c:pt idx="30">
                  <c:v>35674</c:v>
                </c:pt>
                <c:pt idx="31">
                  <c:v>35765</c:v>
                </c:pt>
                <c:pt idx="32">
                  <c:v>35855</c:v>
                </c:pt>
                <c:pt idx="33">
                  <c:v>35947</c:v>
                </c:pt>
                <c:pt idx="34">
                  <c:v>36039</c:v>
                </c:pt>
                <c:pt idx="35">
                  <c:v>36130</c:v>
                </c:pt>
                <c:pt idx="36">
                  <c:v>36220</c:v>
                </c:pt>
                <c:pt idx="37">
                  <c:v>36312</c:v>
                </c:pt>
                <c:pt idx="38">
                  <c:v>36404</c:v>
                </c:pt>
                <c:pt idx="39">
                  <c:v>36495</c:v>
                </c:pt>
                <c:pt idx="40">
                  <c:v>36586</c:v>
                </c:pt>
                <c:pt idx="41">
                  <c:v>36678</c:v>
                </c:pt>
                <c:pt idx="42">
                  <c:v>36770</c:v>
                </c:pt>
                <c:pt idx="43">
                  <c:v>36861</c:v>
                </c:pt>
                <c:pt idx="44">
                  <c:v>36951</c:v>
                </c:pt>
                <c:pt idx="45">
                  <c:v>37043</c:v>
                </c:pt>
                <c:pt idx="46">
                  <c:v>37135</c:v>
                </c:pt>
                <c:pt idx="47">
                  <c:v>37226</c:v>
                </c:pt>
                <c:pt idx="48">
                  <c:v>37316</c:v>
                </c:pt>
                <c:pt idx="49">
                  <c:v>37408</c:v>
                </c:pt>
                <c:pt idx="50">
                  <c:v>37500</c:v>
                </c:pt>
                <c:pt idx="51">
                  <c:v>37591</c:v>
                </c:pt>
                <c:pt idx="52">
                  <c:v>37681</c:v>
                </c:pt>
                <c:pt idx="53">
                  <c:v>37773</c:v>
                </c:pt>
                <c:pt idx="54">
                  <c:v>37865</c:v>
                </c:pt>
                <c:pt idx="55">
                  <c:v>37956</c:v>
                </c:pt>
                <c:pt idx="56">
                  <c:v>38047</c:v>
                </c:pt>
                <c:pt idx="57">
                  <c:v>38139</c:v>
                </c:pt>
                <c:pt idx="58">
                  <c:v>38231</c:v>
                </c:pt>
                <c:pt idx="59">
                  <c:v>38322</c:v>
                </c:pt>
                <c:pt idx="60">
                  <c:v>38412</c:v>
                </c:pt>
                <c:pt idx="61">
                  <c:v>38504</c:v>
                </c:pt>
                <c:pt idx="62">
                  <c:v>38596</c:v>
                </c:pt>
                <c:pt idx="63">
                  <c:v>38687</c:v>
                </c:pt>
                <c:pt idx="64">
                  <c:v>38777</c:v>
                </c:pt>
                <c:pt idx="65">
                  <c:v>38869</c:v>
                </c:pt>
                <c:pt idx="66">
                  <c:v>38961</c:v>
                </c:pt>
                <c:pt idx="67">
                  <c:v>39052</c:v>
                </c:pt>
                <c:pt idx="68">
                  <c:v>39142</c:v>
                </c:pt>
                <c:pt idx="69">
                  <c:v>39234</c:v>
                </c:pt>
                <c:pt idx="70">
                  <c:v>39326</c:v>
                </c:pt>
                <c:pt idx="71">
                  <c:v>39417</c:v>
                </c:pt>
                <c:pt idx="72">
                  <c:v>39508</c:v>
                </c:pt>
                <c:pt idx="73">
                  <c:v>39600</c:v>
                </c:pt>
                <c:pt idx="74">
                  <c:v>39692</c:v>
                </c:pt>
                <c:pt idx="75">
                  <c:v>39783</c:v>
                </c:pt>
                <c:pt idx="76">
                  <c:v>39873</c:v>
                </c:pt>
                <c:pt idx="77">
                  <c:v>39965</c:v>
                </c:pt>
                <c:pt idx="78">
                  <c:v>40057</c:v>
                </c:pt>
                <c:pt idx="79">
                  <c:v>40148</c:v>
                </c:pt>
                <c:pt idx="80">
                  <c:v>40238</c:v>
                </c:pt>
                <c:pt idx="81">
                  <c:v>40330</c:v>
                </c:pt>
                <c:pt idx="82">
                  <c:v>40422</c:v>
                </c:pt>
                <c:pt idx="83">
                  <c:v>40513</c:v>
                </c:pt>
                <c:pt idx="84">
                  <c:v>40603</c:v>
                </c:pt>
                <c:pt idx="85">
                  <c:v>40695</c:v>
                </c:pt>
                <c:pt idx="86">
                  <c:v>40787</c:v>
                </c:pt>
                <c:pt idx="87">
                  <c:v>40878</c:v>
                </c:pt>
                <c:pt idx="88">
                  <c:v>40969</c:v>
                </c:pt>
                <c:pt idx="89">
                  <c:v>41061</c:v>
                </c:pt>
                <c:pt idx="90">
                  <c:v>41153</c:v>
                </c:pt>
                <c:pt idx="91">
                  <c:v>41244</c:v>
                </c:pt>
                <c:pt idx="92">
                  <c:v>41334</c:v>
                </c:pt>
                <c:pt idx="93">
                  <c:v>41426</c:v>
                </c:pt>
                <c:pt idx="94">
                  <c:v>41518</c:v>
                </c:pt>
                <c:pt idx="95">
                  <c:v>41609</c:v>
                </c:pt>
                <c:pt idx="96">
                  <c:v>41699</c:v>
                </c:pt>
                <c:pt idx="97">
                  <c:v>41791</c:v>
                </c:pt>
                <c:pt idx="98">
                  <c:v>41883</c:v>
                </c:pt>
                <c:pt idx="99">
                  <c:v>41974</c:v>
                </c:pt>
                <c:pt idx="100">
                  <c:v>42064</c:v>
                </c:pt>
                <c:pt idx="101">
                  <c:v>42156</c:v>
                </c:pt>
                <c:pt idx="102">
                  <c:v>42248</c:v>
                </c:pt>
                <c:pt idx="103">
                  <c:v>42339</c:v>
                </c:pt>
                <c:pt idx="104">
                  <c:v>42430</c:v>
                </c:pt>
                <c:pt idx="105">
                  <c:v>42522</c:v>
                </c:pt>
                <c:pt idx="106">
                  <c:v>42614</c:v>
                </c:pt>
                <c:pt idx="107">
                  <c:v>42705</c:v>
                </c:pt>
                <c:pt idx="108">
                  <c:v>42795</c:v>
                </c:pt>
                <c:pt idx="109">
                  <c:v>42887</c:v>
                </c:pt>
                <c:pt idx="110">
                  <c:v>42979</c:v>
                </c:pt>
                <c:pt idx="111">
                  <c:v>43070</c:v>
                </c:pt>
                <c:pt idx="112">
                  <c:v>43160</c:v>
                </c:pt>
                <c:pt idx="113">
                  <c:v>43252</c:v>
                </c:pt>
                <c:pt idx="114">
                  <c:v>43344</c:v>
                </c:pt>
                <c:pt idx="115">
                  <c:v>43435</c:v>
                </c:pt>
                <c:pt idx="116">
                  <c:v>43525</c:v>
                </c:pt>
                <c:pt idx="117">
                  <c:v>43617</c:v>
                </c:pt>
                <c:pt idx="118">
                  <c:v>43709</c:v>
                </c:pt>
                <c:pt idx="119">
                  <c:v>43800</c:v>
                </c:pt>
                <c:pt idx="120">
                  <c:v>43891</c:v>
                </c:pt>
                <c:pt idx="121">
                  <c:v>43983</c:v>
                </c:pt>
                <c:pt idx="122">
                  <c:v>44075</c:v>
                </c:pt>
                <c:pt idx="123">
                  <c:v>44166</c:v>
                </c:pt>
                <c:pt idx="124">
                  <c:v>44256</c:v>
                </c:pt>
                <c:pt idx="125">
                  <c:v>44348</c:v>
                </c:pt>
                <c:pt idx="126">
                  <c:v>44440</c:v>
                </c:pt>
                <c:pt idx="127">
                  <c:v>44531</c:v>
                </c:pt>
                <c:pt idx="128">
                  <c:v>44621</c:v>
                </c:pt>
                <c:pt idx="129">
                  <c:v>44713</c:v>
                </c:pt>
                <c:pt idx="130">
                  <c:v>44805</c:v>
                </c:pt>
                <c:pt idx="131">
                  <c:v>44896</c:v>
                </c:pt>
              </c:numCache>
            </c:numRef>
          </c:cat>
          <c:val>
            <c:numRef>
              <c:f>Sheet1!$V$2:$V$133</c:f>
              <c:numCache>
                <c:formatCode>General</c:formatCode>
                <c:ptCount val="132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3B-DF4E-8FC9-2AB5B37E4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31456"/>
        <c:axId val="20120560"/>
      </c:lineChart>
      <c:lineChart>
        <c:grouping val="standard"/>
        <c:varyColors val="0"/>
        <c:ser>
          <c:idx val="2"/>
          <c:order val="2"/>
          <c:tx>
            <c:strRef>
              <c:f>Sheet1!$W$1</c:f>
              <c:strCache>
                <c:ptCount val="1"/>
                <c:pt idx="0">
                  <c:v>Real GDP</c:v>
                </c:pt>
              </c:strCache>
            </c:strRef>
          </c:tx>
          <c:spPr>
            <a:ln w="349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Sheet1!$T$2:$T$123</c:f>
              <c:numCache>
                <c:formatCode>m/d/yy</c:formatCode>
                <c:ptCount val="122"/>
                <c:pt idx="0">
                  <c:v>32933</c:v>
                </c:pt>
                <c:pt idx="1">
                  <c:v>33025</c:v>
                </c:pt>
                <c:pt idx="2">
                  <c:v>33117</c:v>
                </c:pt>
                <c:pt idx="3">
                  <c:v>33208</c:v>
                </c:pt>
                <c:pt idx="4">
                  <c:v>33298</c:v>
                </c:pt>
                <c:pt idx="5">
                  <c:v>33390</c:v>
                </c:pt>
                <c:pt idx="6">
                  <c:v>33482</c:v>
                </c:pt>
                <c:pt idx="7">
                  <c:v>33573</c:v>
                </c:pt>
                <c:pt idx="8">
                  <c:v>33664</c:v>
                </c:pt>
                <c:pt idx="9">
                  <c:v>33756</c:v>
                </c:pt>
                <c:pt idx="10">
                  <c:v>33848</c:v>
                </c:pt>
                <c:pt idx="11">
                  <c:v>33939</c:v>
                </c:pt>
                <c:pt idx="12">
                  <c:v>34029</c:v>
                </c:pt>
                <c:pt idx="13">
                  <c:v>34121</c:v>
                </c:pt>
                <c:pt idx="14">
                  <c:v>34213</c:v>
                </c:pt>
                <c:pt idx="15">
                  <c:v>34304</c:v>
                </c:pt>
                <c:pt idx="16">
                  <c:v>34394</c:v>
                </c:pt>
                <c:pt idx="17">
                  <c:v>34486</c:v>
                </c:pt>
                <c:pt idx="18">
                  <c:v>34578</c:v>
                </c:pt>
                <c:pt idx="19">
                  <c:v>34669</c:v>
                </c:pt>
                <c:pt idx="20">
                  <c:v>34759</c:v>
                </c:pt>
                <c:pt idx="21">
                  <c:v>34851</c:v>
                </c:pt>
                <c:pt idx="22">
                  <c:v>34943</c:v>
                </c:pt>
                <c:pt idx="23">
                  <c:v>35034</c:v>
                </c:pt>
                <c:pt idx="24">
                  <c:v>35125</c:v>
                </c:pt>
                <c:pt idx="25">
                  <c:v>35217</c:v>
                </c:pt>
                <c:pt idx="26">
                  <c:v>35309</c:v>
                </c:pt>
                <c:pt idx="27">
                  <c:v>35400</c:v>
                </c:pt>
                <c:pt idx="28">
                  <c:v>35490</c:v>
                </c:pt>
                <c:pt idx="29">
                  <c:v>35582</c:v>
                </c:pt>
                <c:pt idx="30">
                  <c:v>35674</c:v>
                </c:pt>
                <c:pt idx="31">
                  <c:v>35765</c:v>
                </c:pt>
                <c:pt idx="32">
                  <c:v>35855</c:v>
                </c:pt>
                <c:pt idx="33">
                  <c:v>35947</c:v>
                </c:pt>
                <c:pt idx="34">
                  <c:v>36039</c:v>
                </c:pt>
                <c:pt idx="35">
                  <c:v>36130</c:v>
                </c:pt>
                <c:pt idx="36">
                  <c:v>36220</c:v>
                </c:pt>
                <c:pt idx="37">
                  <c:v>36312</c:v>
                </c:pt>
                <c:pt idx="38">
                  <c:v>36404</c:v>
                </c:pt>
                <c:pt idx="39">
                  <c:v>36495</c:v>
                </c:pt>
                <c:pt idx="40">
                  <c:v>36586</c:v>
                </c:pt>
                <c:pt idx="41">
                  <c:v>36678</c:v>
                </c:pt>
                <c:pt idx="42">
                  <c:v>36770</c:v>
                </c:pt>
                <c:pt idx="43">
                  <c:v>36861</c:v>
                </c:pt>
                <c:pt idx="44">
                  <c:v>36951</c:v>
                </c:pt>
                <c:pt idx="45">
                  <c:v>37043</c:v>
                </c:pt>
                <c:pt idx="46">
                  <c:v>37135</c:v>
                </c:pt>
                <c:pt idx="47">
                  <c:v>37226</c:v>
                </c:pt>
                <c:pt idx="48">
                  <c:v>37316</c:v>
                </c:pt>
                <c:pt idx="49">
                  <c:v>37408</c:v>
                </c:pt>
                <c:pt idx="50">
                  <c:v>37500</c:v>
                </c:pt>
                <c:pt idx="51">
                  <c:v>37591</c:v>
                </c:pt>
                <c:pt idx="52">
                  <c:v>37681</c:v>
                </c:pt>
                <c:pt idx="53">
                  <c:v>37773</c:v>
                </c:pt>
                <c:pt idx="54">
                  <c:v>37865</c:v>
                </c:pt>
                <c:pt idx="55">
                  <c:v>37956</c:v>
                </c:pt>
                <c:pt idx="56">
                  <c:v>38047</c:v>
                </c:pt>
                <c:pt idx="57">
                  <c:v>38139</c:v>
                </c:pt>
                <c:pt idx="58">
                  <c:v>38231</c:v>
                </c:pt>
                <c:pt idx="59">
                  <c:v>38322</c:v>
                </c:pt>
                <c:pt idx="60">
                  <c:v>38412</c:v>
                </c:pt>
                <c:pt idx="61">
                  <c:v>38504</c:v>
                </c:pt>
                <c:pt idx="62">
                  <c:v>38596</c:v>
                </c:pt>
                <c:pt idx="63">
                  <c:v>38687</c:v>
                </c:pt>
                <c:pt idx="64">
                  <c:v>38777</c:v>
                </c:pt>
                <c:pt idx="65">
                  <c:v>38869</c:v>
                </c:pt>
                <c:pt idx="66">
                  <c:v>38961</c:v>
                </c:pt>
                <c:pt idx="67">
                  <c:v>39052</c:v>
                </c:pt>
                <c:pt idx="68">
                  <c:v>39142</c:v>
                </c:pt>
                <c:pt idx="69">
                  <c:v>39234</c:v>
                </c:pt>
                <c:pt idx="70">
                  <c:v>39326</c:v>
                </c:pt>
                <c:pt idx="71">
                  <c:v>39417</c:v>
                </c:pt>
                <c:pt idx="72">
                  <c:v>39508</c:v>
                </c:pt>
                <c:pt idx="73">
                  <c:v>39600</c:v>
                </c:pt>
                <c:pt idx="74">
                  <c:v>39692</c:v>
                </c:pt>
                <c:pt idx="75">
                  <c:v>39783</c:v>
                </c:pt>
                <c:pt idx="76">
                  <c:v>39873</c:v>
                </c:pt>
                <c:pt idx="77">
                  <c:v>39965</c:v>
                </c:pt>
                <c:pt idx="78">
                  <c:v>40057</c:v>
                </c:pt>
                <c:pt idx="79">
                  <c:v>40148</c:v>
                </c:pt>
                <c:pt idx="80">
                  <c:v>40238</c:v>
                </c:pt>
                <c:pt idx="81">
                  <c:v>40330</c:v>
                </c:pt>
                <c:pt idx="82">
                  <c:v>40422</c:v>
                </c:pt>
                <c:pt idx="83">
                  <c:v>40513</c:v>
                </c:pt>
                <c:pt idx="84">
                  <c:v>40603</c:v>
                </c:pt>
                <c:pt idx="85">
                  <c:v>40695</c:v>
                </c:pt>
                <c:pt idx="86">
                  <c:v>40787</c:v>
                </c:pt>
                <c:pt idx="87">
                  <c:v>40878</c:v>
                </c:pt>
                <c:pt idx="88">
                  <c:v>40969</c:v>
                </c:pt>
                <c:pt idx="89">
                  <c:v>41061</c:v>
                </c:pt>
                <c:pt idx="90">
                  <c:v>41153</c:v>
                </c:pt>
                <c:pt idx="91">
                  <c:v>41244</c:v>
                </c:pt>
                <c:pt idx="92">
                  <c:v>41334</c:v>
                </c:pt>
                <c:pt idx="93">
                  <c:v>41426</c:v>
                </c:pt>
                <c:pt idx="94">
                  <c:v>41518</c:v>
                </c:pt>
                <c:pt idx="95">
                  <c:v>41609</c:v>
                </c:pt>
                <c:pt idx="96">
                  <c:v>41699</c:v>
                </c:pt>
                <c:pt idx="97">
                  <c:v>41791</c:v>
                </c:pt>
                <c:pt idx="98">
                  <c:v>41883</c:v>
                </c:pt>
                <c:pt idx="99">
                  <c:v>41974</c:v>
                </c:pt>
                <c:pt idx="100">
                  <c:v>42064</c:v>
                </c:pt>
                <c:pt idx="101">
                  <c:v>42156</c:v>
                </c:pt>
                <c:pt idx="102">
                  <c:v>42248</c:v>
                </c:pt>
                <c:pt idx="103">
                  <c:v>42339</c:v>
                </c:pt>
                <c:pt idx="104">
                  <c:v>42430</c:v>
                </c:pt>
                <c:pt idx="105">
                  <c:v>42522</c:v>
                </c:pt>
                <c:pt idx="106">
                  <c:v>42614</c:v>
                </c:pt>
                <c:pt idx="107">
                  <c:v>42705</c:v>
                </c:pt>
                <c:pt idx="108">
                  <c:v>42795</c:v>
                </c:pt>
                <c:pt idx="109">
                  <c:v>42887</c:v>
                </c:pt>
                <c:pt idx="110">
                  <c:v>42979</c:v>
                </c:pt>
                <c:pt idx="111">
                  <c:v>43070</c:v>
                </c:pt>
                <c:pt idx="112">
                  <c:v>43160</c:v>
                </c:pt>
                <c:pt idx="113">
                  <c:v>43252</c:v>
                </c:pt>
                <c:pt idx="114">
                  <c:v>43344</c:v>
                </c:pt>
                <c:pt idx="115">
                  <c:v>43435</c:v>
                </c:pt>
                <c:pt idx="116">
                  <c:v>43525</c:v>
                </c:pt>
                <c:pt idx="117">
                  <c:v>43617</c:v>
                </c:pt>
                <c:pt idx="118">
                  <c:v>43709</c:v>
                </c:pt>
                <c:pt idx="119">
                  <c:v>43800</c:v>
                </c:pt>
                <c:pt idx="120">
                  <c:v>43891</c:v>
                </c:pt>
                <c:pt idx="121">
                  <c:v>43983</c:v>
                </c:pt>
              </c:numCache>
            </c:numRef>
          </c:cat>
          <c:val>
            <c:numRef>
              <c:f>Sheet1!$W$2:$W$133</c:f>
              <c:numCache>
                <c:formatCode>General</c:formatCode>
                <c:ptCount val="132"/>
                <c:pt idx="0">
                  <c:v>2.82</c:v>
                </c:pt>
                <c:pt idx="1">
                  <c:v>2.41</c:v>
                </c:pt>
                <c:pt idx="2">
                  <c:v>1.73</c:v>
                </c:pt>
                <c:pt idx="3">
                  <c:v>0.6</c:v>
                </c:pt>
                <c:pt idx="4">
                  <c:v>-0.95</c:v>
                </c:pt>
                <c:pt idx="5">
                  <c:v>-0.54</c:v>
                </c:pt>
                <c:pt idx="6">
                  <c:v>-0.1</c:v>
                </c:pt>
                <c:pt idx="7">
                  <c:v>1.17</c:v>
                </c:pt>
                <c:pt idx="8">
                  <c:v>2.86</c:v>
                </c:pt>
                <c:pt idx="9">
                  <c:v>3.17</c:v>
                </c:pt>
                <c:pt idx="10">
                  <c:v>3.67</c:v>
                </c:pt>
                <c:pt idx="11">
                  <c:v>4.38</c:v>
                </c:pt>
                <c:pt idx="12">
                  <c:v>3.32</c:v>
                </c:pt>
                <c:pt idx="13">
                  <c:v>2.81</c:v>
                </c:pt>
                <c:pt idx="14">
                  <c:v>2.29</c:v>
                </c:pt>
                <c:pt idx="15">
                  <c:v>2.61</c:v>
                </c:pt>
                <c:pt idx="16">
                  <c:v>3.43</c:v>
                </c:pt>
                <c:pt idx="17">
                  <c:v>4.2300000000000004</c:v>
                </c:pt>
                <c:pt idx="18">
                  <c:v>4.34</c:v>
                </c:pt>
                <c:pt idx="19">
                  <c:v>4.12</c:v>
                </c:pt>
                <c:pt idx="20">
                  <c:v>3.48</c:v>
                </c:pt>
                <c:pt idx="21">
                  <c:v>2.4</c:v>
                </c:pt>
                <c:pt idx="22">
                  <c:v>2.67</c:v>
                </c:pt>
                <c:pt idx="23">
                  <c:v>2.2000000000000002</c:v>
                </c:pt>
                <c:pt idx="24">
                  <c:v>2.6</c:v>
                </c:pt>
                <c:pt idx="25">
                  <c:v>4</c:v>
                </c:pt>
                <c:pt idx="26">
                  <c:v>4.05</c:v>
                </c:pt>
                <c:pt idx="27">
                  <c:v>4.42</c:v>
                </c:pt>
                <c:pt idx="28">
                  <c:v>4.3099999999999996</c:v>
                </c:pt>
                <c:pt idx="29">
                  <c:v>4.3099999999999996</c:v>
                </c:pt>
                <c:pt idx="30">
                  <c:v>4.67</c:v>
                </c:pt>
                <c:pt idx="31">
                  <c:v>4.49</c:v>
                </c:pt>
                <c:pt idx="32">
                  <c:v>4.8600000000000003</c:v>
                </c:pt>
                <c:pt idx="33">
                  <c:v>4.0999999999999996</c:v>
                </c:pt>
                <c:pt idx="34">
                  <c:v>4.0999999999999996</c:v>
                </c:pt>
                <c:pt idx="35">
                  <c:v>4.88</c:v>
                </c:pt>
                <c:pt idx="36">
                  <c:v>4.82</c:v>
                </c:pt>
                <c:pt idx="37">
                  <c:v>4.7300000000000004</c:v>
                </c:pt>
                <c:pt idx="38">
                  <c:v>4.8</c:v>
                </c:pt>
                <c:pt idx="39">
                  <c:v>4.83</c:v>
                </c:pt>
                <c:pt idx="40">
                  <c:v>4.2300000000000004</c:v>
                </c:pt>
                <c:pt idx="41">
                  <c:v>5.24</c:v>
                </c:pt>
                <c:pt idx="42">
                  <c:v>3.97</c:v>
                </c:pt>
                <c:pt idx="43">
                  <c:v>2.9</c:v>
                </c:pt>
                <c:pt idx="44">
                  <c:v>2.2000000000000002</c:v>
                </c:pt>
                <c:pt idx="45">
                  <c:v>0.99</c:v>
                </c:pt>
                <c:pt idx="46">
                  <c:v>0.49</c:v>
                </c:pt>
                <c:pt idx="47">
                  <c:v>0.17</c:v>
                </c:pt>
                <c:pt idx="48">
                  <c:v>1.33</c:v>
                </c:pt>
                <c:pt idx="49">
                  <c:v>1.32</c:v>
                </c:pt>
                <c:pt idx="50">
                  <c:v>2.14</c:v>
                </c:pt>
                <c:pt idx="51">
                  <c:v>1.99</c:v>
                </c:pt>
                <c:pt idx="52">
                  <c:v>1.68</c:v>
                </c:pt>
                <c:pt idx="53">
                  <c:v>1.96</c:v>
                </c:pt>
                <c:pt idx="54">
                  <c:v>3.24</c:v>
                </c:pt>
                <c:pt idx="55">
                  <c:v>4.3</c:v>
                </c:pt>
                <c:pt idx="56">
                  <c:v>4.3499999999999996</c:v>
                </c:pt>
                <c:pt idx="57">
                  <c:v>4.2300000000000004</c:v>
                </c:pt>
                <c:pt idx="58">
                  <c:v>3.49</c:v>
                </c:pt>
                <c:pt idx="59">
                  <c:v>3.36</c:v>
                </c:pt>
                <c:pt idx="60">
                  <c:v>3.91</c:v>
                </c:pt>
                <c:pt idx="61">
                  <c:v>3.61</c:v>
                </c:pt>
                <c:pt idx="62">
                  <c:v>3.45</c:v>
                </c:pt>
                <c:pt idx="63">
                  <c:v>2.98</c:v>
                </c:pt>
                <c:pt idx="64">
                  <c:v>3.22</c:v>
                </c:pt>
                <c:pt idx="65">
                  <c:v>2.98</c:v>
                </c:pt>
                <c:pt idx="66">
                  <c:v>2.33</c:v>
                </c:pt>
                <c:pt idx="67">
                  <c:v>2.61</c:v>
                </c:pt>
                <c:pt idx="68">
                  <c:v>1.54</c:v>
                </c:pt>
                <c:pt idx="69">
                  <c:v>1.94</c:v>
                </c:pt>
                <c:pt idx="70">
                  <c:v>2.4</c:v>
                </c:pt>
                <c:pt idx="71">
                  <c:v>2.16</c:v>
                </c:pt>
                <c:pt idx="72">
                  <c:v>1.45</c:v>
                </c:pt>
                <c:pt idx="73">
                  <c:v>1.38</c:v>
                </c:pt>
                <c:pt idx="74">
                  <c:v>0.24</c:v>
                </c:pt>
                <c:pt idx="75">
                  <c:v>-2.54</c:v>
                </c:pt>
                <c:pt idx="76">
                  <c:v>-3.28</c:v>
                </c:pt>
                <c:pt idx="77">
                  <c:v>-4</c:v>
                </c:pt>
                <c:pt idx="78">
                  <c:v>-3.14</c:v>
                </c:pt>
                <c:pt idx="79">
                  <c:v>0.08</c:v>
                </c:pt>
                <c:pt idx="80">
                  <c:v>1.77</c:v>
                </c:pt>
                <c:pt idx="81">
                  <c:v>2.93</c:v>
                </c:pt>
                <c:pt idx="82">
                  <c:v>3.35</c:v>
                </c:pt>
                <c:pt idx="83">
                  <c:v>2.79</c:v>
                </c:pt>
                <c:pt idx="84">
                  <c:v>2.0299999999999998</c:v>
                </c:pt>
                <c:pt idx="85">
                  <c:v>1.74</c:v>
                </c:pt>
                <c:pt idx="86">
                  <c:v>0.92</c:v>
                </c:pt>
                <c:pt idx="87">
                  <c:v>1.52</c:v>
                </c:pt>
                <c:pt idx="88">
                  <c:v>2.6</c:v>
                </c:pt>
                <c:pt idx="89">
                  <c:v>2.37</c:v>
                </c:pt>
                <c:pt idx="90">
                  <c:v>2.59</c:v>
                </c:pt>
                <c:pt idx="91">
                  <c:v>1.57</c:v>
                </c:pt>
                <c:pt idx="92">
                  <c:v>1.62</c:v>
                </c:pt>
                <c:pt idx="93">
                  <c:v>1.3</c:v>
                </c:pt>
                <c:pt idx="94">
                  <c:v>1.92</c:v>
                </c:pt>
                <c:pt idx="95">
                  <c:v>2.5299999999999998</c:v>
                </c:pt>
                <c:pt idx="96">
                  <c:v>1.29</c:v>
                </c:pt>
                <c:pt idx="97">
                  <c:v>2.4500000000000002</c:v>
                </c:pt>
                <c:pt idx="98">
                  <c:v>2.83</c:v>
                </c:pt>
                <c:pt idx="99">
                  <c:v>2.56</c:v>
                </c:pt>
                <c:pt idx="100">
                  <c:v>3.76</c:v>
                </c:pt>
                <c:pt idx="101">
                  <c:v>3.04</c:v>
                </c:pt>
                <c:pt idx="102">
                  <c:v>2.1800000000000002</c:v>
                </c:pt>
                <c:pt idx="103">
                  <c:v>1.87</c:v>
                </c:pt>
                <c:pt idx="104">
                  <c:v>1.65</c:v>
                </c:pt>
                <c:pt idx="105">
                  <c:v>1.37</c:v>
                </c:pt>
                <c:pt idx="106">
                  <c:v>1.65</c:v>
                </c:pt>
                <c:pt idx="107">
                  <c:v>2</c:v>
                </c:pt>
                <c:pt idx="108">
                  <c:v>1.84</c:v>
                </c:pt>
                <c:pt idx="109">
                  <c:v>2.0499999999999998</c:v>
                </c:pt>
                <c:pt idx="110">
                  <c:v>2.2799999999999998</c:v>
                </c:pt>
                <c:pt idx="111">
                  <c:v>2.79</c:v>
                </c:pt>
                <c:pt idx="112">
                  <c:v>3.06</c:v>
                </c:pt>
                <c:pt idx="113">
                  <c:v>3.26</c:v>
                </c:pt>
                <c:pt idx="114">
                  <c:v>3.15</c:v>
                </c:pt>
                <c:pt idx="115">
                  <c:v>2.31</c:v>
                </c:pt>
                <c:pt idx="116">
                  <c:v>2.16</c:v>
                </c:pt>
                <c:pt idx="117">
                  <c:v>2.14</c:v>
                </c:pt>
                <c:pt idx="118">
                  <c:v>2.31</c:v>
                </c:pt>
                <c:pt idx="119">
                  <c:v>2.57</c:v>
                </c:pt>
                <c:pt idx="120">
                  <c:v>0.82</c:v>
                </c:pt>
                <c:pt idx="121">
                  <c:v>-8.35</c:v>
                </c:pt>
                <c:pt idx="122">
                  <c:v>-2.02</c:v>
                </c:pt>
                <c:pt idx="123">
                  <c:v>-1.52</c:v>
                </c:pt>
                <c:pt idx="124">
                  <c:v>1.19</c:v>
                </c:pt>
                <c:pt idx="125">
                  <c:v>12.46</c:v>
                </c:pt>
                <c:pt idx="126">
                  <c:v>4.96</c:v>
                </c:pt>
                <c:pt idx="127">
                  <c:v>5.72</c:v>
                </c:pt>
                <c:pt idx="128">
                  <c:v>3.68</c:v>
                </c:pt>
                <c:pt idx="129">
                  <c:v>1.8</c:v>
                </c:pt>
                <c:pt idx="130">
                  <c:v>1.94</c:v>
                </c:pt>
                <c:pt idx="131">
                  <c:v>0.96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3B-DF4E-8FC9-2AB5B37E4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11280"/>
        <c:axId val="7773600"/>
      </c:lineChart>
      <c:dateAx>
        <c:axId val="46831456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0560"/>
        <c:crosses val="autoZero"/>
        <c:auto val="1"/>
        <c:lblOffset val="100"/>
        <c:baseTimeUnit val="months"/>
      </c:dateAx>
      <c:valAx>
        <c:axId val="2012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31456"/>
        <c:crosses val="autoZero"/>
        <c:crossBetween val="between"/>
      </c:valAx>
      <c:valAx>
        <c:axId val="7773600"/>
        <c:scaling>
          <c:orientation val="minMax"/>
          <c:max val="14"/>
          <c:min val="-26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11280"/>
        <c:crosses val="max"/>
        <c:crossBetween val="between"/>
        <c:majorUnit val="2"/>
        <c:minorUnit val="0.30000000000000004"/>
      </c:valAx>
      <c:dateAx>
        <c:axId val="25011280"/>
        <c:scaling>
          <c:orientation val="minMax"/>
        </c:scaling>
        <c:delete val="1"/>
        <c:axPos val="b"/>
        <c:numFmt formatCode="m/d/yy" sourceLinked="1"/>
        <c:majorTickMark val="out"/>
        <c:minorTickMark val="none"/>
        <c:tickLblPos val="nextTo"/>
        <c:crossAx val="777360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dLbl>
              <c:idx val="8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CF-E741-8382-B570560C931B}"/>
                </c:ext>
              </c:extLst>
            </c:dLbl>
            <c:dLbl>
              <c:idx val="9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CF-E741-8382-B570560C93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'GDP Components'!$AC$7:$AC$99</c:f>
              <c:strCache>
                <c:ptCount val="93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</c:strCache>
            </c:strRef>
          </c:cat>
          <c:val>
            <c:numRef>
              <c:f>'GDP Components'!$AD$7:$AD$99</c:f>
              <c:numCache>
                <c:formatCode>General</c:formatCode>
                <c:ptCount val="93"/>
                <c:pt idx="0">
                  <c:v>0</c:v>
                </c:pt>
                <c:pt idx="1">
                  <c:v>0</c:v>
                </c:pt>
                <c:pt idx="2">
                  <c:v>2.95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1.05</c:v>
                </c:pt>
                <c:pt idx="7">
                  <c:v>0</c:v>
                </c:pt>
                <c:pt idx="8">
                  <c:v>0</c:v>
                </c:pt>
                <c:pt idx="9">
                  <c:v>2.74</c:v>
                </c:pt>
                <c:pt idx="10">
                  <c:v>1.3</c:v>
                </c:pt>
                <c:pt idx="11">
                  <c:v>0.04</c:v>
                </c:pt>
                <c:pt idx="12">
                  <c:v>0.28000000000000003</c:v>
                </c:pt>
                <c:pt idx="13">
                  <c:v>0</c:v>
                </c:pt>
                <c:pt idx="14">
                  <c:v>0</c:v>
                </c:pt>
                <c:pt idx="15">
                  <c:v>0.32</c:v>
                </c:pt>
                <c:pt idx="16">
                  <c:v>1.1299999999999999</c:v>
                </c:pt>
                <c:pt idx="17">
                  <c:v>0.35</c:v>
                </c:pt>
                <c:pt idx="18">
                  <c:v>0.97</c:v>
                </c:pt>
                <c:pt idx="19">
                  <c:v>0</c:v>
                </c:pt>
                <c:pt idx="20">
                  <c:v>0.24</c:v>
                </c:pt>
                <c:pt idx="21">
                  <c:v>0.85</c:v>
                </c:pt>
                <c:pt idx="22">
                  <c:v>0</c:v>
                </c:pt>
                <c:pt idx="23">
                  <c:v>0</c:v>
                </c:pt>
                <c:pt idx="24">
                  <c:v>2.2000000000000002</c:v>
                </c:pt>
                <c:pt idx="25">
                  <c:v>0</c:v>
                </c:pt>
                <c:pt idx="26">
                  <c:v>0</c:v>
                </c:pt>
                <c:pt idx="27">
                  <c:v>0.16</c:v>
                </c:pt>
                <c:pt idx="28">
                  <c:v>0</c:v>
                </c:pt>
                <c:pt idx="29">
                  <c:v>0</c:v>
                </c:pt>
                <c:pt idx="30">
                  <c:v>0.42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0.36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4.43</c:v>
                </c:pt>
                <c:pt idx="41">
                  <c:v>1.3</c:v>
                </c:pt>
                <c:pt idx="42">
                  <c:v>0.92</c:v>
                </c:pt>
                <c:pt idx="43">
                  <c:v>2.27</c:v>
                </c:pt>
                <c:pt idx="44">
                  <c:v>0</c:v>
                </c:pt>
                <c:pt idx="45">
                  <c:v>0</c:v>
                </c:pt>
                <c:pt idx="46">
                  <c:v>1.02</c:v>
                </c:pt>
                <c:pt idx="47">
                  <c:v>0</c:v>
                </c:pt>
                <c:pt idx="48">
                  <c:v>3.04</c:v>
                </c:pt>
                <c:pt idx="49">
                  <c:v>0</c:v>
                </c:pt>
                <c:pt idx="50">
                  <c:v>0.21</c:v>
                </c:pt>
                <c:pt idx="51">
                  <c:v>0.2</c:v>
                </c:pt>
                <c:pt idx="52">
                  <c:v>0</c:v>
                </c:pt>
                <c:pt idx="53">
                  <c:v>1.33</c:v>
                </c:pt>
                <c:pt idx="54">
                  <c:v>0.23</c:v>
                </c:pt>
                <c:pt idx="55">
                  <c:v>1.48</c:v>
                </c:pt>
                <c:pt idx="56">
                  <c:v>0</c:v>
                </c:pt>
                <c:pt idx="57">
                  <c:v>0</c:v>
                </c:pt>
                <c:pt idx="58">
                  <c:v>1.05</c:v>
                </c:pt>
                <c:pt idx="59">
                  <c:v>0.17</c:v>
                </c:pt>
                <c:pt idx="60">
                  <c:v>0</c:v>
                </c:pt>
                <c:pt idx="61">
                  <c:v>2.27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1.19</c:v>
                </c:pt>
                <c:pt idx="69">
                  <c:v>0</c:v>
                </c:pt>
                <c:pt idx="70">
                  <c:v>0.53</c:v>
                </c:pt>
                <c:pt idx="71">
                  <c:v>1</c:v>
                </c:pt>
                <c:pt idx="72">
                  <c:v>0</c:v>
                </c:pt>
                <c:pt idx="73">
                  <c:v>0.13</c:v>
                </c:pt>
                <c:pt idx="74">
                  <c:v>0</c:v>
                </c:pt>
                <c:pt idx="75">
                  <c:v>1.91</c:v>
                </c:pt>
                <c:pt idx="76">
                  <c:v>0</c:v>
                </c:pt>
                <c:pt idx="77">
                  <c:v>0.56999999999999995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0.3</c:v>
                </c:pt>
                <c:pt idx="85">
                  <c:v>0</c:v>
                </c:pt>
                <c:pt idx="86">
                  <c:v>0</c:v>
                </c:pt>
                <c:pt idx="87">
                  <c:v>1.96</c:v>
                </c:pt>
                <c:pt idx="88">
                  <c:v>5.01</c:v>
                </c:pt>
                <c:pt idx="89">
                  <c:v>0.15</c:v>
                </c:pt>
                <c:pt idx="90">
                  <c:v>0</c:v>
                </c:pt>
                <c:pt idx="91">
                  <c:v>0</c:v>
                </c:pt>
                <c:pt idx="92">
                  <c:v>1.46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CF-E741-8382-B570560C931B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9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CF-E741-8382-B570560C93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'GDP Components'!$AC$7:$AC$99</c:f>
              <c:strCache>
                <c:ptCount val="93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</c:strCache>
            </c:strRef>
          </c:cat>
          <c:val>
            <c:numRef>
              <c:f>'GDP Components'!$AE$7:$AE$99</c:f>
              <c:numCache>
                <c:formatCode>General</c:formatCode>
                <c:ptCount val="93"/>
                <c:pt idx="1">
                  <c:v>-2.72</c:v>
                </c:pt>
                <c:pt idx="2">
                  <c:v>0</c:v>
                </c:pt>
                <c:pt idx="3">
                  <c:v>-1.1200000000000001</c:v>
                </c:pt>
                <c:pt idx="4">
                  <c:v>-0.06</c:v>
                </c:pt>
                <c:pt idx="5">
                  <c:v>-3.1</c:v>
                </c:pt>
                <c:pt idx="6">
                  <c:v>0</c:v>
                </c:pt>
                <c:pt idx="7">
                  <c:v>-1.03</c:v>
                </c:pt>
                <c:pt idx="8">
                  <c:v>-1.87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-0.06</c:v>
                </c:pt>
                <c:pt idx="14">
                  <c:v>-1.1399999999999999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-0.37</c:v>
                </c:pt>
                <c:pt idx="20">
                  <c:v>0</c:v>
                </c:pt>
                <c:pt idx="21">
                  <c:v>0</c:v>
                </c:pt>
                <c:pt idx="22">
                  <c:v>-2.2999999999999998</c:v>
                </c:pt>
                <c:pt idx="23">
                  <c:v>-0.28999999999999998</c:v>
                </c:pt>
                <c:pt idx="24">
                  <c:v>0</c:v>
                </c:pt>
                <c:pt idx="25">
                  <c:v>-0.18</c:v>
                </c:pt>
                <c:pt idx="26">
                  <c:v>-0.08</c:v>
                </c:pt>
                <c:pt idx="27">
                  <c:v>0</c:v>
                </c:pt>
                <c:pt idx="28">
                  <c:v>-1.04</c:v>
                </c:pt>
                <c:pt idx="29">
                  <c:v>-0.56000000000000005</c:v>
                </c:pt>
                <c:pt idx="30">
                  <c:v>0</c:v>
                </c:pt>
                <c:pt idx="31">
                  <c:v>-0.36</c:v>
                </c:pt>
                <c:pt idx="32">
                  <c:v>-0.2</c:v>
                </c:pt>
                <c:pt idx="33">
                  <c:v>-0.76</c:v>
                </c:pt>
                <c:pt idx="34">
                  <c:v>-0.69</c:v>
                </c:pt>
                <c:pt idx="35">
                  <c:v>0</c:v>
                </c:pt>
                <c:pt idx="36">
                  <c:v>-1.97</c:v>
                </c:pt>
                <c:pt idx="37">
                  <c:v>-2.13</c:v>
                </c:pt>
                <c:pt idx="38">
                  <c:v>-1.04</c:v>
                </c:pt>
                <c:pt idx="39">
                  <c:v>-0.33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-1.24</c:v>
                </c:pt>
                <c:pt idx="45">
                  <c:v>-1.01</c:v>
                </c:pt>
                <c:pt idx="46">
                  <c:v>0</c:v>
                </c:pt>
                <c:pt idx="47">
                  <c:v>-2.23</c:v>
                </c:pt>
                <c:pt idx="48">
                  <c:v>0</c:v>
                </c:pt>
                <c:pt idx="49">
                  <c:v>-0.59</c:v>
                </c:pt>
                <c:pt idx="50">
                  <c:v>0</c:v>
                </c:pt>
                <c:pt idx="51">
                  <c:v>0</c:v>
                </c:pt>
                <c:pt idx="52">
                  <c:v>-1.7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-0.62</c:v>
                </c:pt>
                <c:pt idx="57">
                  <c:v>-1.4</c:v>
                </c:pt>
                <c:pt idx="58">
                  <c:v>0</c:v>
                </c:pt>
                <c:pt idx="59">
                  <c:v>0</c:v>
                </c:pt>
                <c:pt idx="60">
                  <c:v>-0.7</c:v>
                </c:pt>
                <c:pt idx="61">
                  <c:v>0</c:v>
                </c:pt>
                <c:pt idx="62">
                  <c:v>-0.35</c:v>
                </c:pt>
                <c:pt idx="63">
                  <c:v>-0.69</c:v>
                </c:pt>
                <c:pt idx="64">
                  <c:v>-0.64</c:v>
                </c:pt>
                <c:pt idx="65">
                  <c:v>-0.7</c:v>
                </c:pt>
                <c:pt idx="66">
                  <c:v>-0.72</c:v>
                </c:pt>
                <c:pt idx="67">
                  <c:v>-0.48</c:v>
                </c:pt>
                <c:pt idx="68">
                  <c:v>0</c:v>
                </c:pt>
                <c:pt idx="69">
                  <c:v>-1.26</c:v>
                </c:pt>
                <c:pt idx="70">
                  <c:v>0</c:v>
                </c:pt>
                <c:pt idx="71">
                  <c:v>0</c:v>
                </c:pt>
                <c:pt idx="72">
                  <c:v>-0.53</c:v>
                </c:pt>
                <c:pt idx="73">
                  <c:v>0</c:v>
                </c:pt>
                <c:pt idx="74">
                  <c:v>-0.91</c:v>
                </c:pt>
                <c:pt idx="75">
                  <c:v>0</c:v>
                </c:pt>
                <c:pt idx="76">
                  <c:v>-0.21</c:v>
                </c:pt>
                <c:pt idx="77">
                  <c:v>0</c:v>
                </c:pt>
                <c:pt idx="78">
                  <c:v>-0.62</c:v>
                </c:pt>
                <c:pt idx="79">
                  <c:v>-0.24</c:v>
                </c:pt>
                <c:pt idx="80">
                  <c:v>-1.24</c:v>
                </c:pt>
                <c:pt idx="81">
                  <c:v>-0.35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-2.52</c:v>
                </c:pt>
                <c:pt idx="86">
                  <c:v>-0.75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-1.91</c:v>
                </c:pt>
                <c:pt idx="91">
                  <c:v>-1.19</c:v>
                </c:pt>
                <c:pt idx="9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CF-E741-8382-B570560C9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1807982480"/>
        <c:axId val="1808024144"/>
      </c:barChart>
      <c:catAx>
        <c:axId val="180798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8024144"/>
        <c:crosses val="autoZero"/>
        <c:auto val="1"/>
        <c:lblAlgn val="ctr"/>
        <c:lblOffset val="100"/>
        <c:noMultiLvlLbl val="0"/>
      </c:catAx>
      <c:valAx>
        <c:axId val="180802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98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Sheet1!$D$7</c:f>
              <c:strCache>
                <c:ptCount val="1"/>
                <c:pt idx="0">
                  <c:v>GDP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Sheet1!$C$8:$C$311</c:f>
              <c:numCache>
                <c:formatCode>m/d/yyyy</c:formatCode>
                <c:ptCount val="304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  <c:pt idx="298">
                  <c:v>44378</c:v>
                </c:pt>
                <c:pt idx="299">
                  <c:v>44470</c:v>
                </c:pt>
                <c:pt idx="300">
                  <c:v>44562</c:v>
                </c:pt>
                <c:pt idx="301">
                  <c:v>44652</c:v>
                </c:pt>
                <c:pt idx="302">
                  <c:v>44743</c:v>
                </c:pt>
                <c:pt idx="303">
                  <c:v>44835</c:v>
                </c:pt>
              </c:numCache>
            </c:numRef>
          </c:cat>
          <c:val>
            <c:numRef>
              <c:f>Sheet1!$D$8:$D$311</c:f>
              <c:numCache>
                <c:formatCode>General</c:formatCode>
                <c:ptCount val="304"/>
                <c:pt idx="0">
                  <c:v>7.6179807910768336</c:v>
                </c:pt>
                <c:pt idx="1">
                  <c:v>7.6153101682427984</c:v>
                </c:pt>
                <c:pt idx="2">
                  <c:v>7.6132430008718384</c:v>
                </c:pt>
                <c:pt idx="3">
                  <c:v>7.6287646777674585</c:v>
                </c:pt>
                <c:pt idx="4">
                  <c:v>7.6436946719078787</c:v>
                </c:pt>
                <c:pt idx="5">
                  <c:v>7.6600667214341991</c:v>
                </c:pt>
                <c:pt idx="6">
                  <c:v>7.665779673316826</c:v>
                </c:pt>
                <c:pt idx="7">
                  <c:v>7.666896171375905</c:v>
                </c:pt>
                <c:pt idx="8">
                  <c:v>7.6530208884125246</c:v>
                </c:pt>
                <c:pt idx="9">
                  <c:v>7.6496040483602625</c:v>
                </c:pt>
                <c:pt idx="10">
                  <c:v>7.6598753650847327</c:v>
                </c:pt>
                <c:pt idx="11">
                  <c:v>7.6514472738883192</c:v>
                </c:pt>
                <c:pt idx="12">
                  <c:v>7.6899956264359659</c:v>
                </c:pt>
                <c:pt idx="13">
                  <c:v>7.7200379136016206</c:v>
                </c:pt>
                <c:pt idx="14">
                  <c:v>7.7579540704542014</c:v>
                </c:pt>
                <c:pt idx="15">
                  <c:v>7.7769208597829245</c:v>
                </c:pt>
                <c:pt idx="16">
                  <c:v>7.7904110443332861</c:v>
                </c:pt>
                <c:pt idx="17">
                  <c:v>7.8075897462377908</c:v>
                </c:pt>
                <c:pt idx="18">
                  <c:v>7.8279902222180135</c:v>
                </c:pt>
                <c:pt idx="19">
                  <c:v>7.8301902960166805</c:v>
                </c:pt>
                <c:pt idx="20">
                  <c:v>7.8408189552554184</c:v>
                </c:pt>
                <c:pt idx="21">
                  <c:v>7.8429706057359798</c:v>
                </c:pt>
                <c:pt idx="22">
                  <c:v>7.8501631692748806</c:v>
                </c:pt>
                <c:pt idx="23">
                  <c:v>7.8824775472650055</c:v>
                </c:pt>
                <c:pt idx="24">
                  <c:v>7.9008955642964169</c:v>
                </c:pt>
                <c:pt idx="25">
                  <c:v>7.908595225877983</c:v>
                </c:pt>
                <c:pt idx="26">
                  <c:v>7.902952565660212</c:v>
                </c:pt>
                <c:pt idx="27">
                  <c:v>7.8876973885985029</c:v>
                </c:pt>
                <c:pt idx="28">
                  <c:v>7.8829056878382033</c:v>
                </c:pt>
                <c:pt idx="29">
                  <c:v>7.8839950162600543</c:v>
                </c:pt>
                <c:pt idx="30">
                  <c:v>7.8952251839764864</c:v>
                </c:pt>
                <c:pt idx="31">
                  <c:v>7.914603094392417</c:v>
                </c:pt>
                <c:pt idx="32">
                  <c:v>7.9427651415722842</c:v>
                </c:pt>
                <c:pt idx="33">
                  <c:v>7.958906220212671</c:v>
                </c:pt>
                <c:pt idx="34">
                  <c:v>7.9723204881445247</c:v>
                </c:pt>
                <c:pt idx="35">
                  <c:v>7.9783058275850447</c:v>
                </c:pt>
                <c:pt idx="36">
                  <c:v>7.9744144613490029</c:v>
                </c:pt>
                <c:pt idx="37">
                  <c:v>7.9826437023393355</c:v>
                </c:pt>
                <c:pt idx="38">
                  <c:v>7.9817449026134879</c:v>
                </c:pt>
                <c:pt idx="39">
                  <c:v>7.9980695676130074</c:v>
                </c:pt>
                <c:pt idx="40">
                  <c:v>8.0044520675841415</c:v>
                </c:pt>
                <c:pt idx="41">
                  <c:v>8.0022588049000216</c:v>
                </c:pt>
                <c:pt idx="42">
                  <c:v>8.012011278577992</c:v>
                </c:pt>
                <c:pt idx="43">
                  <c:v>8.0016146236190675</c:v>
                </c:pt>
                <c:pt idx="44">
                  <c:v>7.9753174639712787</c:v>
                </c:pt>
                <c:pt idx="45">
                  <c:v>7.981868228048115</c:v>
                </c:pt>
                <c:pt idx="46">
                  <c:v>8.0047369055097821</c:v>
                </c:pt>
                <c:pt idx="47">
                  <c:v>8.0278488505748378</c:v>
                </c:pt>
                <c:pt idx="48">
                  <c:v>8.0468624686812582</c:v>
                </c:pt>
                <c:pt idx="49">
                  <c:v>8.0691636340949806</c:v>
                </c:pt>
                <c:pt idx="50">
                  <c:v>8.0698689886853714</c:v>
                </c:pt>
                <c:pt idx="51">
                  <c:v>8.0727138288407296</c:v>
                </c:pt>
                <c:pt idx="52">
                  <c:v>8.0949420834127643</c:v>
                </c:pt>
                <c:pt idx="53">
                  <c:v>8.0895367673653897</c:v>
                </c:pt>
                <c:pt idx="54">
                  <c:v>8.0944190424394709</c:v>
                </c:pt>
                <c:pt idx="55">
                  <c:v>8.0815019414449676</c:v>
                </c:pt>
                <c:pt idx="56">
                  <c:v>8.0882283139971953</c:v>
                </c:pt>
                <c:pt idx="57">
                  <c:v>8.1050602023170697</c:v>
                </c:pt>
                <c:pt idx="58">
                  <c:v>8.1240741559401606</c:v>
                </c:pt>
                <c:pt idx="59">
                  <c:v>8.1434953189508352</c:v>
                </c:pt>
                <c:pt idx="60">
                  <c:v>8.161174603457356</c:v>
                </c:pt>
                <c:pt idx="61">
                  <c:v>8.1701706555968379</c:v>
                </c:pt>
                <c:pt idx="62">
                  <c:v>8.1823809362631135</c:v>
                </c:pt>
                <c:pt idx="63">
                  <c:v>8.1856645550421536</c:v>
                </c:pt>
                <c:pt idx="64">
                  <c:v>8.1965211516694527</c:v>
                </c:pt>
                <c:pt idx="65">
                  <c:v>8.2076798754170124</c:v>
                </c:pt>
                <c:pt idx="66">
                  <c:v>8.2294260486794162</c:v>
                </c:pt>
                <c:pt idx="67">
                  <c:v>8.2359606757871937</c:v>
                </c:pt>
                <c:pt idx="68">
                  <c:v>8.2568240353956543</c:v>
                </c:pt>
                <c:pt idx="69">
                  <c:v>8.2676525319340648</c:v>
                </c:pt>
                <c:pt idx="70">
                  <c:v>8.2831547557986678</c:v>
                </c:pt>
                <c:pt idx="71">
                  <c:v>8.2862387140894214</c:v>
                </c:pt>
                <c:pt idx="72">
                  <c:v>8.310148111554188</c:v>
                </c:pt>
                <c:pt idx="73">
                  <c:v>8.3227019636547155</c:v>
                </c:pt>
                <c:pt idx="74">
                  <c:v>8.3446909469919142</c:v>
                </c:pt>
                <c:pt idx="75">
                  <c:v>8.3674699294275339</c:v>
                </c:pt>
                <c:pt idx="76">
                  <c:v>8.3915206654153796</c:v>
                </c:pt>
                <c:pt idx="77">
                  <c:v>8.3949308636931814</c:v>
                </c:pt>
                <c:pt idx="78">
                  <c:v>8.4033642530035113</c:v>
                </c:pt>
                <c:pt idx="79">
                  <c:v>8.4115348536360273</c:v>
                </c:pt>
                <c:pt idx="80">
                  <c:v>8.420351399292354</c:v>
                </c:pt>
                <c:pt idx="81">
                  <c:v>8.4209641896242431</c:v>
                </c:pt>
                <c:pt idx="82">
                  <c:v>8.4303809218761305</c:v>
                </c:pt>
                <c:pt idx="83">
                  <c:v>8.4378928081517479</c:v>
                </c:pt>
                <c:pt idx="84">
                  <c:v>8.4580826852479554</c:v>
                </c:pt>
                <c:pt idx="85">
                  <c:v>8.4746526376853506</c:v>
                </c:pt>
                <c:pt idx="86">
                  <c:v>8.482372320744588</c:v>
                </c:pt>
                <c:pt idx="87">
                  <c:v>8.4862978063456875</c:v>
                </c:pt>
                <c:pt idx="88">
                  <c:v>8.5018277452553814</c:v>
                </c:pt>
                <c:pt idx="89">
                  <c:v>8.5048630871472159</c:v>
                </c:pt>
                <c:pt idx="90">
                  <c:v>8.5114465108320321</c:v>
                </c:pt>
                <c:pt idx="91">
                  <c:v>8.5065576338488587</c:v>
                </c:pt>
                <c:pt idx="92">
                  <c:v>8.5050718235668192</c:v>
                </c:pt>
                <c:pt idx="93">
                  <c:v>8.5064901173229508</c:v>
                </c:pt>
                <c:pt idx="94">
                  <c:v>8.5156634219153062</c:v>
                </c:pt>
                <c:pt idx="95">
                  <c:v>8.5048892068920736</c:v>
                </c:pt>
                <c:pt idx="96">
                  <c:v>8.5316868490783051</c:v>
                </c:pt>
                <c:pt idx="97">
                  <c:v>8.537083461930461</c:v>
                </c:pt>
                <c:pt idx="98">
                  <c:v>8.5452794536920997</c:v>
                </c:pt>
                <c:pt idx="99">
                  <c:v>8.547634516741061</c:v>
                </c:pt>
                <c:pt idx="100">
                  <c:v>8.5658570618966721</c:v>
                </c:pt>
                <c:pt idx="101">
                  <c:v>8.5883010247937293</c:v>
                </c:pt>
                <c:pt idx="102">
                  <c:v>8.5977005295938405</c:v>
                </c:pt>
                <c:pt idx="103">
                  <c:v>8.6143064719297335</c:v>
                </c:pt>
                <c:pt idx="104">
                  <c:v>8.6387532628617052</c:v>
                </c:pt>
                <c:pt idx="105">
                  <c:v>8.6495810554611072</c:v>
                </c:pt>
                <c:pt idx="106">
                  <c:v>8.6443081929601941</c:v>
                </c:pt>
                <c:pt idx="107">
                  <c:v>8.6537555859101207</c:v>
                </c:pt>
                <c:pt idx="108">
                  <c:v>8.6451206864963606</c:v>
                </c:pt>
                <c:pt idx="109">
                  <c:v>8.6474946985719381</c:v>
                </c:pt>
                <c:pt idx="110">
                  <c:v>8.6379983226049433</c:v>
                </c:pt>
                <c:pt idx="111">
                  <c:v>8.6341093625652388</c:v>
                </c:pt>
                <c:pt idx="112">
                  <c:v>8.6218618077669333</c:v>
                </c:pt>
                <c:pt idx="113">
                  <c:v>8.6289817627849512</c:v>
                </c:pt>
                <c:pt idx="114">
                  <c:v>8.6459534452379661</c:v>
                </c:pt>
                <c:pt idx="115">
                  <c:v>8.6593288360688625</c:v>
                </c:pt>
                <c:pt idx="116">
                  <c:v>8.6815673189694156</c:v>
                </c:pt>
                <c:pt idx="117">
                  <c:v>8.6888775398440004</c:v>
                </c:pt>
                <c:pt idx="118">
                  <c:v>8.6943495984277384</c:v>
                </c:pt>
                <c:pt idx="119">
                  <c:v>8.7015719640232589</c:v>
                </c:pt>
                <c:pt idx="120">
                  <c:v>8.713317549749652</c:v>
                </c:pt>
                <c:pt idx="121">
                  <c:v>8.7325721158850289</c:v>
                </c:pt>
                <c:pt idx="122">
                  <c:v>8.7504548218893188</c:v>
                </c:pt>
                <c:pt idx="123">
                  <c:v>8.7504766793696778</c:v>
                </c:pt>
                <c:pt idx="124">
                  <c:v>8.7536632293366914</c:v>
                </c:pt>
                <c:pt idx="125">
                  <c:v>8.7915779957638698</c:v>
                </c:pt>
                <c:pt idx="126">
                  <c:v>8.8015829501460505</c:v>
                </c:pt>
                <c:pt idx="127">
                  <c:v>8.8149348461787707</c:v>
                </c:pt>
                <c:pt idx="128">
                  <c:v>8.8167311048158084</c:v>
                </c:pt>
                <c:pt idx="129">
                  <c:v>8.8177997319436336</c:v>
                </c:pt>
                <c:pt idx="130">
                  <c:v>8.8252009896184607</c:v>
                </c:pt>
                <c:pt idx="131">
                  <c:v>8.8276986182882773</c:v>
                </c:pt>
                <c:pt idx="132">
                  <c:v>8.8308388732776706</c:v>
                </c:pt>
                <c:pt idx="133">
                  <c:v>8.8100189125966768</c:v>
                </c:pt>
                <c:pt idx="134">
                  <c:v>8.8088297346317468</c:v>
                </c:pt>
                <c:pt idx="135">
                  <c:v>8.8273072255505891</c:v>
                </c:pt>
                <c:pt idx="136">
                  <c:v>8.8467120233401175</c:v>
                </c:pt>
                <c:pt idx="137">
                  <c:v>8.8392737920304256</c:v>
                </c:pt>
                <c:pt idx="138">
                  <c:v>8.8511779081521986</c:v>
                </c:pt>
                <c:pt idx="139">
                  <c:v>8.8402224750742242</c:v>
                </c:pt>
                <c:pt idx="140">
                  <c:v>8.8245650906848159</c:v>
                </c:pt>
                <c:pt idx="141">
                  <c:v>8.829116701523553</c:v>
                </c:pt>
                <c:pt idx="142">
                  <c:v>8.8252863824663983</c:v>
                </c:pt>
                <c:pt idx="143">
                  <c:v>8.8256857654411824</c:v>
                </c:pt>
                <c:pt idx="144">
                  <c:v>8.8387781605427946</c:v>
                </c:pt>
                <c:pt idx="145">
                  <c:v>8.8612792265145579</c:v>
                </c:pt>
                <c:pt idx="146">
                  <c:v>8.8810726801835802</c:v>
                </c:pt>
                <c:pt idx="147">
                  <c:v>8.9017202198460783</c:v>
                </c:pt>
                <c:pt idx="148">
                  <c:v>8.9210793202591621</c:v>
                </c:pt>
                <c:pt idx="149">
                  <c:v>8.9382096808441123</c:v>
                </c:pt>
                <c:pt idx="150">
                  <c:v>8.9478041427235961</c:v>
                </c:pt>
                <c:pt idx="151">
                  <c:v>8.9559792071033666</c:v>
                </c:pt>
                <c:pt idx="152">
                  <c:v>8.9656232762172525</c:v>
                </c:pt>
                <c:pt idx="153">
                  <c:v>8.9743894047254766</c:v>
                </c:pt>
                <c:pt idx="154">
                  <c:v>8.9895451860921387</c:v>
                </c:pt>
                <c:pt idx="155">
                  <c:v>8.9969509689062548</c:v>
                </c:pt>
                <c:pt idx="156">
                  <c:v>9.0062429118568694</c:v>
                </c:pt>
                <c:pt idx="157">
                  <c:v>9.0107365738432854</c:v>
                </c:pt>
                <c:pt idx="158">
                  <c:v>9.0202610010067872</c:v>
                </c:pt>
                <c:pt idx="159">
                  <c:v>9.0256164919129933</c:v>
                </c:pt>
                <c:pt idx="160">
                  <c:v>9.0330390725760079</c:v>
                </c:pt>
                <c:pt idx="161">
                  <c:v>9.0437697158971311</c:v>
                </c:pt>
                <c:pt idx="162">
                  <c:v>9.0524079670989206</c:v>
                </c:pt>
                <c:pt idx="163">
                  <c:v>9.0694325833699025</c:v>
                </c:pt>
                <c:pt idx="164">
                  <c:v>9.0745858242583672</c:v>
                </c:pt>
                <c:pt idx="165">
                  <c:v>9.0876392623958324</c:v>
                </c:pt>
                <c:pt idx="166">
                  <c:v>9.0934814466982452</c:v>
                </c:pt>
                <c:pt idx="167">
                  <c:v>9.1067184551901832</c:v>
                </c:pt>
                <c:pt idx="168">
                  <c:v>9.116833105945652</c:v>
                </c:pt>
                <c:pt idx="169">
                  <c:v>9.1244367811648051</c:v>
                </c:pt>
                <c:pt idx="170">
                  <c:v>9.1318182409730841</c:v>
                </c:pt>
                <c:pt idx="171">
                  <c:v>9.1337868118084078</c:v>
                </c:pt>
                <c:pt idx="172">
                  <c:v>9.144655487348329</c:v>
                </c:pt>
                <c:pt idx="173">
                  <c:v>9.1482780358937124</c:v>
                </c:pt>
                <c:pt idx="174">
                  <c:v>9.1489429391182053</c:v>
                </c:pt>
                <c:pt idx="175">
                  <c:v>9.1397972995484</c:v>
                </c:pt>
                <c:pt idx="176">
                  <c:v>9.1351076444452914</c:v>
                </c:pt>
                <c:pt idx="177">
                  <c:v>9.1428745839036054</c:v>
                </c:pt>
                <c:pt idx="178">
                  <c:v>9.147915242718609</c:v>
                </c:pt>
                <c:pt idx="179">
                  <c:v>9.151394820981043</c:v>
                </c:pt>
                <c:pt idx="180">
                  <c:v>9.163295304239842</c:v>
                </c:pt>
                <c:pt idx="181">
                  <c:v>9.174080144258177</c:v>
                </c:pt>
                <c:pt idx="182">
                  <c:v>9.1839127175709034</c:v>
                </c:pt>
                <c:pt idx="183">
                  <c:v>9.1942875115087013</c:v>
                </c:pt>
                <c:pt idx="184">
                  <c:v>9.195955909877263</c:v>
                </c:pt>
                <c:pt idx="185">
                  <c:v>9.2017601670716331</c:v>
                </c:pt>
                <c:pt idx="186">
                  <c:v>9.2065203851078792</c:v>
                </c:pt>
                <c:pt idx="187">
                  <c:v>9.220029480594981</c:v>
                </c:pt>
                <c:pt idx="188">
                  <c:v>9.2296858359656113</c:v>
                </c:pt>
                <c:pt idx="189">
                  <c:v>9.2431458398380801</c:v>
                </c:pt>
                <c:pt idx="190">
                  <c:v>9.2489741821663785</c:v>
                </c:pt>
                <c:pt idx="191">
                  <c:v>9.2603642509968633</c:v>
                </c:pt>
                <c:pt idx="192">
                  <c:v>9.2639049300903942</c:v>
                </c:pt>
                <c:pt idx="193">
                  <c:v>9.2668835465952899</c:v>
                </c:pt>
                <c:pt idx="194">
                  <c:v>9.2753542176291557</c:v>
                </c:pt>
                <c:pt idx="195">
                  <c:v>9.2821216322911457</c:v>
                </c:pt>
                <c:pt idx="196">
                  <c:v>9.2895834369437704</c:v>
                </c:pt>
                <c:pt idx="197">
                  <c:v>9.3061247120760182</c:v>
                </c:pt>
                <c:pt idx="198">
                  <c:v>9.3150548289830546</c:v>
                </c:pt>
                <c:pt idx="199">
                  <c:v>9.3253852623318938</c:v>
                </c:pt>
                <c:pt idx="200">
                  <c:v>9.331820121912406</c:v>
                </c:pt>
                <c:pt idx="201">
                  <c:v>9.3483033058010694</c:v>
                </c:pt>
                <c:pt idx="202">
                  <c:v>9.3607335153830391</c:v>
                </c:pt>
                <c:pt idx="203">
                  <c:v>9.3692842887242804</c:v>
                </c:pt>
                <c:pt idx="204">
                  <c:v>9.379228435410182</c:v>
                </c:pt>
                <c:pt idx="205">
                  <c:v>9.3884440459958096</c:v>
                </c:pt>
                <c:pt idx="206">
                  <c:v>9.400893869845504</c:v>
                </c:pt>
                <c:pt idx="207">
                  <c:v>9.4169265636122343</c:v>
                </c:pt>
                <c:pt idx="208">
                  <c:v>9.4263205676115511</c:v>
                </c:pt>
                <c:pt idx="209">
                  <c:v>9.4346358995109245</c:v>
                </c:pt>
                <c:pt idx="210">
                  <c:v>9.447779414109446</c:v>
                </c:pt>
                <c:pt idx="211">
                  <c:v>9.464073727846932</c:v>
                </c:pt>
                <c:pt idx="212">
                  <c:v>9.4677115764558692</c:v>
                </c:pt>
                <c:pt idx="213">
                  <c:v>9.485753664798251</c:v>
                </c:pt>
                <c:pt idx="214">
                  <c:v>9.4867509086678439</c:v>
                </c:pt>
                <c:pt idx="215">
                  <c:v>9.4926769326031959</c:v>
                </c:pt>
                <c:pt idx="216">
                  <c:v>9.4894294552196943</c:v>
                </c:pt>
                <c:pt idx="217">
                  <c:v>9.4956241207475234</c:v>
                </c:pt>
                <c:pt idx="218">
                  <c:v>9.4916125951666306</c:v>
                </c:pt>
                <c:pt idx="219">
                  <c:v>9.4943819006829635</c:v>
                </c:pt>
                <c:pt idx="220">
                  <c:v>9.5026300630311642</c:v>
                </c:pt>
                <c:pt idx="221">
                  <c:v>9.5087662227946215</c:v>
                </c:pt>
                <c:pt idx="222">
                  <c:v>9.5127933899007004</c:v>
                </c:pt>
                <c:pt idx="223">
                  <c:v>9.5140990947675608</c:v>
                </c:pt>
                <c:pt idx="224">
                  <c:v>9.5192530223054987</c:v>
                </c:pt>
                <c:pt idx="225">
                  <c:v>9.5281471302165279</c:v>
                </c:pt>
                <c:pt idx="226">
                  <c:v>9.5446786905557879</c:v>
                </c:pt>
                <c:pt idx="227">
                  <c:v>9.5561530646887274</c:v>
                </c:pt>
                <c:pt idx="228">
                  <c:v>9.5618658802997327</c:v>
                </c:pt>
                <c:pt idx="229">
                  <c:v>9.5696231026813461</c:v>
                </c:pt>
                <c:pt idx="230">
                  <c:v>9.5789915536282972</c:v>
                </c:pt>
                <c:pt idx="231">
                  <c:v>9.5891599534647955</c:v>
                </c:pt>
                <c:pt idx="232">
                  <c:v>9.6002075287359325</c:v>
                </c:pt>
                <c:pt idx="233">
                  <c:v>9.6050617725911476</c:v>
                </c:pt>
                <c:pt idx="234">
                  <c:v>9.6128872929818012</c:v>
                </c:pt>
                <c:pt idx="235">
                  <c:v>9.6185505090426062</c:v>
                </c:pt>
                <c:pt idx="236">
                  <c:v>9.6319470347401435</c:v>
                </c:pt>
                <c:pt idx="237">
                  <c:v>9.6343998614053792</c:v>
                </c:pt>
                <c:pt idx="238">
                  <c:v>9.6359032925672619</c:v>
                </c:pt>
                <c:pt idx="239">
                  <c:v>9.6443050159997377</c:v>
                </c:pt>
                <c:pt idx="240">
                  <c:v>9.6472367030089483</c:v>
                </c:pt>
                <c:pt idx="241">
                  <c:v>9.6536007547057476</c:v>
                </c:pt>
                <c:pt idx="242">
                  <c:v>9.6596057551209373</c:v>
                </c:pt>
                <c:pt idx="243">
                  <c:v>9.665683687041124</c:v>
                </c:pt>
                <c:pt idx="244">
                  <c:v>9.6616010697497341</c:v>
                </c:pt>
                <c:pt idx="245">
                  <c:v>9.66730770931016</c:v>
                </c:pt>
                <c:pt idx="246">
                  <c:v>9.6620248505300044</c:v>
                </c:pt>
                <c:pt idx="247">
                  <c:v>9.6399520574457505</c:v>
                </c:pt>
                <c:pt idx="248">
                  <c:v>9.628226353991014</c:v>
                </c:pt>
                <c:pt idx="249">
                  <c:v>9.6265325389091991</c:v>
                </c:pt>
                <c:pt idx="250">
                  <c:v>9.6301453049116716</c:v>
                </c:pt>
                <c:pt idx="251">
                  <c:v>9.640768300067851</c:v>
                </c:pt>
                <c:pt idx="252">
                  <c:v>9.645756373732798</c:v>
                </c:pt>
                <c:pt idx="253">
                  <c:v>9.6553868974068262</c:v>
                </c:pt>
                <c:pt idx="254">
                  <c:v>9.6630886044776734</c:v>
                </c:pt>
                <c:pt idx="255">
                  <c:v>9.668271103692053</c:v>
                </c:pt>
                <c:pt idx="256">
                  <c:v>9.6658590363140178</c:v>
                </c:pt>
                <c:pt idx="257">
                  <c:v>9.6726166595713501</c:v>
                </c:pt>
                <c:pt idx="258">
                  <c:v>9.6722289127807048</c:v>
                </c:pt>
                <c:pt idx="259">
                  <c:v>9.6833832530136803</c:v>
                </c:pt>
                <c:pt idx="260">
                  <c:v>9.6915292128602175</c:v>
                </c:pt>
                <c:pt idx="261">
                  <c:v>9.6960774537821131</c:v>
                </c:pt>
                <c:pt idx="262">
                  <c:v>9.6978247561358764</c:v>
                </c:pt>
                <c:pt idx="263">
                  <c:v>9.6989225340318121</c:v>
                </c:pt>
                <c:pt idx="264">
                  <c:v>9.7075629929979534</c:v>
                </c:pt>
                <c:pt idx="265">
                  <c:v>9.7089558746853637</c:v>
                </c:pt>
                <c:pt idx="266">
                  <c:v>9.7168412374418089</c:v>
                </c:pt>
                <c:pt idx="267">
                  <c:v>9.7239277785068374</c:v>
                </c:pt>
                <c:pt idx="268">
                  <c:v>9.7204205379575495</c:v>
                </c:pt>
                <c:pt idx="269">
                  <c:v>9.7331800767853398</c:v>
                </c:pt>
                <c:pt idx="270">
                  <c:v>9.7447623588901493</c:v>
                </c:pt>
                <c:pt idx="271">
                  <c:v>9.7492422432316417</c:v>
                </c:pt>
                <c:pt idx="272">
                  <c:v>9.7573424837867364</c:v>
                </c:pt>
                <c:pt idx="273">
                  <c:v>9.7631257427765004</c:v>
                </c:pt>
                <c:pt idx="274">
                  <c:v>9.7663542522521425</c:v>
                </c:pt>
                <c:pt idx="275">
                  <c:v>9.7678155275349408</c:v>
                </c:pt>
                <c:pt idx="276">
                  <c:v>9.7736900374494358</c:v>
                </c:pt>
                <c:pt idx="277">
                  <c:v>9.7767093627624995</c:v>
                </c:pt>
                <c:pt idx="278">
                  <c:v>9.7827025216476606</c:v>
                </c:pt>
                <c:pt idx="279">
                  <c:v>9.7876591054263855</c:v>
                </c:pt>
                <c:pt idx="280">
                  <c:v>9.7919465324031574</c:v>
                </c:pt>
                <c:pt idx="281">
                  <c:v>9.7969718143100284</c:v>
                </c:pt>
                <c:pt idx="282">
                  <c:v>9.8052126522880325</c:v>
                </c:pt>
                <c:pt idx="283">
                  <c:v>9.8152190220236815</c:v>
                </c:pt>
                <c:pt idx="284">
                  <c:v>9.8221216823690618</c:v>
                </c:pt>
                <c:pt idx="285">
                  <c:v>9.8290709096715805</c:v>
                </c:pt>
                <c:pt idx="286">
                  <c:v>9.8362653268160471</c:v>
                </c:pt>
                <c:pt idx="287">
                  <c:v>9.8380815085427304</c:v>
                </c:pt>
                <c:pt idx="288">
                  <c:v>9.8434939409658462</c:v>
                </c:pt>
                <c:pt idx="289">
                  <c:v>9.8502014844196015</c:v>
                </c:pt>
                <c:pt idx="290">
                  <c:v>9.8590617805366279</c:v>
                </c:pt>
                <c:pt idx="291">
                  <c:v>9.8634824638407661</c:v>
                </c:pt>
                <c:pt idx="292">
                  <c:v>9.8516613266921489</c:v>
                </c:pt>
                <c:pt idx="293">
                  <c:v>9.7630012879029255</c:v>
                </c:pt>
                <c:pt idx="294">
                  <c:v>9.8386140419625274</c:v>
                </c:pt>
                <c:pt idx="295">
                  <c:v>9.8482000815082955</c:v>
                </c:pt>
                <c:pt idx="296">
                  <c:v>9.8635102012043632</c:v>
                </c:pt>
                <c:pt idx="297">
                  <c:v>9.8804363021734822</c:v>
                </c:pt>
                <c:pt idx="298">
                  <c:v>9.8869817786414647</c:v>
                </c:pt>
                <c:pt idx="299">
                  <c:v>9.9037965547900146</c:v>
                </c:pt>
                <c:pt idx="300">
                  <c:v>9.8996847309671985</c:v>
                </c:pt>
                <c:pt idx="301">
                  <c:v>9.8982373442812008</c:v>
                </c:pt>
                <c:pt idx="302">
                  <c:v>9.9062169742733897</c:v>
                </c:pt>
                <c:pt idx="303">
                  <c:v>9.9133433739729266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DD-224E-8104-1B9D190D9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5049263"/>
        <c:axId val="1041965519"/>
      </c:lineChart>
      <c:dateAx>
        <c:axId val="965049263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965519"/>
        <c:crosses val="autoZero"/>
        <c:auto val="1"/>
        <c:lblOffset val="100"/>
        <c:baseTimeUnit val="months"/>
      </c:dateAx>
      <c:valAx>
        <c:axId val="1041965519"/>
        <c:scaling>
          <c:orientation val="minMax"/>
          <c:min val="7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049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solidFill>
                <a:srgbClr val="0432FF"/>
              </a:solidFill>
            </a:ln>
            <a:effectLst/>
          </c:spPr>
          <c:invertIfNegative val="0"/>
          <c:cat>
            <c:strRef>
              <c:f>Invest_Cat!$P$7:$P$99</c:f>
              <c:strCache>
                <c:ptCount val="93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</c:strCache>
            </c:strRef>
          </c:cat>
          <c:val>
            <c:numRef>
              <c:f>Invest_Cat!$Q$7:$Q$99</c:f>
              <c:numCache>
                <c:formatCode>General</c:formatCode>
                <c:ptCount val="93"/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0.02</c:v>
                </c:pt>
                <c:pt idx="5">
                  <c:v>0.08</c:v>
                </c:pt>
                <c:pt idx="6">
                  <c:v>0.28999999999999998</c:v>
                </c:pt>
                <c:pt idx="7">
                  <c:v>0.12</c:v>
                </c:pt>
                <c:pt idx="8">
                  <c:v>0</c:v>
                </c:pt>
                <c:pt idx="9">
                  <c:v>0.64</c:v>
                </c:pt>
                <c:pt idx="10">
                  <c:v>0.49</c:v>
                </c:pt>
                <c:pt idx="11">
                  <c:v>0.06</c:v>
                </c:pt>
                <c:pt idx="12">
                  <c:v>0.37</c:v>
                </c:pt>
                <c:pt idx="13">
                  <c:v>0.39</c:v>
                </c:pt>
                <c:pt idx="14">
                  <c:v>0.34</c:v>
                </c:pt>
                <c:pt idx="15">
                  <c:v>1.25</c:v>
                </c:pt>
                <c:pt idx="16">
                  <c:v>0.68</c:v>
                </c:pt>
                <c:pt idx="17">
                  <c:v>0.27</c:v>
                </c:pt>
                <c:pt idx="18">
                  <c:v>0.76</c:v>
                </c:pt>
                <c:pt idx="19">
                  <c:v>0.18</c:v>
                </c:pt>
                <c:pt idx="20">
                  <c:v>0.35</c:v>
                </c:pt>
                <c:pt idx="21">
                  <c:v>0.6</c:v>
                </c:pt>
                <c:pt idx="22">
                  <c:v>0.47</c:v>
                </c:pt>
                <c:pt idx="23">
                  <c:v>0.28999999999999998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0.49</c:v>
                </c:pt>
                <c:pt idx="40">
                  <c:v>0</c:v>
                </c:pt>
                <c:pt idx="41">
                  <c:v>0</c:v>
                </c:pt>
                <c:pt idx="42">
                  <c:v>0.53</c:v>
                </c:pt>
                <c:pt idx="43">
                  <c:v>0</c:v>
                </c:pt>
                <c:pt idx="44">
                  <c:v>0.16</c:v>
                </c:pt>
                <c:pt idx="45">
                  <c:v>0</c:v>
                </c:pt>
                <c:pt idx="46">
                  <c:v>0.11</c:v>
                </c:pt>
                <c:pt idx="47">
                  <c:v>0.17</c:v>
                </c:pt>
                <c:pt idx="48">
                  <c:v>0.25</c:v>
                </c:pt>
                <c:pt idx="49">
                  <c:v>0.6</c:v>
                </c:pt>
                <c:pt idx="50">
                  <c:v>0.09</c:v>
                </c:pt>
                <c:pt idx="51">
                  <c:v>0.27</c:v>
                </c:pt>
                <c:pt idx="52">
                  <c:v>0.55000000000000004</c:v>
                </c:pt>
                <c:pt idx="53">
                  <c:v>0.41</c:v>
                </c:pt>
                <c:pt idx="54">
                  <c:v>0.37</c:v>
                </c:pt>
                <c:pt idx="55">
                  <c:v>0.22</c:v>
                </c:pt>
                <c:pt idx="56">
                  <c:v>0</c:v>
                </c:pt>
                <c:pt idx="57">
                  <c:v>0</c:v>
                </c:pt>
                <c:pt idx="58">
                  <c:v>0.4</c:v>
                </c:pt>
                <c:pt idx="59">
                  <c:v>0.19</c:v>
                </c:pt>
                <c:pt idx="60">
                  <c:v>0.45</c:v>
                </c:pt>
                <c:pt idx="61">
                  <c:v>0.26</c:v>
                </c:pt>
                <c:pt idx="62">
                  <c:v>0.34</c:v>
                </c:pt>
                <c:pt idx="63">
                  <c:v>0.37</c:v>
                </c:pt>
                <c:pt idx="64">
                  <c:v>0.25</c:v>
                </c:pt>
                <c:pt idx="65">
                  <c:v>0.45</c:v>
                </c:pt>
                <c:pt idx="66">
                  <c:v>0.02</c:v>
                </c:pt>
                <c:pt idx="67">
                  <c:v>0</c:v>
                </c:pt>
                <c:pt idx="68">
                  <c:v>0.19</c:v>
                </c:pt>
                <c:pt idx="69">
                  <c:v>0.36</c:v>
                </c:pt>
                <c:pt idx="70">
                  <c:v>0.13</c:v>
                </c:pt>
                <c:pt idx="71">
                  <c:v>0</c:v>
                </c:pt>
                <c:pt idx="72">
                  <c:v>0.26</c:v>
                </c:pt>
                <c:pt idx="73">
                  <c:v>0</c:v>
                </c:pt>
                <c:pt idx="74">
                  <c:v>0.18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0.24</c:v>
                </c:pt>
                <c:pt idx="79">
                  <c:v>0.16</c:v>
                </c:pt>
                <c:pt idx="80">
                  <c:v>0</c:v>
                </c:pt>
                <c:pt idx="81">
                  <c:v>0.63</c:v>
                </c:pt>
                <c:pt idx="82">
                  <c:v>0</c:v>
                </c:pt>
                <c:pt idx="83">
                  <c:v>2.21</c:v>
                </c:pt>
                <c:pt idx="84">
                  <c:v>1.3</c:v>
                </c:pt>
                <c:pt idx="85">
                  <c:v>0.52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9-3E43-ACF6-0A5A669755AB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92"/>
              <c:layout>
                <c:manualLayout>
                  <c:x val="3.6231884057969241E-3"/>
                  <c:y val="1.070156552554040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39-3E43-ACF6-0A5A669755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Invest_Cat!$P$7:$P$99</c:f>
              <c:strCache>
                <c:ptCount val="93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</c:strCache>
            </c:strRef>
          </c:cat>
          <c:val>
            <c:numRef>
              <c:f>Invest_Cat!$R$7:$R$99</c:f>
              <c:numCache>
                <c:formatCode>General</c:formatCode>
                <c:ptCount val="93"/>
                <c:pt idx="1">
                  <c:v>0</c:v>
                </c:pt>
                <c:pt idx="2">
                  <c:v>-0.1</c:v>
                </c:pt>
                <c:pt idx="3">
                  <c:v>-0.3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-0.13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-0.06</c:v>
                </c:pt>
                <c:pt idx="25">
                  <c:v>-0.25</c:v>
                </c:pt>
                <c:pt idx="26">
                  <c:v>-1.32</c:v>
                </c:pt>
                <c:pt idx="27">
                  <c:v>-1.38</c:v>
                </c:pt>
                <c:pt idx="28">
                  <c:v>-1.0900000000000001</c:v>
                </c:pt>
                <c:pt idx="29">
                  <c:v>-1</c:v>
                </c:pt>
                <c:pt idx="30">
                  <c:v>-0.82</c:v>
                </c:pt>
                <c:pt idx="31">
                  <c:v>-1.26</c:v>
                </c:pt>
                <c:pt idx="32">
                  <c:v>-1.54</c:v>
                </c:pt>
                <c:pt idx="33">
                  <c:v>-1.33</c:v>
                </c:pt>
                <c:pt idx="34">
                  <c:v>-0.69</c:v>
                </c:pt>
                <c:pt idx="35">
                  <c:v>-0.72</c:v>
                </c:pt>
                <c:pt idx="36">
                  <c:v>-1.3</c:v>
                </c:pt>
                <c:pt idx="37">
                  <c:v>-1.18</c:v>
                </c:pt>
                <c:pt idx="38">
                  <c:v>-0.68</c:v>
                </c:pt>
                <c:pt idx="39">
                  <c:v>0</c:v>
                </c:pt>
                <c:pt idx="40">
                  <c:v>-0.02</c:v>
                </c:pt>
                <c:pt idx="41">
                  <c:v>-0.34</c:v>
                </c:pt>
                <c:pt idx="42">
                  <c:v>0</c:v>
                </c:pt>
                <c:pt idx="43">
                  <c:v>-0.94</c:v>
                </c:pt>
                <c:pt idx="44">
                  <c:v>0</c:v>
                </c:pt>
                <c:pt idx="45">
                  <c:v>-0.03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-0.2</c:v>
                </c:pt>
                <c:pt idx="57">
                  <c:v>-0.09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-0.08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-0.05</c:v>
                </c:pt>
                <c:pt idx="72">
                  <c:v>0</c:v>
                </c:pt>
                <c:pt idx="73">
                  <c:v>-0.23</c:v>
                </c:pt>
                <c:pt idx="74">
                  <c:v>0</c:v>
                </c:pt>
                <c:pt idx="75">
                  <c:v>-0.21</c:v>
                </c:pt>
                <c:pt idx="76">
                  <c:v>-0.34</c:v>
                </c:pt>
                <c:pt idx="77">
                  <c:v>-0.1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-1.18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-0.24</c:v>
                </c:pt>
                <c:pt idx="87">
                  <c:v>-0.28999999999999998</c:v>
                </c:pt>
                <c:pt idx="88">
                  <c:v>-0.05</c:v>
                </c:pt>
                <c:pt idx="89">
                  <c:v>-0.15</c:v>
                </c:pt>
                <c:pt idx="90">
                  <c:v>-0.93</c:v>
                </c:pt>
                <c:pt idx="91">
                  <c:v>-1.42</c:v>
                </c:pt>
                <c:pt idx="92">
                  <c:v>-1.29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39-3E43-ACF6-0A5A66975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56927280"/>
        <c:axId val="834218784"/>
      </c:barChart>
      <c:catAx>
        <c:axId val="45692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218784"/>
        <c:crosses val="autoZero"/>
        <c:auto val="1"/>
        <c:lblAlgn val="ctr"/>
        <c:lblOffset val="100"/>
        <c:noMultiLvlLbl val="0"/>
      </c:catAx>
      <c:valAx>
        <c:axId val="83421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92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Sheet1!$Q$7</c:f>
              <c:strCache>
                <c:ptCount val="1"/>
                <c:pt idx="0">
                  <c:v>Starts</c:v>
                </c:pt>
              </c:strCache>
            </c:strRef>
          </c:tx>
          <c:spPr>
            <a:solidFill>
              <a:srgbClr val="0432FF"/>
            </a:solidFill>
            <a:ln>
              <a:solidFill>
                <a:srgbClr val="0432FF"/>
              </a:solidFill>
            </a:ln>
            <a:effectLst/>
          </c:spPr>
          <c:invertIfNegative val="0"/>
          <c:cat>
            <c:numRef>
              <c:f>Sheet1!$P$8:$P$284</c:f>
              <c:numCache>
                <c:formatCode>m/d/yyyy</c:formatCode>
                <c:ptCount val="277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</c:numCache>
            </c:numRef>
          </c:cat>
          <c:val>
            <c:numRef>
              <c:f>Sheet1!$Q$8:$Q$284</c:f>
              <c:numCache>
                <c:formatCode>General</c:formatCode>
                <c:ptCount val="277"/>
                <c:pt idx="0">
                  <c:v>1636</c:v>
                </c:pt>
                <c:pt idx="1">
                  <c:v>1737</c:v>
                </c:pt>
                <c:pt idx="2">
                  <c:v>1604</c:v>
                </c:pt>
                <c:pt idx="3">
                  <c:v>1626</c:v>
                </c:pt>
                <c:pt idx="4">
                  <c:v>1575</c:v>
                </c:pt>
                <c:pt idx="5">
                  <c:v>1559</c:v>
                </c:pt>
                <c:pt idx="6">
                  <c:v>1463</c:v>
                </c:pt>
                <c:pt idx="7">
                  <c:v>1541</c:v>
                </c:pt>
                <c:pt idx="8">
                  <c:v>1507</c:v>
                </c:pt>
                <c:pt idx="9">
                  <c:v>1549</c:v>
                </c:pt>
                <c:pt idx="10">
                  <c:v>1551</c:v>
                </c:pt>
                <c:pt idx="11">
                  <c:v>1532</c:v>
                </c:pt>
                <c:pt idx="12">
                  <c:v>1600</c:v>
                </c:pt>
                <c:pt idx="13">
                  <c:v>1625</c:v>
                </c:pt>
                <c:pt idx="14">
                  <c:v>1590</c:v>
                </c:pt>
                <c:pt idx="15">
                  <c:v>1649</c:v>
                </c:pt>
                <c:pt idx="16">
                  <c:v>1605</c:v>
                </c:pt>
                <c:pt idx="17">
                  <c:v>1636</c:v>
                </c:pt>
                <c:pt idx="18">
                  <c:v>1670</c:v>
                </c:pt>
                <c:pt idx="19">
                  <c:v>1567</c:v>
                </c:pt>
                <c:pt idx="20">
                  <c:v>1562</c:v>
                </c:pt>
                <c:pt idx="21">
                  <c:v>1540</c:v>
                </c:pt>
                <c:pt idx="22">
                  <c:v>1602</c:v>
                </c:pt>
                <c:pt idx="23">
                  <c:v>1568</c:v>
                </c:pt>
                <c:pt idx="24">
                  <c:v>1698</c:v>
                </c:pt>
                <c:pt idx="25">
                  <c:v>1829</c:v>
                </c:pt>
                <c:pt idx="26">
                  <c:v>1642</c:v>
                </c:pt>
                <c:pt idx="27">
                  <c:v>1592</c:v>
                </c:pt>
                <c:pt idx="28">
                  <c:v>1764</c:v>
                </c:pt>
                <c:pt idx="29">
                  <c:v>1717</c:v>
                </c:pt>
                <c:pt idx="30">
                  <c:v>1655</c:v>
                </c:pt>
                <c:pt idx="31">
                  <c:v>1633</c:v>
                </c:pt>
                <c:pt idx="32">
                  <c:v>1804</c:v>
                </c:pt>
                <c:pt idx="33">
                  <c:v>1648</c:v>
                </c:pt>
                <c:pt idx="34">
                  <c:v>1753</c:v>
                </c:pt>
                <c:pt idx="35">
                  <c:v>1788</c:v>
                </c:pt>
                <c:pt idx="36">
                  <c:v>1853</c:v>
                </c:pt>
                <c:pt idx="37">
                  <c:v>1629</c:v>
                </c:pt>
                <c:pt idx="38">
                  <c:v>1726</c:v>
                </c:pt>
                <c:pt idx="39">
                  <c:v>1643</c:v>
                </c:pt>
                <c:pt idx="40">
                  <c:v>1751</c:v>
                </c:pt>
                <c:pt idx="41">
                  <c:v>1867</c:v>
                </c:pt>
                <c:pt idx="42">
                  <c:v>1897</c:v>
                </c:pt>
                <c:pt idx="43">
                  <c:v>1833</c:v>
                </c:pt>
                <c:pt idx="44">
                  <c:v>1939</c:v>
                </c:pt>
                <c:pt idx="45">
                  <c:v>1967</c:v>
                </c:pt>
                <c:pt idx="46">
                  <c:v>2083</c:v>
                </c:pt>
                <c:pt idx="47">
                  <c:v>2057</c:v>
                </c:pt>
                <c:pt idx="48">
                  <c:v>1911</c:v>
                </c:pt>
                <c:pt idx="49">
                  <c:v>1846</c:v>
                </c:pt>
                <c:pt idx="50">
                  <c:v>1998</c:v>
                </c:pt>
                <c:pt idx="51">
                  <c:v>2003</c:v>
                </c:pt>
                <c:pt idx="52">
                  <c:v>1981</c:v>
                </c:pt>
                <c:pt idx="53">
                  <c:v>1828</c:v>
                </c:pt>
                <c:pt idx="54">
                  <c:v>2002</c:v>
                </c:pt>
                <c:pt idx="55">
                  <c:v>2024</c:v>
                </c:pt>
                <c:pt idx="56">
                  <c:v>1905</c:v>
                </c:pt>
                <c:pt idx="57">
                  <c:v>2072</c:v>
                </c:pt>
                <c:pt idx="58">
                  <c:v>1782</c:v>
                </c:pt>
                <c:pt idx="59">
                  <c:v>2042</c:v>
                </c:pt>
                <c:pt idx="60">
                  <c:v>2144</c:v>
                </c:pt>
                <c:pt idx="61">
                  <c:v>2207</c:v>
                </c:pt>
                <c:pt idx="62">
                  <c:v>1864</c:v>
                </c:pt>
                <c:pt idx="63">
                  <c:v>2061</c:v>
                </c:pt>
                <c:pt idx="64">
                  <c:v>2025</c:v>
                </c:pt>
                <c:pt idx="65">
                  <c:v>2068</c:v>
                </c:pt>
                <c:pt idx="66">
                  <c:v>2054</c:v>
                </c:pt>
                <c:pt idx="67">
                  <c:v>2095</c:v>
                </c:pt>
                <c:pt idx="68">
                  <c:v>2151</c:v>
                </c:pt>
                <c:pt idx="69">
                  <c:v>2065</c:v>
                </c:pt>
                <c:pt idx="70">
                  <c:v>2147</c:v>
                </c:pt>
                <c:pt idx="71">
                  <c:v>1994</c:v>
                </c:pt>
                <c:pt idx="72">
                  <c:v>2273</c:v>
                </c:pt>
                <c:pt idx="73">
                  <c:v>2119</c:v>
                </c:pt>
                <c:pt idx="74">
                  <c:v>1969</c:v>
                </c:pt>
                <c:pt idx="75">
                  <c:v>1821</c:v>
                </c:pt>
                <c:pt idx="76">
                  <c:v>1942</c:v>
                </c:pt>
                <c:pt idx="77">
                  <c:v>1802</c:v>
                </c:pt>
                <c:pt idx="78">
                  <c:v>1737</c:v>
                </c:pt>
                <c:pt idx="79">
                  <c:v>1650</c:v>
                </c:pt>
                <c:pt idx="80">
                  <c:v>1720</c:v>
                </c:pt>
                <c:pt idx="81">
                  <c:v>1491</c:v>
                </c:pt>
                <c:pt idx="82">
                  <c:v>1570</c:v>
                </c:pt>
                <c:pt idx="83">
                  <c:v>1649</c:v>
                </c:pt>
                <c:pt idx="84">
                  <c:v>1409</c:v>
                </c:pt>
                <c:pt idx="85">
                  <c:v>1480</c:v>
                </c:pt>
                <c:pt idx="86">
                  <c:v>1495</c:v>
                </c:pt>
                <c:pt idx="87">
                  <c:v>1490</c:v>
                </c:pt>
                <c:pt idx="88">
                  <c:v>1415</c:v>
                </c:pt>
                <c:pt idx="89">
                  <c:v>1448</c:v>
                </c:pt>
                <c:pt idx="90">
                  <c:v>1354</c:v>
                </c:pt>
                <c:pt idx="91">
                  <c:v>1330</c:v>
                </c:pt>
                <c:pt idx="92">
                  <c:v>1183</c:v>
                </c:pt>
                <c:pt idx="93">
                  <c:v>1264</c:v>
                </c:pt>
                <c:pt idx="94">
                  <c:v>1197</c:v>
                </c:pt>
                <c:pt idx="95">
                  <c:v>1037</c:v>
                </c:pt>
                <c:pt idx="96">
                  <c:v>1084</c:v>
                </c:pt>
                <c:pt idx="97">
                  <c:v>1103</c:v>
                </c:pt>
                <c:pt idx="98">
                  <c:v>1005</c:v>
                </c:pt>
                <c:pt idx="99">
                  <c:v>1013</c:v>
                </c:pt>
                <c:pt idx="100">
                  <c:v>973</c:v>
                </c:pt>
                <c:pt idx="101">
                  <c:v>1046</c:v>
                </c:pt>
                <c:pt idx="102">
                  <c:v>923</c:v>
                </c:pt>
                <c:pt idx="103">
                  <c:v>844</c:v>
                </c:pt>
                <c:pt idx="104">
                  <c:v>820</c:v>
                </c:pt>
                <c:pt idx="105">
                  <c:v>777</c:v>
                </c:pt>
                <c:pt idx="106">
                  <c:v>652</c:v>
                </c:pt>
                <c:pt idx="107">
                  <c:v>560</c:v>
                </c:pt>
                <c:pt idx="108">
                  <c:v>490</c:v>
                </c:pt>
                <c:pt idx="109">
                  <c:v>582</c:v>
                </c:pt>
                <c:pt idx="110">
                  <c:v>505</c:v>
                </c:pt>
                <c:pt idx="111">
                  <c:v>478</c:v>
                </c:pt>
                <c:pt idx="112">
                  <c:v>540</c:v>
                </c:pt>
                <c:pt idx="113">
                  <c:v>585</c:v>
                </c:pt>
                <c:pt idx="114">
                  <c:v>594</c:v>
                </c:pt>
                <c:pt idx="115">
                  <c:v>586</c:v>
                </c:pt>
                <c:pt idx="116">
                  <c:v>585</c:v>
                </c:pt>
                <c:pt idx="117">
                  <c:v>534</c:v>
                </c:pt>
                <c:pt idx="118">
                  <c:v>588</c:v>
                </c:pt>
                <c:pt idx="119">
                  <c:v>581</c:v>
                </c:pt>
                <c:pt idx="120">
                  <c:v>614</c:v>
                </c:pt>
                <c:pt idx="121">
                  <c:v>604</c:v>
                </c:pt>
                <c:pt idx="122">
                  <c:v>636</c:v>
                </c:pt>
                <c:pt idx="123">
                  <c:v>687</c:v>
                </c:pt>
                <c:pt idx="124">
                  <c:v>583</c:v>
                </c:pt>
                <c:pt idx="125">
                  <c:v>536</c:v>
                </c:pt>
                <c:pt idx="126">
                  <c:v>546</c:v>
                </c:pt>
                <c:pt idx="127">
                  <c:v>599</c:v>
                </c:pt>
                <c:pt idx="128">
                  <c:v>594</c:v>
                </c:pt>
                <c:pt idx="129">
                  <c:v>543</c:v>
                </c:pt>
                <c:pt idx="130">
                  <c:v>545</c:v>
                </c:pt>
                <c:pt idx="131">
                  <c:v>539</c:v>
                </c:pt>
                <c:pt idx="132">
                  <c:v>630</c:v>
                </c:pt>
                <c:pt idx="133">
                  <c:v>517</c:v>
                </c:pt>
                <c:pt idx="134">
                  <c:v>600</c:v>
                </c:pt>
                <c:pt idx="135">
                  <c:v>554</c:v>
                </c:pt>
                <c:pt idx="136">
                  <c:v>561</c:v>
                </c:pt>
                <c:pt idx="137">
                  <c:v>608</c:v>
                </c:pt>
                <c:pt idx="138">
                  <c:v>623</c:v>
                </c:pt>
                <c:pt idx="139">
                  <c:v>585</c:v>
                </c:pt>
                <c:pt idx="140">
                  <c:v>650</c:v>
                </c:pt>
                <c:pt idx="141">
                  <c:v>610</c:v>
                </c:pt>
                <c:pt idx="142">
                  <c:v>711</c:v>
                </c:pt>
                <c:pt idx="143">
                  <c:v>694</c:v>
                </c:pt>
                <c:pt idx="144">
                  <c:v>723</c:v>
                </c:pt>
                <c:pt idx="145">
                  <c:v>704</c:v>
                </c:pt>
                <c:pt idx="146">
                  <c:v>695</c:v>
                </c:pt>
                <c:pt idx="147">
                  <c:v>753</c:v>
                </c:pt>
                <c:pt idx="148">
                  <c:v>708</c:v>
                </c:pt>
                <c:pt idx="149">
                  <c:v>757</c:v>
                </c:pt>
                <c:pt idx="150">
                  <c:v>740</c:v>
                </c:pt>
                <c:pt idx="151">
                  <c:v>754</c:v>
                </c:pt>
                <c:pt idx="152">
                  <c:v>847</c:v>
                </c:pt>
                <c:pt idx="153">
                  <c:v>915</c:v>
                </c:pt>
                <c:pt idx="154">
                  <c:v>833</c:v>
                </c:pt>
                <c:pt idx="155">
                  <c:v>976</c:v>
                </c:pt>
                <c:pt idx="156">
                  <c:v>888</c:v>
                </c:pt>
                <c:pt idx="157">
                  <c:v>962</c:v>
                </c:pt>
                <c:pt idx="158">
                  <c:v>1010</c:v>
                </c:pt>
                <c:pt idx="159">
                  <c:v>835</c:v>
                </c:pt>
                <c:pt idx="160">
                  <c:v>930</c:v>
                </c:pt>
                <c:pt idx="161">
                  <c:v>839</c:v>
                </c:pt>
                <c:pt idx="162">
                  <c:v>880</c:v>
                </c:pt>
                <c:pt idx="163">
                  <c:v>917</c:v>
                </c:pt>
                <c:pt idx="164">
                  <c:v>850</c:v>
                </c:pt>
                <c:pt idx="165">
                  <c:v>925</c:v>
                </c:pt>
                <c:pt idx="166">
                  <c:v>1100</c:v>
                </c:pt>
                <c:pt idx="167">
                  <c:v>1002</c:v>
                </c:pt>
                <c:pt idx="168">
                  <c:v>888</c:v>
                </c:pt>
                <c:pt idx="169">
                  <c:v>944</c:v>
                </c:pt>
                <c:pt idx="170">
                  <c:v>970</c:v>
                </c:pt>
                <c:pt idx="171">
                  <c:v>1043</c:v>
                </c:pt>
                <c:pt idx="172">
                  <c:v>1007</c:v>
                </c:pt>
                <c:pt idx="173">
                  <c:v>911</c:v>
                </c:pt>
                <c:pt idx="174">
                  <c:v>1085</c:v>
                </c:pt>
                <c:pt idx="175">
                  <c:v>984</c:v>
                </c:pt>
                <c:pt idx="176">
                  <c:v>1023</c:v>
                </c:pt>
                <c:pt idx="177">
                  <c:v>1074</c:v>
                </c:pt>
                <c:pt idx="178">
                  <c:v>1001</c:v>
                </c:pt>
                <c:pt idx="179">
                  <c:v>1073</c:v>
                </c:pt>
                <c:pt idx="180">
                  <c:v>1085</c:v>
                </c:pt>
                <c:pt idx="181">
                  <c:v>886</c:v>
                </c:pt>
                <c:pt idx="182">
                  <c:v>960</c:v>
                </c:pt>
                <c:pt idx="183">
                  <c:v>1190</c:v>
                </c:pt>
                <c:pt idx="184">
                  <c:v>1079</c:v>
                </c:pt>
                <c:pt idx="185">
                  <c:v>1205</c:v>
                </c:pt>
                <c:pt idx="186">
                  <c:v>1146</c:v>
                </c:pt>
                <c:pt idx="187">
                  <c:v>1130</c:v>
                </c:pt>
                <c:pt idx="188">
                  <c:v>1224</c:v>
                </c:pt>
                <c:pt idx="189">
                  <c:v>1058</c:v>
                </c:pt>
                <c:pt idx="190">
                  <c:v>1172</c:v>
                </c:pt>
                <c:pt idx="191">
                  <c:v>1146</c:v>
                </c:pt>
                <c:pt idx="192">
                  <c:v>1092</c:v>
                </c:pt>
                <c:pt idx="193">
                  <c:v>1225</c:v>
                </c:pt>
                <c:pt idx="194">
                  <c:v>1111</c:v>
                </c:pt>
                <c:pt idx="195">
                  <c:v>1163</c:v>
                </c:pt>
                <c:pt idx="196">
                  <c:v>1148</c:v>
                </c:pt>
                <c:pt idx="197">
                  <c:v>1203</c:v>
                </c:pt>
                <c:pt idx="198">
                  <c:v>1239</c:v>
                </c:pt>
                <c:pt idx="199">
                  <c:v>1171</c:v>
                </c:pt>
                <c:pt idx="200">
                  <c:v>1068</c:v>
                </c:pt>
                <c:pt idx="201">
                  <c:v>1313</c:v>
                </c:pt>
                <c:pt idx="202">
                  <c:v>1140</c:v>
                </c:pt>
                <c:pt idx="203">
                  <c:v>1252</c:v>
                </c:pt>
                <c:pt idx="204">
                  <c:v>1190</c:v>
                </c:pt>
                <c:pt idx="205">
                  <c:v>1271</c:v>
                </c:pt>
                <c:pt idx="206">
                  <c:v>1190</c:v>
                </c:pt>
                <c:pt idx="207">
                  <c:v>1146</c:v>
                </c:pt>
                <c:pt idx="208">
                  <c:v>1157</c:v>
                </c:pt>
                <c:pt idx="209">
                  <c:v>1249</c:v>
                </c:pt>
                <c:pt idx="210">
                  <c:v>1206</c:v>
                </c:pt>
                <c:pt idx="211">
                  <c:v>1159</c:v>
                </c:pt>
                <c:pt idx="212">
                  <c:v>1181</c:v>
                </c:pt>
                <c:pt idx="213">
                  <c:v>1257</c:v>
                </c:pt>
                <c:pt idx="214">
                  <c:v>1273</c:v>
                </c:pt>
                <c:pt idx="215">
                  <c:v>1177</c:v>
                </c:pt>
                <c:pt idx="216">
                  <c:v>1301</c:v>
                </c:pt>
                <c:pt idx="217">
                  <c:v>1279</c:v>
                </c:pt>
                <c:pt idx="218">
                  <c:v>1324</c:v>
                </c:pt>
                <c:pt idx="219">
                  <c:v>1286</c:v>
                </c:pt>
                <c:pt idx="220">
                  <c:v>1358</c:v>
                </c:pt>
                <c:pt idx="221">
                  <c:v>1199</c:v>
                </c:pt>
                <c:pt idx="222">
                  <c:v>1199</c:v>
                </c:pt>
                <c:pt idx="223">
                  <c:v>1289</c:v>
                </c:pt>
                <c:pt idx="224">
                  <c:v>1247</c:v>
                </c:pt>
                <c:pt idx="225">
                  <c:v>1220</c:v>
                </c:pt>
                <c:pt idx="226">
                  <c:v>1177</c:v>
                </c:pt>
                <c:pt idx="227">
                  <c:v>1089</c:v>
                </c:pt>
                <c:pt idx="228">
                  <c:v>1232</c:v>
                </c:pt>
                <c:pt idx="229">
                  <c:v>1129</c:v>
                </c:pt>
                <c:pt idx="230">
                  <c:v>1200</c:v>
                </c:pt>
                <c:pt idx="231">
                  <c:v>1280</c:v>
                </c:pt>
                <c:pt idx="232">
                  <c:v>1308</c:v>
                </c:pt>
                <c:pt idx="233">
                  <c:v>1235</c:v>
                </c:pt>
                <c:pt idx="234">
                  <c:v>1232</c:v>
                </c:pt>
                <c:pt idx="235">
                  <c:v>1370</c:v>
                </c:pt>
                <c:pt idx="236">
                  <c:v>1297</c:v>
                </c:pt>
                <c:pt idx="237">
                  <c:v>1328</c:v>
                </c:pt>
                <c:pt idx="238">
                  <c:v>1343</c:v>
                </c:pt>
                <c:pt idx="239">
                  <c:v>1538</c:v>
                </c:pt>
                <c:pt idx="240">
                  <c:v>1569</c:v>
                </c:pt>
                <c:pt idx="241">
                  <c:v>1571</c:v>
                </c:pt>
                <c:pt idx="242">
                  <c:v>1270</c:v>
                </c:pt>
                <c:pt idx="243">
                  <c:v>938</c:v>
                </c:pt>
                <c:pt idx="244">
                  <c:v>1055</c:v>
                </c:pt>
                <c:pt idx="245">
                  <c:v>1269</c:v>
                </c:pt>
                <c:pt idx="246">
                  <c:v>1510</c:v>
                </c:pt>
                <c:pt idx="247">
                  <c:v>1376</c:v>
                </c:pt>
                <c:pt idx="248">
                  <c:v>1461</c:v>
                </c:pt>
                <c:pt idx="249">
                  <c:v>1530</c:v>
                </c:pt>
                <c:pt idx="250">
                  <c:v>1541</c:v>
                </c:pt>
                <c:pt idx="251">
                  <c:v>1651</c:v>
                </c:pt>
                <c:pt idx="252">
                  <c:v>1602</c:v>
                </c:pt>
                <c:pt idx="253">
                  <c:v>1430</c:v>
                </c:pt>
                <c:pt idx="254">
                  <c:v>1711</c:v>
                </c:pt>
                <c:pt idx="255">
                  <c:v>1505</c:v>
                </c:pt>
                <c:pt idx="256">
                  <c:v>1605</c:v>
                </c:pt>
                <c:pt idx="257">
                  <c:v>1664</c:v>
                </c:pt>
                <c:pt idx="258">
                  <c:v>1573</c:v>
                </c:pt>
                <c:pt idx="259">
                  <c:v>1576</c:v>
                </c:pt>
                <c:pt idx="260">
                  <c:v>1559</c:v>
                </c:pt>
                <c:pt idx="261">
                  <c:v>1563</c:v>
                </c:pt>
                <c:pt idx="262">
                  <c:v>1706</c:v>
                </c:pt>
                <c:pt idx="263">
                  <c:v>1768</c:v>
                </c:pt>
                <c:pt idx="264">
                  <c:v>1666</c:v>
                </c:pt>
                <c:pt idx="265">
                  <c:v>1777</c:v>
                </c:pt>
                <c:pt idx="266">
                  <c:v>1716</c:v>
                </c:pt>
                <c:pt idx="267">
                  <c:v>1805</c:v>
                </c:pt>
                <c:pt idx="268">
                  <c:v>1562</c:v>
                </c:pt>
                <c:pt idx="269">
                  <c:v>1575</c:v>
                </c:pt>
                <c:pt idx="270">
                  <c:v>1377</c:v>
                </c:pt>
                <c:pt idx="271">
                  <c:v>1508</c:v>
                </c:pt>
                <c:pt idx="272">
                  <c:v>1465</c:v>
                </c:pt>
                <c:pt idx="273">
                  <c:v>1426</c:v>
                </c:pt>
                <c:pt idx="274">
                  <c:v>1419</c:v>
                </c:pt>
                <c:pt idx="275">
                  <c:v>1371</c:v>
                </c:pt>
                <c:pt idx="276">
                  <c:v>1309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40-C640-8438-807C342D3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69"/>
        <c:axId val="1190854687"/>
        <c:axId val="965254303"/>
      </c:barChart>
      <c:dateAx>
        <c:axId val="1190854687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254303"/>
        <c:crosses val="autoZero"/>
        <c:auto val="1"/>
        <c:lblOffset val="100"/>
        <c:baseTimeUnit val="months"/>
      </c:dateAx>
      <c:valAx>
        <c:axId val="965254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0854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value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204"/>
              <c:layout>
                <c:manualLayout>
                  <c:x val="-2.5362160118244518E-4"/>
                  <c:y val="2.89229381945643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67-F048-8A1C-C92D89F03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Sheet1!$A$8:$A$1214</c:f>
              <c:numCache>
                <c:formatCode>m/d/yyyy</c:formatCode>
                <c:ptCount val="1207"/>
                <c:pt idx="0">
                  <c:v>36532</c:v>
                </c:pt>
                <c:pt idx="1">
                  <c:v>36539</c:v>
                </c:pt>
                <c:pt idx="2">
                  <c:v>36546</c:v>
                </c:pt>
                <c:pt idx="3">
                  <c:v>36553</c:v>
                </c:pt>
                <c:pt idx="4">
                  <c:v>36560</c:v>
                </c:pt>
                <c:pt idx="5">
                  <c:v>36567</c:v>
                </c:pt>
                <c:pt idx="6">
                  <c:v>36574</c:v>
                </c:pt>
                <c:pt idx="7">
                  <c:v>36581</c:v>
                </c:pt>
                <c:pt idx="8">
                  <c:v>36588</c:v>
                </c:pt>
                <c:pt idx="9">
                  <c:v>36595</c:v>
                </c:pt>
                <c:pt idx="10">
                  <c:v>36602</c:v>
                </c:pt>
                <c:pt idx="11">
                  <c:v>36609</c:v>
                </c:pt>
                <c:pt idx="12">
                  <c:v>36616</c:v>
                </c:pt>
                <c:pt idx="13">
                  <c:v>36623</c:v>
                </c:pt>
                <c:pt idx="14">
                  <c:v>36630</c:v>
                </c:pt>
                <c:pt idx="15">
                  <c:v>36637</c:v>
                </c:pt>
                <c:pt idx="16">
                  <c:v>36644</c:v>
                </c:pt>
                <c:pt idx="17">
                  <c:v>36651</c:v>
                </c:pt>
                <c:pt idx="18">
                  <c:v>36658</c:v>
                </c:pt>
                <c:pt idx="19">
                  <c:v>36665</c:v>
                </c:pt>
                <c:pt idx="20">
                  <c:v>36672</c:v>
                </c:pt>
                <c:pt idx="21">
                  <c:v>36679</c:v>
                </c:pt>
                <c:pt idx="22">
                  <c:v>36686</c:v>
                </c:pt>
                <c:pt idx="23">
                  <c:v>36693</c:v>
                </c:pt>
                <c:pt idx="24">
                  <c:v>36700</c:v>
                </c:pt>
                <c:pt idx="25">
                  <c:v>36707</c:v>
                </c:pt>
                <c:pt idx="26">
                  <c:v>36714</c:v>
                </c:pt>
                <c:pt idx="27">
                  <c:v>36721</c:v>
                </c:pt>
                <c:pt idx="28">
                  <c:v>36728</c:v>
                </c:pt>
                <c:pt idx="29">
                  <c:v>36735</c:v>
                </c:pt>
                <c:pt idx="30">
                  <c:v>36742</c:v>
                </c:pt>
                <c:pt idx="31">
                  <c:v>36749</c:v>
                </c:pt>
                <c:pt idx="32">
                  <c:v>36756</c:v>
                </c:pt>
                <c:pt idx="33">
                  <c:v>36763</c:v>
                </c:pt>
                <c:pt idx="34">
                  <c:v>36770</c:v>
                </c:pt>
                <c:pt idx="35">
                  <c:v>36777</c:v>
                </c:pt>
                <c:pt idx="36">
                  <c:v>36784</c:v>
                </c:pt>
                <c:pt idx="37">
                  <c:v>36791</c:v>
                </c:pt>
                <c:pt idx="38">
                  <c:v>36798</c:v>
                </c:pt>
                <c:pt idx="39">
                  <c:v>36805</c:v>
                </c:pt>
                <c:pt idx="40">
                  <c:v>36812</c:v>
                </c:pt>
                <c:pt idx="41">
                  <c:v>36819</c:v>
                </c:pt>
                <c:pt idx="42">
                  <c:v>36826</c:v>
                </c:pt>
                <c:pt idx="43">
                  <c:v>36833</c:v>
                </c:pt>
                <c:pt idx="44">
                  <c:v>36840</c:v>
                </c:pt>
                <c:pt idx="45">
                  <c:v>36847</c:v>
                </c:pt>
                <c:pt idx="46">
                  <c:v>36854</c:v>
                </c:pt>
                <c:pt idx="47">
                  <c:v>36861</c:v>
                </c:pt>
                <c:pt idx="48">
                  <c:v>36868</c:v>
                </c:pt>
                <c:pt idx="49">
                  <c:v>36875</c:v>
                </c:pt>
                <c:pt idx="50">
                  <c:v>36882</c:v>
                </c:pt>
                <c:pt idx="51">
                  <c:v>36889</c:v>
                </c:pt>
                <c:pt idx="52">
                  <c:v>36896</c:v>
                </c:pt>
                <c:pt idx="53">
                  <c:v>36903</c:v>
                </c:pt>
                <c:pt idx="54">
                  <c:v>36910</c:v>
                </c:pt>
                <c:pt idx="55">
                  <c:v>36917</c:v>
                </c:pt>
                <c:pt idx="56">
                  <c:v>36924</c:v>
                </c:pt>
                <c:pt idx="57">
                  <c:v>36931</c:v>
                </c:pt>
                <c:pt idx="58">
                  <c:v>36938</c:v>
                </c:pt>
                <c:pt idx="59">
                  <c:v>36945</c:v>
                </c:pt>
                <c:pt idx="60">
                  <c:v>36952</c:v>
                </c:pt>
                <c:pt idx="61">
                  <c:v>36959</c:v>
                </c:pt>
                <c:pt idx="62">
                  <c:v>36966</c:v>
                </c:pt>
                <c:pt idx="63">
                  <c:v>36973</c:v>
                </c:pt>
                <c:pt idx="64">
                  <c:v>36980</c:v>
                </c:pt>
                <c:pt idx="65">
                  <c:v>36987</c:v>
                </c:pt>
                <c:pt idx="66">
                  <c:v>36994</c:v>
                </c:pt>
                <c:pt idx="67">
                  <c:v>37001</c:v>
                </c:pt>
                <c:pt idx="68">
                  <c:v>37008</c:v>
                </c:pt>
                <c:pt idx="69">
                  <c:v>37015</c:v>
                </c:pt>
                <c:pt idx="70">
                  <c:v>37022</c:v>
                </c:pt>
                <c:pt idx="71">
                  <c:v>37029</c:v>
                </c:pt>
                <c:pt idx="72">
                  <c:v>37036</c:v>
                </c:pt>
                <c:pt idx="73">
                  <c:v>37043</c:v>
                </c:pt>
                <c:pt idx="74">
                  <c:v>37050</c:v>
                </c:pt>
                <c:pt idx="75">
                  <c:v>37057</c:v>
                </c:pt>
                <c:pt idx="76">
                  <c:v>37064</c:v>
                </c:pt>
                <c:pt idx="77">
                  <c:v>37071</c:v>
                </c:pt>
                <c:pt idx="78">
                  <c:v>37078</c:v>
                </c:pt>
                <c:pt idx="79">
                  <c:v>37085</c:v>
                </c:pt>
                <c:pt idx="80">
                  <c:v>37092</c:v>
                </c:pt>
                <c:pt idx="81">
                  <c:v>37099</c:v>
                </c:pt>
                <c:pt idx="82">
                  <c:v>37106</c:v>
                </c:pt>
                <c:pt idx="83">
                  <c:v>37113</c:v>
                </c:pt>
                <c:pt idx="84">
                  <c:v>37120</c:v>
                </c:pt>
                <c:pt idx="85">
                  <c:v>37127</c:v>
                </c:pt>
                <c:pt idx="86">
                  <c:v>37134</c:v>
                </c:pt>
                <c:pt idx="87">
                  <c:v>37141</c:v>
                </c:pt>
                <c:pt idx="88">
                  <c:v>37148</c:v>
                </c:pt>
                <c:pt idx="89">
                  <c:v>37155</c:v>
                </c:pt>
                <c:pt idx="90">
                  <c:v>37162</c:v>
                </c:pt>
                <c:pt idx="91">
                  <c:v>37169</c:v>
                </c:pt>
                <c:pt idx="92">
                  <c:v>37176</c:v>
                </c:pt>
                <c:pt idx="93">
                  <c:v>37183</c:v>
                </c:pt>
                <c:pt idx="94">
                  <c:v>37190</c:v>
                </c:pt>
                <c:pt idx="95">
                  <c:v>37197</c:v>
                </c:pt>
                <c:pt idx="96">
                  <c:v>37204</c:v>
                </c:pt>
                <c:pt idx="97">
                  <c:v>37211</c:v>
                </c:pt>
                <c:pt idx="98">
                  <c:v>37218</c:v>
                </c:pt>
                <c:pt idx="99">
                  <c:v>37225</c:v>
                </c:pt>
                <c:pt idx="100">
                  <c:v>37232</c:v>
                </c:pt>
                <c:pt idx="101">
                  <c:v>37239</c:v>
                </c:pt>
                <c:pt idx="102">
                  <c:v>37246</c:v>
                </c:pt>
                <c:pt idx="103">
                  <c:v>37253</c:v>
                </c:pt>
                <c:pt idx="104">
                  <c:v>37260</c:v>
                </c:pt>
                <c:pt idx="105">
                  <c:v>37267</c:v>
                </c:pt>
                <c:pt idx="106">
                  <c:v>37274</c:v>
                </c:pt>
                <c:pt idx="107">
                  <c:v>37281</c:v>
                </c:pt>
                <c:pt idx="108">
                  <c:v>37288</c:v>
                </c:pt>
                <c:pt idx="109">
                  <c:v>37295</c:v>
                </c:pt>
                <c:pt idx="110">
                  <c:v>37302</c:v>
                </c:pt>
                <c:pt idx="111">
                  <c:v>37309</c:v>
                </c:pt>
                <c:pt idx="112">
                  <c:v>37316</c:v>
                </c:pt>
                <c:pt idx="113">
                  <c:v>37323</c:v>
                </c:pt>
                <c:pt idx="114">
                  <c:v>37330</c:v>
                </c:pt>
                <c:pt idx="115">
                  <c:v>37337</c:v>
                </c:pt>
                <c:pt idx="116">
                  <c:v>37344</c:v>
                </c:pt>
                <c:pt idx="117">
                  <c:v>37351</c:v>
                </c:pt>
                <c:pt idx="118">
                  <c:v>37358</c:v>
                </c:pt>
                <c:pt idx="119">
                  <c:v>37365</c:v>
                </c:pt>
                <c:pt idx="120">
                  <c:v>37372</c:v>
                </c:pt>
                <c:pt idx="121">
                  <c:v>37379</c:v>
                </c:pt>
                <c:pt idx="122">
                  <c:v>37386</c:v>
                </c:pt>
                <c:pt idx="123">
                  <c:v>37393</c:v>
                </c:pt>
                <c:pt idx="124">
                  <c:v>37400</c:v>
                </c:pt>
                <c:pt idx="125">
                  <c:v>37407</c:v>
                </c:pt>
                <c:pt idx="126">
                  <c:v>37414</c:v>
                </c:pt>
                <c:pt idx="127">
                  <c:v>37421</c:v>
                </c:pt>
                <c:pt idx="128">
                  <c:v>37428</c:v>
                </c:pt>
                <c:pt idx="129">
                  <c:v>37435</c:v>
                </c:pt>
                <c:pt idx="130">
                  <c:v>37442</c:v>
                </c:pt>
                <c:pt idx="131">
                  <c:v>37449</c:v>
                </c:pt>
                <c:pt idx="132">
                  <c:v>37456</c:v>
                </c:pt>
                <c:pt idx="133">
                  <c:v>37463</c:v>
                </c:pt>
                <c:pt idx="134">
                  <c:v>37470</c:v>
                </c:pt>
                <c:pt idx="135">
                  <c:v>37477</c:v>
                </c:pt>
                <c:pt idx="136">
                  <c:v>37484</c:v>
                </c:pt>
                <c:pt idx="137">
                  <c:v>37491</c:v>
                </c:pt>
                <c:pt idx="138">
                  <c:v>37498</c:v>
                </c:pt>
                <c:pt idx="139">
                  <c:v>37505</c:v>
                </c:pt>
                <c:pt idx="140">
                  <c:v>37512</c:v>
                </c:pt>
                <c:pt idx="141">
                  <c:v>37519</c:v>
                </c:pt>
                <c:pt idx="142">
                  <c:v>37526</c:v>
                </c:pt>
                <c:pt idx="143">
                  <c:v>37533</c:v>
                </c:pt>
                <c:pt idx="144">
                  <c:v>37540</c:v>
                </c:pt>
                <c:pt idx="145">
                  <c:v>37547</c:v>
                </c:pt>
                <c:pt idx="146">
                  <c:v>37554</c:v>
                </c:pt>
                <c:pt idx="147">
                  <c:v>37561</c:v>
                </c:pt>
                <c:pt idx="148">
                  <c:v>37568</c:v>
                </c:pt>
                <c:pt idx="149">
                  <c:v>37575</c:v>
                </c:pt>
                <c:pt idx="150">
                  <c:v>37582</c:v>
                </c:pt>
                <c:pt idx="151">
                  <c:v>37589</c:v>
                </c:pt>
                <c:pt idx="152">
                  <c:v>37596</c:v>
                </c:pt>
                <c:pt idx="153">
                  <c:v>37603</c:v>
                </c:pt>
                <c:pt idx="154">
                  <c:v>37610</c:v>
                </c:pt>
                <c:pt idx="155">
                  <c:v>37617</c:v>
                </c:pt>
                <c:pt idx="156">
                  <c:v>37624</c:v>
                </c:pt>
                <c:pt idx="157">
                  <c:v>37631</c:v>
                </c:pt>
                <c:pt idx="158">
                  <c:v>37638</c:v>
                </c:pt>
                <c:pt idx="159">
                  <c:v>37645</c:v>
                </c:pt>
                <c:pt idx="160">
                  <c:v>37652</c:v>
                </c:pt>
                <c:pt idx="161">
                  <c:v>37659</c:v>
                </c:pt>
                <c:pt idx="162">
                  <c:v>37666</c:v>
                </c:pt>
                <c:pt idx="163">
                  <c:v>37673</c:v>
                </c:pt>
                <c:pt idx="164">
                  <c:v>37680</c:v>
                </c:pt>
                <c:pt idx="165">
                  <c:v>37687</c:v>
                </c:pt>
                <c:pt idx="166">
                  <c:v>37694</c:v>
                </c:pt>
                <c:pt idx="167">
                  <c:v>37701</c:v>
                </c:pt>
                <c:pt idx="168">
                  <c:v>37708</c:v>
                </c:pt>
                <c:pt idx="169">
                  <c:v>37715</c:v>
                </c:pt>
                <c:pt idx="170">
                  <c:v>37722</c:v>
                </c:pt>
                <c:pt idx="171">
                  <c:v>37729</c:v>
                </c:pt>
                <c:pt idx="172">
                  <c:v>37736</c:v>
                </c:pt>
                <c:pt idx="173">
                  <c:v>37743</c:v>
                </c:pt>
                <c:pt idx="174">
                  <c:v>37750</c:v>
                </c:pt>
                <c:pt idx="175">
                  <c:v>37757</c:v>
                </c:pt>
                <c:pt idx="176">
                  <c:v>37764</c:v>
                </c:pt>
                <c:pt idx="177">
                  <c:v>37771</c:v>
                </c:pt>
                <c:pt idx="178">
                  <c:v>37778</c:v>
                </c:pt>
                <c:pt idx="179">
                  <c:v>37785</c:v>
                </c:pt>
                <c:pt idx="180">
                  <c:v>37792</c:v>
                </c:pt>
                <c:pt idx="181">
                  <c:v>37799</c:v>
                </c:pt>
                <c:pt idx="182">
                  <c:v>37806</c:v>
                </c:pt>
                <c:pt idx="183">
                  <c:v>37813</c:v>
                </c:pt>
                <c:pt idx="184">
                  <c:v>37820</c:v>
                </c:pt>
                <c:pt idx="185">
                  <c:v>37827</c:v>
                </c:pt>
                <c:pt idx="186">
                  <c:v>37834</c:v>
                </c:pt>
                <c:pt idx="187">
                  <c:v>37841</c:v>
                </c:pt>
                <c:pt idx="188">
                  <c:v>37848</c:v>
                </c:pt>
                <c:pt idx="189">
                  <c:v>37855</c:v>
                </c:pt>
                <c:pt idx="190">
                  <c:v>37862</c:v>
                </c:pt>
                <c:pt idx="191">
                  <c:v>37869</c:v>
                </c:pt>
                <c:pt idx="192">
                  <c:v>37876</c:v>
                </c:pt>
                <c:pt idx="193">
                  <c:v>37883</c:v>
                </c:pt>
                <c:pt idx="194">
                  <c:v>37890</c:v>
                </c:pt>
                <c:pt idx="195">
                  <c:v>37897</c:v>
                </c:pt>
                <c:pt idx="196">
                  <c:v>37904</c:v>
                </c:pt>
                <c:pt idx="197">
                  <c:v>37911</c:v>
                </c:pt>
                <c:pt idx="198">
                  <c:v>37918</c:v>
                </c:pt>
                <c:pt idx="199">
                  <c:v>37925</c:v>
                </c:pt>
                <c:pt idx="200">
                  <c:v>37932</c:v>
                </c:pt>
                <c:pt idx="201">
                  <c:v>37939</c:v>
                </c:pt>
                <c:pt idx="202">
                  <c:v>37946</c:v>
                </c:pt>
                <c:pt idx="203">
                  <c:v>37953</c:v>
                </c:pt>
                <c:pt idx="204">
                  <c:v>37960</c:v>
                </c:pt>
                <c:pt idx="205">
                  <c:v>37967</c:v>
                </c:pt>
                <c:pt idx="206">
                  <c:v>37974</c:v>
                </c:pt>
                <c:pt idx="207">
                  <c:v>37981</c:v>
                </c:pt>
                <c:pt idx="208">
                  <c:v>37986</c:v>
                </c:pt>
                <c:pt idx="209">
                  <c:v>37994</c:v>
                </c:pt>
                <c:pt idx="210">
                  <c:v>38001</c:v>
                </c:pt>
                <c:pt idx="211">
                  <c:v>38008</c:v>
                </c:pt>
                <c:pt idx="212">
                  <c:v>38015</c:v>
                </c:pt>
                <c:pt idx="213">
                  <c:v>38022</c:v>
                </c:pt>
                <c:pt idx="214">
                  <c:v>38029</c:v>
                </c:pt>
                <c:pt idx="215">
                  <c:v>38036</c:v>
                </c:pt>
                <c:pt idx="216">
                  <c:v>38043</c:v>
                </c:pt>
                <c:pt idx="217">
                  <c:v>38050</c:v>
                </c:pt>
                <c:pt idx="218">
                  <c:v>38057</c:v>
                </c:pt>
                <c:pt idx="219">
                  <c:v>38064</c:v>
                </c:pt>
                <c:pt idx="220">
                  <c:v>38071</c:v>
                </c:pt>
                <c:pt idx="221">
                  <c:v>38078</c:v>
                </c:pt>
                <c:pt idx="222">
                  <c:v>38085</c:v>
                </c:pt>
                <c:pt idx="223">
                  <c:v>38092</c:v>
                </c:pt>
                <c:pt idx="224">
                  <c:v>38099</c:v>
                </c:pt>
                <c:pt idx="225">
                  <c:v>38106</c:v>
                </c:pt>
                <c:pt idx="226">
                  <c:v>38113</c:v>
                </c:pt>
                <c:pt idx="227">
                  <c:v>38120</c:v>
                </c:pt>
                <c:pt idx="228">
                  <c:v>38127</c:v>
                </c:pt>
                <c:pt idx="229">
                  <c:v>38134</c:v>
                </c:pt>
                <c:pt idx="230">
                  <c:v>38141</c:v>
                </c:pt>
                <c:pt idx="231">
                  <c:v>38148</c:v>
                </c:pt>
                <c:pt idx="232">
                  <c:v>38155</c:v>
                </c:pt>
                <c:pt idx="233">
                  <c:v>38162</c:v>
                </c:pt>
                <c:pt idx="234">
                  <c:v>38169</c:v>
                </c:pt>
                <c:pt idx="235">
                  <c:v>38176</c:v>
                </c:pt>
                <c:pt idx="236">
                  <c:v>38183</c:v>
                </c:pt>
                <c:pt idx="237">
                  <c:v>38190</c:v>
                </c:pt>
                <c:pt idx="238">
                  <c:v>38197</c:v>
                </c:pt>
                <c:pt idx="239">
                  <c:v>38204</c:v>
                </c:pt>
                <c:pt idx="240">
                  <c:v>38211</c:v>
                </c:pt>
                <c:pt idx="241">
                  <c:v>38218</c:v>
                </c:pt>
                <c:pt idx="242">
                  <c:v>38225</c:v>
                </c:pt>
                <c:pt idx="243">
                  <c:v>38232</c:v>
                </c:pt>
                <c:pt idx="244">
                  <c:v>38239</c:v>
                </c:pt>
                <c:pt idx="245">
                  <c:v>38246</c:v>
                </c:pt>
                <c:pt idx="246">
                  <c:v>38253</c:v>
                </c:pt>
                <c:pt idx="247">
                  <c:v>38260</c:v>
                </c:pt>
                <c:pt idx="248">
                  <c:v>38267</c:v>
                </c:pt>
                <c:pt idx="249">
                  <c:v>38274</c:v>
                </c:pt>
                <c:pt idx="250">
                  <c:v>38281</c:v>
                </c:pt>
                <c:pt idx="251">
                  <c:v>38288</c:v>
                </c:pt>
                <c:pt idx="252">
                  <c:v>38295</c:v>
                </c:pt>
                <c:pt idx="253">
                  <c:v>38302</c:v>
                </c:pt>
                <c:pt idx="254">
                  <c:v>38309</c:v>
                </c:pt>
                <c:pt idx="255">
                  <c:v>38315</c:v>
                </c:pt>
                <c:pt idx="256">
                  <c:v>38323</c:v>
                </c:pt>
                <c:pt idx="257">
                  <c:v>38330</c:v>
                </c:pt>
                <c:pt idx="258">
                  <c:v>38337</c:v>
                </c:pt>
                <c:pt idx="259">
                  <c:v>38343</c:v>
                </c:pt>
                <c:pt idx="260">
                  <c:v>38350</c:v>
                </c:pt>
                <c:pt idx="261">
                  <c:v>38358</c:v>
                </c:pt>
                <c:pt idx="262">
                  <c:v>38365</c:v>
                </c:pt>
                <c:pt idx="263">
                  <c:v>38372</c:v>
                </c:pt>
                <c:pt idx="264">
                  <c:v>38379</c:v>
                </c:pt>
                <c:pt idx="265">
                  <c:v>38386</c:v>
                </c:pt>
                <c:pt idx="266">
                  <c:v>38393</c:v>
                </c:pt>
                <c:pt idx="267">
                  <c:v>38400</c:v>
                </c:pt>
                <c:pt idx="268">
                  <c:v>38407</c:v>
                </c:pt>
                <c:pt idx="269">
                  <c:v>38414</c:v>
                </c:pt>
                <c:pt idx="270">
                  <c:v>38421</c:v>
                </c:pt>
                <c:pt idx="271">
                  <c:v>38428</c:v>
                </c:pt>
                <c:pt idx="272">
                  <c:v>38435</c:v>
                </c:pt>
                <c:pt idx="273">
                  <c:v>38442</c:v>
                </c:pt>
                <c:pt idx="274">
                  <c:v>38449</c:v>
                </c:pt>
                <c:pt idx="275">
                  <c:v>38456</c:v>
                </c:pt>
                <c:pt idx="276">
                  <c:v>38463</c:v>
                </c:pt>
                <c:pt idx="277">
                  <c:v>38470</c:v>
                </c:pt>
                <c:pt idx="278">
                  <c:v>38477</c:v>
                </c:pt>
                <c:pt idx="279">
                  <c:v>38484</c:v>
                </c:pt>
                <c:pt idx="280">
                  <c:v>38491</c:v>
                </c:pt>
                <c:pt idx="281">
                  <c:v>38498</c:v>
                </c:pt>
                <c:pt idx="282">
                  <c:v>38505</c:v>
                </c:pt>
                <c:pt idx="283">
                  <c:v>38512</c:v>
                </c:pt>
                <c:pt idx="284">
                  <c:v>38519</c:v>
                </c:pt>
                <c:pt idx="285">
                  <c:v>38526</c:v>
                </c:pt>
                <c:pt idx="286">
                  <c:v>38533</c:v>
                </c:pt>
                <c:pt idx="287">
                  <c:v>38540</c:v>
                </c:pt>
                <c:pt idx="288">
                  <c:v>38547</c:v>
                </c:pt>
                <c:pt idx="289">
                  <c:v>38554</c:v>
                </c:pt>
                <c:pt idx="290">
                  <c:v>38561</c:v>
                </c:pt>
                <c:pt idx="291">
                  <c:v>38568</c:v>
                </c:pt>
                <c:pt idx="292">
                  <c:v>38575</c:v>
                </c:pt>
                <c:pt idx="293">
                  <c:v>38582</c:v>
                </c:pt>
                <c:pt idx="294">
                  <c:v>38589</c:v>
                </c:pt>
                <c:pt idx="295">
                  <c:v>38596</c:v>
                </c:pt>
                <c:pt idx="296">
                  <c:v>38603</c:v>
                </c:pt>
                <c:pt idx="297">
                  <c:v>38610</c:v>
                </c:pt>
                <c:pt idx="298">
                  <c:v>38617</c:v>
                </c:pt>
                <c:pt idx="299">
                  <c:v>38624</c:v>
                </c:pt>
                <c:pt idx="300">
                  <c:v>38631</c:v>
                </c:pt>
                <c:pt idx="301">
                  <c:v>38638</c:v>
                </c:pt>
                <c:pt idx="302">
                  <c:v>38645</c:v>
                </c:pt>
                <c:pt idx="303">
                  <c:v>38652</c:v>
                </c:pt>
                <c:pt idx="304">
                  <c:v>38659</c:v>
                </c:pt>
                <c:pt idx="305">
                  <c:v>38666</c:v>
                </c:pt>
                <c:pt idx="306">
                  <c:v>38673</c:v>
                </c:pt>
                <c:pt idx="307">
                  <c:v>38679</c:v>
                </c:pt>
                <c:pt idx="308">
                  <c:v>38687</c:v>
                </c:pt>
                <c:pt idx="309">
                  <c:v>38694</c:v>
                </c:pt>
                <c:pt idx="310">
                  <c:v>38701</c:v>
                </c:pt>
                <c:pt idx="311">
                  <c:v>38708</c:v>
                </c:pt>
                <c:pt idx="312">
                  <c:v>38715</c:v>
                </c:pt>
                <c:pt idx="313">
                  <c:v>38722</c:v>
                </c:pt>
                <c:pt idx="314">
                  <c:v>38729</c:v>
                </c:pt>
                <c:pt idx="315">
                  <c:v>38736</c:v>
                </c:pt>
                <c:pt idx="316">
                  <c:v>38743</c:v>
                </c:pt>
                <c:pt idx="317">
                  <c:v>38750</c:v>
                </c:pt>
                <c:pt idx="318">
                  <c:v>38757</c:v>
                </c:pt>
                <c:pt idx="319">
                  <c:v>38764</c:v>
                </c:pt>
                <c:pt idx="320">
                  <c:v>38771</c:v>
                </c:pt>
                <c:pt idx="321">
                  <c:v>38778</c:v>
                </c:pt>
                <c:pt idx="322">
                  <c:v>38785</c:v>
                </c:pt>
                <c:pt idx="323">
                  <c:v>38792</c:v>
                </c:pt>
                <c:pt idx="324">
                  <c:v>38799</c:v>
                </c:pt>
                <c:pt idx="325">
                  <c:v>38806</c:v>
                </c:pt>
                <c:pt idx="326">
                  <c:v>38813</c:v>
                </c:pt>
                <c:pt idx="327">
                  <c:v>38820</c:v>
                </c:pt>
                <c:pt idx="328">
                  <c:v>38827</c:v>
                </c:pt>
                <c:pt idx="329">
                  <c:v>38834</c:v>
                </c:pt>
                <c:pt idx="330">
                  <c:v>38841</c:v>
                </c:pt>
                <c:pt idx="331">
                  <c:v>38848</c:v>
                </c:pt>
                <c:pt idx="332">
                  <c:v>38855</c:v>
                </c:pt>
                <c:pt idx="333">
                  <c:v>38862</c:v>
                </c:pt>
                <c:pt idx="334">
                  <c:v>38869</c:v>
                </c:pt>
                <c:pt idx="335">
                  <c:v>38876</c:v>
                </c:pt>
                <c:pt idx="336">
                  <c:v>38883</c:v>
                </c:pt>
                <c:pt idx="337">
                  <c:v>38890</c:v>
                </c:pt>
                <c:pt idx="338">
                  <c:v>38897</c:v>
                </c:pt>
                <c:pt idx="339">
                  <c:v>38904</c:v>
                </c:pt>
                <c:pt idx="340">
                  <c:v>38911</c:v>
                </c:pt>
                <c:pt idx="341">
                  <c:v>38918</c:v>
                </c:pt>
                <c:pt idx="342">
                  <c:v>38925</c:v>
                </c:pt>
                <c:pt idx="343">
                  <c:v>38932</c:v>
                </c:pt>
                <c:pt idx="344">
                  <c:v>38939</c:v>
                </c:pt>
                <c:pt idx="345">
                  <c:v>38946</c:v>
                </c:pt>
                <c:pt idx="346">
                  <c:v>38953</c:v>
                </c:pt>
                <c:pt idx="347">
                  <c:v>38960</c:v>
                </c:pt>
                <c:pt idx="348">
                  <c:v>38967</c:v>
                </c:pt>
                <c:pt idx="349">
                  <c:v>38974</c:v>
                </c:pt>
                <c:pt idx="350">
                  <c:v>38981</c:v>
                </c:pt>
                <c:pt idx="351">
                  <c:v>38988</c:v>
                </c:pt>
                <c:pt idx="352">
                  <c:v>38995</c:v>
                </c:pt>
                <c:pt idx="353">
                  <c:v>39002</c:v>
                </c:pt>
                <c:pt idx="354">
                  <c:v>39009</c:v>
                </c:pt>
                <c:pt idx="355">
                  <c:v>39016</c:v>
                </c:pt>
                <c:pt idx="356">
                  <c:v>39023</c:v>
                </c:pt>
                <c:pt idx="357">
                  <c:v>39030</c:v>
                </c:pt>
                <c:pt idx="358">
                  <c:v>39037</c:v>
                </c:pt>
                <c:pt idx="359">
                  <c:v>39043</c:v>
                </c:pt>
                <c:pt idx="360">
                  <c:v>39051</c:v>
                </c:pt>
                <c:pt idx="361">
                  <c:v>39058</c:v>
                </c:pt>
                <c:pt idx="362">
                  <c:v>39065</c:v>
                </c:pt>
                <c:pt idx="363">
                  <c:v>39072</c:v>
                </c:pt>
                <c:pt idx="364">
                  <c:v>39079</c:v>
                </c:pt>
                <c:pt idx="365">
                  <c:v>39086</c:v>
                </c:pt>
                <c:pt idx="366">
                  <c:v>39093</c:v>
                </c:pt>
                <c:pt idx="367">
                  <c:v>39100</c:v>
                </c:pt>
                <c:pt idx="368">
                  <c:v>39107</c:v>
                </c:pt>
                <c:pt idx="369">
                  <c:v>39114</c:v>
                </c:pt>
                <c:pt idx="370">
                  <c:v>39121</c:v>
                </c:pt>
                <c:pt idx="371">
                  <c:v>39128</c:v>
                </c:pt>
                <c:pt idx="372">
                  <c:v>39135</c:v>
                </c:pt>
                <c:pt idx="373">
                  <c:v>39142</c:v>
                </c:pt>
                <c:pt idx="374">
                  <c:v>39149</c:v>
                </c:pt>
                <c:pt idx="375">
                  <c:v>39156</c:v>
                </c:pt>
                <c:pt idx="376">
                  <c:v>39163</c:v>
                </c:pt>
                <c:pt idx="377">
                  <c:v>39170</c:v>
                </c:pt>
                <c:pt idx="378">
                  <c:v>39177</c:v>
                </c:pt>
                <c:pt idx="379">
                  <c:v>39184</c:v>
                </c:pt>
                <c:pt idx="380">
                  <c:v>39191</c:v>
                </c:pt>
                <c:pt idx="381">
                  <c:v>39198</c:v>
                </c:pt>
                <c:pt idx="382">
                  <c:v>39205</c:v>
                </c:pt>
                <c:pt idx="383">
                  <c:v>39212</c:v>
                </c:pt>
                <c:pt idx="384">
                  <c:v>39219</c:v>
                </c:pt>
                <c:pt idx="385">
                  <c:v>39226</c:v>
                </c:pt>
                <c:pt idx="386">
                  <c:v>39233</c:v>
                </c:pt>
                <c:pt idx="387">
                  <c:v>39240</c:v>
                </c:pt>
                <c:pt idx="388">
                  <c:v>39247</c:v>
                </c:pt>
                <c:pt idx="389">
                  <c:v>39254</c:v>
                </c:pt>
                <c:pt idx="390">
                  <c:v>39261</c:v>
                </c:pt>
                <c:pt idx="391">
                  <c:v>39268</c:v>
                </c:pt>
                <c:pt idx="392">
                  <c:v>39275</c:v>
                </c:pt>
                <c:pt idx="393">
                  <c:v>39282</c:v>
                </c:pt>
                <c:pt idx="394">
                  <c:v>39289</c:v>
                </c:pt>
                <c:pt idx="395">
                  <c:v>39296</c:v>
                </c:pt>
                <c:pt idx="396">
                  <c:v>39303</c:v>
                </c:pt>
                <c:pt idx="397">
                  <c:v>39310</c:v>
                </c:pt>
                <c:pt idx="398">
                  <c:v>39317</c:v>
                </c:pt>
                <c:pt idx="399">
                  <c:v>39324</c:v>
                </c:pt>
                <c:pt idx="400">
                  <c:v>39331</c:v>
                </c:pt>
                <c:pt idx="401">
                  <c:v>39338</c:v>
                </c:pt>
                <c:pt idx="402">
                  <c:v>39345</c:v>
                </c:pt>
                <c:pt idx="403">
                  <c:v>39352</c:v>
                </c:pt>
                <c:pt idx="404">
                  <c:v>39359</c:v>
                </c:pt>
                <c:pt idx="405">
                  <c:v>39366</c:v>
                </c:pt>
                <c:pt idx="406">
                  <c:v>39373</c:v>
                </c:pt>
                <c:pt idx="407">
                  <c:v>39380</c:v>
                </c:pt>
                <c:pt idx="408">
                  <c:v>39387</c:v>
                </c:pt>
                <c:pt idx="409">
                  <c:v>39394</c:v>
                </c:pt>
                <c:pt idx="410">
                  <c:v>39401</c:v>
                </c:pt>
                <c:pt idx="411">
                  <c:v>39407</c:v>
                </c:pt>
                <c:pt idx="412">
                  <c:v>39415</c:v>
                </c:pt>
                <c:pt idx="413">
                  <c:v>39422</c:v>
                </c:pt>
                <c:pt idx="414">
                  <c:v>39429</c:v>
                </c:pt>
                <c:pt idx="415">
                  <c:v>39436</c:v>
                </c:pt>
                <c:pt idx="416">
                  <c:v>39443</c:v>
                </c:pt>
                <c:pt idx="417">
                  <c:v>39450</c:v>
                </c:pt>
                <c:pt idx="418">
                  <c:v>39457</c:v>
                </c:pt>
                <c:pt idx="419">
                  <c:v>39464</c:v>
                </c:pt>
                <c:pt idx="420">
                  <c:v>39471</c:v>
                </c:pt>
                <c:pt idx="421">
                  <c:v>39478</c:v>
                </c:pt>
                <c:pt idx="422">
                  <c:v>39485</c:v>
                </c:pt>
                <c:pt idx="423">
                  <c:v>39492</c:v>
                </c:pt>
                <c:pt idx="424">
                  <c:v>39499</c:v>
                </c:pt>
                <c:pt idx="425">
                  <c:v>39506</c:v>
                </c:pt>
                <c:pt idx="426">
                  <c:v>39513</c:v>
                </c:pt>
                <c:pt idx="427">
                  <c:v>39520</c:v>
                </c:pt>
                <c:pt idx="428">
                  <c:v>39527</c:v>
                </c:pt>
                <c:pt idx="429">
                  <c:v>39534</c:v>
                </c:pt>
                <c:pt idx="430">
                  <c:v>39541</c:v>
                </c:pt>
                <c:pt idx="431">
                  <c:v>39548</c:v>
                </c:pt>
                <c:pt idx="432">
                  <c:v>39555</c:v>
                </c:pt>
                <c:pt idx="433">
                  <c:v>39562</c:v>
                </c:pt>
                <c:pt idx="434">
                  <c:v>39569</c:v>
                </c:pt>
                <c:pt idx="435">
                  <c:v>39576</c:v>
                </c:pt>
                <c:pt idx="436">
                  <c:v>39583</c:v>
                </c:pt>
                <c:pt idx="437">
                  <c:v>39590</c:v>
                </c:pt>
                <c:pt idx="438">
                  <c:v>39597</c:v>
                </c:pt>
                <c:pt idx="439">
                  <c:v>39604</c:v>
                </c:pt>
                <c:pt idx="440">
                  <c:v>39611</c:v>
                </c:pt>
                <c:pt idx="441">
                  <c:v>39618</c:v>
                </c:pt>
                <c:pt idx="442">
                  <c:v>39625</c:v>
                </c:pt>
                <c:pt idx="443">
                  <c:v>39632</c:v>
                </c:pt>
                <c:pt idx="444">
                  <c:v>39639</c:v>
                </c:pt>
                <c:pt idx="445">
                  <c:v>39646</c:v>
                </c:pt>
                <c:pt idx="446">
                  <c:v>39653</c:v>
                </c:pt>
                <c:pt idx="447">
                  <c:v>39660</c:v>
                </c:pt>
                <c:pt idx="448">
                  <c:v>39667</c:v>
                </c:pt>
                <c:pt idx="449">
                  <c:v>39674</c:v>
                </c:pt>
                <c:pt idx="450">
                  <c:v>39681</c:v>
                </c:pt>
                <c:pt idx="451">
                  <c:v>39688</c:v>
                </c:pt>
                <c:pt idx="452">
                  <c:v>39695</c:v>
                </c:pt>
                <c:pt idx="453">
                  <c:v>39702</c:v>
                </c:pt>
                <c:pt idx="454">
                  <c:v>39709</c:v>
                </c:pt>
                <c:pt idx="455">
                  <c:v>39716</c:v>
                </c:pt>
                <c:pt idx="456">
                  <c:v>39723</c:v>
                </c:pt>
                <c:pt idx="457">
                  <c:v>39730</c:v>
                </c:pt>
                <c:pt idx="458">
                  <c:v>39737</c:v>
                </c:pt>
                <c:pt idx="459">
                  <c:v>39744</c:v>
                </c:pt>
                <c:pt idx="460">
                  <c:v>39751</c:v>
                </c:pt>
                <c:pt idx="461">
                  <c:v>39758</c:v>
                </c:pt>
                <c:pt idx="462">
                  <c:v>39765</c:v>
                </c:pt>
                <c:pt idx="463">
                  <c:v>39772</c:v>
                </c:pt>
                <c:pt idx="464">
                  <c:v>39778</c:v>
                </c:pt>
                <c:pt idx="465">
                  <c:v>39786</c:v>
                </c:pt>
                <c:pt idx="466">
                  <c:v>39793</c:v>
                </c:pt>
                <c:pt idx="467">
                  <c:v>39800</c:v>
                </c:pt>
                <c:pt idx="468">
                  <c:v>39806</c:v>
                </c:pt>
                <c:pt idx="469">
                  <c:v>39813</c:v>
                </c:pt>
                <c:pt idx="470">
                  <c:v>39821</c:v>
                </c:pt>
                <c:pt idx="471">
                  <c:v>39828</c:v>
                </c:pt>
                <c:pt idx="472">
                  <c:v>39835</c:v>
                </c:pt>
                <c:pt idx="473">
                  <c:v>39842</c:v>
                </c:pt>
                <c:pt idx="474">
                  <c:v>39849</c:v>
                </c:pt>
                <c:pt idx="475">
                  <c:v>39856</c:v>
                </c:pt>
                <c:pt idx="476">
                  <c:v>39863</c:v>
                </c:pt>
                <c:pt idx="477">
                  <c:v>39870</c:v>
                </c:pt>
                <c:pt idx="478">
                  <c:v>39877</c:v>
                </c:pt>
                <c:pt idx="479">
                  <c:v>39884</c:v>
                </c:pt>
                <c:pt idx="480">
                  <c:v>39891</c:v>
                </c:pt>
                <c:pt idx="481">
                  <c:v>39898</c:v>
                </c:pt>
                <c:pt idx="482">
                  <c:v>39905</c:v>
                </c:pt>
                <c:pt idx="483">
                  <c:v>39912</c:v>
                </c:pt>
                <c:pt idx="484">
                  <c:v>39919</c:v>
                </c:pt>
                <c:pt idx="485">
                  <c:v>39926</c:v>
                </c:pt>
                <c:pt idx="486">
                  <c:v>39933</c:v>
                </c:pt>
                <c:pt idx="487">
                  <c:v>39940</c:v>
                </c:pt>
                <c:pt idx="488">
                  <c:v>39947</c:v>
                </c:pt>
                <c:pt idx="489">
                  <c:v>39954</c:v>
                </c:pt>
                <c:pt idx="490">
                  <c:v>39961</c:v>
                </c:pt>
                <c:pt idx="491">
                  <c:v>39968</c:v>
                </c:pt>
                <c:pt idx="492">
                  <c:v>39975</c:v>
                </c:pt>
                <c:pt idx="493">
                  <c:v>39982</c:v>
                </c:pt>
                <c:pt idx="494">
                  <c:v>39989</c:v>
                </c:pt>
                <c:pt idx="495">
                  <c:v>39996</c:v>
                </c:pt>
                <c:pt idx="496">
                  <c:v>40003</c:v>
                </c:pt>
                <c:pt idx="497">
                  <c:v>40010</c:v>
                </c:pt>
                <c:pt idx="498">
                  <c:v>40017</c:v>
                </c:pt>
                <c:pt idx="499">
                  <c:v>40024</c:v>
                </c:pt>
                <c:pt idx="500">
                  <c:v>40031</c:v>
                </c:pt>
                <c:pt idx="501">
                  <c:v>40038</c:v>
                </c:pt>
                <c:pt idx="502">
                  <c:v>40045</c:v>
                </c:pt>
                <c:pt idx="503">
                  <c:v>40052</c:v>
                </c:pt>
                <c:pt idx="504">
                  <c:v>40059</c:v>
                </c:pt>
                <c:pt idx="505">
                  <c:v>40066</c:v>
                </c:pt>
                <c:pt idx="506">
                  <c:v>40073</c:v>
                </c:pt>
                <c:pt idx="507">
                  <c:v>40080</c:v>
                </c:pt>
                <c:pt idx="508">
                  <c:v>40087</c:v>
                </c:pt>
                <c:pt idx="509">
                  <c:v>40094</c:v>
                </c:pt>
                <c:pt idx="510">
                  <c:v>40101</c:v>
                </c:pt>
                <c:pt idx="511">
                  <c:v>40108</c:v>
                </c:pt>
                <c:pt idx="512">
                  <c:v>40115</c:v>
                </c:pt>
                <c:pt idx="513">
                  <c:v>40122</c:v>
                </c:pt>
                <c:pt idx="514">
                  <c:v>40129</c:v>
                </c:pt>
                <c:pt idx="515">
                  <c:v>40136</c:v>
                </c:pt>
                <c:pt idx="516">
                  <c:v>40142</c:v>
                </c:pt>
                <c:pt idx="517">
                  <c:v>40150</c:v>
                </c:pt>
                <c:pt idx="518">
                  <c:v>40157</c:v>
                </c:pt>
                <c:pt idx="519">
                  <c:v>40164</c:v>
                </c:pt>
                <c:pt idx="520">
                  <c:v>40171</c:v>
                </c:pt>
                <c:pt idx="521">
                  <c:v>40178</c:v>
                </c:pt>
                <c:pt idx="522">
                  <c:v>40185</c:v>
                </c:pt>
                <c:pt idx="523">
                  <c:v>40192</c:v>
                </c:pt>
                <c:pt idx="524">
                  <c:v>40199</c:v>
                </c:pt>
                <c:pt idx="525">
                  <c:v>40206</c:v>
                </c:pt>
                <c:pt idx="526">
                  <c:v>40213</c:v>
                </c:pt>
                <c:pt idx="527">
                  <c:v>40220</c:v>
                </c:pt>
                <c:pt idx="528">
                  <c:v>40227</c:v>
                </c:pt>
                <c:pt idx="529">
                  <c:v>40234</c:v>
                </c:pt>
                <c:pt idx="530">
                  <c:v>40241</c:v>
                </c:pt>
                <c:pt idx="531">
                  <c:v>40248</c:v>
                </c:pt>
                <c:pt idx="532">
                  <c:v>40255</c:v>
                </c:pt>
                <c:pt idx="533">
                  <c:v>40262</c:v>
                </c:pt>
                <c:pt idx="534">
                  <c:v>40269</c:v>
                </c:pt>
                <c:pt idx="535">
                  <c:v>40276</c:v>
                </c:pt>
                <c:pt idx="536">
                  <c:v>40283</c:v>
                </c:pt>
                <c:pt idx="537">
                  <c:v>40290</c:v>
                </c:pt>
                <c:pt idx="538">
                  <c:v>40297</c:v>
                </c:pt>
                <c:pt idx="539">
                  <c:v>40304</c:v>
                </c:pt>
                <c:pt idx="540">
                  <c:v>40311</c:v>
                </c:pt>
                <c:pt idx="541">
                  <c:v>40318</c:v>
                </c:pt>
                <c:pt idx="542">
                  <c:v>40325</c:v>
                </c:pt>
                <c:pt idx="543">
                  <c:v>40332</c:v>
                </c:pt>
                <c:pt idx="544">
                  <c:v>40339</c:v>
                </c:pt>
                <c:pt idx="545">
                  <c:v>40346</c:v>
                </c:pt>
                <c:pt idx="546">
                  <c:v>40353</c:v>
                </c:pt>
                <c:pt idx="547">
                  <c:v>40360</c:v>
                </c:pt>
                <c:pt idx="548">
                  <c:v>40367</c:v>
                </c:pt>
                <c:pt idx="549">
                  <c:v>40374</c:v>
                </c:pt>
                <c:pt idx="550">
                  <c:v>40381</c:v>
                </c:pt>
                <c:pt idx="551">
                  <c:v>40388</c:v>
                </c:pt>
                <c:pt idx="552">
                  <c:v>40395</c:v>
                </c:pt>
                <c:pt idx="553">
                  <c:v>40402</c:v>
                </c:pt>
                <c:pt idx="554">
                  <c:v>40409</c:v>
                </c:pt>
                <c:pt idx="555">
                  <c:v>40416</c:v>
                </c:pt>
                <c:pt idx="556">
                  <c:v>40423</c:v>
                </c:pt>
                <c:pt idx="557">
                  <c:v>40430</c:v>
                </c:pt>
                <c:pt idx="558">
                  <c:v>40437</c:v>
                </c:pt>
                <c:pt idx="559">
                  <c:v>40444</c:v>
                </c:pt>
                <c:pt idx="560">
                  <c:v>40451</c:v>
                </c:pt>
                <c:pt idx="561">
                  <c:v>40458</c:v>
                </c:pt>
                <c:pt idx="562">
                  <c:v>40465</c:v>
                </c:pt>
                <c:pt idx="563">
                  <c:v>40472</c:v>
                </c:pt>
                <c:pt idx="564">
                  <c:v>40479</c:v>
                </c:pt>
                <c:pt idx="565">
                  <c:v>40486</c:v>
                </c:pt>
                <c:pt idx="566">
                  <c:v>40493</c:v>
                </c:pt>
                <c:pt idx="567">
                  <c:v>40500</c:v>
                </c:pt>
                <c:pt idx="568">
                  <c:v>40506</c:v>
                </c:pt>
                <c:pt idx="569">
                  <c:v>40514</c:v>
                </c:pt>
                <c:pt idx="570">
                  <c:v>40521</c:v>
                </c:pt>
                <c:pt idx="571">
                  <c:v>40528</c:v>
                </c:pt>
                <c:pt idx="572">
                  <c:v>40535</c:v>
                </c:pt>
                <c:pt idx="573">
                  <c:v>40542</c:v>
                </c:pt>
                <c:pt idx="574">
                  <c:v>40549</c:v>
                </c:pt>
                <c:pt idx="575">
                  <c:v>40556</c:v>
                </c:pt>
                <c:pt idx="576">
                  <c:v>40563</c:v>
                </c:pt>
                <c:pt idx="577">
                  <c:v>40570</c:v>
                </c:pt>
                <c:pt idx="578">
                  <c:v>40577</c:v>
                </c:pt>
                <c:pt idx="579">
                  <c:v>40584</c:v>
                </c:pt>
                <c:pt idx="580">
                  <c:v>40591</c:v>
                </c:pt>
                <c:pt idx="581">
                  <c:v>40598</c:v>
                </c:pt>
                <c:pt idx="582">
                  <c:v>40605</c:v>
                </c:pt>
                <c:pt idx="583">
                  <c:v>40612</c:v>
                </c:pt>
                <c:pt idx="584">
                  <c:v>40619</c:v>
                </c:pt>
                <c:pt idx="585">
                  <c:v>40626</c:v>
                </c:pt>
                <c:pt idx="586">
                  <c:v>40633</c:v>
                </c:pt>
                <c:pt idx="587">
                  <c:v>40640</c:v>
                </c:pt>
                <c:pt idx="588">
                  <c:v>40647</c:v>
                </c:pt>
                <c:pt idx="589">
                  <c:v>40654</c:v>
                </c:pt>
                <c:pt idx="590">
                  <c:v>40661</c:v>
                </c:pt>
                <c:pt idx="591">
                  <c:v>40668</c:v>
                </c:pt>
                <c:pt idx="592">
                  <c:v>40675</c:v>
                </c:pt>
                <c:pt idx="593">
                  <c:v>40682</c:v>
                </c:pt>
                <c:pt idx="594">
                  <c:v>40689</c:v>
                </c:pt>
                <c:pt idx="595">
                  <c:v>40696</c:v>
                </c:pt>
                <c:pt idx="596">
                  <c:v>40703</c:v>
                </c:pt>
                <c:pt idx="597">
                  <c:v>40710</c:v>
                </c:pt>
                <c:pt idx="598">
                  <c:v>40717</c:v>
                </c:pt>
                <c:pt idx="599">
                  <c:v>40724</c:v>
                </c:pt>
                <c:pt idx="600">
                  <c:v>40731</c:v>
                </c:pt>
                <c:pt idx="601">
                  <c:v>40738</c:v>
                </c:pt>
                <c:pt idx="602">
                  <c:v>40745</c:v>
                </c:pt>
                <c:pt idx="603">
                  <c:v>40752</c:v>
                </c:pt>
                <c:pt idx="604">
                  <c:v>40759</c:v>
                </c:pt>
                <c:pt idx="605">
                  <c:v>40766</c:v>
                </c:pt>
                <c:pt idx="606">
                  <c:v>40773</c:v>
                </c:pt>
                <c:pt idx="607">
                  <c:v>40780</c:v>
                </c:pt>
                <c:pt idx="608">
                  <c:v>40787</c:v>
                </c:pt>
                <c:pt idx="609">
                  <c:v>40794</c:v>
                </c:pt>
                <c:pt idx="610">
                  <c:v>40801</c:v>
                </c:pt>
                <c:pt idx="611">
                  <c:v>40808</c:v>
                </c:pt>
                <c:pt idx="612">
                  <c:v>40815</c:v>
                </c:pt>
                <c:pt idx="613">
                  <c:v>40822</c:v>
                </c:pt>
                <c:pt idx="614">
                  <c:v>40829</c:v>
                </c:pt>
                <c:pt idx="615">
                  <c:v>40836</c:v>
                </c:pt>
                <c:pt idx="616">
                  <c:v>40843</c:v>
                </c:pt>
                <c:pt idx="617">
                  <c:v>40850</c:v>
                </c:pt>
                <c:pt idx="618">
                  <c:v>40857</c:v>
                </c:pt>
                <c:pt idx="619">
                  <c:v>40864</c:v>
                </c:pt>
                <c:pt idx="620">
                  <c:v>40870</c:v>
                </c:pt>
                <c:pt idx="621">
                  <c:v>40878</c:v>
                </c:pt>
                <c:pt idx="622">
                  <c:v>40885</c:v>
                </c:pt>
                <c:pt idx="623">
                  <c:v>40892</c:v>
                </c:pt>
                <c:pt idx="624">
                  <c:v>40899</c:v>
                </c:pt>
                <c:pt idx="625">
                  <c:v>40906</c:v>
                </c:pt>
                <c:pt idx="626">
                  <c:v>40913</c:v>
                </c:pt>
                <c:pt idx="627">
                  <c:v>40920</c:v>
                </c:pt>
                <c:pt idx="628">
                  <c:v>40927</c:v>
                </c:pt>
                <c:pt idx="629">
                  <c:v>40934</c:v>
                </c:pt>
                <c:pt idx="630">
                  <c:v>40941</c:v>
                </c:pt>
                <c:pt idx="631">
                  <c:v>40948</c:v>
                </c:pt>
                <c:pt idx="632">
                  <c:v>40955</c:v>
                </c:pt>
                <c:pt idx="633">
                  <c:v>40962</c:v>
                </c:pt>
                <c:pt idx="634">
                  <c:v>40969</c:v>
                </c:pt>
                <c:pt idx="635">
                  <c:v>40976</c:v>
                </c:pt>
                <c:pt idx="636">
                  <c:v>40983</c:v>
                </c:pt>
                <c:pt idx="637">
                  <c:v>40990</c:v>
                </c:pt>
                <c:pt idx="638">
                  <c:v>40997</c:v>
                </c:pt>
                <c:pt idx="639">
                  <c:v>41004</c:v>
                </c:pt>
                <c:pt idx="640">
                  <c:v>41011</c:v>
                </c:pt>
                <c:pt idx="641">
                  <c:v>41018</c:v>
                </c:pt>
                <c:pt idx="642">
                  <c:v>41025</c:v>
                </c:pt>
                <c:pt idx="643">
                  <c:v>41032</c:v>
                </c:pt>
                <c:pt idx="644">
                  <c:v>41039</c:v>
                </c:pt>
                <c:pt idx="645">
                  <c:v>41046</c:v>
                </c:pt>
                <c:pt idx="646">
                  <c:v>41053</c:v>
                </c:pt>
                <c:pt idx="647">
                  <c:v>41060</c:v>
                </c:pt>
                <c:pt idx="648">
                  <c:v>41067</c:v>
                </c:pt>
                <c:pt idx="649">
                  <c:v>41074</c:v>
                </c:pt>
                <c:pt idx="650">
                  <c:v>41081</c:v>
                </c:pt>
                <c:pt idx="651">
                  <c:v>41088</c:v>
                </c:pt>
                <c:pt idx="652">
                  <c:v>41095</c:v>
                </c:pt>
                <c:pt idx="653">
                  <c:v>41102</c:v>
                </c:pt>
                <c:pt idx="654">
                  <c:v>41109</c:v>
                </c:pt>
                <c:pt idx="655">
                  <c:v>41116</c:v>
                </c:pt>
                <c:pt idx="656">
                  <c:v>41123</c:v>
                </c:pt>
                <c:pt idx="657">
                  <c:v>41130</c:v>
                </c:pt>
                <c:pt idx="658">
                  <c:v>41137</c:v>
                </c:pt>
                <c:pt idx="659">
                  <c:v>41144</c:v>
                </c:pt>
                <c:pt idx="660">
                  <c:v>41151</c:v>
                </c:pt>
                <c:pt idx="661">
                  <c:v>41158</c:v>
                </c:pt>
                <c:pt idx="662">
                  <c:v>41165</c:v>
                </c:pt>
                <c:pt idx="663">
                  <c:v>41172</c:v>
                </c:pt>
                <c:pt idx="664">
                  <c:v>41179</c:v>
                </c:pt>
                <c:pt idx="665">
                  <c:v>41186</c:v>
                </c:pt>
                <c:pt idx="666">
                  <c:v>41193</c:v>
                </c:pt>
                <c:pt idx="667">
                  <c:v>41200</c:v>
                </c:pt>
                <c:pt idx="668">
                  <c:v>41207</c:v>
                </c:pt>
                <c:pt idx="669">
                  <c:v>41214</c:v>
                </c:pt>
                <c:pt idx="670">
                  <c:v>41221</c:v>
                </c:pt>
                <c:pt idx="671">
                  <c:v>41228</c:v>
                </c:pt>
                <c:pt idx="672">
                  <c:v>41234</c:v>
                </c:pt>
                <c:pt idx="673">
                  <c:v>41242</c:v>
                </c:pt>
                <c:pt idx="674">
                  <c:v>41249</c:v>
                </c:pt>
                <c:pt idx="675">
                  <c:v>41256</c:v>
                </c:pt>
                <c:pt idx="676">
                  <c:v>41263</c:v>
                </c:pt>
                <c:pt idx="677">
                  <c:v>41270</c:v>
                </c:pt>
                <c:pt idx="678">
                  <c:v>41277</c:v>
                </c:pt>
                <c:pt idx="679">
                  <c:v>41284</c:v>
                </c:pt>
                <c:pt idx="680">
                  <c:v>41291</c:v>
                </c:pt>
                <c:pt idx="681">
                  <c:v>41298</c:v>
                </c:pt>
                <c:pt idx="682">
                  <c:v>41305</c:v>
                </c:pt>
                <c:pt idx="683">
                  <c:v>41312</c:v>
                </c:pt>
                <c:pt idx="684">
                  <c:v>41319</c:v>
                </c:pt>
                <c:pt idx="685">
                  <c:v>41326</c:v>
                </c:pt>
                <c:pt idx="686">
                  <c:v>41333</c:v>
                </c:pt>
                <c:pt idx="687">
                  <c:v>41340</c:v>
                </c:pt>
                <c:pt idx="688">
                  <c:v>41347</c:v>
                </c:pt>
                <c:pt idx="689">
                  <c:v>41354</c:v>
                </c:pt>
                <c:pt idx="690">
                  <c:v>41361</c:v>
                </c:pt>
                <c:pt idx="691">
                  <c:v>41368</c:v>
                </c:pt>
                <c:pt idx="692">
                  <c:v>41375</c:v>
                </c:pt>
                <c:pt idx="693">
                  <c:v>41382</c:v>
                </c:pt>
                <c:pt idx="694">
                  <c:v>41389</c:v>
                </c:pt>
                <c:pt idx="695">
                  <c:v>41396</c:v>
                </c:pt>
                <c:pt idx="696">
                  <c:v>41403</c:v>
                </c:pt>
                <c:pt idx="697">
                  <c:v>41410</c:v>
                </c:pt>
                <c:pt idx="698">
                  <c:v>41417</c:v>
                </c:pt>
                <c:pt idx="699">
                  <c:v>41424</c:v>
                </c:pt>
                <c:pt idx="700">
                  <c:v>41431</c:v>
                </c:pt>
                <c:pt idx="701">
                  <c:v>41438</c:v>
                </c:pt>
                <c:pt idx="702">
                  <c:v>41445</c:v>
                </c:pt>
                <c:pt idx="703">
                  <c:v>41452</c:v>
                </c:pt>
                <c:pt idx="704">
                  <c:v>41458</c:v>
                </c:pt>
                <c:pt idx="705">
                  <c:v>41466</c:v>
                </c:pt>
                <c:pt idx="706">
                  <c:v>41473</c:v>
                </c:pt>
                <c:pt idx="707">
                  <c:v>41480</c:v>
                </c:pt>
                <c:pt idx="708">
                  <c:v>41487</c:v>
                </c:pt>
                <c:pt idx="709">
                  <c:v>41494</c:v>
                </c:pt>
                <c:pt idx="710">
                  <c:v>41501</c:v>
                </c:pt>
                <c:pt idx="711">
                  <c:v>41508</c:v>
                </c:pt>
                <c:pt idx="712">
                  <c:v>41515</c:v>
                </c:pt>
                <c:pt idx="713">
                  <c:v>41522</c:v>
                </c:pt>
                <c:pt idx="714">
                  <c:v>41529</c:v>
                </c:pt>
                <c:pt idx="715">
                  <c:v>41536</c:v>
                </c:pt>
                <c:pt idx="716">
                  <c:v>41543</c:v>
                </c:pt>
                <c:pt idx="717">
                  <c:v>41550</c:v>
                </c:pt>
                <c:pt idx="718">
                  <c:v>41557</c:v>
                </c:pt>
                <c:pt idx="719">
                  <c:v>41564</c:v>
                </c:pt>
                <c:pt idx="720">
                  <c:v>41571</c:v>
                </c:pt>
                <c:pt idx="721">
                  <c:v>41578</c:v>
                </c:pt>
                <c:pt idx="722">
                  <c:v>41585</c:v>
                </c:pt>
                <c:pt idx="723">
                  <c:v>41592</c:v>
                </c:pt>
                <c:pt idx="724">
                  <c:v>41599</c:v>
                </c:pt>
                <c:pt idx="725">
                  <c:v>41605</c:v>
                </c:pt>
                <c:pt idx="726">
                  <c:v>41613</c:v>
                </c:pt>
                <c:pt idx="727">
                  <c:v>41620</c:v>
                </c:pt>
                <c:pt idx="728">
                  <c:v>41627</c:v>
                </c:pt>
                <c:pt idx="729">
                  <c:v>41634</c:v>
                </c:pt>
                <c:pt idx="730">
                  <c:v>41641</c:v>
                </c:pt>
                <c:pt idx="731">
                  <c:v>41648</c:v>
                </c:pt>
                <c:pt idx="732">
                  <c:v>41655</c:v>
                </c:pt>
                <c:pt idx="733">
                  <c:v>41662</c:v>
                </c:pt>
                <c:pt idx="734">
                  <c:v>41669</c:v>
                </c:pt>
                <c:pt idx="735">
                  <c:v>41676</c:v>
                </c:pt>
                <c:pt idx="736">
                  <c:v>41683</c:v>
                </c:pt>
                <c:pt idx="737">
                  <c:v>41690</c:v>
                </c:pt>
                <c:pt idx="738">
                  <c:v>41697</c:v>
                </c:pt>
                <c:pt idx="739">
                  <c:v>41704</c:v>
                </c:pt>
                <c:pt idx="740">
                  <c:v>41711</c:v>
                </c:pt>
                <c:pt idx="741">
                  <c:v>41718</c:v>
                </c:pt>
                <c:pt idx="742">
                  <c:v>41725</c:v>
                </c:pt>
                <c:pt idx="743">
                  <c:v>41732</c:v>
                </c:pt>
                <c:pt idx="744">
                  <c:v>41739</c:v>
                </c:pt>
                <c:pt idx="745">
                  <c:v>41746</c:v>
                </c:pt>
                <c:pt idx="746">
                  <c:v>41753</c:v>
                </c:pt>
                <c:pt idx="747">
                  <c:v>41760</c:v>
                </c:pt>
                <c:pt idx="748">
                  <c:v>41767</c:v>
                </c:pt>
                <c:pt idx="749">
                  <c:v>41774</c:v>
                </c:pt>
                <c:pt idx="750">
                  <c:v>41781</c:v>
                </c:pt>
                <c:pt idx="751">
                  <c:v>41788</c:v>
                </c:pt>
                <c:pt idx="752">
                  <c:v>41795</c:v>
                </c:pt>
                <c:pt idx="753">
                  <c:v>41802</c:v>
                </c:pt>
                <c:pt idx="754">
                  <c:v>41809</c:v>
                </c:pt>
                <c:pt idx="755">
                  <c:v>41816</c:v>
                </c:pt>
                <c:pt idx="756">
                  <c:v>41823</c:v>
                </c:pt>
                <c:pt idx="757">
                  <c:v>41830</c:v>
                </c:pt>
                <c:pt idx="758">
                  <c:v>41837</c:v>
                </c:pt>
                <c:pt idx="759">
                  <c:v>41844</c:v>
                </c:pt>
                <c:pt idx="760">
                  <c:v>41851</c:v>
                </c:pt>
                <c:pt idx="761">
                  <c:v>41858</c:v>
                </c:pt>
                <c:pt idx="762">
                  <c:v>41865</c:v>
                </c:pt>
                <c:pt idx="763">
                  <c:v>41872</c:v>
                </c:pt>
                <c:pt idx="764">
                  <c:v>41879</c:v>
                </c:pt>
                <c:pt idx="765">
                  <c:v>41886</c:v>
                </c:pt>
                <c:pt idx="766">
                  <c:v>41893</c:v>
                </c:pt>
                <c:pt idx="767">
                  <c:v>41900</c:v>
                </c:pt>
                <c:pt idx="768">
                  <c:v>41907</c:v>
                </c:pt>
                <c:pt idx="769">
                  <c:v>41914</c:v>
                </c:pt>
                <c:pt idx="770">
                  <c:v>41921</c:v>
                </c:pt>
                <c:pt idx="771">
                  <c:v>41928</c:v>
                </c:pt>
                <c:pt idx="772">
                  <c:v>41935</c:v>
                </c:pt>
                <c:pt idx="773">
                  <c:v>41942</c:v>
                </c:pt>
                <c:pt idx="774">
                  <c:v>41949</c:v>
                </c:pt>
                <c:pt idx="775">
                  <c:v>41956</c:v>
                </c:pt>
                <c:pt idx="776">
                  <c:v>41963</c:v>
                </c:pt>
                <c:pt idx="777">
                  <c:v>41969</c:v>
                </c:pt>
                <c:pt idx="778">
                  <c:v>41977</c:v>
                </c:pt>
                <c:pt idx="779">
                  <c:v>41984</c:v>
                </c:pt>
                <c:pt idx="780">
                  <c:v>41991</c:v>
                </c:pt>
                <c:pt idx="781">
                  <c:v>41997</c:v>
                </c:pt>
                <c:pt idx="782">
                  <c:v>42004</c:v>
                </c:pt>
                <c:pt idx="783">
                  <c:v>42012</c:v>
                </c:pt>
                <c:pt idx="784">
                  <c:v>42019</c:v>
                </c:pt>
                <c:pt idx="785">
                  <c:v>42026</c:v>
                </c:pt>
                <c:pt idx="786">
                  <c:v>42033</c:v>
                </c:pt>
                <c:pt idx="787">
                  <c:v>42040</c:v>
                </c:pt>
                <c:pt idx="788">
                  <c:v>42047</c:v>
                </c:pt>
                <c:pt idx="789">
                  <c:v>42054</c:v>
                </c:pt>
                <c:pt idx="790">
                  <c:v>42061</c:v>
                </c:pt>
                <c:pt idx="791">
                  <c:v>42068</c:v>
                </c:pt>
                <c:pt idx="792">
                  <c:v>42075</c:v>
                </c:pt>
                <c:pt idx="793">
                  <c:v>42082</c:v>
                </c:pt>
                <c:pt idx="794">
                  <c:v>42089</c:v>
                </c:pt>
                <c:pt idx="795">
                  <c:v>42096</c:v>
                </c:pt>
                <c:pt idx="796">
                  <c:v>42103</c:v>
                </c:pt>
                <c:pt idx="797">
                  <c:v>42110</c:v>
                </c:pt>
                <c:pt idx="798">
                  <c:v>42117</c:v>
                </c:pt>
                <c:pt idx="799">
                  <c:v>42124</c:v>
                </c:pt>
                <c:pt idx="800">
                  <c:v>42131</c:v>
                </c:pt>
                <c:pt idx="801">
                  <c:v>42138</c:v>
                </c:pt>
                <c:pt idx="802">
                  <c:v>42145</c:v>
                </c:pt>
                <c:pt idx="803">
                  <c:v>42152</c:v>
                </c:pt>
                <c:pt idx="804">
                  <c:v>42159</c:v>
                </c:pt>
                <c:pt idx="805">
                  <c:v>42166</c:v>
                </c:pt>
                <c:pt idx="806">
                  <c:v>42173</c:v>
                </c:pt>
                <c:pt idx="807">
                  <c:v>42180</c:v>
                </c:pt>
                <c:pt idx="808">
                  <c:v>42187</c:v>
                </c:pt>
                <c:pt idx="809">
                  <c:v>42194</c:v>
                </c:pt>
                <c:pt idx="810">
                  <c:v>42201</c:v>
                </c:pt>
                <c:pt idx="811">
                  <c:v>42208</c:v>
                </c:pt>
                <c:pt idx="812">
                  <c:v>42215</c:v>
                </c:pt>
                <c:pt idx="813">
                  <c:v>42222</c:v>
                </c:pt>
                <c:pt idx="814">
                  <c:v>42229</c:v>
                </c:pt>
                <c:pt idx="815">
                  <c:v>42236</c:v>
                </c:pt>
                <c:pt idx="816">
                  <c:v>42243</c:v>
                </c:pt>
                <c:pt idx="817">
                  <c:v>42250</c:v>
                </c:pt>
                <c:pt idx="818">
                  <c:v>42257</c:v>
                </c:pt>
                <c:pt idx="819">
                  <c:v>42264</c:v>
                </c:pt>
                <c:pt idx="820">
                  <c:v>42271</c:v>
                </c:pt>
                <c:pt idx="821">
                  <c:v>42278</c:v>
                </c:pt>
                <c:pt idx="822">
                  <c:v>42285</c:v>
                </c:pt>
                <c:pt idx="823">
                  <c:v>42292</c:v>
                </c:pt>
                <c:pt idx="824">
                  <c:v>42299</c:v>
                </c:pt>
                <c:pt idx="825">
                  <c:v>42306</c:v>
                </c:pt>
                <c:pt idx="826">
                  <c:v>42313</c:v>
                </c:pt>
                <c:pt idx="827">
                  <c:v>42320</c:v>
                </c:pt>
                <c:pt idx="828">
                  <c:v>42327</c:v>
                </c:pt>
                <c:pt idx="829">
                  <c:v>42333</c:v>
                </c:pt>
                <c:pt idx="830">
                  <c:v>42341</c:v>
                </c:pt>
                <c:pt idx="831">
                  <c:v>42348</c:v>
                </c:pt>
                <c:pt idx="832">
                  <c:v>42355</c:v>
                </c:pt>
                <c:pt idx="833">
                  <c:v>42362</c:v>
                </c:pt>
                <c:pt idx="834">
                  <c:v>42369</c:v>
                </c:pt>
                <c:pt idx="835">
                  <c:v>42376</c:v>
                </c:pt>
                <c:pt idx="836">
                  <c:v>42383</c:v>
                </c:pt>
                <c:pt idx="837">
                  <c:v>42390</c:v>
                </c:pt>
                <c:pt idx="838">
                  <c:v>42397</c:v>
                </c:pt>
                <c:pt idx="839">
                  <c:v>42404</c:v>
                </c:pt>
                <c:pt idx="840">
                  <c:v>42411</c:v>
                </c:pt>
                <c:pt idx="841">
                  <c:v>42418</c:v>
                </c:pt>
                <c:pt idx="842">
                  <c:v>42425</c:v>
                </c:pt>
                <c:pt idx="843">
                  <c:v>42432</c:v>
                </c:pt>
                <c:pt idx="844">
                  <c:v>42439</c:v>
                </c:pt>
                <c:pt idx="845">
                  <c:v>42446</c:v>
                </c:pt>
                <c:pt idx="846">
                  <c:v>42453</c:v>
                </c:pt>
                <c:pt idx="847">
                  <c:v>42460</c:v>
                </c:pt>
                <c:pt idx="848">
                  <c:v>42467</c:v>
                </c:pt>
                <c:pt idx="849">
                  <c:v>42474</c:v>
                </c:pt>
                <c:pt idx="850">
                  <c:v>42481</c:v>
                </c:pt>
                <c:pt idx="851">
                  <c:v>42488</c:v>
                </c:pt>
                <c:pt idx="852">
                  <c:v>42495</c:v>
                </c:pt>
                <c:pt idx="853">
                  <c:v>42502</c:v>
                </c:pt>
                <c:pt idx="854">
                  <c:v>42509</c:v>
                </c:pt>
                <c:pt idx="855">
                  <c:v>42516</c:v>
                </c:pt>
                <c:pt idx="856">
                  <c:v>42523</c:v>
                </c:pt>
                <c:pt idx="857">
                  <c:v>42530</c:v>
                </c:pt>
                <c:pt idx="858">
                  <c:v>42537</c:v>
                </c:pt>
                <c:pt idx="859">
                  <c:v>42544</c:v>
                </c:pt>
                <c:pt idx="860">
                  <c:v>42551</c:v>
                </c:pt>
                <c:pt idx="861">
                  <c:v>42558</c:v>
                </c:pt>
                <c:pt idx="862">
                  <c:v>42565</c:v>
                </c:pt>
                <c:pt idx="863">
                  <c:v>42572</c:v>
                </c:pt>
                <c:pt idx="864">
                  <c:v>42579</c:v>
                </c:pt>
                <c:pt idx="865">
                  <c:v>42586</c:v>
                </c:pt>
                <c:pt idx="866">
                  <c:v>42593</c:v>
                </c:pt>
                <c:pt idx="867">
                  <c:v>42600</c:v>
                </c:pt>
                <c:pt idx="868">
                  <c:v>42607</c:v>
                </c:pt>
                <c:pt idx="869">
                  <c:v>42614</c:v>
                </c:pt>
                <c:pt idx="870">
                  <c:v>42621</c:v>
                </c:pt>
                <c:pt idx="871">
                  <c:v>42628</c:v>
                </c:pt>
                <c:pt idx="872">
                  <c:v>42635</c:v>
                </c:pt>
                <c:pt idx="873">
                  <c:v>42642</c:v>
                </c:pt>
                <c:pt idx="874">
                  <c:v>42649</c:v>
                </c:pt>
                <c:pt idx="875">
                  <c:v>42656</c:v>
                </c:pt>
                <c:pt idx="876">
                  <c:v>42663</c:v>
                </c:pt>
                <c:pt idx="877">
                  <c:v>42670</c:v>
                </c:pt>
                <c:pt idx="878">
                  <c:v>42677</c:v>
                </c:pt>
                <c:pt idx="879">
                  <c:v>42684</c:v>
                </c:pt>
                <c:pt idx="880">
                  <c:v>42691</c:v>
                </c:pt>
                <c:pt idx="881">
                  <c:v>42697</c:v>
                </c:pt>
                <c:pt idx="882">
                  <c:v>42705</c:v>
                </c:pt>
                <c:pt idx="883">
                  <c:v>42712</c:v>
                </c:pt>
                <c:pt idx="884">
                  <c:v>42719</c:v>
                </c:pt>
                <c:pt idx="885">
                  <c:v>42726</c:v>
                </c:pt>
                <c:pt idx="886">
                  <c:v>42733</c:v>
                </c:pt>
                <c:pt idx="887">
                  <c:v>42740</c:v>
                </c:pt>
                <c:pt idx="888">
                  <c:v>42747</c:v>
                </c:pt>
                <c:pt idx="889">
                  <c:v>42754</c:v>
                </c:pt>
                <c:pt idx="890">
                  <c:v>42761</c:v>
                </c:pt>
                <c:pt idx="891">
                  <c:v>42768</c:v>
                </c:pt>
                <c:pt idx="892">
                  <c:v>42775</c:v>
                </c:pt>
                <c:pt idx="893">
                  <c:v>42782</c:v>
                </c:pt>
                <c:pt idx="894">
                  <c:v>42789</c:v>
                </c:pt>
                <c:pt idx="895">
                  <c:v>42796</c:v>
                </c:pt>
                <c:pt idx="896">
                  <c:v>42803</c:v>
                </c:pt>
                <c:pt idx="897">
                  <c:v>42810</c:v>
                </c:pt>
                <c:pt idx="898">
                  <c:v>42817</c:v>
                </c:pt>
                <c:pt idx="899">
                  <c:v>42824</c:v>
                </c:pt>
                <c:pt idx="900">
                  <c:v>42831</c:v>
                </c:pt>
                <c:pt idx="901">
                  <c:v>42838</c:v>
                </c:pt>
                <c:pt idx="902">
                  <c:v>42845</c:v>
                </c:pt>
                <c:pt idx="903">
                  <c:v>42852</c:v>
                </c:pt>
                <c:pt idx="904">
                  <c:v>42859</c:v>
                </c:pt>
                <c:pt idx="905">
                  <c:v>42866</c:v>
                </c:pt>
                <c:pt idx="906">
                  <c:v>42873</c:v>
                </c:pt>
                <c:pt idx="907">
                  <c:v>42880</c:v>
                </c:pt>
                <c:pt idx="908">
                  <c:v>42887</c:v>
                </c:pt>
                <c:pt idx="909">
                  <c:v>42894</c:v>
                </c:pt>
                <c:pt idx="910">
                  <c:v>42901</c:v>
                </c:pt>
                <c:pt idx="911">
                  <c:v>42908</c:v>
                </c:pt>
                <c:pt idx="912">
                  <c:v>42915</c:v>
                </c:pt>
                <c:pt idx="913">
                  <c:v>42922</c:v>
                </c:pt>
                <c:pt idx="914">
                  <c:v>42929</c:v>
                </c:pt>
                <c:pt idx="915">
                  <c:v>42936</c:v>
                </c:pt>
                <c:pt idx="916">
                  <c:v>42943</c:v>
                </c:pt>
                <c:pt idx="917">
                  <c:v>42950</c:v>
                </c:pt>
                <c:pt idx="918">
                  <c:v>42957</c:v>
                </c:pt>
                <c:pt idx="919">
                  <c:v>42964</c:v>
                </c:pt>
                <c:pt idx="920">
                  <c:v>42971</c:v>
                </c:pt>
                <c:pt idx="921">
                  <c:v>42978</c:v>
                </c:pt>
                <c:pt idx="922">
                  <c:v>42985</c:v>
                </c:pt>
                <c:pt idx="923">
                  <c:v>42992</c:v>
                </c:pt>
                <c:pt idx="924">
                  <c:v>42999</c:v>
                </c:pt>
                <c:pt idx="925">
                  <c:v>43006</c:v>
                </c:pt>
                <c:pt idx="926">
                  <c:v>43013</c:v>
                </c:pt>
                <c:pt idx="927">
                  <c:v>43020</c:v>
                </c:pt>
                <c:pt idx="928">
                  <c:v>43027</c:v>
                </c:pt>
                <c:pt idx="929">
                  <c:v>43034</c:v>
                </c:pt>
                <c:pt idx="930">
                  <c:v>43041</c:v>
                </c:pt>
                <c:pt idx="931">
                  <c:v>43048</c:v>
                </c:pt>
                <c:pt idx="932">
                  <c:v>43055</c:v>
                </c:pt>
                <c:pt idx="933">
                  <c:v>43061</c:v>
                </c:pt>
                <c:pt idx="934">
                  <c:v>43069</c:v>
                </c:pt>
                <c:pt idx="935">
                  <c:v>43076</c:v>
                </c:pt>
                <c:pt idx="936">
                  <c:v>43083</c:v>
                </c:pt>
                <c:pt idx="937">
                  <c:v>43090</c:v>
                </c:pt>
                <c:pt idx="938">
                  <c:v>43097</c:v>
                </c:pt>
                <c:pt idx="939">
                  <c:v>43104</c:v>
                </c:pt>
                <c:pt idx="940">
                  <c:v>43111</c:v>
                </c:pt>
                <c:pt idx="941">
                  <c:v>43118</c:v>
                </c:pt>
                <c:pt idx="942">
                  <c:v>43125</c:v>
                </c:pt>
                <c:pt idx="943">
                  <c:v>43132</c:v>
                </c:pt>
                <c:pt idx="944">
                  <c:v>43139</c:v>
                </c:pt>
                <c:pt idx="945">
                  <c:v>43146</c:v>
                </c:pt>
                <c:pt idx="946">
                  <c:v>43153</c:v>
                </c:pt>
                <c:pt idx="947">
                  <c:v>43160</c:v>
                </c:pt>
                <c:pt idx="948">
                  <c:v>43167</c:v>
                </c:pt>
                <c:pt idx="949">
                  <c:v>43174</c:v>
                </c:pt>
                <c:pt idx="950">
                  <c:v>43181</c:v>
                </c:pt>
                <c:pt idx="951">
                  <c:v>43188</c:v>
                </c:pt>
                <c:pt idx="952">
                  <c:v>43195</c:v>
                </c:pt>
                <c:pt idx="953">
                  <c:v>43202</c:v>
                </c:pt>
                <c:pt idx="954">
                  <c:v>43209</c:v>
                </c:pt>
                <c:pt idx="955">
                  <c:v>43216</c:v>
                </c:pt>
                <c:pt idx="956">
                  <c:v>43223</c:v>
                </c:pt>
                <c:pt idx="957">
                  <c:v>43230</c:v>
                </c:pt>
                <c:pt idx="958">
                  <c:v>43237</c:v>
                </c:pt>
                <c:pt idx="959">
                  <c:v>43244</c:v>
                </c:pt>
                <c:pt idx="960">
                  <c:v>43251</c:v>
                </c:pt>
                <c:pt idx="961">
                  <c:v>43258</c:v>
                </c:pt>
                <c:pt idx="962">
                  <c:v>43265</c:v>
                </c:pt>
                <c:pt idx="963">
                  <c:v>43272</c:v>
                </c:pt>
                <c:pt idx="964">
                  <c:v>43279</c:v>
                </c:pt>
                <c:pt idx="965">
                  <c:v>43286</c:v>
                </c:pt>
                <c:pt idx="966">
                  <c:v>43293</c:v>
                </c:pt>
                <c:pt idx="967">
                  <c:v>43300</c:v>
                </c:pt>
                <c:pt idx="968">
                  <c:v>43307</c:v>
                </c:pt>
                <c:pt idx="969">
                  <c:v>43314</c:v>
                </c:pt>
                <c:pt idx="970">
                  <c:v>43321</c:v>
                </c:pt>
                <c:pt idx="971">
                  <c:v>43328</c:v>
                </c:pt>
                <c:pt idx="972">
                  <c:v>43335</c:v>
                </c:pt>
                <c:pt idx="973">
                  <c:v>43342</c:v>
                </c:pt>
                <c:pt idx="974">
                  <c:v>43349</c:v>
                </c:pt>
                <c:pt idx="975">
                  <c:v>43356</c:v>
                </c:pt>
                <c:pt idx="976">
                  <c:v>43363</c:v>
                </c:pt>
                <c:pt idx="977">
                  <c:v>43370</c:v>
                </c:pt>
                <c:pt idx="978">
                  <c:v>43377</c:v>
                </c:pt>
                <c:pt idx="979">
                  <c:v>43384</c:v>
                </c:pt>
                <c:pt idx="980">
                  <c:v>43391</c:v>
                </c:pt>
                <c:pt idx="981">
                  <c:v>43398</c:v>
                </c:pt>
                <c:pt idx="982">
                  <c:v>43405</c:v>
                </c:pt>
                <c:pt idx="983">
                  <c:v>43412</c:v>
                </c:pt>
                <c:pt idx="984">
                  <c:v>43419</c:v>
                </c:pt>
                <c:pt idx="985">
                  <c:v>43425</c:v>
                </c:pt>
                <c:pt idx="986">
                  <c:v>43433</c:v>
                </c:pt>
                <c:pt idx="987">
                  <c:v>43440</c:v>
                </c:pt>
                <c:pt idx="988">
                  <c:v>43447</c:v>
                </c:pt>
                <c:pt idx="989">
                  <c:v>43454</c:v>
                </c:pt>
                <c:pt idx="990">
                  <c:v>43461</c:v>
                </c:pt>
                <c:pt idx="991">
                  <c:v>43468</c:v>
                </c:pt>
                <c:pt idx="992">
                  <c:v>43475</c:v>
                </c:pt>
                <c:pt idx="993">
                  <c:v>43482</c:v>
                </c:pt>
                <c:pt idx="994">
                  <c:v>43489</c:v>
                </c:pt>
                <c:pt idx="995">
                  <c:v>43496</c:v>
                </c:pt>
                <c:pt idx="996">
                  <c:v>43503</c:v>
                </c:pt>
                <c:pt idx="997">
                  <c:v>43510</c:v>
                </c:pt>
                <c:pt idx="998">
                  <c:v>43517</c:v>
                </c:pt>
                <c:pt idx="999">
                  <c:v>43524</c:v>
                </c:pt>
                <c:pt idx="1000">
                  <c:v>43531</c:v>
                </c:pt>
                <c:pt idx="1001">
                  <c:v>43538</c:v>
                </c:pt>
                <c:pt idx="1002">
                  <c:v>43545</c:v>
                </c:pt>
                <c:pt idx="1003">
                  <c:v>43552</c:v>
                </c:pt>
                <c:pt idx="1004">
                  <c:v>43559</c:v>
                </c:pt>
                <c:pt idx="1005">
                  <c:v>43566</c:v>
                </c:pt>
                <c:pt idx="1006">
                  <c:v>43573</c:v>
                </c:pt>
                <c:pt idx="1007">
                  <c:v>43580</c:v>
                </c:pt>
                <c:pt idx="1008">
                  <c:v>43587</c:v>
                </c:pt>
                <c:pt idx="1009">
                  <c:v>43594</c:v>
                </c:pt>
                <c:pt idx="1010">
                  <c:v>43601</c:v>
                </c:pt>
                <c:pt idx="1011">
                  <c:v>43608</c:v>
                </c:pt>
                <c:pt idx="1012">
                  <c:v>43615</c:v>
                </c:pt>
                <c:pt idx="1013">
                  <c:v>43622</c:v>
                </c:pt>
                <c:pt idx="1014">
                  <c:v>43629</c:v>
                </c:pt>
                <c:pt idx="1015">
                  <c:v>43636</c:v>
                </c:pt>
                <c:pt idx="1016">
                  <c:v>43643</c:v>
                </c:pt>
                <c:pt idx="1017">
                  <c:v>43649</c:v>
                </c:pt>
                <c:pt idx="1018">
                  <c:v>43657</c:v>
                </c:pt>
                <c:pt idx="1019">
                  <c:v>43664</c:v>
                </c:pt>
                <c:pt idx="1020">
                  <c:v>43671</c:v>
                </c:pt>
                <c:pt idx="1021">
                  <c:v>43678</c:v>
                </c:pt>
                <c:pt idx="1022">
                  <c:v>43685</c:v>
                </c:pt>
                <c:pt idx="1023">
                  <c:v>43692</c:v>
                </c:pt>
                <c:pt idx="1024">
                  <c:v>43699</c:v>
                </c:pt>
                <c:pt idx="1025">
                  <c:v>43706</c:v>
                </c:pt>
                <c:pt idx="1026">
                  <c:v>43713</c:v>
                </c:pt>
                <c:pt idx="1027">
                  <c:v>43720</c:v>
                </c:pt>
                <c:pt idx="1028">
                  <c:v>43727</c:v>
                </c:pt>
                <c:pt idx="1029">
                  <c:v>43734</c:v>
                </c:pt>
                <c:pt idx="1030">
                  <c:v>43741</c:v>
                </c:pt>
                <c:pt idx="1031">
                  <c:v>43748</c:v>
                </c:pt>
                <c:pt idx="1032">
                  <c:v>43755</c:v>
                </c:pt>
                <c:pt idx="1033">
                  <c:v>43762</c:v>
                </c:pt>
                <c:pt idx="1034">
                  <c:v>43769</c:v>
                </c:pt>
                <c:pt idx="1035">
                  <c:v>43776</c:v>
                </c:pt>
                <c:pt idx="1036">
                  <c:v>43783</c:v>
                </c:pt>
                <c:pt idx="1037">
                  <c:v>43790</c:v>
                </c:pt>
                <c:pt idx="1038">
                  <c:v>43796</c:v>
                </c:pt>
                <c:pt idx="1039">
                  <c:v>43804</c:v>
                </c:pt>
                <c:pt idx="1040">
                  <c:v>43811</c:v>
                </c:pt>
                <c:pt idx="1041">
                  <c:v>43818</c:v>
                </c:pt>
                <c:pt idx="1042">
                  <c:v>43825</c:v>
                </c:pt>
                <c:pt idx="1043">
                  <c:v>43832</c:v>
                </c:pt>
                <c:pt idx="1044">
                  <c:v>43839</c:v>
                </c:pt>
                <c:pt idx="1045">
                  <c:v>43846</c:v>
                </c:pt>
                <c:pt idx="1046">
                  <c:v>43853</c:v>
                </c:pt>
                <c:pt idx="1047">
                  <c:v>43860</c:v>
                </c:pt>
                <c:pt idx="1048">
                  <c:v>43867</c:v>
                </c:pt>
                <c:pt idx="1049">
                  <c:v>43874</c:v>
                </c:pt>
                <c:pt idx="1050">
                  <c:v>43881</c:v>
                </c:pt>
                <c:pt idx="1051">
                  <c:v>43888</c:v>
                </c:pt>
                <c:pt idx="1052">
                  <c:v>43895</c:v>
                </c:pt>
                <c:pt idx="1053">
                  <c:v>43902</c:v>
                </c:pt>
                <c:pt idx="1054">
                  <c:v>43909</c:v>
                </c:pt>
                <c:pt idx="1055">
                  <c:v>43916</c:v>
                </c:pt>
                <c:pt idx="1056">
                  <c:v>43923</c:v>
                </c:pt>
                <c:pt idx="1057">
                  <c:v>43930</c:v>
                </c:pt>
                <c:pt idx="1058">
                  <c:v>43937</c:v>
                </c:pt>
                <c:pt idx="1059">
                  <c:v>43944</c:v>
                </c:pt>
                <c:pt idx="1060">
                  <c:v>43951</c:v>
                </c:pt>
                <c:pt idx="1061">
                  <c:v>43958</c:v>
                </c:pt>
                <c:pt idx="1062">
                  <c:v>43965</c:v>
                </c:pt>
                <c:pt idx="1063">
                  <c:v>43972</c:v>
                </c:pt>
                <c:pt idx="1064">
                  <c:v>43979</c:v>
                </c:pt>
                <c:pt idx="1065">
                  <c:v>43986</c:v>
                </c:pt>
                <c:pt idx="1066">
                  <c:v>43993</c:v>
                </c:pt>
                <c:pt idx="1067">
                  <c:v>44000</c:v>
                </c:pt>
                <c:pt idx="1068">
                  <c:v>44007</c:v>
                </c:pt>
                <c:pt idx="1069">
                  <c:v>44014</c:v>
                </c:pt>
                <c:pt idx="1070">
                  <c:v>44021</c:v>
                </c:pt>
                <c:pt idx="1071">
                  <c:v>44028</c:v>
                </c:pt>
                <c:pt idx="1072">
                  <c:v>44035</c:v>
                </c:pt>
                <c:pt idx="1073">
                  <c:v>44042</c:v>
                </c:pt>
                <c:pt idx="1074">
                  <c:v>44049</c:v>
                </c:pt>
                <c:pt idx="1075">
                  <c:v>44056</c:v>
                </c:pt>
                <c:pt idx="1076">
                  <c:v>44063</c:v>
                </c:pt>
                <c:pt idx="1077">
                  <c:v>44070</c:v>
                </c:pt>
                <c:pt idx="1078">
                  <c:v>44077</c:v>
                </c:pt>
                <c:pt idx="1079">
                  <c:v>44084</c:v>
                </c:pt>
                <c:pt idx="1080">
                  <c:v>44091</c:v>
                </c:pt>
                <c:pt idx="1081">
                  <c:v>44098</c:v>
                </c:pt>
                <c:pt idx="1082">
                  <c:v>44105</c:v>
                </c:pt>
                <c:pt idx="1083">
                  <c:v>44112</c:v>
                </c:pt>
                <c:pt idx="1084">
                  <c:v>44119</c:v>
                </c:pt>
                <c:pt idx="1085">
                  <c:v>44126</c:v>
                </c:pt>
                <c:pt idx="1086">
                  <c:v>44133</c:v>
                </c:pt>
                <c:pt idx="1087">
                  <c:v>44140</c:v>
                </c:pt>
                <c:pt idx="1088">
                  <c:v>44147</c:v>
                </c:pt>
                <c:pt idx="1089">
                  <c:v>44154</c:v>
                </c:pt>
                <c:pt idx="1090">
                  <c:v>44160</c:v>
                </c:pt>
                <c:pt idx="1091">
                  <c:v>44168</c:v>
                </c:pt>
                <c:pt idx="1092">
                  <c:v>44175</c:v>
                </c:pt>
                <c:pt idx="1093">
                  <c:v>44182</c:v>
                </c:pt>
                <c:pt idx="1094">
                  <c:v>44189</c:v>
                </c:pt>
                <c:pt idx="1095">
                  <c:v>44196</c:v>
                </c:pt>
                <c:pt idx="1096">
                  <c:v>44203</c:v>
                </c:pt>
                <c:pt idx="1097">
                  <c:v>44210</c:v>
                </c:pt>
                <c:pt idx="1098">
                  <c:v>44217</c:v>
                </c:pt>
                <c:pt idx="1099">
                  <c:v>44224</c:v>
                </c:pt>
                <c:pt idx="1100">
                  <c:v>44231</c:v>
                </c:pt>
                <c:pt idx="1101">
                  <c:v>44238</c:v>
                </c:pt>
                <c:pt idx="1102">
                  <c:v>44245</c:v>
                </c:pt>
                <c:pt idx="1103">
                  <c:v>44252</c:v>
                </c:pt>
                <c:pt idx="1104">
                  <c:v>44259</c:v>
                </c:pt>
                <c:pt idx="1105">
                  <c:v>44266</c:v>
                </c:pt>
                <c:pt idx="1106">
                  <c:v>44273</c:v>
                </c:pt>
                <c:pt idx="1107">
                  <c:v>44280</c:v>
                </c:pt>
                <c:pt idx="1108">
                  <c:v>44287</c:v>
                </c:pt>
                <c:pt idx="1109">
                  <c:v>44294</c:v>
                </c:pt>
                <c:pt idx="1110">
                  <c:v>44301</c:v>
                </c:pt>
                <c:pt idx="1111">
                  <c:v>44308</c:v>
                </c:pt>
                <c:pt idx="1112">
                  <c:v>44315</c:v>
                </c:pt>
                <c:pt idx="1113">
                  <c:v>44322</c:v>
                </c:pt>
                <c:pt idx="1114">
                  <c:v>44329</c:v>
                </c:pt>
                <c:pt idx="1115">
                  <c:v>44336</c:v>
                </c:pt>
                <c:pt idx="1116">
                  <c:v>44343</c:v>
                </c:pt>
                <c:pt idx="1117">
                  <c:v>44350</c:v>
                </c:pt>
                <c:pt idx="1118">
                  <c:v>44357</c:v>
                </c:pt>
                <c:pt idx="1119">
                  <c:v>44364</c:v>
                </c:pt>
                <c:pt idx="1120">
                  <c:v>44371</c:v>
                </c:pt>
                <c:pt idx="1121">
                  <c:v>44378</c:v>
                </c:pt>
                <c:pt idx="1122">
                  <c:v>44385</c:v>
                </c:pt>
                <c:pt idx="1123">
                  <c:v>44392</c:v>
                </c:pt>
                <c:pt idx="1124">
                  <c:v>44399</c:v>
                </c:pt>
                <c:pt idx="1125">
                  <c:v>44406</c:v>
                </c:pt>
                <c:pt idx="1126">
                  <c:v>44413</c:v>
                </c:pt>
                <c:pt idx="1127">
                  <c:v>44420</c:v>
                </c:pt>
                <c:pt idx="1128">
                  <c:v>44427</c:v>
                </c:pt>
                <c:pt idx="1129">
                  <c:v>44434</c:v>
                </c:pt>
                <c:pt idx="1130">
                  <c:v>44441</c:v>
                </c:pt>
                <c:pt idx="1131">
                  <c:v>44448</c:v>
                </c:pt>
                <c:pt idx="1132">
                  <c:v>44455</c:v>
                </c:pt>
                <c:pt idx="1133">
                  <c:v>44462</c:v>
                </c:pt>
                <c:pt idx="1134">
                  <c:v>44469</c:v>
                </c:pt>
                <c:pt idx="1135">
                  <c:v>44476</c:v>
                </c:pt>
                <c:pt idx="1136">
                  <c:v>44483</c:v>
                </c:pt>
                <c:pt idx="1137">
                  <c:v>44490</c:v>
                </c:pt>
                <c:pt idx="1138">
                  <c:v>44497</c:v>
                </c:pt>
                <c:pt idx="1139">
                  <c:v>44504</c:v>
                </c:pt>
                <c:pt idx="1140">
                  <c:v>44510</c:v>
                </c:pt>
                <c:pt idx="1141">
                  <c:v>44518</c:v>
                </c:pt>
                <c:pt idx="1142">
                  <c:v>44524</c:v>
                </c:pt>
                <c:pt idx="1143">
                  <c:v>44532</c:v>
                </c:pt>
                <c:pt idx="1144">
                  <c:v>44539</c:v>
                </c:pt>
                <c:pt idx="1145">
                  <c:v>44546</c:v>
                </c:pt>
                <c:pt idx="1146">
                  <c:v>44553</c:v>
                </c:pt>
                <c:pt idx="1147">
                  <c:v>44560</c:v>
                </c:pt>
                <c:pt idx="1148">
                  <c:v>44567</c:v>
                </c:pt>
                <c:pt idx="1149">
                  <c:v>44574</c:v>
                </c:pt>
                <c:pt idx="1150">
                  <c:v>44581</c:v>
                </c:pt>
                <c:pt idx="1151">
                  <c:v>44588</c:v>
                </c:pt>
                <c:pt idx="1152">
                  <c:v>44595</c:v>
                </c:pt>
                <c:pt idx="1153">
                  <c:v>44602</c:v>
                </c:pt>
                <c:pt idx="1154">
                  <c:v>44609</c:v>
                </c:pt>
                <c:pt idx="1155">
                  <c:v>44616</c:v>
                </c:pt>
                <c:pt idx="1156">
                  <c:v>44623</c:v>
                </c:pt>
                <c:pt idx="1157">
                  <c:v>44630</c:v>
                </c:pt>
                <c:pt idx="1158">
                  <c:v>44637</c:v>
                </c:pt>
                <c:pt idx="1159">
                  <c:v>44644</c:v>
                </c:pt>
                <c:pt idx="1160">
                  <c:v>44651</c:v>
                </c:pt>
                <c:pt idx="1161">
                  <c:v>44658</c:v>
                </c:pt>
                <c:pt idx="1162">
                  <c:v>44665</c:v>
                </c:pt>
                <c:pt idx="1163">
                  <c:v>44672</c:v>
                </c:pt>
                <c:pt idx="1164">
                  <c:v>44679</c:v>
                </c:pt>
                <c:pt idx="1165">
                  <c:v>44686</c:v>
                </c:pt>
                <c:pt idx="1166">
                  <c:v>44693</c:v>
                </c:pt>
                <c:pt idx="1167">
                  <c:v>44700</c:v>
                </c:pt>
                <c:pt idx="1168">
                  <c:v>44707</c:v>
                </c:pt>
                <c:pt idx="1169">
                  <c:v>44714</c:v>
                </c:pt>
                <c:pt idx="1170">
                  <c:v>44721</c:v>
                </c:pt>
                <c:pt idx="1171">
                  <c:v>44728</c:v>
                </c:pt>
                <c:pt idx="1172">
                  <c:v>44735</c:v>
                </c:pt>
                <c:pt idx="1173">
                  <c:v>44742</c:v>
                </c:pt>
                <c:pt idx="1174">
                  <c:v>44749</c:v>
                </c:pt>
                <c:pt idx="1175">
                  <c:v>44756</c:v>
                </c:pt>
                <c:pt idx="1176">
                  <c:v>44763</c:v>
                </c:pt>
                <c:pt idx="1177">
                  <c:v>44770</c:v>
                </c:pt>
                <c:pt idx="1178">
                  <c:v>44777</c:v>
                </c:pt>
                <c:pt idx="1179">
                  <c:v>44784</c:v>
                </c:pt>
                <c:pt idx="1180">
                  <c:v>44791</c:v>
                </c:pt>
                <c:pt idx="1181">
                  <c:v>44798</c:v>
                </c:pt>
                <c:pt idx="1182">
                  <c:v>44805</c:v>
                </c:pt>
                <c:pt idx="1183">
                  <c:v>44812</c:v>
                </c:pt>
                <c:pt idx="1184">
                  <c:v>44819</c:v>
                </c:pt>
                <c:pt idx="1185">
                  <c:v>44826</c:v>
                </c:pt>
                <c:pt idx="1186">
                  <c:v>44833</c:v>
                </c:pt>
                <c:pt idx="1187">
                  <c:v>44840</c:v>
                </c:pt>
                <c:pt idx="1188">
                  <c:v>44847</c:v>
                </c:pt>
                <c:pt idx="1189">
                  <c:v>44854</c:v>
                </c:pt>
                <c:pt idx="1190">
                  <c:v>44861</c:v>
                </c:pt>
                <c:pt idx="1191">
                  <c:v>44868</c:v>
                </c:pt>
                <c:pt idx="1192">
                  <c:v>44875</c:v>
                </c:pt>
                <c:pt idx="1193">
                  <c:v>44882</c:v>
                </c:pt>
                <c:pt idx="1194">
                  <c:v>44888</c:v>
                </c:pt>
                <c:pt idx="1195">
                  <c:v>44896</c:v>
                </c:pt>
                <c:pt idx="1196">
                  <c:v>44903</c:v>
                </c:pt>
                <c:pt idx="1197">
                  <c:v>44910</c:v>
                </c:pt>
                <c:pt idx="1198">
                  <c:v>44917</c:v>
                </c:pt>
                <c:pt idx="1199">
                  <c:v>44924</c:v>
                </c:pt>
                <c:pt idx="1200">
                  <c:v>44931</c:v>
                </c:pt>
                <c:pt idx="1201">
                  <c:v>44938</c:v>
                </c:pt>
                <c:pt idx="1202">
                  <c:v>44945</c:v>
                </c:pt>
                <c:pt idx="1203">
                  <c:v>44952</c:v>
                </c:pt>
                <c:pt idx="1204">
                  <c:v>44959</c:v>
                </c:pt>
                <c:pt idx="1205">
                  <c:v>44966</c:v>
                </c:pt>
                <c:pt idx="1206">
                  <c:v>44973</c:v>
                </c:pt>
              </c:numCache>
            </c:numRef>
          </c:cat>
          <c:val>
            <c:numRef>
              <c:f>Sheet1!$B$8:$B$1214</c:f>
              <c:numCache>
                <c:formatCode>General</c:formatCode>
                <c:ptCount val="1207"/>
                <c:pt idx="0">
                  <c:v>8.15</c:v>
                </c:pt>
                <c:pt idx="1">
                  <c:v>8.18</c:v>
                </c:pt>
                <c:pt idx="2">
                  <c:v>8.26</c:v>
                </c:pt>
                <c:pt idx="3">
                  <c:v>8.25</c:v>
                </c:pt>
                <c:pt idx="4">
                  <c:v>8.25</c:v>
                </c:pt>
                <c:pt idx="5">
                  <c:v>8.36</c:v>
                </c:pt>
                <c:pt idx="6">
                  <c:v>8.3800000000000008</c:v>
                </c:pt>
                <c:pt idx="7">
                  <c:v>8.31</c:v>
                </c:pt>
                <c:pt idx="8">
                  <c:v>8.27</c:v>
                </c:pt>
                <c:pt idx="9">
                  <c:v>8.23</c:v>
                </c:pt>
                <c:pt idx="10">
                  <c:v>8.24</c:v>
                </c:pt>
                <c:pt idx="11">
                  <c:v>8.23</c:v>
                </c:pt>
                <c:pt idx="12">
                  <c:v>8.23</c:v>
                </c:pt>
                <c:pt idx="13">
                  <c:v>8.1999999999999993</c:v>
                </c:pt>
                <c:pt idx="14">
                  <c:v>8.1199999999999992</c:v>
                </c:pt>
                <c:pt idx="15">
                  <c:v>8.16</c:v>
                </c:pt>
                <c:pt idx="16">
                  <c:v>8.1300000000000008</c:v>
                </c:pt>
                <c:pt idx="17">
                  <c:v>8.2799999999999994</c:v>
                </c:pt>
                <c:pt idx="18">
                  <c:v>8.52</c:v>
                </c:pt>
                <c:pt idx="19">
                  <c:v>8.64</c:v>
                </c:pt>
                <c:pt idx="20">
                  <c:v>8.6199999999999992</c:v>
                </c:pt>
                <c:pt idx="21">
                  <c:v>8.5399999999999991</c:v>
                </c:pt>
                <c:pt idx="22">
                  <c:v>8.32</c:v>
                </c:pt>
                <c:pt idx="23">
                  <c:v>8.2200000000000006</c:v>
                </c:pt>
                <c:pt idx="24">
                  <c:v>8.14</c:v>
                </c:pt>
                <c:pt idx="25">
                  <c:v>8.2200000000000006</c:v>
                </c:pt>
                <c:pt idx="26">
                  <c:v>8.16</c:v>
                </c:pt>
                <c:pt idx="27">
                  <c:v>8.09</c:v>
                </c:pt>
                <c:pt idx="28">
                  <c:v>8.2100000000000009</c:v>
                </c:pt>
                <c:pt idx="29">
                  <c:v>8.1300000000000008</c:v>
                </c:pt>
                <c:pt idx="30">
                  <c:v>8.1199999999999992</c:v>
                </c:pt>
                <c:pt idx="31">
                  <c:v>8.0399999999999991</c:v>
                </c:pt>
                <c:pt idx="32">
                  <c:v>7.96</c:v>
                </c:pt>
                <c:pt idx="33">
                  <c:v>7.99</c:v>
                </c:pt>
                <c:pt idx="34">
                  <c:v>7.96</c:v>
                </c:pt>
                <c:pt idx="35">
                  <c:v>7.94</c:v>
                </c:pt>
                <c:pt idx="36">
                  <c:v>7.88</c:v>
                </c:pt>
                <c:pt idx="37">
                  <c:v>7.9</c:v>
                </c:pt>
                <c:pt idx="38">
                  <c:v>7.88</c:v>
                </c:pt>
                <c:pt idx="39">
                  <c:v>7.83</c:v>
                </c:pt>
                <c:pt idx="40">
                  <c:v>7.84</c:v>
                </c:pt>
                <c:pt idx="41">
                  <c:v>7.83</c:v>
                </c:pt>
                <c:pt idx="42">
                  <c:v>7.68</c:v>
                </c:pt>
                <c:pt idx="43">
                  <c:v>7.73</c:v>
                </c:pt>
                <c:pt idx="44">
                  <c:v>7.79</c:v>
                </c:pt>
                <c:pt idx="45">
                  <c:v>7.73</c:v>
                </c:pt>
                <c:pt idx="46">
                  <c:v>7.73</c:v>
                </c:pt>
                <c:pt idx="47">
                  <c:v>7.65</c:v>
                </c:pt>
                <c:pt idx="48">
                  <c:v>7.54</c:v>
                </c:pt>
                <c:pt idx="49">
                  <c:v>7.42</c:v>
                </c:pt>
                <c:pt idx="50">
                  <c:v>7.17</c:v>
                </c:pt>
                <c:pt idx="51">
                  <c:v>7.13</c:v>
                </c:pt>
                <c:pt idx="52">
                  <c:v>7.07</c:v>
                </c:pt>
                <c:pt idx="53">
                  <c:v>6.89</c:v>
                </c:pt>
                <c:pt idx="54">
                  <c:v>7.02</c:v>
                </c:pt>
                <c:pt idx="55">
                  <c:v>7.15</c:v>
                </c:pt>
                <c:pt idx="56">
                  <c:v>7.09</c:v>
                </c:pt>
                <c:pt idx="57">
                  <c:v>6.98</c:v>
                </c:pt>
                <c:pt idx="58">
                  <c:v>7.01</c:v>
                </c:pt>
                <c:pt idx="59">
                  <c:v>7.12</c:v>
                </c:pt>
                <c:pt idx="60">
                  <c:v>7.03</c:v>
                </c:pt>
                <c:pt idx="61">
                  <c:v>6.97</c:v>
                </c:pt>
                <c:pt idx="62">
                  <c:v>6.96</c:v>
                </c:pt>
                <c:pt idx="63">
                  <c:v>6.89</c:v>
                </c:pt>
                <c:pt idx="64">
                  <c:v>6.91</c:v>
                </c:pt>
                <c:pt idx="65">
                  <c:v>7.01</c:v>
                </c:pt>
                <c:pt idx="66">
                  <c:v>7.04</c:v>
                </c:pt>
                <c:pt idx="67">
                  <c:v>7.14</c:v>
                </c:pt>
                <c:pt idx="68">
                  <c:v>7.12</c:v>
                </c:pt>
                <c:pt idx="69">
                  <c:v>7.14</c:v>
                </c:pt>
                <c:pt idx="70">
                  <c:v>7.1</c:v>
                </c:pt>
                <c:pt idx="71">
                  <c:v>7.14</c:v>
                </c:pt>
                <c:pt idx="72">
                  <c:v>7.2</c:v>
                </c:pt>
                <c:pt idx="73">
                  <c:v>7.24</c:v>
                </c:pt>
                <c:pt idx="74">
                  <c:v>7.2</c:v>
                </c:pt>
                <c:pt idx="75">
                  <c:v>7.14</c:v>
                </c:pt>
                <c:pt idx="76">
                  <c:v>7.11</c:v>
                </c:pt>
                <c:pt idx="77">
                  <c:v>7.11</c:v>
                </c:pt>
                <c:pt idx="78">
                  <c:v>7.19</c:v>
                </c:pt>
                <c:pt idx="79">
                  <c:v>7.21</c:v>
                </c:pt>
                <c:pt idx="80">
                  <c:v>7.08</c:v>
                </c:pt>
                <c:pt idx="81">
                  <c:v>7.03</c:v>
                </c:pt>
                <c:pt idx="82">
                  <c:v>7</c:v>
                </c:pt>
                <c:pt idx="83">
                  <c:v>7</c:v>
                </c:pt>
                <c:pt idx="84">
                  <c:v>6.92</c:v>
                </c:pt>
                <c:pt idx="85">
                  <c:v>6.91</c:v>
                </c:pt>
                <c:pt idx="86">
                  <c:v>6.92</c:v>
                </c:pt>
                <c:pt idx="87">
                  <c:v>6.89</c:v>
                </c:pt>
                <c:pt idx="88">
                  <c:v>6.86</c:v>
                </c:pt>
                <c:pt idx="89">
                  <c:v>6.8</c:v>
                </c:pt>
                <c:pt idx="90">
                  <c:v>6.72</c:v>
                </c:pt>
                <c:pt idx="91">
                  <c:v>6.64</c:v>
                </c:pt>
                <c:pt idx="92">
                  <c:v>6.58</c:v>
                </c:pt>
                <c:pt idx="93">
                  <c:v>6.61</c:v>
                </c:pt>
                <c:pt idx="94">
                  <c:v>6.64</c:v>
                </c:pt>
                <c:pt idx="95">
                  <c:v>6.56</c:v>
                </c:pt>
                <c:pt idx="96">
                  <c:v>6.45</c:v>
                </c:pt>
                <c:pt idx="97">
                  <c:v>6.51</c:v>
                </c:pt>
                <c:pt idx="98">
                  <c:v>6.75</c:v>
                </c:pt>
                <c:pt idx="99">
                  <c:v>7.02</c:v>
                </c:pt>
                <c:pt idx="100">
                  <c:v>6.84</c:v>
                </c:pt>
                <c:pt idx="101">
                  <c:v>7.09</c:v>
                </c:pt>
                <c:pt idx="102">
                  <c:v>7.17</c:v>
                </c:pt>
                <c:pt idx="103">
                  <c:v>7.16</c:v>
                </c:pt>
                <c:pt idx="104">
                  <c:v>7.14</c:v>
                </c:pt>
                <c:pt idx="105">
                  <c:v>7.06</c:v>
                </c:pt>
                <c:pt idx="106">
                  <c:v>6.83</c:v>
                </c:pt>
                <c:pt idx="107">
                  <c:v>6.96</c:v>
                </c:pt>
                <c:pt idx="108">
                  <c:v>7.02</c:v>
                </c:pt>
                <c:pt idx="109">
                  <c:v>6.88</c:v>
                </c:pt>
                <c:pt idx="110">
                  <c:v>6.86</c:v>
                </c:pt>
                <c:pt idx="111">
                  <c:v>6.81</c:v>
                </c:pt>
                <c:pt idx="112">
                  <c:v>6.8</c:v>
                </c:pt>
                <c:pt idx="113">
                  <c:v>6.87</c:v>
                </c:pt>
                <c:pt idx="114">
                  <c:v>7.08</c:v>
                </c:pt>
                <c:pt idx="115">
                  <c:v>7.14</c:v>
                </c:pt>
                <c:pt idx="116">
                  <c:v>7.18</c:v>
                </c:pt>
                <c:pt idx="117">
                  <c:v>7.13</c:v>
                </c:pt>
                <c:pt idx="118">
                  <c:v>6.99</c:v>
                </c:pt>
                <c:pt idx="119">
                  <c:v>6.94</c:v>
                </c:pt>
                <c:pt idx="120">
                  <c:v>6.88</c:v>
                </c:pt>
                <c:pt idx="121">
                  <c:v>6.78</c:v>
                </c:pt>
                <c:pt idx="122">
                  <c:v>6.79</c:v>
                </c:pt>
                <c:pt idx="123">
                  <c:v>6.89</c:v>
                </c:pt>
                <c:pt idx="124">
                  <c:v>6.81</c:v>
                </c:pt>
                <c:pt idx="125">
                  <c:v>6.76</c:v>
                </c:pt>
                <c:pt idx="126">
                  <c:v>6.71</c:v>
                </c:pt>
                <c:pt idx="127">
                  <c:v>6.71</c:v>
                </c:pt>
                <c:pt idx="128">
                  <c:v>6.63</c:v>
                </c:pt>
                <c:pt idx="129">
                  <c:v>6.55</c:v>
                </c:pt>
                <c:pt idx="130">
                  <c:v>6.57</c:v>
                </c:pt>
                <c:pt idx="131">
                  <c:v>6.54</c:v>
                </c:pt>
                <c:pt idx="132">
                  <c:v>6.49</c:v>
                </c:pt>
                <c:pt idx="133">
                  <c:v>6.34</c:v>
                </c:pt>
                <c:pt idx="134">
                  <c:v>6.43</c:v>
                </c:pt>
                <c:pt idx="135">
                  <c:v>6.31</c:v>
                </c:pt>
                <c:pt idx="136">
                  <c:v>6.22</c:v>
                </c:pt>
                <c:pt idx="137">
                  <c:v>6.27</c:v>
                </c:pt>
                <c:pt idx="138">
                  <c:v>6.22</c:v>
                </c:pt>
                <c:pt idx="139">
                  <c:v>6.15</c:v>
                </c:pt>
                <c:pt idx="140">
                  <c:v>6.18</c:v>
                </c:pt>
                <c:pt idx="141">
                  <c:v>6.05</c:v>
                </c:pt>
                <c:pt idx="142">
                  <c:v>5.99</c:v>
                </c:pt>
                <c:pt idx="143">
                  <c:v>6.01</c:v>
                </c:pt>
                <c:pt idx="144">
                  <c:v>5.98</c:v>
                </c:pt>
                <c:pt idx="145">
                  <c:v>6.15</c:v>
                </c:pt>
                <c:pt idx="146">
                  <c:v>6.31</c:v>
                </c:pt>
                <c:pt idx="147">
                  <c:v>6.13</c:v>
                </c:pt>
                <c:pt idx="148">
                  <c:v>6.11</c:v>
                </c:pt>
                <c:pt idx="149">
                  <c:v>5.94</c:v>
                </c:pt>
                <c:pt idx="150">
                  <c:v>6.03</c:v>
                </c:pt>
                <c:pt idx="151">
                  <c:v>6.13</c:v>
                </c:pt>
                <c:pt idx="152">
                  <c:v>6.19</c:v>
                </c:pt>
                <c:pt idx="153">
                  <c:v>6.04</c:v>
                </c:pt>
                <c:pt idx="154">
                  <c:v>6.03</c:v>
                </c:pt>
                <c:pt idx="155">
                  <c:v>5.93</c:v>
                </c:pt>
                <c:pt idx="156">
                  <c:v>5.85</c:v>
                </c:pt>
                <c:pt idx="157">
                  <c:v>5.95</c:v>
                </c:pt>
                <c:pt idx="158">
                  <c:v>5.97</c:v>
                </c:pt>
                <c:pt idx="159">
                  <c:v>5.91</c:v>
                </c:pt>
                <c:pt idx="160">
                  <c:v>5.9</c:v>
                </c:pt>
                <c:pt idx="161">
                  <c:v>5.88</c:v>
                </c:pt>
                <c:pt idx="162">
                  <c:v>5.86</c:v>
                </c:pt>
                <c:pt idx="163">
                  <c:v>5.84</c:v>
                </c:pt>
                <c:pt idx="164">
                  <c:v>5.79</c:v>
                </c:pt>
                <c:pt idx="165">
                  <c:v>5.67</c:v>
                </c:pt>
                <c:pt idx="166">
                  <c:v>5.61</c:v>
                </c:pt>
                <c:pt idx="167">
                  <c:v>5.79</c:v>
                </c:pt>
                <c:pt idx="168">
                  <c:v>5.91</c:v>
                </c:pt>
                <c:pt idx="169">
                  <c:v>5.79</c:v>
                </c:pt>
                <c:pt idx="170">
                  <c:v>5.85</c:v>
                </c:pt>
                <c:pt idx="171">
                  <c:v>5.82</c:v>
                </c:pt>
                <c:pt idx="172">
                  <c:v>5.79</c:v>
                </c:pt>
                <c:pt idx="173">
                  <c:v>5.7</c:v>
                </c:pt>
                <c:pt idx="174">
                  <c:v>5.62</c:v>
                </c:pt>
                <c:pt idx="175">
                  <c:v>5.45</c:v>
                </c:pt>
                <c:pt idx="176">
                  <c:v>5.34</c:v>
                </c:pt>
                <c:pt idx="177">
                  <c:v>5.31</c:v>
                </c:pt>
                <c:pt idx="178">
                  <c:v>5.26</c:v>
                </c:pt>
                <c:pt idx="179">
                  <c:v>5.21</c:v>
                </c:pt>
                <c:pt idx="180">
                  <c:v>5.21</c:v>
                </c:pt>
                <c:pt idx="181">
                  <c:v>5.24</c:v>
                </c:pt>
                <c:pt idx="182">
                  <c:v>5.4</c:v>
                </c:pt>
                <c:pt idx="183">
                  <c:v>5.52</c:v>
                </c:pt>
                <c:pt idx="184">
                  <c:v>5.67</c:v>
                </c:pt>
                <c:pt idx="185">
                  <c:v>5.94</c:v>
                </c:pt>
                <c:pt idx="186">
                  <c:v>6.14</c:v>
                </c:pt>
                <c:pt idx="187">
                  <c:v>6.34</c:v>
                </c:pt>
                <c:pt idx="188">
                  <c:v>6.24</c:v>
                </c:pt>
                <c:pt idx="189">
                  <c:v>6.28</c:v>
                </c:pt>
                <c:pt idx="190">
                  <c:v>6.32</c:v>
                </c:pt>
                <c:pt idx="191">
                  <c:v>6.44</c:v>
                </c:pt>
                <c:pt idx="192">
                  <c:v>6.16</c:v>
                </c:pt>
                <c:pt idx="193">
                  <c:v>6.01</c:v>
                </c:pt>
                <c:pt idx="194">
                  <c:v>5.98</c:v>
                </c:pt>
                <c:pt idx="195">
                  <c:v>5.77</c:v>
                </c:pt>
                <c:pt idx="196">
                  <c:v>5.95</c:v>
                </c:pt>
                <c:pt idx="197">
                  <c:v>6.05</c:v>
                </c:pt>
                <c:pt idx="198">
                  <c:v>6.05</c:v>
                </c:pt>
                <c:pt idx="199">
                  <c:v>5.94</c:v>
                </c:pt>
                <c:pt idx="200">
                  <c:v>5.98</c:v>
                </c:pt>
                <c:pt idx="201">
                  <c:v>6.03</c:v>
                </c:pt>
                <c:pt idx="202">
                  <c:v>5.83</c:v>
                </c:pt>
                <c:pt idx="203">
                  <c:v>5.89</c:v>
                </c:pt>
                <c:pt idx="204">
                  <c:v>6.02</c:v>
                </c:pt>
                <c:pt idx="205">
                  <c:v>5.88</c:v>
                </c:pt>
                <c:pt idx="206">
                  <c:v>5.82</c:v>
                </c:pt>
                <c:pt idx="207">
                  <c:v>5.81</c:v>
                </c:pt>
                <c:pt idx="208">
                  <c:v>5.85</c:v>
                </c:pt>
                <c:pt idx="209">
                  <c:v>5.87</c:v>
                </c:pt>
                <c:pt idx="210">
                  <c:v>5.66</c:v>
                </c:pt>
                <c:pt idx="211">
                  <c:v>5.64</c:v>
                </c:pt>
                <c:pt idx="212">
                  <c:v>5.68</c:v>
                </c:pt>
                <c:pt idx="213">
                  <c:v>5.72</c:v>
                </c:pt>
                <c:pt idx="214">
                  <c:v>5.66</c:v>
                </c:pt>
                <c:pt idx="215">
                  <c:v>5.58</c:v>
                </c:pt>
                <c:pt idx="216">
                  <c:v>5.58</c:v>
                </c:pt>
                <c:pt idx="217">
                  <c:v>5.59</c:v>
                </c:pt>
                <c:pt idx="218">
                  <c:v>5.41</c:v>
                </c:pt>
                <c:pt idx="219">
                  <c:v>5.38</c:v>
                </c:pt>
                <c:pt idx="220">
                  <c:v>5.4</c:v>
                </c:pt>
                <c:pt idx="221">
                  <c:v>5.52</c:v>
                </c:pt>
                <c:pt idx="222">
                  <c:v>5.79</c:v>
                </c:pt>
                <c:pt idx="223">
                  <c:v>5.89</c:v>
                </c:pt>
                <c:pt idx="224">
                  <c:v>5.94</c:v>
                </c:pt>
                <c:pt idx="225">
                  <c:v>6.01</c:v>
                </c:pt>
                <c:pt idx="226">
                  <c:v>6.12</c:v>
                </c:pt>
                <c:pt idx="227">
                  <c:v>6.34</c:v>
                </c:pt>
                <c:pt idx="228">
                  <c:v>6.3</c:v>
                </c:pt>
                <c:pt idx="229">
                  <c:v>6.32</c:v>
                </c:pt>
                <c:pt idx="230">
                  <c:v>6.28</c:v>
                </c:pt>
                <c:pt idx="231">
                  <c:v>6.3</c:v>
                </c:pt>
                <c:pt idx="232">
                  <c:v>6.32</c:v>
                </c:pt>
                <c:pt idx="233">
                  <c:v>6.25</c:v>
                </c:pt>
                <c:pt idx="234">
                  <c:v>6.21</c:v>
                </c:pt>
                <c:pt idx="235">
                  <c:v>6.01</c:v>
                </c:pt>
                <c:pt idx="236">
                  <c:v>6</c:v>
                </c:pt>
                <c:pt idx="237">
                  <c:v>5.98</c:v>
                </c:pt>
                <c:pt idx="238">
                  <c:v>6.08</c:v>
                </c:pt>
                <c:pt idx="239">
                  <c:v>5.99</c:v>
                </c:pt>
                <c:pt idx="240">
                  <c:v>5.85</c:v>
                </c:pt>
                <c:pt idx="241">
                  <c:v>5.81</c:v>
                </c:pt>
                <c:pt idx="242">
                  <c:v>5.82</c:v>
                </c:pt>
                <c:pt idx="243">
                  <c:v>5.77</c:v>
                </c:pt>
                <c:pt idx="244">
                  <c:v>5.83</c:v>
                </c:pt>
                <c:pt idx="245">
                  <c:v>5.75</c:v>
                </c:pt>
                <c:pt idx="246">
                  <c:v>5.7</c:v>
                </c:pt>
                <c:pt idx="247">
                  <c:v>5.72</c:v>
                </c:pt>
                <c:pt idx="248">
                  <c:v>5.82</c:v>
                </c:pt>
                <c:pt idx="249">
                  <c:v>5.74</c:v>
                </c:pt>
                <c:pt idx="250">
                  <c:v>5.69</c:v>
                </c:pt>
                <c:pt idx="251">
                  <c:v>5.64</c:v>
                </c:pt>
                <c:pt idx="252">
                  <c:v>5.7</c:v>
                </c:pt>
                <c:pt idx="253">
                  <c:v>5.76</c:v>
                </c:pt>
                <c:pt idx="254">
                  <c:v>5.74</c:v>
                </c:pt>
                <c:pt idx="255">
                  <c:v>5.72</c:v>
                </c:pt>
                <c:pt idx="256">
                  <c:v>5.81</c:v>
                </c:pt>
                <c:pt idx="257">
                  <c:v>5.71</c:v>
                </c:pt>
                <c:pt idx="258">
                  <c:v>5.68</c:v>
                </c:pt>
                <c:pt idx="259">
                  <c:v>5.75</c:v>
                </c:pt>
                <c:pt idx="260">
                  <c:v>5.81</c:v>
                </c:pt>
                <c:pt idx="261">
                  <c:v>5.77</c:v>
                </c:pt>
                <c:pt idx="262">
                  <c:v>5.74</c:v>
                </c:pt>
                <c:pt idx="263">
                  <c:v>5.67</c:v>
                </c:pt>
                <c:pt idx="264">
                  <c:v>5.66</c:v>
                </c:pt>
                <c:pt idx="265">
                  <c:v>5.63</c:v>
                </c:pt>
                <c:pt idx="266">
                  <c:v>5.57</c:v>
                </c:pt>
                <c:pt idx="267">
                  <c:v>5.62</c:v>
                </c:pt>
                <c:pt idx="268">
                  <c:v>5.69</c:v>
                </c:pt>
                <c:pt idx="269">
                  <c:v>5.79</c:v>
                </c:pt>
                <c:pt idx="270">
                  <c:v>5.85</c:v>
                </c:pt>
                <c:pt idx="271">
                  <c:v>5.95</c:v>
                </c:pt>
                <c:pt idx="272">
                  <c:v>6.01</c:v>
                </c:pt>
                <c:pt idx="273">
                  <c:v>6.04</c:v>
                </c:pt>
                <c:pt idx="274">
                  <c:v>5.93</c:v>
                </c:pt>
                <c:pt idx="275">
                  <c:v>5.91</c:v>
                </c:pt>
                <c:pt idx="276">
                  <c:v>5.8</c:v>
                </c:pt>
                <c:pt idx="277">
                  <c:v>5.78</c:v>
                </c:pt>
                <c:pt idx="278">
                  <c:v>5.75</c:v>
                </c:pt>
                <c:pt idx="279">
                  <c:v>5.77</c:v>
                </c:pt>
                <c:pt idx="280">
                  <c:v>5.71</c:v>
                </c:pt>
                <c:pt idx="281">
                  <c:v>5.65</c:v>
                </c:pt>
                <c:pt idx="282">
                  <c:v>5.62</c:v>
                </c:pt>
                <c:pt idx="283">
                  <c:v>5.56</c:v>
                </c:pt>
                <c:pt idx="284">
                  <c:v>5.63</c:v>
                </c:pt>
                <c:pt idx="285">
                  <c:v>5.57</c:v>
                </c:pt>
                <c:pt idx="286">
                  <c:v>5.53</c:v>
                </c:pt>
                <c:pt idx="287">
                  <c:v>5.62</c:v>
                </c:pt>
                <c:pt idx="288">
                  <c:v>5.66</c:v>
                </c:pt>
                <c:pt idx="289">
                  <c:v>5.73</c:v>
                </c:pt>
                <c:pt idx="290">
                  <c:v>5.77</c:v>
                </c:pt>
                <c:pt idx="291">
                  <c:v>5.82</c:v>
                </c:pt>
                <c:pt idx="292">
                  <c:v>5.89</c:v>
                </c:pt>
                <c:pt idx="293">
                  <c:v>5.8</c:v>
                </c:pt>
                <c:pt idx="294">
                  <c:v>5.77</c:v>
                </c:pt>
                <c:pt idx="295">
                  <c:v>5.71</c:v>
                </c:pt>
                <c:pt idx="296">
                  <c:v>5.71</c:v>
                </c:pt>
                <c:pt idx="297">
                  <c:v>5.74</c:v>
                </c:pt>
                <c:pt idx="298">
                  <c:v>5.8</c:v>
                </c:pt>
                <c:pt idx="299">
                  <c:v>5.91</c:v>
                </c:pt>
                <c:pt idx="300">
                  <c:v>5.98</c:v>
                </c:pt>
                <c:pt idx="301">
                  <c:v>6.03</c:v>
                </c:pt>
                <c:pt idx="302">
                  <c:v>6.1</c:v>
                </c:pt>
                <c:pt idx="303">
                  <c:v>6.15</c:v>
                </c:pt>
                <c:pt idx="304">
                  <c:v>6.31</c:v>
                </c:pt>
                <c:pt idx="305">
                  <c:v>6.36</c:v>
                </c:pt>
                <c:pt idx="306">
                  <c:v>6.37</c:v>
                </c:pt>
                <c:pt idx="307">
                  <c:v>6.28</c:v>
                </c:pt>
                <c:pt idx="308">
                  <c:v>6.26</c:v>
                </c:pt>
                <c:pt idx="309">
                  <c:v>6.32</c:v>
                </c:pt>
                <c:pt idx="310">
                  <c:v>6.3</c:v>
                </c:pt>
                <c:pt idx="311">
                  <c:v>6.26</c:v>
                </c:pt>
                <c:pt idx="312">
                  <c:v>6.22</c:v>
                </c:pt>
                <c:pt idx="313">
                  <c:v>6.21</c:v>
                </c:pt>
                <c:pt idx="314">
                  <c:v>6.15</c:v>
                </c:pt>
                <c:pt idx="315">
                  <c:v>6.1</c:v>
                </c:pt>
                <c:pt idx="316">
                  <c:v>6.12</c:v>
                </c:pt>
                <c:pt idx="317">
                  <c:v>6.23</c:v>
                </c:pt>
                <c:pt idx="318">
                  <c:v>6.24</c:v>
                </c:pt>
                <c:pt idx="319">
                  <c:v>6.28</c:v>
                </c:pt>
                <c:pt idx="320">
                  <c:v>6.26</c:v>
                </c:pt>
                <c:pt idx="321">
                  <c:v>6.24</c:v>
                </c:pt>
                <c:pt idx="322">
                  <c:v>6.37</c:v>
                </c:pt>
                <c:pt idx="323">
                  <c:v>6.34</c:v>
                </c:pt>
                <c:pt idx="324">
                  <c:v>6.32</c:v>
                </c:pt>
                <c:pt idx="325">
                  <c:v>6.35</c:v>
                </c:pt>
                <c:pt idx="326">
                  <c:v>6.43</c:v>
                </c:pt>
                <c:pt idx="327">
                  <c:v>6.49</c:v>
                </c:pt>
                <c:pt idx="328">
                  <c:v>6.53</c:v>
                </c:pt>
                <c:pt idx="329">
                  <c:v>6.58</c:v>
                </c:pt>
                <c:pt idx="330">
                  <c:v>6.59</c:v>
                </c:pt>
                <c:pt idx="331">
                  <c:v>6.58</c:v>
                </c:pt>
                <c:pt idx="332">
                  <c:v>6.6</c:v>
                </c:pt>
                <c:pt idx="333">
                  <c:v>6.62</c:v>
                </c:pt>
                <c:pt idx="334">
                  <c:v>6.67</c:v>
                </c:pt>
                <c:pt idx="335">
                  <c:v>6.62</c:v>
                </c:pt>
                <c:pt idx="336">
                  <c:v>6.63</c:v>
                </c:pt>
                <c:pt idx="337">
                  <c:v>6.71</c:v>
                </c:pt>
                <c:pt idx="338">
                  <c:v>6.78</c:v>
                </c:pt>
                <c:pt idx="339">
                  <c:v>6.79</c:v>
                </c:pt>
                <c:pt idx="340">
                  <c:v>6.74</c:v>
                </c:pt>
                <c:pt idx="341">
                  <c:v>6.8</c:v>
                </c:pt>
                <c:pt idx="342">
                  <c:v>6.72</c:v>
                </c:pt>
                <c:pt idx="343">
                  <c:v>6.63</c:v>
                </c:pt>
                <c:pt idx="344">
                  <c:v>6.55</c:v>
                </c:pt>
                <c:pt idx="345">
                  <c:v>6.52</c:v>
                </c:pt>
                <c:pt idx="346">
                  <c:v>6.48</c:v>
                </c:pt>
                <c:pt idx="347">
                  <c:v>6.44</c:v>
                </c:pt>
                <c:pt idx="348">
                  <c:v>6.47</c:v>
                </c:pt>
                <c:pt idx="349">
                  <c:v>6.43</c:v>
                </c:pt>
                <c:pt idx="350">
                  <c:v>6.4</c:v>
                </c:pt>
                <c:pt idx="351">
                  <c:v>6.31</c:v>
                </c:pt>
                <c:pt idx="352">
                  <c:v>6.3</c:v>
                </c:pt>
                <c:pt idx="353">
                  <c:v>6.37</c:v>
                </c:pt>
                <c:pt idx="354">
                  <c:v>6.36</c:v>
                </c:pt>
                <c:pt idx="355">
                  <c:v>6.4</c:v>
                </c:pt>
                <c:pt idx="356">
                  <c:v>6.31</c:v>
                </c:pt>
                <c:pt idx="357">
                  <c:v>6.33</c:v>
                </c:pt>
                <c:pt idx="358">
                  <c:v>6.24</c:v>
                </c:pt>
                <c:pt idx="359">
                  <c:v>6.18</c:v>
                </c:pt>
                <c:pt idx="360">
                  <c:v>6.14</c:v>
                </c:pt>
                <c:pt idx="361">
                  <c:v>6.11</c:v>
                </c:pt>
                <c:pt idx="362">
                  <c:v>6.12</c:v>
                </c:pt>
                <c:pt idx="363">
                  <c:v>6.13</c:v>
                </c:pt>
                <c:pt idx="364">
                  <c:v>6.18</c:v>
                </c:pt>
                <c:pt idx="365">
                  <c:v>6.18</c:v>
                </c:pt>
                <c:pt idx="366">
                  <c:v>6.21</c:v>
                </c:pt>
                <c:pt idx="367">
                  <c:v>6.23</c:v>
                </c:pt>
                <c:pt idx="368">
                  <c:v>6.25</c:v>
                </c:pt>
                <c:pt idx="369">
                  <c:v>6.34</c:v>
                </c:pt>
                <c:pt idx="370">
                  <c:v>6.28</c:v>
                </c:pt>
                <c:pt idx="371">
                  <c:v>6.3</c:v>
                </c:pt>
                <c:pt idx="372">
                  <c:v>6.22</c:v>
                </c:pt>
                <c:pt idx="373">
                  <c:v>6.18</c:v>
                </c:pt>
                <c:pt idx="374">
                  <c:v>6.14</c:v>
                </c:pt>
                <c:pt idx="375">
                  <c:v>6.14</c:v>
                </c:pt>
                <c:pt idx="376">
                  <c:v>6.16</c:v>
                </c:pt>
                <c:pt idx="377">
                  <c:v>6.16</c:v>
                </c:pt>
                <c:pt idx="378">
                  <c:v>6.17</c:v>
                </c:pt>
                <c:pt idx="379">
                  <c:v>6.22</c:v>
                </c:pt>
                <c:pt idx="380">
                  <c:v>6.17</c:v>
                </c:pt>
                <c:pt idx="381">
                  <c:v>6.16</c:v>
                </c:pt>
                <c:pt idx="382">
                  <c:v>6.16</c:v>
                </c:pt>
                <c:pt idx="383">
                  <c:v>6.15</c:v>
                </c:pt>
                <c:pt idx="384">
                  <c:v>6.21</c:v>
                </c:pt>
                <c:pt idx="385">
                  <c:v>6.37</c:v>
                </c:pt>
                <c:pt idx="386">
                  <c:v>6.42</c:v>
                </c:pt>
                <c:pt idx="387">
                  <c:v>6.53</c:v>
                </c:pt>
                <c:pt idx="388">
                  <c:v>6.74</c:v>
                </c:pt>
                <c:pt idx="389">
                  <c:v>6.69</c:v>
                </c:pt>
                <c:pt idx="390">
                  <c:v>6.67</c:v>
                </c:pt>
                <c:pt idx="391">
                  <c:v>6.63</c:v>
                </c:pt>
                <c:pt idx="392">
                  <c:v>6.73</c:v>
                </c:pt>
                <c:pt idx="393">
                  <c:v>6.73</c:v>
                </c:pt>
                <c:pt idx="394">
                  <c:v>6.69</c:v>
                </c:pt>
                <c:pt idx="395">
                  <c:v>6.68</c:v>
                </c:pt>
                <c:pt idx="396">
                  <c:v>6.59</c:v>
                </c:pt>
                <c:pt idx="397">
                  <c:v>6.62</c:v>
                </c:pt>
                <c:pt idx="398">
                  <c:v>6.52</c:v>
                </c:pt>
                <c:pt idx="399">
                  <c:v>6.45</c:v>
                </c:pt>
                <c:pt idx="400">
                  <c:v>6.46</c:v>
                </c:pt>
                <c:pt idx="401">
                  <c:v>6.31</c:v>
                </c:pt>
                <c:pt idx="402">
                  <c:v>6.34</c:v>
                </c:pt>
                <c:pt idx="403">
                  <c:v>6.42</c:v>
                </c:pt>
                <c:pt idx="404">
                  <c:v>6.37</c:v>
                </c:pt>
                <c:pt idx="405">
                  <c:v>6.4</c:v>
                </c:pt>
                <c:pt idx="406">
                  <c:v>6.4</c:v>
                </c:pt>
                <c:pt idx="407">
                  <c:v>6.33</c:v>
                </c:pt>
                <c:pt idx="408">
                  <c:v>6.26</c:v>
                </c:pt>
                <c:pt idx="409">
                  <c:v>6.24</c:v>
                </c:pt>
                <c:pt idx="410">
                  <c:v>6.24</c:v>
                </c:pt>
                <c:pt idx="411">
                  <c:v>6.2</c:v>
                </c:pt>
                <c:pt idx="412">
                  <c:v>6.1</c:v>
                </c:pt>
                <c:pt idx="413">
                  <c:v>5.96</c:v>
                </c:pt>
                <c:pt idx="414">
                  <c:v>6.11</c:v>
                </c:pt>
                <c:pt idx="415">
                  <c:v>6.14</c:v>
                </c:pt>
                <c:pt idx="416">
                  <c:v>6.17</c:v>
                </c:pt>
                <c:pt idx="417">
                  <c:v>6.07</c:v>
                </c:pt>
                <c:pt idx="418">
                  <c:v>5.87</c:v>
                </c:pt>
                <c:pt idx="419">
                  <c:v>5.69</c:v>
                </c:pt>
                <c:pt idx="420">
                  <c:v>5.48</c:v>
                </c:pt>
                <c:pt idx="421">
                  <c:v>5.68</c:v>
                </c:pt>
                <c:pt idx="422">
                  <c:v>5.67</c:v>
                </c:pt>
                <c:pt idx="423">
                  <c:v>5.72</c:v>
                </c:pt>
                <c:pt idx="424">
                  <c:v>6.04</c:v>
                </c:pt>
                <c:pt idx="425">
                  <c:v>6.24</c:v>
                </c:pt>
                <c:pt idx="426">
                  <c:v>6.03</c:v>
                </c:pt>
                <c:pt idx="427">
                  <c:v>6.13</c:v>
                </c:pt>
                <c:pt idx="428">
                  <c:v>5.87</c:v>
                </c:pt>
                <c:pt idx="429">
                  <c:v>5.85</c:v>
                </c:pt>
                <c:pt idx="430">
                  <c:v>5.88</c:v>
                </c:pt>
                <c:pt idx="431">
                  <c:v>5.88</c:v>
                </c:pt>
                <c:pt idx="432">
                  <c:v>5.88</c:v>
                </c:pt>
                <c:pt idx="433">
                  <c:v>6.03</c:v>
                </c:pt>
                <c:pt idx="434">
                  <c:v>6.06</c:v>
                </c:pt>
                <c:pt idx="435">
                  <c:v>6.05</c:v>
                </c:pt>
                <c:pt idx="436">
                  <c:v>6.01</c:v>
                </c:pt>
                <c:pt idx="437">
                  <c:v>5.98</c:v>
                </c:pt>
                <c:pt idx="438">
                  <c:v>6.08</c:v>
                </c:pt>
                <c:pt idx="439">
                  <c:v>6.09</c:v>
                </c:pt>
                <c:pt idx="440">
                  <c:v>6.32</c:v>
                </c:pt>
                <c:pt idx="441">
                  <c:v>6.42</c:v>
                </c:pt>
                <c:pt idx="442">
                  <c:v>6.45</c:v>
                </c:pt>
                <c:pt idx="443">
                  <c:v>6.35</c:v>
                </c:pt>
                <c:pt idx="444">
                  <c:v>6.37</c:v>
                </c:pt>
                <c:pt idx="445">
                  <c:v>6.26</c:v>
                </c:pt>
                <c:pt idx="446">
                  <c:v>6.63</c:v>
                </c:pt>
                <c:pt idx="447">
                  <c:v>6.52</c:v>
                </c:pt>
                <c:pt idx="448">
                  <c:v>6.52</c:v>
                </c:pt>
                <c:pt idx="449">
                  <c:v>6.52</c:v>
                </c:pt>
                <c:pt idx="450">
                  <c:v>6.47</c:v>
                </c:pt>
                <c:pt idx="451">
                  <c:v>6.4</c:v>
                </c:pt>
                <c:pt idx="452">
                  <c:v>6.35</c:v>
                </c:pt>
                <c:pt idx="453">
                  <c:v>5.93</c:v>
                </c:pt>
                <c:pt idx="454">
                  <c:v>5.78</c:v>
                </c:pt>
                <c:pt idx="455">
                  <c:v>6.09</c:v>
                </c:pt>
                <c:pt idx="456">
                  <c:v>6.1</c:v>
                </c:pt>
                <c:pt idx="457">
                  <c:v>5.94</c:v>
                </c:pt>
                <c:pt idx="458">
                  <c:v>6.46</c:v>
                </c:pt>
                <c:pt idx="459">
                  <c:v>6.04</c:v>
                </c:pt>
                <c:pt idx="460">
                  <c:v>6.46</c:v>
                </c:pt>
                <c:pt idx="461">
                  <c:v>6.2</c:v>
                </c:pt>
                <c:pt idx="462">
                  <c:v>6.14</c:v>
                </c:pt>
                <c:pt idx="463">
                  <c:v>6.04</c:v>
                </c:pt>
                <c:pt idx="464">
                  <c:v>5.97</c:v>
                </c:pt>
                <c:pt idx="465">
                  <c:v>5.53</c:v>
                </c:pt>
                <c:pt idx="466">
                  <c:v>5.47</c:v>
                </c:pt>
                <c:pt idx="467">
                  <c:v>5.19</c:v>
                </c:pt>
                <c:pt idx="468">
                  <c:v>5.14</c:v>
                </c:pt>
                <c:pt idx="469">
                  <c:v>5.0999999999999996</c:v>
                </c:pt>
                <c:pt idx="470">
                  <c:v>5.01</c:v>
                </c:pt>
                <c:pt idx="471">
                  <c:v>4.96</c:v>
                </c:pt>
                <c:pt idx="472">
                  <c:v>5.12</c:v>
                </c:pt>
                <c:pt idx="473">
                  <c:v>5.0999999999999996</c:v>
                </c:pt>
                <c:pt idx="474">
                  <c:v>5.25</c:v>
                </c:pt>
                <c:pt idx="475">
                  <c:v>5.16</c:v>
                </c:pt>
                <c:pt idx="476">
                  <c:v>5.04</c:v>
                </c:pt>
                <c:pt idx="477">
                  <c:v>5.07</c:v>
                </c:pt>
                <c:pt idx="478">
                  <c:v>5.15</c:v>
                </c:pt>
                <c:pt idx="479">
                  <c:v>5.03</c:v>
                </c:pt>
                <c:pt idx="480">
                  <c:v>4.9800000000000004</c:v>
                </c:pt>
                <c:pt idx="481">
                  <c:v>4.8499999999999996</c:v>
                </c:pt>
                <c:pt idx="482">
                  <c:v>4.78</c:v>
                </c:pt>
                <c:pt idx="483">
                  <c:v>4.87</c:v>
                </c:pt>
                <c:pt idx="484">
                  <c:v>4.82</c:v>
                </c:pt>
                <c:pt idx="485">
                  <c:v>4.8</c:v>
                </c:pt>
                <c:pt idx="486">
                  <c:v>4.78</c:v>
                </c:pt>
                <c:pt idx="487">
                  <c:v>4.84</c:v>
                </c:pt>
                <c:pt idx="488">
                  <c:v>4.8600000000000003</c:v>
                </c:pt>
                <c:pt idx="489">
                  <c:v>4.82</c:v>
                </c:pt>
                <c:pt idx="490">
                  <c:v>4.91</c:v>
                </c:pt>
                <c:pt idx="491">
                  <c:v>5.29</c:v>
                </c:pt>
                <c:pt idx="492">
                  <c:v>5.59</c:v>
                </c:pt>
                <c:pt idx="493">
                  <c:v>5.38</c:v>
                </c:pt>
                <c:pt idx="494">
                  <c:v>5.42</c:v>
                </c:pt>
                <c:pt idx="495">
                  <c:v>5.32</c:v>
                </c:pt>
                <c:pt idx="496">
                  <c:v>5.2</c:v>
                </c:pt>
                <c:pt idx="497">
                  <c:v>5.14</c:v>
                </c:pt>
                <c:pt idx="498">
                  <c:v>5.2</c:v>
                </c:pt>
                <c:pt idx="499">
                  <c:v>5.25</c:v>
                </c:pt>
                <c:pt idx="500">
                  <c:v>5.22</c:v>
                </c:pt>
                <c:pt idx="501">
                  <c:v>5.29</c:v>
                </c:pt>
                <c:pt idx="502">
                  <c:v>5.12</c:v>
                </c:pt>
                <c:pt idx="503">
                  <c:v>5.14</c:v>
                </c:pt>
                <c:pt idx="504">
                  <c:v>5.08</c:v>
                </c:pt>
                <c:pt idx="505">
                  <c:v>5.07</c:v>
                </c:pt>
                <c:pt idx="506">
                  <c:v>5.04</c:v>
                </c:pt>
                <c:pt idx="507">
                  <c:v>5.04</c:v>
                </c:pt>
                <c:pt idx="508">
                  <c:v>4.9400000000000004</c:v>
                </c:pt>
                <c:pt idx="509">
                  <c:v>4.87</c:v>
                </c:pt>
                <c:pt idx="510">
                  <c:v>4.92</c:v>
                </c:pt>
                <c:pt idx="511">
                  <c:v>5</c:v>
                </c:pt>
                <c:pt idx="512">
                  <c:v>5.03</c:v>
                </c:pt>
                <c:pt idx="513">
                  <c:v>4.9800000000000004</c:v>
                </c:pt>
                <c:pt idx="514">
                  <c:v>4.91</c:v>
                </c:pt>
                <c:pt idx="515">
                  <c:v>4.83</c:v>
                </c:pt>
                <c:pt idx="516">
                  <c:v>4.78</c:v>
                </c:pt>
                <c:pt idx="517">
                  <c:v>4.71</c:v>
                </c:pt>
                <c:pt idx="518">
                  <c:v>4.8099999999999996</c:v>
                </c:pt>
                <c:pt idx="519">
                  <c:v>4.9400000000000004</c:v>
                </c:pt>
                <c:pt idx="520">
                  <c:v>5.05</c:v>
                </c:pt>
                <c:pt idx="521">
                  <c:v>5.14</c:v>
                </c:pt>
                <c:pt idx="522">
                  <c:v>5.09</c:v>
                </c:pt>
                <c:pt idx="523">
                  <c:v>5.0599999999999996</c:v>
                </c:pt>
                <c:pt idx="524">
                  <c:v>4.99</c:v>
                </c:pt>
                <c:pt idx="525">
                  <c:v>4.9800000000000004</c:v>
                </c:pt>
                <c:pt idx="526">
                  <c:v>5.01</c:v>
                </c:pt>
                <c:pt idx="527">
                  <c:v>4.97</c:v>
                </c:pt>
                <c:pt idx="528">
                  <c:v>4.93</c:v>
                </c:pt>
                <c:pt idx="529">
                  <c:v>5.05</c:v>
                </c:pt>
                <c:pt idx="530">
                  <c:v>4.97</c:v>
                </c:pt>
                <c:pt idx="531">
                  <c:v>4.95</c:v>
                </c:pt>
                <c:pt idx="532">
                  <c:v>4.96</c:v>
                </c:pt>
                <c:pt idx="533">
                  <c:v>4.99</c:v>
                </c:pt>
                <c:pt idx="534">
                  <c:v>5.08</c:v>
                </c:pt>
                <c:pt idx="535">
                  <c:v>5.21</c:v>
                </c:pt>
                <c:pt idx="536">
                  <c:v>5.07</c:v>
                </c:pt>
                <c:pt idx="537">
                  <c:v>5.07</c:v>
                </c:pt>
                <c:pt idx="538">
                  <c:v>5.0599999999999996</c:v>
                </c:pt>
                <c:pt idx="539">
                  <c:v>5</c:v>
                </c:pt>
                <c:pt idx="540">
                  <c:v>4.93</c:v>
                </c:pt>
                <c:pt idx="541">
                  <c:v>4.84</c:v>
                </c:pt>
                <c:pt idx="542">
                  <c:v>4.78</c:v>
                </c:pt>
                <c:pt idx="543">
                  <c:v>4.79</c:v>
                </c:pt>
                <c:pt idx="544">
                  <c:v>4.72</c:v>
                </c:pt>
                <c:pt idx="545">
                  <c:v>4.75</c:v>
                </c:pt>
                <c:pt idx="546">
                  <c:v>4.6900000000000004</c:v>
                </c:pt>
                <c:pt idx="547">
                  <c:v>4.58</c:v>
                </c:pt>
                <c:pt idx="548">
                  <c:v>4.57</c:v>
                </c:pt>
                <c:pt idx="549">
                  <c:v>4.57</c:v>
                </c:pt>
                <c:pt idx="550">
                  <c:v>4.5599999999999996</c:v>
                </c:pt>
                <c:pt idx="551">
                  <c:v>4.54</c:v>
                </c:pt>
                <c:pt idx="552">
                  <c:v>4.49</c:v>
                </c:pt>
                <c:pt idx="553">
                  <c:v>4.4400000000000004</c:v>
                </c:pt>
                <c:pt idx="554">
                  <c:v>4.42</c:v>
                </c:pt>
                <c:pt idx="555">
                  <c:v>4.3600000000000003</c:v>
                </c:pt>
                <c:pt idx="556">
                  <c:v>4.32</c:v>
                </c:pt>
                <c:pt idx="557">
                  <c:v>4.3499999999999996</c:v>
                </c:pt>
                <c:pt idx="558">
                  <c:v>4.37</c:v>
                </c:pt>
                <c:pt idx="559">
                  <c:v>4.37</c:v>
                </c:pt>
                <c:pt idx="560">
                  <c:v>4.32</c:v>
                </c:pt>
                <c:pt idx="561">
                  <c:v>4.2699999999999996</c:v>
                </c:pt>
                <c:pt idx="562">
                  <c:v>4.1900000000000004</c:v>
                </c:pt>
                <c:pt idx="563">
                  <c:v>4.21</c:v>
                </c:pt>
                <c:pt idx="564">
                  <c:v>4.2300000000000004</c:v>
                </c:pt>
                <c:pt idx="565">
                  <c:v>4.24</c:v>
                </c:pt>
                <c:pt idx="566">
                  <c:v>4.17</c:v>
                </c:pt>
                <c:pt idx="567">
                  <c:v>4.3899999999999997</c:v>
                </c:pt>
                <c:pt idx="568">
                  <c:v>4.4000000000000004</c:v>
                </c:pt>
                <c:pt idx="569">
                  <c:v>4.46</c:v>
                </c:pt>
                <c:pt idx="570">
                  <c:v>4.6100000000000003</c:v>
                </c:pt>
                <c:pt idx="571">
                  <c:v>4.83</c:v>
                </c:pt>
                <c:pt idx="572">
                  <c:v>4.8099999999999996</c:v>
                </c:pt>
                <c:pt idx="573">
                  <c:v>4.8600000000000003</c:v>
                </c:pt>
                <c:pt idx="574">
                  <c:v>4.7699999999999996</c:v>
                </c:pt>
                <c:pt idx="575">
                  <c:v>4.71</c:v>
                </c:pt>
                <c:pt idx="576">
                  <c:v>4.74</c:v>
                </c:pt>
                <c:pt idx="577">
                  <c:v>4.8</c:v>
                </c:pt>
                <c:pt idx="578">
                  <c:v>4.8099999999999996</c:v>
                </c:pt>
                <c:pt idx="579">
                  <c:v>5.05</c:v>
                </c:pt>
                <c:pt idx="580">
                  <c:v>5</c:v>
                </c:pt>
                <c:pt idx="581">
                  <c:v>4.95</c:v>
                </c:pt>
                <c:pt idx="582">
                  <c:v>4.87</c:v>
                </c:pt>
                <c:pt idx="583">
                  <c:v>4.88</c:v>
                </c:pt>
                <c:pt idx="584">
                  <c:v>4.76</c:v>
                </c:pt>
                <c:pt idx="585">
                  <c:v>4.8099999999999996</c:v>
                </c:pt>
                <c:pt idx="586">
                  <c:v>4.8600000000000003</c:v>
                </c:pt>
                <c:pt idx="587">
                  <c:v>4.87</c:v>
                </c:pt>
                <c:pt idx="588">
                  <c:v>4.91</c:v>
                </c:pt>
                <c:pt idx="589">
                  <c:v>4.8</c:v>
                </c:pt>
                <c:pt idx="590">
                  <c:v>4.78</c:v>
                </c:pt>
                <c:pt idx="591">
                  <c:v>4.71</c:v>
                </c:pt>
                <c:pt idx="592">
                  <c:v>4.63</c:v>
                </c:pt>
                <c:pt idx="593">
                  <c:v>4.6100000000000003</c:v>
                </c:pt>
                <c:pt idx="594">
                  <c:v>4.5999999999999996</c:v>
                </c:pt>
                <c:pt idx="595">
                  <c:v>4.55</c:v>
                </c:pt>
                <c:pt idx="596">
                  <c:v>4.49</c:v>
                </c:pt>
                <c:pt idx="597">
                  <c:v>4.5</c:v>
                </c:pt>
                <c:pt idx="598">
                  <c:v>4.5</c:v>
                </c:pt>
                <c:pt idx="599">
                  <c:v>4.51</c:v>
                </c:pt>
                <c:pt idx="600">
                  <c:v>4.5999999999999996</c:v>
                </c:pt>
                <c:pt idx="601">
                  <c:v>4.51</c:v>
                </c:pt>
                <c:pt idx="602">
                  <c:v>4.5199999999999996</c:v>
                </c:pt>
                <c:pt idx="603">
                  <c:v>4.55</c:v>
                </c:pt>
                <c:pt idx="604">
                  <c:v>4.3899999999999997</c:v>
                </c:pt>
                <c:pt idx="605">
                  <c:v>4.32</c:v>
                </c:pt>
                <c:pt idx="606">
                  <c:v>4.1500000000000004</c:v>
                </c:pt>
                <c:pt idx="607">
                  <c:v>4.22</c:v>
                </c:pt>
                <c:pt idx="608">
                  <c:v>4.22</c:v>
                </c:pt>
                <c:pt idx="609">
                  <c:v>4.12</c:v>
                </c:pt>
                <c:pt idx="610">
                  <c:v>4.09</c:v>
                </c:pt>
                <c:pt idx="611">
                  <c:v>4.09</c:v>
                </c:pt>
                <c:pt idx="612">
                  <c:v>4.01</c:v>
                </c:pt>
                <c:pt idx="613">
                  <c:v>3.94</c:v>
                </c:pt>
                <c:pt idx="614">
                  <c:v>4.12</c:v>
                </c:pt>
                <c:pt idx="615">
                  <c:v>4.1100000000000003</c:v>
                </c:pt>
                <c:pt idx="616">
                  <c:v>4.0999999999999996</c:v>
                </c:pt>
                <c:pt idx="617">
                  <c:v>4</c:v>
                </c:pt>
                <c:pt idx="618">
                  <c:v>3.99</c:v>
                </c:pt>
                <c:pt idx="619">
                  <c:v>4</c:v>
                </c:pt>
                <c:pt idx="620">
                  <c:v>3.98</c:v>
                </c:pt>
                <c:pt idx="621">
                  <c:v>4</c:v>
                </c:pt>
                <c:pt idx="622">
                  <c:v>3.99</c:v>
                </c:pt>
                <c:pt idx="623">
                  <c:v>3.94</c:v>
                </c:pt>
                <c:pt idx="624">
                  <c:v>3.91</c:v>
                </c:pt>
                <c:pt idx="625">
                  <c:v>3.95</c:v>
                </c:pt>
                <c:pt idx="626">
                  <c:v>3.91</c:v>
                </c:pt>
                <c:pt idx="627">
                  <c:v>3.89</c:v>
                </c:pt>
                <c:pt idx="628">
                  <c:v>3.88</c:v>
                </c:pt>
                <c:pt idx="629">
                  <c:v>3.98</c:v>
                </c:pt>
                <c:pt idx="630">
                  <c:v>3.87</c:v>
                </c:pt>
                <c:pt idx="631">
                  <c:v>3.87</c:v>
                </c:pt>
                <c:pt idx="632">
                  <c:v>3.87</c:v>
                </c:pt>
                <c:pt idx="633">
                  <c:v>3.95</c:v>
                </c:pt>
                <c:pt idx="634">
                  <c:v>3.9</c:v>
                </c:pt>
                <c:pt idx="635">
                  <c:v>3.88</c:v>
                </c:pt>
                <c:pt idx="636">
                  <c:v>3.92</c:v>
                </c:pt>
                <c:pt idx="637">
                  <c:v>4.08</c:v>
                </c:pt>
                <c:pt idx="638">
                  <c:v>3.99</c:v>
                </c:pt>
                <c:pt idx="639">
                  <c:v>3.98</c:v>
                </c:pt>
                <c:pt idx="640">
                  <c:v>3.88</c:v>
                </c:pt>
                <c:pt idx="641">
                  <c:v>3.9</c:v>
                </c:pt>
                <c:pt idx="642">
                  <c:v>3.88</c:v>
                </c:pt>
                <c:pt idx="643">
                  <c:v>3.84</c:v>
                </c:pt>
                <c:pt idx="644">
                  <c:v>3.83</c:v>
                </c:pt>
                <c:pt idx="645">
                  <c:v>3.79</c:v>
                </c:pt>
                <c:pt idx="646">
                  <c:v>3.78</c:v>
                </c:pt>
                <c:pt idx="647">
                  <c:v>3.75</c:v>
                </c:pt>
                <c:pt idx="648">
                  <c:v>3.67</c:v>
                </c:pt>
                <c:pt idx="649">
                  <c:v>3.71</c:v>
                </c:pt>
                <c:pt idx="650">
                  <c:v>3.66</c:v>
                </c:pt>
                <c:pt idx="651">
                  <c:v>3.66</c:v>
                </c:pt>
                <c:pt idx="652">
                  <c:v>3.62</c:v>
                </c:pt>
                <c:pt idx="653">
                  <c:v>3.56</c:v>
                </c:pt>
                <c:pt idx="654">
                  <c:v>3.53</c:v>
                </c:pt>
                <c:pt idx="655">
                  <c:v>3.49</c:v>
                </c:pt>
                <c:pt idx="656">
                  <c:v>3.55</c:v>
                </c:pt>
                <c:pt idx="657">
                  <c:v>3.59</c:v>
                </c:pt>
                <c:pt idx="658">
                  <c:v>3.62</c:v>
                </c:pt>
                <c:pt idx="659">
                  <c:v>3.66</c:v>
                </c:pt>
                <c:pt idx="660">
                  <c:v>3.59</c:v>
                </c:pt>
                <c:pt idx="661">
                  <c:v>3.55</c:v>
                </c:pt>
                <c:pt idx="662">
                  <c:v>3.55</c:v>
                </c:pt>
                <c:pt idx="663">
                  <c:v>3.49</c:v>
                </c:pt>
                <c:pt idx="664">
                  <c:v>3.4</c:v>
                </c:pt>
                <c:pt idx="665">
                  <c:v>3.36</c:v>
                </c:pt>
                <c:pt idx="666">
                  <c:v>3.39</c:v>
                </c:pt>
                <c:pt idx="667">
                  <c:v>3.37</c:v>
                </c:pt>
                <c:pt idx="668">
                  <c:v>3.41</c:v>
                </c:pt>
                <c:pt idx="669">
                  <c:v>3.39</c:v>
                </c:pt>
                <c:pt idx="670">
                  <c:v>3.4</c:v>
                </c:pt>
                <c:pt idx="671">
                  <c:v>3.34</c:v>
                </c:pt>
                <c:pt idx="672">
                  <c:v>3.31</c:v>
                </c:pt>
                <c:pt idx="673">
                  <c:v>3.32</c:v>
                </c:pt>
                <c:pt idx="674">
                  <c:v>3.34</c:v>
                </c:pt>
                <c:pt idx="675">
                  <c:v>3.32</c:v>
                </c:pt>
                <c:pt idx="676">
                  <c:v>3.37</c:v>
                </c:pt>
                <c:pt idx="677">
                  <c:v>3.35</c:v>
                </c:pt>
                <c:pt idx="678">
                  <c:v>3.34</c:v>
                </c:pt>
                <c:pt idx="679">
                  <c:v>3.4</c:v>
                </c:pt>
                <c:pt idx="680">
                  <c:v>3.38</c:v>
                </c:pt>
                <c:pt idx="681">
                  <c:v>3.42</c:v>
                </c:pt>
                <c:pt idx="682">
                  <c:v>3.53</c:v>
                </c:pt>
                <c:pt idx="683">
                  <c:v>3.53</c:v>
                </c:pt>
                <c:pt idx="684">
                  <c:v>3.53</c:v>
                </c:pt>
                <c:pt idx="685">
                  <c:v>3.56</c:v>
                </c:pt>
                <c:pt idx="686">
                  <c:v>3.51</c:v>
                </c:pt>
                <c:pt idx="687">
                  <c:v>3.52</c:v>
                </c:pt>
                <c:pt idx="688">
                  <c:v>3.63</c:v>
                </c:pt>
                <c:pt idx="689">
                  <c:v>3.54</c:v>
                </c:pt>
                <c:pt idx="690">
                  <c:v>3.57</c:v>
                </c:pt>
                <c:pt idx="691">
                  <c:v>3.54</c:v>
                </c:pt>
                <c:pt idx="692">
                  <c:v>3.43</c:v>
                </c:pt>
                <c:pt idx="693">
                  <c:v>3.41</c:v>
                </c:pt>
                <c:pt idx="694">
                  <c:v>3.4</c:v>
                </c:pt>
                <c:pt idx="695">
                  <c:v>3.35</c:v>
                </c:pt>
                <c:pt idx="696">
                  <c:v>3.42</c:v>
                </c:pt>
                <c:pt idx="697">
                  <c:v>3.51</c:v>
                </c:pt>
                <c:pt idx="698">
                  <c:v>3.59</c:v>
                </c:pt>
                <c:pt idx="699">
                  <c:v>3.81</c:v>
                </c:pt>
                <c:pt idx="700">
                  <c:v>3.91</c:v>
                </c:pt>
                <c:pt idx="701">
                  <c:v>3.98</c:v>
                </c:pt>
                <c:pt idx="702">
                  <c:v>3.93</c:v>
                </c:pt>
                <c:pt idx="703">
                  <c:v>4.46</c:v>
                </c:pt>
                <c:pt idx="704">
                  <c:v>4.29</c:v>
                </c:pt>
                <c:pt idx="705">
                  <c:v>4.51</c:v>
                </c:pt>
                <c:pt idx="706">
                  <c:v>4.37</c:v>
                </c:pt>
                <c:pt idx="707">
                  <c:v>4.3099999999999996</c:v>
                </c:pt>
                <c:pt idx="708">
                  <c:v>4.3899999999999997</c:v>
                </c:pt>
                <c:pt idx="709">
                  <c:v>4.4000000000000004</c:v>
                </c:pt>
                <c:pt idx="710">
                  <c:v>4.4000000000000004</c:v>
                </c:pt>
                <c:pt idx="711">
                  <c:v>4.58</c:v>
                </c:pt>
                <c:pt idx="712">
                  <c:v>4.51</c:v>
                </c:pt>
                <c:pt idx="713">
                  <c:v>4.57</c:v>
                </c:pt>
                <c:pt idx="714">
                  <c:v>4.57</c:v>
                </c:pt>
                <c:pt idx="715">
                  <c:v>4.5</c:v>
                </c:pt>
                <c:pt idx="716">
                  <c:v>4.32</c:v>
                </c:pt>
                <c:pt idx="717">
                  <c:v>4.22</c:v>
                </c:pt>
                <c:pt idx="718">
                  <c:v>4.2300000000000004</c:v>
                </c:pt>
                <c:pt idx="719">
                  <c:v>4.28</c:v>
                </c:pt>
                <c:pt idx="720">
                  <c:v>4.13</c:v>
                </c:pt>
                <c:pt idx="721">
                  <c:v>4.0999999999999996</c:v>
                </c:pt>
                <c:pt idx="722">
                  <c:v>4.16</c:v>
                </c:pt>
                <c:pt idx="723">
                  <c:v>4.3499999999999996</c:v>
                </c:pt>
                <c:pt idx="724">
                  <c:v>4.22</c:v>
                </c:pt>
                <c:pt idx="725">
                  <c:v>4.29</c:v>
                </c:pt>
                <c:pt idx="726">
                  <c:v>4.46</c:v>
                </c:pt>
                <c:pt idx="727">
                  <c:v>4.42</c:v>
                </c:pt>
                <c:pt idx="728">
                  <c:v>4.47</c:v>
                </c:pt>
                <c:pt idx="729">
                  <c:v>4.4800000000000004</c:v>
                </c:pt>
                <c:pt idx="730">
                  <c:v>4.53</c:v>
                </c:pt>
                <c:pt idx="731">
                  <c:v>4.51</c:v>
                </c:pt>
                <c:pt idx="732">
                  <c:v>4.41</c:v>
                </c:pt>
                <c:pt idx="733">
                  <c:v>4.3899999999999997</c:v>
                </c:pt>
                <c:pt idx="734">
                  <c:v>4.32</c:v>
                </c:pt>
                <c:pt idx="735">
                  <c:v>4.2300000000000004</c:v>
                </c:pt>
                <c:pt idx="736">
                  <c:v>4.28</c:v>
                </c:pt>
                <c:pt idx="737">
                  <c:v>4.33</c:v>
                </c:pt>
                <c:pt idx="738">
                  <c:v>4.37</c:v>
                </c:pt>
                <c:pt idx="739">
                  <c:v>4.28</c:v>
                </c:pt>
                <c:pt idx="740">
                  <c:v>4.37</c:v>
                </c:pt>
                <c:pt idx="741">
                  <c:v>4.32</c:v>
                </c:pt>
                <c:pt idx="742">
                  <c:v>4.4000000000000004</c:v>
                </c:pt>
                <c:pt idx="743">
                  <c:v>4.41</c:v>
                </c:pt>
                <c:pt idx="744">
                  <c:v>4.34</c:v>
                </c:pt>
                <c:pt idx="745">
                  <c:v>4.2699999999999996</c:v>
                </c:pt>
                <c:pt idx="746">
                  <c:v>4.33</c:v>
                </c:pt>
                <c:pt idx="747">
                  <c:v>4.29</c:v>
                </c:pt>
                <c:pt idx="748">
                  <c:v>4.21</c:v>
                </c:pt>
                <c:pt idx="749">
                  <c:v>4.2</c:v>
                </c:pt>
                <c:pt idx="750">
                  <c:v>4.1399999999999997</c:v>
                </c:pt>
                <c:pt idx="751">
                  <c:v>4.12</c:v>
                </c:pt>
                <c:pt idx="752">
                  <c:v>4.1399999999999997</c:v>
                </c:pt>
                <c:pt idx="753">
                  <c:v>4.2</c:v>
                </c:pt>
                <c:pt idx="754">
                  <c:v>4.17</c:v>
                </c:pt>
                <c:pt idx="755">
                  <c:v>4.1399999999999997</c:v>
                </c:pt>
                <c:pt idx="756">
                  <c:v>4.12</c:v>
                </c:pt>
                <c:pt idx="757">
                  <c:v>4.1500000000000004</c:v>
                </c:pt>
                <c:pt idx="758">
                  <c:v>4.13</c:v>
                </c:pt>
                <c:pt idx="759">
                  <c:v>4.13</c:v>
                </c:pt>
                <c:pt idx="760">
                  <c:v>4.12</c:v>
                </c:pt>
                <c:pt idx="761">
                  <c:v>4.1399999999999997</c:v>
                </c:pt>
                <c:pt idx="762">
                  <c:v>4.12</c:v>
                </c:pt>
                <c:pt idx="763">
                  <c:v>4.0999999999999996</c:v>
                </c:pt>
                <c:pt idx="764">
                  <c:v>4.0999999999999996</c:v>
                </c:pt>
                <c:pt idx="765">
                  <c:v>4.0999999999999996</c:v>
                </c:pt>
                <c:pt idx="766">
                  <c:v>4.12</c:v>
                </c:pt>
                <c:pt idx="767">
                  <c:v>4.2300000000000004</c:v>
                </c:pt>
                <c:pt idx="768">
                  <c:v>4.2</c:v>
                </c:pt>
                <c:pt idx="769">
                  <c:v>4.1900000000000004</c:v>
                </c:pt>
                <c:pt idx="770">
                  <c:v>4.12</c:v>
                </c:pt>
                <c:pt idx="771">
                  <c:v>3.97</c:v>
                </c:pt>
                <c:pt idx="772">
                  <c:v>3.92</c:v>
                </c:pt>
                <c:pt idx="773">
                  <c:v>3.98</c:v>
                </c:pt>
                <c:pt idx="774">
                  <c:v>4.0199999999999996</c:v>
                </c:pt>
                <c:pt idx="775">
                  <c:v>4.01</c:v>
                </c:pt>
                <c:pt idx="776">
                  <c:v>3.99</c:v>
                </c:pt>
                <c:pt idx="777">
                  <c:v>3.97</c:v>
                </c:pt>
                <c:pt idx="778">
                  <c:v>3.89</c:v>
                </c:pt>
                <c:pt idx="779">
                  <c:v>3.93</c:v>
                </c:pt>
                <c:pt idx="780">
                  <c:v>3.8</c:v>
                </c:pt>
                <c:pt idx="781">
                  <c:v>3.83</c:v>
                </c:pt>
                <c:pt idx="782">
                  <c:v>3.87</c:v>
                </c:pt>
                <c:pt idx="783">
                  <c:v>3.73</c:v>
                </c:pt>
                <c:pt idx="784">
                  <c:v>3.66</c:v>
                </c:pt>
                <c:pt idx="785">
                  <c:v>3.63</c:v>
                </c:pt>
                <c:pt idx="786">
                  <c:v>3.66</c:v>
                </c:pt>
                <c:pt idx="787">
                  <c:v>3.59</c:v>
                </c:pt>
                <c:pt idx="788">
                  <c:v>3.69</c:v>
                </c:pt>
                <c:pt idx="789">
                  <c:v>3.76</c:v>
                </c:pt>
                <c:pt idx="790">
                  <c:v>3.8</c:v>
                </c:pt>
                <c:pt idx="791">
                  <c:v>3.75</c:v>
                </c:pt>
                <c:pt idx="792">
                  <c:v>3.86</c:v>
                </c:pt>
                <c:pt idx="793">
                  <c:v>3.78</c:v>
                </c:pt>
                <c:pt idx="794">
                  <c:v>3.69</c:v>
                </c:pt>
                <c:pt idx="795">
                  <c:v>3.7</c:v>
                </c:pt>
                <c:pt idx="796">
                  <c:v>3.66</c:v>
                </c:pt>
                <c:pt idx="797">
                  <c:v>3.67</c:v>
                </c:pt>
                <c:pt idx="798">
                  <c:v>3.65</c:v>
                </c:pt>
                <c:pt idx="799">
                  <c:v>3.68</c:v>
                </c:pt>
                <c:pt idx="800">
                  <c:v>3.8</c:v>
                </c:pt>
                <c:pt idx="801">
                  <c:v>3.85</c:v>
                </c:pt>
                <c:pt idx="802">
                  <c:v>3.84</c:v>
                </c:pt>
                <c:pt idx="803">
                  <c:v>3.87</c:v>
                </c:pt>
                <c:pt idx="804">
                  <c:v>3.87</c:v>
                </c:pt>
                <c:pt idx="805">
                  <c:v>4.04</c:v>
                </c:pt>
                <c:pt idx="806">
                  <c:v>4</c:v>
                </c:pt>
                <c:pt idx="807">
                  <c:v>4.0199999999999996</c:v>
                </c:pt>
                <c:pt idx="808">
                  <c:v>4.08</c:v>
                </c:pt>
                <c:pt idx="809">
                  <c:v>4.04</c:v>
                </c:pt>
                <c:pt idx="810">
                  <c:v>4.09</c:v>
                </c:pt>
                <c:pt idx="811">
                  <c:v>4.04</c:v>
                </c:pt>
                <c:pt idx="812">
                  <c:v>3.98</c:v>
                </c:pt>
                <c:pt idx="813">
                  <c:v>3.91</c:v>
                </c:pt>
                <c:pt idx="814">
                  <c:v>3.94</c:v>
                </c:pt>
                <c:pt idx="815">
                  <c:v>3.93</c:v>
                </c:pt>
                <c:pt idx="816">
                  <c:v>3.84</c:v>
                </c:pt>
                <c:pt idx="817">
                  <c:v>3.89</c:v>
                </c:pt>
                <c:pt idx="818">
                  <c:v>3.9</c:v>
                </c:pt>
                <c:pt idx="819">
                  <c:v>3.91</c:v>
                </c:pt>
                <c:pt idx="820">
                  <c:v>3.86</c:v>
                </c:pt>
                <c:pt idx="821">
                  <c:v>3.85</c:v>
                </c:pt>
                <c:pt idx="822">
                  <c:v>3.76</c:v>
                </c:pt>
                <c:pt idx="823">
                  <c:v>3.82</c:v>
                </c:pt>
                <c:pt idx="824">
                  <c:v>3.79</c:v>
                </c:pt>
                <c:pt idx="825">
                  <c:v>3.76</c:v>
                </c:pt>
                <c:pt idx="826">
                  <c:v>3.87</c:v>
                </c:pt>
                <c:pt idx="827">
                  <c:v>3.98</c:v>
                </c:pt>
                <c:pt idx="828">
                  <c:v>3.97</c:v>
                </c:pt>
                <c:pt idx="829">
                  <c:v>3.95</c:v>
                </c:pt>
                <c:pt idx="830">
                  <c:v>3.93</c:v>
                </c:pt>
                <c:pt idx="831">
                  <c:v>3.95</c:v>
                </c:pt>
                <c:pt idx="832">
                  <c:v>3.97</c:v>
                </c:pt>
                <c:pt idx="833">
                  <c:v>3.96</c:v>
                </c:pt>
                <c:pt idx="834">
                  <c:v>4.01</c:v>
                </c:pt>
                <c:pt idx="835">
                  <c:v>3.97</c:v>
                </c:pt>
                <c:pt idx="836">
                  <c:v>3.92</c:v>
                </c:pt>
                <c:pt idx="837">
                  <c:v>3.81</c:v>
                </c:pt>
                <c:pt idx="838">
                  <c:v>3.79</c:v>
                </c:pt>
                <c:pt idx="839">
                  <c:v>3.72</c:v>
                </c:pt>
                <c:pt idx="840">
                  <c:v>3.65</c:v>
                </c:pt>
                <c:pt idx="841">
                  <c:v>3.65</c:v>
                </c:pt>
                <c:pt idx="842">
                  <c:v>3.62</c:v>
                </c:pt>
                <c:pt idx="843">
                  <c:v>3.64</c:v>
                </c:pt>
                <c:pt idx="844">
                  <c:v>3.68</c:v>
                </c:pt>
                <c:pt idx="845">
                  <c:v>3.73</c:v>
                </c:pt>
                <c:pt idx="846">
                  <c:v>3.71</c:v>
                </c:pt>
                <c:pt idx="847">
                  <c:v>3.71</c:v>
                </c:pt>
                <c:pt idx="848">
                  <c:v>3.59</c:v>
                </c:pt>
                <c:pt idx="849">
                  <c:v>3.58</c:v>
                </c:pt>
                <c:pt idx="850">
                  <c:v>3.59</c:v>
                </c:pt>
                <c:pt idx="851">
                  <c:v>3.66</c:v>
                </c:pt>
                <c:pt idx="852">
                  <c:v>3.61</c:v>
                </c:pt>
                <c:pt idx="853">
                  <c:v>3.57</c:v>
                </c:pt>
                <c:pt idx="854">
                  <c:v>3.58</c:v>
                </c:pt>
                <c:pt idx="855">
                  <c:v>3.64</c:v>
                </c:pt>
                <c:pt idx="856">
                  <c:v>3.66</c:v>
                </c:pt>
                <c:pt idx="857">
                  <c:v>3.6</c:v>
                </c:pt>
                <c:pt idx="858">
                  <c:v>3.54</c:v>
                </c:pt>
                <c:pt idx="859">
                  <c:v>3.56</c:v>
                </c:pt>
                <c:pt idx="860">
                  <c:v>3.48</c:v>
                </c:pt>
                <c:pt idx="861">
                  <c:v>3.41</c:v>
                </c:pt>
                <c:pt idx="862">
                  <c:v>3.42</c:v>
                </c:pt>
                <c:pt idx="863">
                  <c:v>3.45</c:v>
                </c:pt>
                <c:pt idx="864">
                  <c:v>3.48</c:v>
                </c:pt>
                <c:pt idx="865">
                  <c:v>3.43</c:v>
                </c:pt>
                <c:pt idx="866">
                  <c:v>3.45</c:v>
                </c:pt>
                <c:pt idx="867">
                  <c:v>3.43</c:v>
                </c:pt>
                <c:pt idx="868">
                  <c:v>3.43</c:v>
                </c:pt>
                <c:pt idx="869">
                  <c:v>3.46</c:v>
                </c:pt>
                <c:pt idx="870">
                  <c:v>3.44</c:v>
                </c:pt>
                <c:pt idx="871">
                  <c:v>3.5</c:v>
                </c:pt>
                <c:pt idx="872">
                  <c:v>3.48</c:v>
                </c:pt>
                <c:pt idx="873">
                  <c:v>3.42</c:v>
                </c:pt>
                <c:pt idx="874">
                  <c:v>3.42</c:v>
                </c:pt>
                <c:pt idx="875">
                  <c:v>3.47</c:v>
                </c:pt>
                <c:pt idx="876">
                  <c:v>3.52</c:v>
                </c:pt>
                <c:pt idx="877">
                  <c:v>3.47</c:v>
                </c:pt>
                <c:pt idx="878">
                  <c:v>3.54</c:v>
                </c:pt>
                <c:pt idx="879">
                  <c:v>3.57</c:v>
                </c:pt>
                <c:pt idx="880">
                  <c:v>3.94</c:v>
                </c:pt>
                <c:pt idx="881">
                  <c:v>4.03</c:v>
                </c:pt>
                <c:pt idx="882">
                  <c:v>4.08</c:v>
                </c:pt>
                <c:pt idx="883">
                  <c:v>4.13</c:v>
                </c:pt>
                <c:pt idx="884">
                  <c:v>4.16</c:v>
                </c:pt>
                <c:pt idx="885">
                  <c:v>4.3</c:v>
                </c:pt>
                <c:pt idx="886">
                  <c:v>4.32</c:v>
                </c:pt>
                <c:pt idx="887">
                  <c:v>4.2</c:v>
                </c:pt>
                <c:pt idx="888">
                  <c:v>4.12</c:v>
                </c:pt>
                <c:pt idx="889">
                  <c:v>4.09</c:v>
                </c:pt>
                <c:pt idx="890">
                  <c:v>4.1900000000000004</c:v>
                </c:pt>
                <c:pt idx="891">
                  <c:v>4.1900000000000004</c:v>
                </c:pt>
                <c:pt idx="892">
                  <c:v>4.17</c:v>
                </c:pt>
                <c:pt idx="893">
                  <c:v>4.1500000000000004</c:v>
                </c:pt>
                <c:pt idx="894">
                  <c:v>4.16</c:v>
                </c:pt>
                <c:pt idx="895">
                  <c:v>4.0999999999999996</c:v>
                </c:pt>
                <c:pt idx="896">
                  <c:v>4.21</c:v>
                </c:pt>
                <c:pt idx="897">
                  <c:v>4.3</c:v>
                </c:pt>
                <c:pt idx="898">
                  <c:v>4.2300000000000004</c:v>
                </c:pt>
                <c:pt idx="899">
                  <c:v>4.1399999999999997</c:v>
                </c:pt>
                <c:pt idx="900">
                  <c:v>4.0999999999999996</c:v>
                </c:pt>
                <c:pt idx="901">
                  <c:v>4.08</c:v>
                </c:pt>
                <c:pt idx="902">
                  <c:v>3.97</c:v>
                </c:pt>
                <c:pt idx="903">
                  <c:v>4.03</c:v>
                </c:pt>
                <c:pt idx="904">
                  <c:v>4.0199999999999996</c:v>
                </c:pt>
                <c:pt idx="905">
                  <c:v>4.05</c:v>
                </c:pt>
                <c:pt idx="906">
                  <c:v>4.0199999999999996</c:v>
                </c:pt>
                <c:pt idx="907">
                  <c:v>3.95</c:v>
                </c:pt>
                <c:pt idx="908">
                  <c:v>3.94</c:v>
                </c:pt>
                <c:pt idx="909">
                  <c:v>3.89</c:v>
                </c:pt>
                <c:pt idx="910">
                  <c:v>3.91</c:v>
                </c:pt>
                <c:pt idx="911">
                  <c:v>3.9</c:v>
                </c:pt>
                <c:pt idx="912">
                  <c:v>3.88</c:v>
                </c:pt>
                <c:pt idx="913">
                  <c:v>3.96</c:v>
                </c:pt>
                <c:pt idx="914">
                  <c:v>4.03</c:v>
                </c:pt>
                <c:pt idx="915">
                  <c:v>3.96</c:v>
                </c:pt>
                <c:pt idx="916">
                  <c:v>3.92</c:v>
                </c:pt>
                <c:pt idx="917">
                  <c:v>3.93</c:v>
                </c:pt>
                <c:pt idx="918">
                  <c:v>3.9</c:v>
                </c:pt>
                <c:pt idx="919">
                  <c:v>3.89</c:v>
                </c:pt>
                <c:pt idx="920">
                  <c:v>3.86</c:v>
                </c:pt>
                <c:pt idx="921">
                  <c:v>3.82</c:v>
                </c:pt>
                <c:pt idx="922">
                  <c:v>3.78</c:v>
                </c:pt>
                <c:pt idx="923">
                  <c:v>3.78</c:v>
                </c:pt>
                <c:pt idx="924">
                  <c:v>3.83</c:v>
                </c:pt>
                <c:pt idx="925">
                  <c:v>3.83</c:v>
                </c:pt>
                <c:pt idx="926">
                  <c:v>3.85</c:v>
                </c:pt>
                <c:pt idx="927">
                  <c:v>3.91</c:v>
                </c:pt>
                <c:pt idx="928">
                  <c:v>3.88</c:v>
                </c:pt>
                <c:pt idx="929">
                  <c:v>3.94</c:v>
                </c:pt>
                <c:pt idx="930">
                  <c:v>3.94</c:v>
                </c:pt>
                <c:pt idx="931">
                  <c:v>3.9</c:v>
                </c:pt>
                <c:pt idx="932">
                  <c:v>3.95</c:v>
                </c:pt>
                <c:pt idx="933">
                  <c:v>3.92</c:v>
                </c:pt>
                <c:pt idx="934">
                  <c:v>3.9</c:v>
                </c:pt>
                <c:pt idx="935">
                  <c:v>3.94</c:v>
                </c:pt>
                <c:pt idx="936">
                  <c:v>3.93</c:v>
                </c:pt>
                <c:pt idx="937">
                  <c:v>3.94</c:v>
                </c:pt>
                <c:pt idx="938">
                  <c:v>3.99</c:v>
                </c:pt>
                <c:pt idx="939">
                  <c:v>3.95</c:v>
                </c:pt>
                <c:pt idx="940">
                  <c:v>3.99</c:v>
                </c:pt>
                <c:pt idx="941">
                  <c:v>4.04</c:v>
                </c:pt>
                <c:pt idx="942">
                  <c:v>4.1500000000000004</c:v>
                </c:pt>
                <c:pt idx="943">
                  <c:v>4.22</c:v>
                </c:pt>
                <c:pt idx="944">
                  <c:v>4.32</c:v>
                </c:pt>
                <c:pt idx="945">
                  <c:v>4.38</c:v>
                </c:pt>
                <c:pt idx="946">
                  <c:v>4.4000000000000004</c:v>
                </c:pt>
                <c:pt idx="947">
                  <c:v>4.43</c:v>
                </c:pt>
                <c:pt idx="948">
                  <c:v>4.46</c:v>
                </c:pt>
                <c:pt idx="949">
                  <c:v>4.4400000000000004</c:v>
                </c:pt>
                <c:pt idx="950">
                  <c:v>4.45</c:v>
                </c:pt>
                <c:pt idx="951">
                  <c:v>4.4400000000000004</c:v>
                </c:pt>
                <c:pt idx="952">
                  <c:v>4.4000000000000004</c:v>
                </c:pt>
                <c:pt idx="953">
                  <c:v>4.42</c:v>
                </c:pt>
                <c:pt idx="954">
                  <c:v>4.47</c:v>
                </c:pt>
                <c:pt idx="955">
                  <c:v>4.58</c:v>
                </c:pt>
                <c:pt idx="956">
                  <c:v>4.55</c:v>
                </c:pt>
                <c:pt idx="957">
                  <c:v>4.55</c:v>
                </c:pt>
                <c:pt idx="958">
                  <c:v>4.6100000000000003</c:v>
                </c:pt>
                <c:pt idx="959">
                  <c:v>4.66</c:v>
                </c:pt>
                <c:pt idx="960">
                  <c:v>4.5599999999999996</c:v>
                </c:pt>
                <c:pt idx="961">
                  <c:v>4.54</c:v>
                </c:pt>
                <c:pt idx="962">
                  <c:v>4.62</c:v>
                </c:pt>
                <c:pt idx="963">
                  <c:v>4.57</c:v>
                </c:pt>
                <c:pt idx="964">
                  <c:v>4.55</c:v>
                </c:pt>
                <c:pt idx="965">
                  <c:v>4.5199999999999996</c:v>
                </c:pt>
                <c:pt idx="966">
                  <c:v>4.53</c:v>
                </c:pt>
                <c:pt idx="967">
                  <c:v>4.5199999999999996</c:v>
                </c:pt>
                <c:pt idx="968">
                  <c:v>4.54</c:v>
                </c:pt>
                <c:pt idx="969">
                  <c:v>4.5999999999999996</c:v>
                </c:pt>
                <c:pt idx="970">
                  <c:v>4.59</c:v>
                </c:pt>
                <c:pt idx="971">
                  <c:v>4.53</c:v>
                </c:pt>
                <c:pt idx="972">
                  <c:v>4.51</c:v>
                </c:pt>
                <c:pt idx="973">
                  <c:v>4.5199999999999996</c:v>
                </c:pt>
                <c:pt idx="974">
                  <c:v>4.54</c:v>
                </c:pt>
                <c:pt idx="975">
                  <c:v>4.5999999999999996</c:v>
                </c:pt>
                <c:pt idx="976">
                  <c:v>4.6500000000000004</c:v>
                </c:pt>
                <c:pt idx="977">
                  <c:v>4.72</c:v>
                </c:pt>
                <c:pt idx="978">
                  <c:v>4.71</c:v>
                </c:pt>
                <c:pt idx="979">
                  <c:v>4.9000000000000004</c:v>
                </c:pt>
                <c:pt idx="980">
                  <c:v>4.8499999999999996</c:v>
                </c:pt>
                <c:pt idx="981">
                  <c:v>4.8600000000000003</c:v>
                </c:pt>
                <c:pt idx="982">
                  <c:v>4.83</c:v>
                </c:pt>
                <c:pt idx="983">
                  <c:v>4.9400000000000004</c:v>
                </c:pt>
                <c:pt idx="984">
                  <c:v>4.9400000000000004</c:v>
                </c:pt>
                <c:pt idx="985">
                  <c:v>4.8099999999999996</c:v>
                </c:pt>
                <c:pt idx="986">
                  <c:v>4.8099999999999996</c:v>
                </c:pt>
                <c:pt idx="987">
                  <c:v>4.75</c:v>
                </c:pt>
                <c:pt idx="988">
                  <c:v>4.63</c:v>
                </c:pt>
                <c:pt idx="989">
                  <c:v>4.62</c:v>
                </c:pt>
                <c:pt idx="990">
                  <c:v>4.55</c:v>
                </c:pt>
                <c:pt idx="991">
                  <c:v>4.51</c:v>
                </c:pt>
                <c:pt idx="992">
                  <c:v>4.45</c:v>
                </c:pt>
                <c:pt idx="993">
                  <c:v>4.45</c:v>
                </c:pt>
                <c:pt idx="994">
                  <c:v>4.45</c:v>
                </c:pt>
                <c:pt idx="995">
                  <c:v>4.46</c:v>
                </c:pt>
                <c:pt idx="996">
                  <c:v>4.41</c:v>
                </c:pt>
                <c:pt idx="997">
                  <c:v>4.37</c:v>
                </c:pt>
                <c:pt idx="998">
                  <c:v>4.3499999999999996</c:v>
                </c:pt>
                <c:pt idx="999">
                  <c:v>4.3499999999999996</c:v>
                </c:pt>
                <c:pt idx="1000">
                  <c:v>4.41</c:v>
                </c:pt>
                <c:pt idx="1001">
                  <c:v>4.3099999999999996</c:v>
                </c:pt>
                <c:pt idx="1002">
                  <c:v>4.28</c:v>
                </c:pt>
                <c:pt idx="1003">
                  <c:v>4.0599999999999996</c:v>
                </c:pt>
                <c:pt idx="1004">
                  <c:v>4.08</c:v>
                </c:pt>
                <c:pt idx="1005">
                  <c:v>4.12</c:v>
                </c:pt>
                <c:pt idx="1006">
                  <c:v>4.17</c:v>
                </c:pt>
                <c:pt idx="1007">
                  <c:v>4.2</c:v>
                </c:pt>
                <c:pt idx="1008">
                  <c:v>4.1399999999999997</c:v>
                </c:pt>
                <c:pt idx="1009">
                  <c:v>4.0999999999999996</c:v>
                </c:pt>
                <c:pt idx="1010">
                  <c:v>4.07</c:v>
                </c:pt>
                <c:pt idx="1011">
                  <c:v>4.0599999999999996</c:v>
                </c:pt>
                <c:pt idx="1012">
                  <c:v>3.99</c:v>
                </c:pt>
                <c:pt idx="1013">
                  <c:v>3.82</c:v>
                </c:pt>
                <c:pt idx="1014">
                  <c:v>3.82</c:v>
                </c:pt>
                <c:pt idx="1015">
                  <c:v>3.84</c:v>
                </c:pt>
                <c:pt idx="1016">
                  <c:v>3.73</c:v>
                </c:pt>
                <c:pt idx="1017">
                  <c:v>3.75</c:v>
                </c:pt>
                <c:pt idx="1018">
                  <c:v>3.75</c:v>
                </c:pt>
                <c:pt idx="1019">
                  <c:v>3.81</c:v>
                </c:pt>
                <c:pt idx="1020">
                  <c:v>3.75</c:v>
                </c:pt>
                <c:pt idx="1021">
                  <c:v>3.75</c:v>
                </c:pt>
                <c:pt idx="1022">
                  <c:v>3.6</c:v>
                </c:pt>
                <c:pt idx="1023">
                  <c:v>3.6</c:v>
                </c:pt>
                <c:pt idx="1024">
                  <c:v>3.55</c:v>
                </c:pt>
                <c:pt idx="1025">
                  <c:v>3.58</c:v>
                </c:pt>
                <c:pt idx="1026">
                  <c:v>3.49</c:v>
                </c:pt>
                <c:pt idx="1027">
                  <c:v>3.56</c:v>
                </c:pt>
                <c:pt idx="1028">
                  <c:v>3.73</c:v>
                </c:pt>
                <c:pt idx="1029">
                  <c:v>3.64</c:v>
                </c:pt>
                <c:pt idx="1030">
                  <c:v>3.65</c:v>
                </c:pt>
                <c:pt idx="1031">
                  <c:v>3.57</c:v>
                </c:pt>
                <c:pt idx="1032">
                  <c:v>3.69</c:v>
                </c:pt>
                <c:pt idx="1033">
                  <c:v>3.75</c:v>
                </c:pt>
                <c:pt idx="1034">
                  <c:v>3.78</c:v>
                </c:pt>
                <c:pt idx="1035">
                  <c:v>3.69</c:v>
                </c:pt>
                <c:pt idx="1036">
                  <c:v>3.75</c:v>
                </c:pt>
                <c:pt idx="1037">
                  <c:v>3.66</c:v>
                </c:pt>
                <c:pt idx="1038">
                  <c:v>3.68</c:v>
                </c:pt>
                <c:pt idx="1039">
                  <c:v>3.68</c:v>
                </c:pt>
                <c:pt idx="1040">
                  <c:v>3.73</c:v>
                </c:pt>
                <c:pt idx="1041">
                  <c:v>3.73</c:v>
                </c:pt>
                <c:pt idx="1042">
                  <c:v>3.74</c:v>
                </c:pt>
                <c:pt idx="1043">
                  <c:v>3.72</c:v>
                </c:pt>
                <c:pt idx="1044">
                  <c:v>3.64</c:v>
                </c:pt>
                <c:pt idx="1045">
                  <c:v>3.65</c:v>
                </c:pt>
                <c:pt idx="1046">
                  <c:v>3.6</c:v>
                </c:pt>
                <c:pt idx="1047">
                  <c:v>3.51</c:v>
                </c:pt>
                <c:pt idx="1048">
                  <c:v>3.45</c:v>
                </c:pt>
                <c:pt idx="1049">
                  <c:v>3.47</c:v>
                </c:pt>
                <c:pt idx="1050">
                  <c:v>3.49</c:v>
                </c:pt>
                <c:pt idx="1051">
                  <c:v>3.45</c:v>
                </c:pt>
                <c:pt idx="1052">
                  <c:v>3.29</c:v>
                </c:pt>
                <c:pt idx="1053">
                  <c:v>3.36</c:v>
                </c:pt>
                <c:pt idx="1054">
                  <c:v>3.65</c:v>
                </c:pt>
                <c:pt idx="1055">
                  <c:v>3.5</c:v>
                </c:pt>
                <c:pt idx="1056">
                  <c:v>3.33</c:v>
                </c:pt>
                <c:pt idx="1057">
                  <c:v>3.33</c:v>
                </c:pt>
                <c:pt idx="1058">
                  <c:v>3.31</c:v>
                </c:pt>
                <c:pt idx="1059">
                  <c:v>3.33</c:v>
                </c:pt>
                <c:pt idx="1060">
                  <c:v>3.23</c:v>
                </c:pt>
                <c:pt idx="1061">
                  <c:v>3.26</c:v>
                </c:pt>
                <c:pt idx="1062">
                  <c:v>3.28</c:v>
                </c:pt>
                <c:pt idx="1063">
                  <c:v>3.24</c:v>
                </c:pt>
                <c:pt idx="1064">
                  <c:v>3.15</c:v>
                </c:pt>
                <c:pt idx="1065">
                  <c:v>3.18</c:v>
                </c:pt>
                <c:pt idx="1066">
                  <c:v>3.21</c:v>
                </c:pt>
                <c:pt idx="1067">
                  <c:v>3.13</c:v>
                </c:pt>
                <c:pt idx="1068">
                  <c:v>3.13</c:v>
                </c:pt>
                <c:pt idx="1069">
                  <c:v>3.07</c:v>
                </c:pt>
                <c:pt idx="1070">
                  <c:v>3.03</c:v>
                </c:pt>
                <c:pt idx="1071">
                  <c:v>2.98</c:v>
                </c:pt>
                <c:pt idx="1072">
                  <c:v>3.01</c:v>
                </c:pt>
                <c:pt idx="1073">
                  <c:v>2.99</c:v>
                </c:pt>
                <c:pt idx="1074">
                  <c:v>2.88</c:v>
                </c:pt>
                <c:pt idx="1075">
                  <c:v>2.96</c:v>
                </c:pt>
                <c:pt idx="1076">
                  <c:v>2.99</c:v>
                </c:pt>
                <c:pt idx="1077">
                  <c:v>2.91</c:v>
                </c:pt>
                <c:pt idx="1078">
                  <c:v>2.93</c:v>
                </c:pt>
                <c:pt idx="1079">
                  <c:v>2.86</c:v>
                </c:pt>
                <c:pt idx="1080">
                  <c:v>2.87</c:v>
                </c:pt>
                <c:pt idx="1081">
                  <c:v>2.9</c:v>
                </c:pt>
                <c:pt idx="1082">
                  <c:v>2.88</c:v>
                </c:pt>
                <c:pt idx="1083">
                  <c:v>2.87</c:v>
                </c:pt>
                <c:pt idx="1084">
                  <c:v>2.81</c:v>
                </c:pt>
                <c:pt idx="1085">
                  <c:v>2.8</c:v>
                </c:pt>
                <c:pt idx="1086">
                  <c:v>2.81</c:v>
                </c:pt>
                <c:pt idx="1087">
                  <c:v>2.78</c:v>
                </c:pt>
                <c:pt idx="1088">
                  <c:v>2.84</c:v>
                </c:pt>
                <c:pt idx="1089">
                  <c:v>2.72</c:v>
                </c:pt>
                <c:pt idx="1090">
                  <c:v>2.72</c:v>
                </c:pt>
                <c:pt idx="1091">
                  <c:v>2.71</c:v>
                </c:pt>
                <c:pt idx="1092">
                  <c:v>2.71</c:v>
                </c:pt>
                <c:pt idx="1093">
                  <c:v>2.67</c:v>
                </c:pt>
                <c:pt idx="1094">
                  <c:v>2.66</c:v>
                </c:pt>
                <c:pt idx="1095">
                  <c:v>2.67</c:v>
                </c:pt>
                <c:pt idx="1096">
                  <c:v>2.65</c:v>
                </c:pt>
                <c:pt idx="1097">
                  <c:v>2.79</c:v>
                </c:pt>
                <c:pt idx="1098">
                  <c:v>2.77</c:v>
                </c:pt>
                <c:pt idx="1099">
                  <c:v>2.73</c:v>
                </c:pt>
                <c:pt idx="1100">
                  <c:v>2.73</c:v>
                </c:pt>
                <c:pt idx="1101">
                  <c:v>2.73</c:v>
                </c:pt>
                <c:pt idx="1102">
                  <c:v>2.81</c:v>
                </c:pt>
                <c:pt idx="1103">
                  <c:v>2.97</c:v>
                </c:pt>
                <c:pt idx="1104">
                  <c:v>3.02</c:v>
                </c:pt>
                <c:pt idx="1105">
                  <c:v>3.05</c:v>
                </c:pt>
                <c:pt idx="1106">
                  <c:v>3.09</c:v>
                </c:pt>
                <c:pt idx="1107">
                  <c:v>3.17</c:v>
                </c:pt>
                <c:pt idx="1108">
                  <c:v>3.18</c:v>
                </c:pt>
                <c:pt idx="1109">
                  <c:v>3.13</c:v>
                </c:pt>
                <c:pt idx="1110">
                  <c:v>3.04</c:v>
                </c:pt>
                <c:pt idx="1111">
                  <c:v>2.97</c:v>
                </c:pt>
                <c:pt idx="1112">
                  <c:v>2.98</c:v>
                </c:pt>
                <c:pt idx="1113">
                  <c:v>2.96</c:v>
                </c:pt>
                <c:pt idx="1114">
                  <c:v>2.94</c:v>
                </c:pt>
                <c:pt idx="1115">
                  <c:v>3</c:v>
                </c:pt>
                <c:pt idx="1116">
                  <c:v>2.95</c:v>
                </c:pt>
                <c:pt idx="1117">
                  <c:v>2.99</c:v>
                </c:pt>
                <c:pt idx="1118">
                  <c:v>2.96</c:v>
                </c:pt>
                <c:pt idx="1119">
                  <c:v>2.93</c:v>
                </c:pt>
                <c:pt idx="1120">
                  <c:v>3.02</c:v>
                </c:pt>
                <c:pt idx="1121">
                  <c:v>2.98</c:v>
                </c:pt>
                <c:pt idx="1122">
                  <c:v>2.9</c:v>
                </c:pt>
                <c:pt idx="1123">
                  <c:v>2.88</c:v>
                </c:pt>
                <c:pt idx="1124">
                  <c:v>2.78</c:v>
                </c:pt>
                <c:pt idx="1125">
                  <c:v>2.8</c:v>
                </c:pt>
                <c:pt idx="1126">
                  <c:v>2.77</c:v>
                </c:pt>
                <c:pt idx="1127">
                  <c:v>2.87</c:v>
                </c:pt>
                <c:pt idx="1128">
                  <c:v>2.86</c:v>
                </c:pt>
                <c:pt idx="1129">
                  <c:v>2.87</c:v>
                </c:pt>
                <c:pt idx="1130">
                  <c:v>2.87</c:v>
                </c:pt>
                <c:pt idx="1131">
                  <c:v>2.88</c:v>
                </c:pt>
                <c:pt idx="1132">
                  <c:v>2.86</c:v>
                </c:pt>
                <c:pt idx="1133">
                  <c:v>2.88</c:v>
                </c:pt>
                <c:pt idx="1134">
                  <c:v>3.01</c:v>
                </c:pt>
                <c:pt idx="1135">
                  <c:v>2.99</c:v>
                </c:pt>
                <c:pt idx="1136">
                  <c:v>3.05</c:v>
                </c:pt>
                <c:pt idx="1137">
                  <c:v>3.09</c:v>
                </c:pt>
                <c:pt idx="1138">
                  <c:v>3.14</c:v>
                </c:pt>
                <c:pt idx="1139">
                  <c:v>3.09</c:v>
                </c:pt>
                <c:pt idx="1140">
                  <c:v>2.98</c:v>
                </c:pt>
                <c:pt idx="1141">
                  <c:v>3.1</c:v>
                </c:pt>
                <c:pt idx="1142">
                  <c:v>3.1</c:v>
                </c:pt>
                <c:pt idx="1143">
                  <c:v>3.11</c:v>
                </c:pt>
                <c:pt idx="1144">
                  <c:v>3.1</c:v>
                </c:pt>
                <c:pt idx="1145">
                  <c:v>3.12</c:v>
                </c:pt>
                <c:pt idx="1146">
                  <c:v>3.05</c:v>
                </c:pt>
                <c:pt idx="1147">
                  <c:v>3.11</c:v>
                </c:pt>
                <c:pt idx="1148">
                  <c:v>3.22</c:v>
                </c:pt>
                <c:pt idx="1149">
                  <c:v>3.45</c:v>
                </c:pt>
                <c:pt idx="1150">
                  <c:v>3.56</c:v>
                </c:pt>
                <c:pt idx="1151">
                  <c:v>3.55</c:v>
                </c:pt>
                <c:pt idx="1152">
                  <c:v>3.55</c:v>
                </c:pt>
                <c:pt idx="1153">
                  <c:v>3.69</c:v>
                </c:pt>
                <c:pt idx="1154">
                  <c:v>3.92</c:v>
                </c:pt>
                <c:pt idx="1155">
                  <c:v>3.89</c:v>
                </c:pt>
                <c:pt idx="1156">
                  <c:v>3.76</c:v>
                </c:pt>
                <c:pt idx="1157">
                  <c:v>3.85</c:v>
                </c:pt>
                <c:pt idx="1158">
                  <c:v>4.16</c:v>
                </c:pt>
                <c:pt idx="1159">
                  <c:v>4.42</c:v>
                </c:pt>
                <c:pt idx="1160">
                  <c:v>4.67</c:v>
                </c:pt>
                <c:pt idx="1161">
                  <c:v>4.72</c:v>
                </c:pt>
                <c:pt idx="1162">
                  <c:v>5</c:v>
                </c:pt>
                <c:pt idx="1163">
                  <c:v>5.1100000000000003</c:v>
                </c:pt>
                <c:pt idx="1164">
                  <c:v>5.0999999999999996</c:v>
                </c:pt>
                <c:pt idx="1165">
                  <c:v>5.27</c:v>
                </c:pt>
                <c:pt idx="1166">
                  <c:v>5.3</c:v>
                </c:pt>
                <c:pt idx="1167">
                  <c:v>5.25</c:v>
                </c:pt>
                <c:pt idx="1168">
                  <c:v>5.0999999999999996</c:v>
                </c:pt>
                <c:pt idx="1169">
                  <c:v>5.09</c:v>
                </c:pt>
                <c:pt idx="1170">
                  <c:v>5.23</c:v>
                </c:pt>
                <c:pt idx="1171">
                  <c:v>5.78</c:v>
                </c:pt>
                <c:pt idx="1172">
                  <c:v>5.81</c:v>
                </c:pt>
                <c:pt idx="1173">
                  <c:v>5.7</c:v>
                </c:pt>
                <c:pt idx="1174">
                  <c:v>5.3</c:v>
                </c:pt>
                <c:pt idx="1175">
                  <c:v>5.51</c:v>
                </c:pt>
                <c:pt idx="1176">
                  <c:v>5.54</c:v>
                </c:pt>
                <c:pt idx="1177">
                  <c:v>5.3</c:v>
                </c:pt>
                <c:pt idx="1178">
                  <c:v>4.99</c:v>
                </c:pt>
                <c:pt idx="1179">
                  <c:v>5.22</c:v>
                </c:pt>
                <c:pt idx="1180">
                  <c:v>5.13</c:v>
                </c:pt>
                <c:pt idx="1181">
                  <c:v>5.55</c:v>
                </c:pt>
                <c:pt idx="1182">
                  <c:v>5.66</c:v>
                </c:pt>
                <c:pt idx="1183">
                  <c:v>5.89</c:v>
                </c:pt>
                <c:pt idx="1184">
                  <c:v>6.02</c:v>
                </c:pt>
                <c:pt idx="1185">
                  <c:v>6.29</c:v>
                </c:pt>
                <c:pt idx="1186">
                  <c:v>6.7</c:v>
                </c:pt>
                <c:pt idx="1187">
                  <c:v>6.66</c:v>
                </c:pt>
                <c:pt idx="1188">
                  <c:v>6.92</c:v>
                </c:pt>
                <c:pt idx="1189">
                  <c:v>6.94</c:v>
                </c:pt>
                <c:pt idx="1190">
                  <c:v>7.08</c:v>
                </c:pt>
                <c:pt idx="1191">
                  <c:v>6.95</c:v>
                </c:pt>
                <c:pt idx="1192">
                  <c:v>7.08</c:v>
                </c:pt>
                <c:pt idx="1193">
                  <c:v>6.61</c:v>
                </c:pt>
                <c:pt idx="1194">
                  <c:v>6.58</c:v>
                </c:pt>
                <c:pt idx="1195">
                  <c:v>6.49</c:v>
                </c:pt>
                <c:pt idx="1196">
                  <c:v>6.33</c:v>
                </c:pt>
                <c:pt idx="1197">
                  <c:v>6.31</c:v>
                </c:pt>
                <c:pt idx="1198">
                  <c:v>6.27</c:v>
                </c:pt>
                <c:pt idx="1199">
                  <c:v>6.42</c:v>
                </c:pt>
                <c:pt idx="1200">
                  <c:v>6.48</c:v>
                </c:pt>
                <c:pt idx="1201">
                  <c:v>6.33</c:v>
                </c:pt>
                <c:pt idx="1202">
                  <c:v>6.15</c:v>
                </c:pt>
                <c:pt idx="1203">
                  <c:v>6.13</c:v>
                </c:pt>
                <c:pt idx="1204">
                  <c:v>6.09</c:v>
                </c:pt>
                <c:pt idx="1205">
                  <c:v>6.12</c:v>
                </c:pt>
                <c:pt idx="1206">
                  <c:v>6.32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67-F048-8A1C-C92D89F03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5678224"/>
        <c:axId val="455976720"/>
      </c:lineChart>
      <c:dateAx>
        <c:axId val="4556782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976720"/>
        <c:crosses val="autoZero"/>
        <c:auto val="1"/>
        <c:lblOffset val="100"/>
        <c:baseTimeUnit val="days"/>
      </c:dateAx>
      <c:valAx>
        <c:axId val="45597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67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Sheet1!$Q$7</c:f>
              <c:strCache>
                <c:ptCount val="1"/>
                <c:pt idx="0">
                  <c:v>Starts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Sheet1!$P$8:$P$284</c:f>
              <c:numCache>
                <c:formatCode>m/d/yyyy</c:formatCode>
                <c:ptCount val="277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</c:numCache>
            </c:numRef>
          </c:cat>
          <c:val>
            <c:numRef>
              <c:f>Sheet1!$Q$8:$Q$284</c:f>
              <c:numCache>
                <c:formatCode>General</c:formatCode>
                <c:ptCount val="277"/>
                <c:pt idx="0">
                  <c:v>1636</c:v>
                </c:pt>
                <c:pt idx="1">
                  <c:v>1737</c:v>
                </c:pt>
                <c:pt idx="2">
                  <c:v>1604</c:v>
                </c:pt>
                <c:pt idx="3">
                  <c:v>1626</c:v>
                </c:pt>
                <c:pt idx="4">
                  <c:v>1575</c:v>
                </c:pt>
                <c:pt idx="5">
                  <c:v>1559</c:v>
                </c:pt>
                <c:pt idx="6">
                  <c:v>1463</c:v>
                </c:pt>
                <c:pt idx="7">
                  <c:v>1541</c:v>
                </c:pt>
                <c:pt idx="8">
                  <c:v>1507</c:v>
                </c:pt>
                <c:pt idx="9">
                  <c:v>1549</c:v>
                </c:pt>
                <c:pt idx="10">
                  <c:v>1551</c:v>
                </c:pt>
                <c:pt idx="11">
                  <c:v>1532</c:v>
                </c:pt>
                <c:pt idx="12">
                  <c:v>1600</c:v>
                </c:pt>
                <c:pt idx="13">
                  <c:v>1625</c:v>
                </c:pt>
                <c:pt idx="14">
                  <c:v>1590</c:v>
                </c:pt>
                <c:pt idx="15">
                  <c:v>1649</c:v>
                </c:pt>
                <c:pt idx="16">
                  <c:v>1605</c:v>
                </c:pt>
                <c:pt idx="17">
                  <c:v>1636</c:v>
                </c:pt>
                <c:pt idx="18">
                  <c:v>1670</c:v>
                </c:pt>
                <c:pt idx="19">
                  <c:v>1567</c:v>
                </c:pt>
                <c:pt idx="20">
                  <c:v>1562</c:v>
                </c:pt>
                <c:pt idx="21">
                  <c:v>1540</c:v>
                </c:pt>
                <c:pt idx="22">
                  <c:v>1602</c:v>
                </c:pt>
                <c:pt idx="23">
                  <c:v>1568</c:v>
                </c:pt>
                <c:pt idx="24">
                  <c:v>1698</c:v>
                </c:pt>
                <c:pt idx="25">
                  <c:v>1829</c:v>
                </c:pt>
                <c:pt idx="26">
                  <c:v>1642</c:v>
                </c:pt>
                <c:pt idx="27">
                  <c:v>1592</c:v>
                </c:pt>
                <c:pt idx="28">
                  <c:v>1764</c:v>
                </c:pt>
                <c:pt idx="29">
                  <c:v>1717</c:v>
                </c:pt>
                <c:pt idx="30">
                  <c:v>1655</c:v>
                </c:pt>
                <c:pt idx="31">
                  <c:v>1633</c:v>
                </c:pt>
                <c:pt idx="32">
                  <c:v>1804</c:v>
                </c:pt>
                <c:pt idx="33">
                  <c:v>1648</c:v>
                </c:pt>
                <c:pt idx="34">
                  <c:v>1753</c:v>
                </c:pt>
                <c:pt idx="35">
                  <c:v>1788</c:v>
                </c:pt>
                <c:pt idx="36">
                  <c:v>1853</c:v>
                </c:pt>
                <c:pt idx="37">
                  <c:v>1629</c:v>
                </c:pt>
                <c:pt idx="38">
                  <c:v>1726</c:v>
                </c:pt>
                <c:pt idx="39">
                  <c:v>1643</c:v>
                </c:pt>
                <c:pt idx="40">
                  <c:v>1751</c:v>
                </c:pt>
                <c:pt idx="41">
                  <c:v>1867</c:v>
                </c:pt>
                <c:pt idx="42">
                  <c:v>1897</c:v>
                </c:pt>
                <c:pt idx="43">
                  <c:v>1833</c:v>
                </c:pt>
                <c:pt idx="44">
                  <c:v>1939</c:v>
                </c:pt>
                <c:pt idx="45">
                  <c:v>1967</c:v>
                </c:pt>
                <c:pt idx="46">
                  <c:v>2083</c:v>
                </c:pt>
                <c:pt idx="47">
                  <c:v>2057</c:v>
                </c:pt>
                <c:pt idx="48">
                  <c:v>1911</c:v>
                </c:pt>
                <c:pt idx="49">
                  <c:v>1846</c:v>
                </c:pt>
                <c:pt idx="50">
                  <c:v>1998</c:v>
                </c:pt>
                <c:pt idx="51">
                  <c:v>2003</c:v>
                </c:pt>
                <c:pt idx="52">
                  <c:v>1981</c:v>
                </c:pt>
                <c:pt idx="53">
                  <c:v>1828</c:v>
                </c:pt>
                <c:pt idx="54">
                  <c:v>2002</c:v>
                </c:pt>
                <c:pt idx="55">
                  <c:v>2024</c:v>
                </c:pt>
                <c:pt idx="56">
                  <c:v>1905</c:v>
                </c:pt>
                <c:pt idx="57">
                  <c:v>2072</c:v>
                </c:pt>
                <c:pt idx="58">
                  <c:v>1782</c:v>
                </c:pt>
                <c:pt idx="59">
                  <c:v>2042</c:v>
                </c:pt>
                <c:pt idx="60">
                  <c:v>2144</c:v>
                </c:pt>
                <c:pt idx="61">
                  <c:v>2207</c:v>
                </c:pt>
                <c:pt idx="62">
                  <c:v>1864</c:v>
                </c:pt>
                <c:pt idx="63">
                  <c:v>2061</c:v>
                </c:pt>
                <c:pt idx="64">
                  <c:v>2025</c:v>
                </c:pt>
                <c:pt idx="65">
                  <c:v>2068</c:v>
                </c:pt>
                <c:pt idx="66">
                  <c:v>2054</c:v>
                </c:pt>
                <c:pt idx="67">
                  <c:v>2095</c:v>
                </c:pt>
                <c:pt idx="68">
                  <c:v>2151</c:v>
                </c:pt>
                <c:pt idx="69">
                  <c:v>2065</c:v>
                </c:pt>
                <c:pt idx="70">
                  <c:v>2147</c:v>
                </c:pt>
                <c:pt idx="71">
                  <c:v>1994</c:v>
                </c:pt>
                <c:pt idx="72">
                  <c:v>2273</c:v>
                </c:pt>
                <c:pt idx="73">
                  <c:v>2119</c:v>
                </c:pt>
                <c:pt idx="74">
                  <c:v>1969</c:v>
                </c:pt>
                <c:pt idx="75">
                  <c:v>1821</c:v>
                </c:pt>
                <c:pt idx="76">
                  <c:v>1942</c:v>
                </c:pt>
                <c:pt idx="77">
                  <c:v>1802</c:v>
                </c:pt>
                <c:pt idx="78">
                  <c:v>1737</c:v>
                </c:pt>
                <c:pt idx="79">
                  <c:v>1650</c:v>
                </c:pt>
                <c:pt idx="80">
                  <c:v>1720</c:v>
                </c:pt>
                <c:pt idx="81">
                  <c:v>1491</c:v>
                </c:pt>
                <c:pt idx="82">
                  <c:v>1570</c:v>
                </c:pt>
                <c:pt idx="83">
                  <c:v>1649</c:v>
                </c:pt>
                <c:pt idx="84">
                  <c:v>1409</c:v>
                </c:pt>
                <c:pt idx="85">
                  <c:v>1480</c:v>
                </c:pt>
                <c:pt idx="86">
                  <c:v>1495</c:v>
                </c:pt>
                <c:pt idx="87">
                  <c:v>1490</c:v>
                </c:pt>
                <c:pt idx="88">
                  <c:v>1415</c:v>
                </c:pt>
                <c:pt idx="89">
                  <c:v>1448</c:v>
                </c:pt>
                <c:pt idx="90">
                  <c:v>1354</c:v>
                </c:pt>
                <c:pt idx="91">
                  <c:v>1330</c:v>
                </c:pt>
                <c:pt idx="92">
                  <c:v>1183</c:v>
                </c:pt>
                <c:pt idx="93">
                  <c:v>1264</c:v>
                </c:pt>
                <c:pt idx="94">
                  <c:v>1197</c:v>
                </c:pt>
                <c:pt idx="95">
                  <c:v>1037</c:v>
                </c:pt>
                <c:pt idx="96">
                  <c:v>1084</c:v>
                </c:pt>
                <c:pt idx="97">
                  <c:v>1103</c:v>
                </c:pt>
                <c:pt idx="98">
                  <c:v>1005</c:v>
                </c:pt>
                <c:pt idx="99">
                  <c:v>1013</c:v>
                </c:pt>
                <c:pt idx="100">
                  <c:v>973</c:v>
                </c:pt>
                <c:pt idx="101">
                  <c:v>1046</c:v>
                </c:pt>
                <c:pt idx="102">
                  <c:v>923</c:v>
                </c:pt>
                <c:pt idx="103">
                  <c:v>844</c:v>
                </c:pt>
                <c:pt idx="104">
                  <c:v>820</c:v>
                </c:pt>
                <c:pt idx="105">
                  <c:v>777</c:v>
                </c:pt>
                <c:pt idx="106">
                  <c:v>652</c:v>
                </c:pt>
                <c:pt idx="107">
                  <c:v>560</c:v>
                </c:pt>
                <c:pt idx="108">
                  <c:v>490</c:v>
                </c:pt>
                <c:pt idx="109">
                  <c:v>582</c:v>
                </c:pt>
                <c:pt idx="110">
                  <c:v>505</c:v>
                </c:pt>
                <c:pt idx="111">
                  <c:v>478</c:v>
                </c:pt>
                <c:pt idx="112">
                  <c:v>540</c:v>
                </c:pt>
                <c:pt idx="113">
                  <c:v>585</c:v>
                </c:pt>
                <c:pt idx="114">
                  <c:v>594</c:v>
                </c:pt>
                <c:pt idx="115">
                  <c:v>586</c:v>
                </c:pt>
                <c:pt idx="116">
                  <c:v>585</c:v>
                </c:pt>
                <c:pt idx="117">
                  <c:v>534</c:v>
                </c:pt>
                <c:pt idx="118">
                  <c:v>588</c:v>
                </c:pt>
                <c:pt idx="119">
                  <c:v>581</c:v>
                </c:pt>
                <c:pt idx="120">
                  <c:v>614</c:v>
                </c:pt>
                <c:pt idx="121">
                  <c:v>604</c:v>
                </c:pt>
                <c:pt idx="122">
                  <c:v>636</c:v>
                </c:pt>
                <c:pt idx="123">
                  <c:v>687</c:v>
                </c:pt>
                <c:pt idx="124">
                  <c:v>583</c:v>
                </c:pt>
                <c:pt idx="125">
                  <c:v>536</c:v>
                </c:pt>
                <c:pt idx="126">
                  <c:v>546</c:v>
                </c:pt>
                <c:pt idx="127">
                  <c:v>599</c:v>
                </c:pt>
                <c:pt idx="128">
                  <c:v>594</c:v>
                </c:pt>
                <c:pt idx="129">
                  <c:v>543</c:v>
                </c:pt>
                <c:pt idx="130">
                  <c:v>545</c:v>
                </c:pt>
                <c:pt idx="131">
                  <c:v>539</c:v>
                </c:pt>
                <c:pt idx="132">
                  <c:v>630</c:v>
                </c:pt>
                <c:pt idx="133">
                  <c:v>517</c:v>
                </c:pt>
                <c:pt idx="134">
                  <c:v>600</c:v>
                </c:pt>
                <c:pt idx="135">
                  <c:v>554</c:v>
                </c:pt>
                <c:pt idx="136">
                  <c:v>561</c:v>
                </c:pt>
                <c:pt idx="137">
                  <c:v>608</c:v>
                </c:pt>
                <c:pt idx="138">
                  <c:v>623</c:v>
                </c:pt>
                <c:pt idx="139">
                  <c:v>585</c:v>
                </c:pt>
                <c:pt idx="140">
                  <c:v>650</c:v>
                </c:pt>
                <c:pt idx="141">
                  <c:v>610</c:v>
                </c:pt>
                <c:pt idx="142">
                  <c:v>711</c:v>
                </c:pt>
                <c:pt idx="143">
                  <c:v>694</c:v>
                </c:pt>
                <c:pt idx="144">
                  <c:v>723</c:v>
                </c:pt>
                <c:pt idx="145">
                  <c:v>704</c:v>
                </c:pt>
                <c:pt idx="146">
                  <c:v>695</c:v>
                </c:pt>
                <c:pt idx="147">
                  <c:v>753</c:v>
                </c:pt>
                <c:pt idx="148">
                  <c:v>708</c:v>
                </c:pt>
                <c:pt idx="149">
                  <c:v>757</c:v>
                </c:pt>
                <c:pt idx="150">
                  <c:v>740</c:v>
                </c:pt>
                <c:pt idx="151">
                  <c:v>754</c:v>
                </c:pt>
                <c:pt idx="152">
                  <c:v>847</c:v>
                </c:pt>
                <c:pt idx="153">
                  <c:v>915</c:v>
                </c:pt>
                <c:pt idx="154">
                  <c:v>833</c:v>
                </c:pt>
                <c:pt idx="155">
                  <c:v>976</c:v>
                </c:pt>
                <c:pt idx="156">
                  <c:v>888</c:v>
                </c:pt>
                <c:pt idx="157">
                  <c:v>962</c:v>
                </c:pt>
                <c:pt idx="158">
                  <c:v>1010</c:v>
                </c:pt>
                <c:pt idx="159">
                  <c:v>835</c:v>
                </c:pt>
                <c:pt idx="160">
                  <c:v>930</c:v>
                </c:pt>
                <c:pt idx="161">
                  <c:v>839</c:v>
                </c:pt>
                <c:pt idx="162">
                  <c:v>880</c:v>
                </c:pt>
                <c:pt idx="163">
                  <c:v>917</c:v>
                </c:pt>
                <c:pt idx="164">
                  <c:v>850</c:v>
                </c:pt>
                <c:pt idx="165">
                  <c:v>925</c:v>
                </c:pt>
                <c:pt idx="166">
                  <c:v>1100</c:v>
                </c:pt>
                <c:pt idx="167">
                  <c:v>1002</c:v>
                </c:pt>
                <c:pt idx="168">
                  <c:v>888</c:v>
                </c:pt>
                <c:pt idx="169">
                  <c:v>944</c:v>
                </c:pt>
                <c:pt idx="170">
                  <c:v>970</c:v>
                </c:pt>
                <c:pt idx="171">
                  <c:v>1043</c:v>
                </c:pt>
                <c:pt idx="172">
                  <c:v>1007</c:v>
                </c:pt>
                <c:pt idx="173">
                  <c:v>911</c:v>
                </c:pt>
                <c:pt idx="174">
                  <c:v>1085</c:v>
                </c:pt>
                <c:pt idx="175">
                  <c:v>984</c:v>
                </c:pt>
                <c:pt idx="176">
                  <c:v>1023</c:v>
                </c:pt>
                <c:pt idx="177">
                  <c:v>1074</c:v>
                </c:pt>
                <c:pt idx="178">
                  <c:v>1001</c:v>
                </c:pt>
                <c:pt idx="179">
                  <c:v>1073</c:v>
                </c:pt>
                <c:pt idx="180">
                  <c:v>1085</c:v>
                </c:pt>
                <c:pt idx="181">
                  <c:v>886</c:v>
                </c:pt>
                <c:pt idx="182">
                  <c:v>960</c:v>
                </c:pt>
                <c:pt idx="183">
                  <c:v>1190</c:v>
                </c:pt>
                <c:pt idx="184">
                  <c:v>1079</c:v>
                </c:pt>
                <c:pt idx="185">
                  <c:v>1205</c:v>
                </c:pt>
                <c:pt idx="186">
                  <c:v>1146</c:v>
                </c:pt>
                <c:pt idx="187">
                  <c:v>1130</c:v>
                </c:pt>
                <c:pt idx="188">
                  <c:v>1224</c:v>
                </c:pt>
                <c:pt idx="189">
                  <c:v>1058</c:v>
                </c:pt>
                <c:pt idx="190">
                  <c:v>1172</c:v>
                </c:pt>
                <c:pt idx="191">
                  <c:v>1146</c:v>
                </c:pt>
                <c:pt idx="192">
                  <c:v>1092</c:v>
                </c:pt>
                <c:pt idx="193">
                  <c:v>1225</c:v>
                </c:pt>
                <c:pt idx="194">
                  <c:v>1111</c:v>
                </c:pt>
                <c:pt idx="195">
                  <c:v>1163</c:v>
                </c:pt>
                <c:pt idx="196">
                  <c:v>1148</c:v>
                </c:pt>
                <c:pt idx="197">
                  <c:v>1203</c:v>
                </c:pt>
                <c:pt idx="198">
                  <c:v>1239</c:v>
                </c:pt>
                <c:pt idx="199">
                  <c:v>1171</c:v>
                </c:pt>
                <c:pt idx="200">
                  <c:v>1068</c:v>
                </c:pt>
                <c:pt idx="201">
                  <c:v>1313</c:v>
                </c:pt>
                <c:pt idx="202">
                  <c:v>1140</c:v>
                </c:pt>
                <c:pt idx="203">
                  <c:v>1252</c:v>
                </c:pt>
                <c:pt idx="204">
                  <c:v>1190</c:v>
                </c:pt>
                <c:pt idx="205">
                  <c:v>1271</c:v>
                </c:pt>
                <c:pt idx="206">
                  <c:v>1190</c:v>
                </c:pt>
                <c:pt idx="207">
                  <c:v>1146</c:v>
                </c:pt>
                <c:pt idx="208">
                  <c:v>1157</c:v>
                </c:pt>
                <c:pt idx="209">
                  <c:v>1249</c:v>
                </c:pt>
                <c:pt idx="210">
                  <c:v>1206</c:v>
                </c:pt>
                <c:pt idx="211">
                  <c:v>1159</c:v>
                </c:pt>
                <c:pt idx="212">
                  <c:v>1181</c:v>
                </c:pt>
                <c:pt idx="213">
                  <c:v>1257</c:v>
                </c:pt>
                <c:pt idx="214">
                  <c:v>1273</c:v>
                </c:pt>
                <c:pt idx="215">
                  <c:v>1177</c:v>
                </c:pt>
                <c:pt idx="216">
                  <c:v>1301</c:v>
                </c:pt>
                <c:pt idx="217">
                  <c:v>1279</c:v>
                </c:pt>
                <c:pt idx="218">
                  <c:v>1324</c:v>
                </c:pt>
                <c:pt idx="219">
                  <c:v>1286</c:v>
                </c:pt>
                <c:pt idx="220">
                  <c:v>1358</c:v>
                </c:pt>
                <c:pt idx="221">
                  <c:v>1199</c:v>
                </c:pt>
                <c:pt idx="222">
                  <c:v>1199</c:v>
                </c:pt>
                <c:pt idx="223">
                  <c:v>1289</c:v>
                </c:pt>
                <c:pt idx="224">
                  <c:v>1247</c:v>
                </c:pt>
                <c:pt idx="225">
                  <c:v>1220</c:v>
                </c:pt>
                <c:pt idx="226">
                  <c:v>1177</c:v>
                </c:pt>
                <c:pt idx="227">
                  <c:v>1089</c:v>
                </c:pt>
                <c:pt idx="228">
                  <c:v>1232</c:v>
                </c:pt>
                <c:pt idx="229">
                  <c:v>1129</c:v>
                </c:pt>
                <c:pt idx="230">
                  <c:v>1200</c:v>
                </c:pt>
                <c:pt idx="231">
                  <c:v>1280</c:v>
                </c:pt>
                <c:pt idx="232">
                  <c:v>1308</c:v>
                </c:pt>
                <c:pt idx="233">
                  <c:v>1235</c:v>
                </c:pt>
                <c:pt idx="234">
                  <c:v>1232</c:v>
                </c:pt>
                <c:pt idx="235">
                  <c:v>1370</c:v>
                </c:pt>
                <c:pt idx="236">
                  <c:v>1297</c:v>
                </c:pt>
                <c:pt idx="237">
                  <c:v>1328</c:v>
                </c:pt>
                <c:pt idx="238">
                  <c:v>1343</c:v>
                </c:pt>
                <c:pt idx="239">
                  <c:v>1538</c:v>
                </c:pt>
                <c:pt idx="240">
                  <c:v>1569</c:v>
                </c:pt>
                <c:pt idx="241">
                  <c:v>1571</c:v>
                </c:pt>
                <c:pt idx="242">
                  <c:v>1270</c:v>
                </c:pt>
                <c:pt idx="243">
                  <c:v>938</c:v>
                </c:pt>
                <c:pt idx="244">
                  <c:v>1055</c:v>
                </c:pt>
                <c:pt idx="245">
                  <c:v>1269</c:v>
                </c:pt>
                <c:pt idx="246">
                  <c:v>1510</c:v>
                </c:pt>
                <c:pt idx="247">
                  <c:v>1376</c:v>
                </c:pt>
                <c:pt idx="248">
                  <c:v>1461</c:v>
                </c:pt>
                <c:pt idx="249">
                  <c:v>1530</c:v>
                </c:pt>
                <c:pt idx="250">
                  <c:v>1541</c:v>
                </c:pt>
                <c:pt idx="251">
                  <c:v>1651</c:v>
                </c:pt>
                <c:pt idx="252">
                  <c:v>1602</c:v>
                </c:pt>
                <c:pt idx="253">
                  <c:v>1430</c:v>
                </c:pt>
                <c:pt idx="254">
                  <c:v>1711</c:v>
                </c:pt>
                <c:pt idx="255">
                  <c:v>1505</c:v>
                </c:pt>
                <c:pt idx="256">
                  <c:v>1605</c:v>
                </c:pt>
                <c:pt idx="257">
                  <c:v>1664</c:v>
                </c:pt>
                <c:pt idx="258">
                  <c:v>1573</c:v>
                </c:pt>
                <c:pt idx="259">
                  <c:v>1576</c:v>
                </c:pt>
                <c:pt idx="260">
                  <c:v>1559</c:v>
                </c:pt>
                <c:pt idx="261">
                  <c:v>1563</c:v>
                </c:pt>
                <c:pt idx="262">
                  <c:v>1706</c:v>
                </c:pt>
                <c:pt idx="263">
                  <c:v>1768</c:v>
                </c:pt>
                <c:pt idx="264">
                  <c:v>1666</c:v>
                </c:pt>
                <c:pt idx="265">
                  <c:v>1777</c:v>
                </c:pt>
                <c:pt idx="266">
                  <c:v>1716</c:v>
                </c:pt>
                <c:pt idx="267">
                  <c:v>1805</c:v>
                </c:pt>
                <c:pt idx="268">
                  <c:v>1562</c:v>
                </c:pt>
                <c:pt idx="269">
                  <c:v>1575</c:v>
                </c:pt>
                <c:pt idx="270">
                  <c:v>1377</c:v>
                </c:pt>
                <c:pt idx="271">
                  <c:v>1508</c:v>
                </c:pt>
                <c:pt idx="272">
                  <c:v>1465</c:v>
                </c:pt>
                <c:pt idx="273">
                  <c:v>1426</c:v>
                </c:pt>
                <c:pt idx="274">
                  <c:v>1419</c:v>
                </c:pt>
                <c:pt idx="275">
                  <c:v>1371</c:v>
                </c:pt>
                <c:pt idx="276">
                  <c:v>1309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E8-124D-BB8D-DE1AB9F197EB}"/>
            </c:ext>
          </c:extLst>
        </c:ser>
        <c:ser>
          <c:idx val="1"/>
          <c:order val="1"/>
          <c:tx>
            <c:strRef>
              <c:f>Sheet1!$R$7</c:f>
              <c:strCache>
                <c:ptCount val="1"/>
                <c:pt idx="0">
                  <c:v>Completions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Sheet1!$P$8:$P$284</c:f>
              <c:numCache>
                <c:formatCode>m/d/yyyy</c:formatCode>
                <c:ptCount val="277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</c:numCache>
            </c:numRef>
          </c:cat>
          <c:val>
            <c:numRef>
              <c:f>Sheet1!$R$8:$R$284</c:f>
              <c:numCache>
                <c:formatCode>General</c:formatCode>
                <c:ptCount val="277"/>
                <c:pt idx="0">
                  <c:v>1574</c:v>
                </c:pt>
                <c:pt idx="1">
                  <c:v>1677</c:v>
                </c:pt>
                <c:pt idx="2">
                  <c:v>1704</c:v>
                </c:pt>
                <c:pt idx="3">
                  <c:v>1610</c:v>
                </c:pt>
                <c:pt idx="4">
                  <c:v>1682</c:v>
                </c:pt>
                <c:pt idx="5">
                  <c:v>1530</c:v>
                </c:pt>
                <c:pt idx="6">
                  <c:v>1495</c:v>
                </c:pt>
                <c:pt idx="7">
                  <c:v>1573</c:v>
                </c:pt>
                <c:pt idx="8">
                  <c:v>1528</c:v>
                </c:pt>
                <c:pt idx="9">
                  <c:v>1513</c:v>
                </c:pt>
                <c:pt idx="10">
                  <c:v>1539</c:v>
                </c:pt>
                <c:pt idx="11">
                  <c:v>1521</c:v>
                </c:pt>
                <c:pt idx="12">
                  <c:v>1456</c:v>
                </c:pt>
                <c:pt idx="13">
                  <c:v>1536</c:v>
                </c:pt>
                <c:pt idx="14">
                  <c:v>1470</c:v>
                </c:pt>
                <c:pt idx="15">
                  <c:v>1574</c:v>
                </c:pt>
                <c:pt idx="16">
                  <c:v>1497</c:v>
                </c:pt>
                <c:pt idx="17">
                  <c:v>1654</c:v>
                </c:pt>
                <c:pt idx="18">
                  <c:v>1582</c:v>
                </c:pt>
                <c:pt idx="19">
                  <c:v>1615</c:v>
                </c:pt>
                <c:pt idx="20">
                  <c:v>1551</c:v>
                </c:pt>
                <c:pt idx="21">
                  <c:v>1599</c:v>
                </c:pt>
                <c:pt idx="22">
                  <c:v>1555</c:v>
                </c:pt>
                <c:pt idx="23">
                  <c:v>1693</c:v>
                </c:pt>
                <c:pt idx="24">
                  <c:v>1632</c:v>
                </c:pt>
                <c:pt idx="25">
                  <c:v>1671</c:v>
                </c:pt>
                <c:pt idx="26">
                  <c:v>1559</c:v>
                </c:pt>
                <c:pt idx="27">
                  <c:v>1625</c:v>
                </c:pt>
                <c:pt idx="28">
                  <c:v>1705</c:v>
                </c:pt>
                <c:pt idx="29">
                  <c:v>1589</c:v>
                </c:pt>
                <c:pt idx="30">
                  <c:v>1615</c:v>
                </c:pt>
                <c:pt idx="31">
                  <c:v>1722</c:v>
                </c:pt>
                <c:pt idx="32">
                  <c:v>1641</c:v>
                </c:pt>
                <c:pt idx="33">
                  <c:v>1601</c:v>
                </c:pt>
                <c:pt idx="34">
                  <c:v>1718</c:v>
                </c:pt>
                <c:pt idx="35">
                  <c:v>1671</c:v>
                </c:pt>
                <c:pt idx="36">
                  <c:v>1654</c:v>
                </c:pt>
                <c:pt idx="37">
                  <c:v>1688</c:v>
                </c:pt>
                <c:pt idx="38">
                  <c:v>1638</c:v>
                </c:pt>
                <c:pt idx="39">
                  <c:v>1662</c:v>
                </c:pt>
                <c:pt idx="40">
                  <c:v>1733</c:v>
                </c:pt>
                <c:pt idx="41">
                  <c:v>1641</c:v>
                </c:pt>
                <c:pt idx="42">
                  <c:v>1680</c:v>
                </c:pt>
                <c:pt idx="43">
                  <c:v>1570</c:v>
                </c:pt>
                <c:pt idx="44">
                  <c:v>1719</c:v>
                </c:pt>
                <c:pt idx="45">
                  <c:v>1728</c:v>
                </c:pt>
                <c:pt idx="46">
                  <c:v>1692</c:v>
                </c:pt>
                <c:pt idx="47">
                  <c:v>1716</c:v>
                </c:pt>
                <c:pt idx="48">
                  <c:v>1709</c:v>
                </c:pt>
                <c:pt idx="49">
                  <c:v>1718</c:v>
                </c:pt>
                <c:pt idx="50">
                  <c:v>1794</c:v>
                </c:pt>
                <c:pt idx="51">
                  <c:v>1938</c:v>
                </c:pt>
                <c:pt idx="52">
                  <c:v>1893</c:v>
                </c:pt>
                <c:pt idx="53">
                  <c:v>1857</c:v>
                </c:pt>
                <c:pt idx="54">
                  <c:v>1881</c:v>
                </c:pt>
                <c:pt idx="55">
                  <c:v>1911</c:v>
                </c:pt>
                <c:pt idx="56">
                  <c:v>1796</c:v>
                </c:pt>
                <c:pt idx="57">
                  <c:v>1839</c:v>
                </c:pt>
                <c:pt idx="58">
                  <c:v>1758</c:v>
                </c:pt>
                <c:pt idx="59">
                  <c:v>1921</c:v>
                </c:pt>
                <c:pt idx="60">
                  <c:v>1892</c:v>
                </c:pt>
                <c:pt idx="61">
                  <c:v>1908</c:v>
                </c:pt>
                <c:pt idx="62">
                  <c:v>1787</c:v>
                </c:pt>
                <c:pt idx="63">
                  <c:v>1927</c:v>
                </c:pt>
                <c:pt idx="64">
                  <c:v>2103</c:v>
                </c:pt>
                <c:pt idx="65">
                  <c:v>1965</c:v>
                </c:pt>
                <c:pt idx="66">
                  <c:v>1886</c:v>
                </c:pt>
                <c:pt idx="67">
                  <c:v>1952</c:v>
                </c:pt>
                <c:pt idx="68">
                  <c:v>1922</c:v>
                </c:pt>
                <c:pt idx="69">
                  <c:v>1962</c:v>
                </c:pt>
                <c:pt idx="70">
                  <c:v>1907</c:v>
                </c:pt>
                <c:pt idx="71">
                  <c:v>1941</c:v>
                </c:pt>
                <c:pt idx="72">
                  <c:v>2036</c:v>
                </c:pt>
                <c:pt idx="73">
                  <c:v>2048</c:v>
                </c:pt>
                <c:pt idx="74">
                  <c:v>2245</c:v>
                </c:pt>
                <c:pt idx="75">
                  <c:v>2071</c:v>
                </c:pt>
                <c:pt idx="76">
                  <c:v>1897</c:v>
                </c:pt>
                <c:pt idx="77">
                  <c:v>2050</c:v>
                </c:pt>
                <c:pt idx="78">
                  <c:v>1934</c:v>
                </c:pt>
                <c:pt idx="79">
                  <c:v>1877</c:v>
                </c:pt>
                <c:pt idx="80">
                  <c:v>2011</c:v>
                </c:pt>
                <c:pt idx="81">
                  <c:v>1918</c:v>
                </c:pt>
                <c:pt idx="82">
                  <c:v>1893</c:v>
                </c:pt>
                <c:pt idx="83">
                  <c:v>1888</c:v>
                </c:pt>
                <c:pt idx="84">
                  <c:v>1822</c:v>
                </c:pt>
                <c:pt idx="85">
                  <c:v>1640</c:v>
                </c:pt>
                <c:pt idx="86">
                  <c:v>1623</c:v>
                </c:pt>
                <c:pt idx="87">
                  <c:v>1539</c:v>
                </c:pt>
                <c:pt idx="88">
                  <c:v>1536</c:v>
                </c:pt>
                <c:pt idx="89">
                  <c:v>1481</c:v>
                </c:pt>
                <c:pt idx="90">
                  <c:v>1534</c:v>
                </c:pt>
                <c:pt idx="91">
                  <c:v>1512</c:v>
                </c:pt>
                <c:pt idx="92">
                  <c:v>1356</c:v>
                </c:pt>
                <c:pt idx="93">
                  <c:v>1405</c:v>
                </c:pt>
                <c:pt idx="94">
                  <c:v>1390</c:v>
                </c:pt>
                <c:pt idx="95">
                  <c:v>1328</c:v>
                </c:pt>
                <c:pt idx="96">
                  <c:v>1331</c:v>
                </c:pt>
                <c:pt idx="97">
                  <c:v>1274</c:v>
                </c:pt>
                <c:pt idx="98">
                  <c:v>1195</c:v>
                </c:pt>
                <c:pt idx="99">
                  <c:v>1022</c:v>
                </c:pt>
                <c:pt idx="100">
                  <c:v>1142</c:v>
                </c:pt>
                <c:pt idx="101">
                  <c:v>1142</c:v>
                </c:pt>
                <c:pt idx="102">
                  <c:v>1087</c:v>
                </c:pt>
                <c:pt idx="103">
                  <c:v>1017</c:v>
                </c:pt>
                <c:pt idx="104">
                  <c:v>1160</c:v>
                </c:pt>
                <c:pt idx="105">
                  <c:v>1055</c:v>
                </c:pt>
                <c:pt idx="106">
                  <c:v>1076</c:v>
                </c:pt>
                <c:pt idx="107">
                  <c:v>1021</c:v>
                </c:pt>
                <c:pt idx="108">
                  <c:v>777</c:v>
                </c:pt>
                <c:pt idx="109">
                  <c:v>819</c:v>
                </c:pt>
                <c:pt idx="110">
                  <c:v>839</c:v>
                </c:pt>
                <c:pt idx="111">
                  <c:v>846</c:v>
                </c:pt>
                <c:pt idx="112">
                  <c:v>818</c:v>
                </c:pt>
                <c:pt idx="113">
                  <c:v>797</c:v>
                </c:pt>
                <c:pt idx="114">
                  <c:v>797</c:v>
                </c:pt>
                <c:pt idx="115">
                  <c:v>792</c:v>
                </c:pt>
                <c:pt idx="116">
                  <c:v>721</c:v>
                </c:pt>
                <c:pt idx="117">
                  <c:v>746</c:v>
                </c:pt>
                <c:pt idx="118">
                  <c:v>844</c:v>
                </c:pt>
                <c:pt idx="119">
                  <c:v>750</c:v>
                </c:pt>
                <c:pt idx="120">
                  <c:v>689</c:v>
                </c:pt>
                <c:pt idx="121">
                  <c:v>670</c:v>
                </c:pt>
                <c:pt idx="122">
                  <c:v>635</c:v>
                </c:pt>
                <c:pt idx="123">
                  <c:v>737</c:v>
                </c:pt>
                <c:pt idx="124">
                  <c:v>702</c:v>
                </c:pt>
                <c:pt idx="125">
                  <c:v>894</c:v>
                </c:pt>
                <c:pt idx="126">
                  <c:v>572</c:v>
                </c:pt>
                <c:pt idx="127">
                  <c:v>592</c:v>
                </c:pt>
                <c:pt idx="128">
                  <c:v>632</c:v>
                </c:pt>
                <c:pt idx="129">
                  <c:v>605</c:v>
                </c:pt>
                <c:pt idx="130">
                  <c:v>552</c:v>
                </c:pt>
                <c:pt idx="131">
                  <c:v>565</c:v>
                </c:pt>
                <c:pt idx="132">
                  <c:v>520</c:v>
                </c:pt>
                <c:pt idx="133">
                  <c:v>615</c:v>
                </c:pt>
                <c:pt idx="134">
                  <c:v>591</c:v>
                </c:pt>
                <c:pt idx="135">
                  <c:v>549</c:v>
                </c:pt>
                <c:pt idx="136">
                  <c:v>549</c:v>
                </c:pt>
                <c:pt idx="137">
                  <c:v>579</c:v>
                </c:pt>
                <c:pt idx="138">
                  <c:v>634</c:v>
                </c:pt>
                <c:pt idx="139">
                  <c:v>614</c:v>
                </c:pt>
                <c:pt idx="140">
                  <c:v>603</c:v>
                </c:pt>
                <c:pt idx="141">
                  <c:v>566</c:v>
                </c:pt>
                <c:pt idx="142">
                  <c:v>585</c:v>
                </c:pt>
                <c:pt idx="143">
                  <c:v>610</c:v>
                </c:pt>
                <c:pt idx="144">
                  <c:v>545</c:v>
                </c:pt>
                <c:pt idx="145">
                  <c:v>561</c:v>
                </c:pt>
                <c:pt idx="146">
                  <c:v>582</c:v>
                </c:pt>
                <c:pt idx="147">
                  <c:v>671</c:v>
                </c:pt>
                <c:pt idx="148">
                  <c:v>626</c:v>
                </c:pt>
                <c:pt idx="149">
                  <c:v>625</c:v>
                </c:pt>
                <c:pt idx="150">
                  <c:v>676</c:v>
                </c:pt>
                <c:pt idx="151">
                  <c:v>684</c:v>
                </c:pt>
                <c:pt idx="152">
                  <c:v>652</c:v>
                </c:pt>
                <c:pt idx="153">
                  <c:v>730</c:v>
                </c:pt>
                <c:pt idx="154">
                  <c:v>668</c:v>
                </c:pt>
                <c:pt idx="155">
                  <c:v>677</c:v>
                </c:pt>
                <c:pt idx="156">
                  <c:v>714</c:v>
                </c:pt>
                <c:pt idx="157">
                  <c:v>729</c:v>
                </c:pt>
                <c:pt idx="158">
                  <c:v>816</c:v>
                </c:pt>
                <c:pt idx="159">
                  <c:v>712</c:v>
                </c:pt>
                <c:pt idx="160">
                  <c:v>708</c:v>
                </c:pt>
                <c:pt idx="161">
                  <c:v>736</c:v>
                </c:pt>
                <c:pt idx="162">
                  <c:v>784</c:v>
                </c:pt>
                <c:pt idx="163">
                  <c:v>765</c:v>
                </c:pt>
                <c:pt idx="164">
                  <c:v>776</c:v>
                </c:pt>
                <c:pt idx="165">
                  <c:v>801</c:v>
                </c:pt>
                <c:pt idx="166">
                  <c:v>839</c:v>
                </c:pt>
                <c:pt idx="167">
                  <c:v>778</c:v>
                </c:pt>
                <c:pt idx="168">
                  <c:v>838</c:v>
                </c:pt>
                <c:pt idx="169">
                  <c:v>876</c:v>
                </c:pt>
                <c:pt idx="170">
                  <c:v>893</c:v>
                </c:pt>
                <c:pt idx="171">
                  <c:v>834</c:v>
                </c:pt>
                <c:pt idx="172">
                  <c:v>891</c:v>
                </c:pt>
                <c:pt idx="173">
                  <c:v>800</c:v>
                </c:pt>
                <c:pt idx="174">
                  <c:v>839</c:v>
                </c:pt>
                <c:pt idx="175">
                  <c:v>908</c:v>
                </c:pt>
                <c:pt idx="176">
                  <c:v>975</c:v>
                </c:pt>
                <c:pt idx="177">
                  <c:v>920</c:v>
                </c:pt>
                <c:pt idx="178">
                  <c:v>863</c:v>
                </c:pt>
                <c:pt idx="179">
                  <c:v>955</c:v>
                </c:pt>
                <c:pt idx="180">
                  <c:v>954</c:v>
                </c:pt>
                <c:pt idx="181">
                  <c:v>863</c:v>
                </c:pt>
                <c:pt idx="182">
                  <c:v>781</c:v>
                </c:pt>
                <c:pt idx="183">
                  <c:v>1001</c:v>
                </c:pt>
                <c:pt idx="184">
                  <c:v>1012</c:v>
                </c:pt>
                <c:pt idx="185">
                  <c:v>962</c:v>
                </c:pt>
                <c:pt idx="186">
                  <c:v>988</c:v>
                </c:pt>
                <c:pt idx="187">
                  <c:v>974</c:v>
                </c:pt>
                <c:pt idx="188">
                  <c:v>1040</c:v>
                </c:pt>
                <c:pt idx="189">
                  <c:v>985</c:v>
                </c:pt>
                <c:pt idx="190">
                  <c:v>1000</c:v>
                </c:pt>
                <c:pt idx="191">
                  <c:v>1023</c:v>
                </c:pt>
                <c:pt idx="192">
                  <c:v>1056</c:v>
                </c:pt>
                <c:pt idx="193">
                  <c:v>1037</c:v>
                </c:pt>
                <c:pt idx="194">
                  <c:v>1003</c:v>
                </c:pt>
                <c:pt idx="195">
                  <c:v>945</c:v>
                </c:pt>
                <c:pt idx="196">
                  <c:v>1000</c:v>
                </c:pt>
                <c:pt idx="197">
                  <c:v>1109</c:v>
                </c:pt>
                <c:pt idx="198">
                  <c:v>1072</c:v>
                </c:pt>
                <c:pt idx="199">
                  <c:v>1054</c:v>
                </c:pt>
                <c:pt idx="200">
                  <c:v>1035</c:v>
                </c:pt>
                <c:pt idx="201">
                  <c:v>1070</c:v>
                </c:pt>
                <c:pt idx="202">
                  <c:v>1244</c:v>
                </c:pt>
                <c:pt idx="203">
                  <c:v>1101</c:v>
                </c:pt>
                <c:pt idx="204">
                  <c:v>1081</c:v>
                </c:pt>
                <c:pt idx="205">
                  <c:v>1148</c:v>
                </c:pt>
                <c:pt idx="206">
                  <c:v>1147</c:v>
                </c:pt>
                <c:pt idx="207">
                  <c:v>1069</c:v>
                </c:pt>
                <c:pt idx="208">
                  <c:v>1170</c:v>
                </c:pt>
                <c:pt idx="209">
                  <c:v>1236</c:v>
                </c:pt>
                <c:pt idx="210">
                  <c:v>1173</c:v>
                </c:pt>
                <c:pt idx="211">
                  <c:v>1107</c:v>
                </c:pt>
                <c:pt idx="212">
                  <c:v>1113</c:v>
                </c:pt>
                <c:pt idx="213">
                  <c:v>1196</c:v>
                </c:pt>
                <c:pt idx="214">
                  <c:v>1182</c:v>
                </c:pt>
                <c:pt idx="215">
                  <c:v>1200</c:v>
                </c:pt>
                <c:pt idx="216">
                  <c:v>1205</c:v>
                </c:pt>
                <c:pt idx="217">
                  <c:v>1289</c:v>
                </c:pt>
                <c:pt idx="218">
                  <c:v>1176</c:v>
                </c:pt>
                <c:pt idx="219">
                  <c:v>1217</c:v>
                </c:pt>
                <c:pt idx="220">
                  <c:v>1263</c:v>
                </c:pt>
                <c:pt idx="221">
                  <c:v>1213</c:v>
                </c:pt>
                <c:pt idx="222">
                  <c:v>1164</c:v>
                </c:pt>
                <c:pt idx="223">
                  <c:v>1253</c:v>
                </c:pt>
                <c:pt idx="224">
                  <c:v>1187</c:v>
                </c:pt>
                <c:pt idx="225">
                  <c:v>1120</c:v>
                </c:pt>
                <c:pt idx="226">
                  <c:v>1142</c:v>
                </c:pt>
                <c:pt idx="227">
                  <c:v>1052</c:v>
                </c:pt>
                <c:pt idx="228">
                  <c:v>1250</c:v>
                </c:pt>
                <c:pt idx="229">
                  <c:v>1336</c:v>
                </c:pt>
                <c:pt idx="230">
                  <c:v>1296</c:v>
                </c:pt>
                <c:pt idx="231">
                  <c:v>1315</c:v>
                </c:pt>
                <c:pt idx="232">
                  <c:v>1232</c:v>
                </c:pt>
                <c:pt idx="233">
                  <c:v>1170</c:v>
                </c:pt>
                <c:pt idx="234">
                  <c:v>1233</c:v>
                </c:pt>
                <c:pt idx="235">
                  <c:v>1285</c:v>
                </c:pt>
                <c:pt idx="236">
                  <c:v>1151</c:v>
                </c:pt>
                <c:pt idx="237">
                  <c:v>1291</c:v>
                </c:pt>
                <c:pt idx="238">
                  <c:v>1253</c:v>
                </c:pt>
                <c:pt idx="239">
                  <c:v>1302</c:v>
                </c:pt>
                <c:pt idx="240">
                  <c:v>1289</c:v>
                </c:pt>
                <c:pt idx="241">
                  <c:v>1284</c:v>
                </c:pt>
                <c:pt idx="242">
                  <c:v>1245</c:v>
                </c:pt>
                <c:pt idx="243">
                  <c:v>1194</c:v>
                </c:pt>
                <c:pt idx="244">
                  <c:v>1174</c:v>
                </c:pt>
                <c:pt idx="245">
                  <c:v>1247</c:v>
                </c:pt>
                <c:pt idx="246">
                  <c:v>1330</c:v>
                </c:pt>
                <c:pt idx="247">
                  <c:v>1229</c:v>
                </c:pt>
                <c:pt idx="248">
                  <c:v>1444</c:v>
                </c:pt>
                <c:pt idx="249">
                  <c:v>1369</c:v>
                </c:pt>
                <c:pt idx="250">
                  <c:v>1251</c:v>
                </c:pt>
                <c:pt idx="251">
                  <c:v>1377</c:v>
                </c:pt>
                <c:pt idx="252">
                  <c:v>1330</c:v>
                </c:pt>
                <c:pt idx="253">
                  <c:v>1332</c:v>
                </c:pt>
                <c:pt idx="254">
                  <c:v>1462</c:v>
                </c:pt>
                <c:pt idx="255">
                  <c:v>1417</c:v>
                </c:pt>
                <c:pt idx="256">
                  <c:v>1340</c:v>
                </c:pt>
                <c:pt idx="257">
                  <c:v>1305</c:v>
                </c:pt>
                <c:pt idx="258">
                  <c:v>1376</c:v>
                </c:pt>
                <c:pt idx="259">
                  <c:v>1302</c:v>
                </c:pt>
                <c:pt idx="260">
                  <c:v>1233</c:v>
                </c:pt>
                <c:pt idx="261">
                  <c:v>1256</c:v>
                </c:pt>
                <c:pt idx="262">
                  <c:v>1406</c:v>
                </c:pt>
                <c:pt idx="263">
                  <c:v>1326</c:v>
                </c:pt>
                <c:pt idx="264">
                  <c:v>1247</c:v>
                </c:pt>
                <c:pt idx="265">
                  <c:v>1380</c:v>
                </c:pt>
                <c:pt idx="266">
                  <c:v>1366</c:v>
                </c:pt>
                <c:pt idx="267">
                  <c:v>1339</c:v>
                </c:pt>
                <c:pt idx="268">
                  <c:v>1440</c:v>
                </c:pt>
                <c:pt idx="269">
                  <c:v>1391</c:v>
                </c:pt>
                <c:pt idx="270">
                  <c:v>1411</c:v>
                </c:pt>
                <c:pt idx="271">
                  <c:v>1352</c:v>
                </c:pt>
                <c:pt idx="272">
                  <c:v>1433</c:v>
                </c:pt>
                <c:pt idx="273">
                  <c:v>1357</c:v>
                </c:pt>
                <c:pt idx="274">
                  <c:v>1539</c:v>
                </c:pt>
                <c:pt idx="275">
                  <c:v>1392</c:v>
                </c:pt>
                <c:pt idx="276">
                  <c:v>1406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E8-124D-BB8D-DE1AB9F19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4359312"/>
        <c:axId val="876231120"/>
      </c:lineChart>
      <c:dateAx>
        <c:axId val="8343593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31120"/>
        <c:crosses val="autoZero"/>
        <c:auto val="1"/>
        <c:lblOffset val="100"/>
        <c:baseTimeUnit val="months"/>
      </c:dateAx>
      <c:valAx>
        <c:axId val="87623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35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dLbl>
              <c:idx val="9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0432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ED-8C46-ACE7-9163F6C990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'GDP Components'!$AR$7:$AR$99</c:f>
              <c:strCache>
                <c:ptCount val="93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</c:strCache>
            </c:strRef>
          </c:cat>
          <c:val>
            <c:numRef>
              <c:f>'GDP Components'!$AS$7:$AS$99</c:f>
              <c:numCache>
                <c:formatCode>General</c:formatCode>
                <c:ptCount val="9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0.23</c:v>
                </c:pt>
                <c:pt idx="6">
                  <c:v>0.59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0.15</c:v>
                </c:pt>
                <c:pt idx="14">
                  <c:v>0</c:v>
                </c:pt>
                <c:pt idx="15">
                  <c:v>0.16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0.22</c:v>
                </c:pt>
                <c:pt idx="22">
                  <c:v>0.06</c:v>
                </c:pt>
                <c:pt idx="23">
                  <c:v>0</c:v>
                </c:pt>
                <c:pt idx="24">
                  <c:v>0</c:v>
                </c:pt>
                <c:pt idx="25">
                  <c:v>0.36</c:v>
                </c:pt>
                <c:pt idx="26">
                  <c:v>0.15</c:v>
                </c:pt>
                <c:pt idx="27">
                  <c:v>0</c:v>
                </c:pt>
                <c:pt idx="28">
                  <c:v>1.73</c:v>
                </c:pt>
                <c:pt idx="29">
                  <c:v>0</c:v>
                </c:pt>
                <c:pt idx="30">
                  <c:v>0.33</c:v>
                </c:pt>
                <c:pt idx="31">
                  <c:v>1.04</c:v>
                </c:pt>
                <c:pt idx="32">
                  <c:v>1.69</c:v>
                </c:pt>
                <c:pt idx="33">
                  <c:v>0.48</c:v>
                </c:pt>
                <c:pt idx="34">
                  <c:v>2.12</c:v>
                </c:pt>
                <c:pt idx="35">
                  <c:v>0.68</c:v>
                </c:pt>
                <c:pt idx="36">
                  <c:v>0</c:v>
                </c:pt>
                <c:pt idx="37">
                  <c:v>2.25</c:v>
                </c:pt>
                <c:pt idx="38">
                  <c:v>2.5099999999999998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1.1100000000000001</c:v>
                </c:pt>
                <c:pt idx="45">
                  <c:v>0.09</c:v>
                </c:pt>
                <c:pt idx="46">
                  <c:v>0.64</c:v>
                </c:pt>
                <c:pt idx="47">
                  <c:v>0</c:v>
                </c:pt>
                <c:pt idx="48">
                  <c:v>0</c:v>
                </c:pt>
                <c:pt idx="49">
                  <c:v>0.37</c:v>
                </c:pt>
                <c:pt idx="50">
                  <c:v>0.31</c:v>
                </c:pt>
                <c:pt idx="51">
                  <c:v>0</c:v>
                </c:pt>
                <c:pt idx="52">
                  <c:v>0.68</c:v>
                </c:pt>
                <c:pt idx="53">
                  <c:v>0.3</c:v>
                </c:pt>
                <c:pt idx="54">
                  <c:v>0</c:v>
                </c:pt>
                <c:pt idx="55">
                  <c:v>0</c:v>
                </c:pt>
                <c:pt idx="56">
                  <c:v>1.04</c:v>
                </c:pt>
                <c:pt idx="57">
                  <c:v>0</c:v>
                </c:pt>
                <c:pt idx="58">
                  <c:v>0</c:v>
                </c:pt>
                <c:pt idx="59">
                  <c:v>0.12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0.3</c:v>
                </c:pt>
                <c:pt idx="67">
                  <c:v>0.33</c:v>
                </c:pt>
                <c:pt idx="68">
                  <c:v>0</c:v>
                </c:pt>
                <c:pt idx="69">
                  <c:v>0.35</c:v>
                </c:pt>
                <c:pt idx="70">
                  <c:v>0</c:v>
                </c:pt>
                <c:pt idx="71">
                  <c:v>0.35</c:v>
                </c:pt>
                <c:pt idx="72">
                  <c:v>0</c:v>
                </c:pt>
                <c:pt idx="73">
                  <c:v>0</c:v>
                </c:pt>
                <c:pt idx="74">
                  <c:v>0.2</c:v>
                </c:pt>
                <c:pt idx="75">
                  <c:v>0</c:v>
                </c:pt>
                <c:pt idx="76">
                  <c:v>0</c:v>
                </c:pt>
                <c:pt idx="77">
                  <c:v>0.37</c:v>
                </c:pt>
                <c:pt idx="78">
                  <c:v>0</c:v>
                </c:pt>
                <c:pt idx="79">
                  <c:v>0.28000000000000003</c:v>
                </c:pt>
                <c:pt idx="80">
                  <c:v>1.3</c:v>
                </c:pt>
                <c:pt idx="81">
                  <c:v>0</c:v>
                </c:pt>
                <c:pt idx="82">
                  <c:v>1.3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1.1599999999999999</c:v>
                </c:pt>
                <c:pt idx="91">
                  <c:v>2.86</c:v>
                </c:pt>
                <c:pt idx="9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ED-8C46-ACE7-9163F6C990A9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8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ED-8C46-ACE7-9163F6C990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'GDP Components'!$AR$7:$AR$99</c:f>
              <c:strCache>
                <c:ptCount val="93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</c:strCache>
            </c:strRef>
          </c:cat>
          <c:val>
            <c:numRef>
              <c:f>'GDP Components'!$AT$7:$AT$99</c:f>
              <c:numCache>
                <c:formatCode>General</c:formatCode>
                <c:ptCount val="93"/>
                <c:pt idx="1">
                  <c:v>-1.46</c:v>
                </c:pt>
                <c:pt idx="2">
                  <c:v>-0.48</c:v>
                </c:pt>
                <c:pt idx="3">
                  <c:v>-1.02</c:v>
                </c:pt>
                <c:pt idx="4">
                  <c:v>-0.51</c:v>
                </c:pt>
                <c:pt idx="5">
                  <c:v>0</c:v>
                </c:pt>
                <c:pt idx="6">
                  <c:v>0</c:v>
                </c:pt>
                <c:pt idx="7">
                  <c:v>-0.85</c:v>
                </c:pt>
                <c:pt idx="8">
                  <c:v>-0.81</c:v>
                </c:pt>
                <c:pt idx="9">
                  <c:v>-0.67</c:v>
                </c:pt>
                <c:pt idx="10">
                  <c:v>-0.66</c:v>
                </c:pt>
                <c:pt idx="11">
                  <c:v>-0.56999999999999995</c:v>
                </c:pt>
                <c:pt idx="12">
                  <c:v>-1.51</c:v>
                </c:pt>
                <c:pt idx="13">
                  <c:v>0</c:v>
                </c:pt>
                <c:pt idx="14">
                  <c:v>-0.71</c:v>
                </c:pt>
                <c:pt idx="15">
                  <c:v>0</c:v>
                </c:pt>
                <c:pt idx="16">
                  <c:v>-0.09</c:v>
                </c:pt>
                <c:pt idx="17">
                  <c:v>-0.73</c:v>
                </c:pt>
                <c:pt idx="18">
                  <c:v>-1.46</c:v>
                </c:pt>
                <c:pt idx="19">
                  <c:v>-0.7</c:v>
                </c:pt>
                <c:pt idx="20">
                  <c:v>-0.48</c:v>
                </c:pt>
                <c:pt idx="21">
                  <c:v>0</c:v>
                </c:pt>
                <c:pt idx="22">
                  <c:v>0</c:v>
                </c:pt>
                <c:pt idx="23">
                  <c:v>-0.34</c:v>
                </c:pt>
                <c:pt idx="24">
                  <c:v>-0.77</c:v>
                </c:pt>
                <c:pt idx="25">
                  <c:v>0</c:v>
                </c:pt>
                <c:pt idx="26">
                  <c:v>0</c:v>
                </c:pt>
                <c:pt idx="27">
                  <c:v>-0.69</c:v>
                </c:pt>
                <c:pt idx="28">
                  <c:v>0</c:v>
                </c:pt>
                <c:pt idx="29">
                  <c:v>-0.06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-0.37</c:v>
                </c:pt>
                <c:pt idx="37">
                  <c:v>0</c:v>
                </c:pt>
                <c:pt idx="38">
                  <c:v>0</c:v>
                </c:pt>
                <c:pt idx="39">
                  <c:v>-0.59</c:v>
                </c:pt>
                <c:pt idx="40">
                  <c:v>-0.28000000000000003</c:v>
                </c:pt>
                <c:pt idx="41">
                  <c:v>-0.46</c:v>
                </c:pt>
                <c:pt idx="42">
                  <c:v>-1.73</c:v>
                </c:pt>
                <c:pt idx="43">
                  <c:v>-0.82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-0.02</c:v>
                </c:pt>
                <c:pt idx="48">
                  <c:v>-0.46</c:v>
                </c:pt>
                <c:pt idx="49">
                  <c:v>0</c:v>
                </c:pt>
                <c:pt idx="50">
                  <c:v>0</c:v>
                </c:pt>
                <c:pt idx="51">
                  <c:v>-0.02</c:v>
                </c:pt>
                <c:pt idx="52">
                  <c:v>0</c:v>
                </c:pt>
                <c:pt idx="53">
                  <c:v>0</c:v>
                </c:pt>
                <c:pt idx="54">
                  <c:v>-0.49</c:v>
                </c:pt>
                <c:pt idx="55">
                  <c:v>-0.01</c:v>
                </c:pt>
                <c:pt idx="56">
                  <c:v>0</c:v>
                </c:pt>
                <c:pt idx="57">
                  <c:v>-1.36</c:v>
                </c:pt>
                <c:pt idx="58">
                  <c:v>-0.28999999999999998</c:v>
                </c:pt>
                <c:pt idx="59">
                  <c:v>0</c:v>
                </c:pt>
                <c:pt idx="60">
                  <c:v>-1.24</c:v>
                </c:pt>
                <c:pt idx="61">
                  <c:v>-1.34</c:v>
                </c:pt>
                <c:pt idx="62">
                  <c:v>-0.32</c:v>
                </c:pt>
                <c:pt idx="63">
                  <c:v>-0.95</c:v>
                </c:pt>
                <c:pt idx="64">
                  <c:v>-0.2</c:v>
                </c:pt>
                <c:pt idx="65">
                  <c:v>-0.06</c:v>
                </c:pt>
                <c:pt idx="66">
                  <c:v>0</c:v>
                </c:pt>
                <c:pt idx="67">
                  <c:v>0</c:v>
                </c:pt>
                <c:pt idx="68">
                  <c:v>-1.19</c:v>
                </c:pt>
                <c:pt idx="69">
                  <c:v>0</c:v>
                </c:pt>
                <c:pt idx="70">
                  <c:v>-0.4</c:v>
                </c:pt>
                <c:pt idx="71">
                  <c:v>0</c:v>
                </c:pt>
                <c:pt idx="72">
                  <c:v>-0.39</c:v>
                </c:pt>
                <c:pt idx="73">
                  <c:v>-0.18</c:v>
                </c:pt>
                <c:pt idx="74">
                  <c:v>0</c:v>
                </c:pt>
                <c:pt idx="75">
                  <c:v>-1.47</c:v>
                </c:pt>
                <c:pt idx="76">
                  <c:v>-0.43</c:v>
                </c:pt>
                <c:pt idx="77">
                  <c:v>0</c:v>
                </c:pt>
                <c:pt idx="78">
                  <c:v>-0.37</c:v>
                </c:pt>
                <c:pt idx="79">
                  <c:v>0</c:v>
                </c:pt>
                <c:pt idx="80">
                  <c:v>0</c:v>
                </c:pt>
                <c:pt idx="81">
                  <c:v>-0.05</c:v>
                </c:pt>
                <c:pt idx="82">
                  <c:v>0</c:v>
                </c:pt>
                <c:pt idx="83">
                  <c:v>-2.74</c:v>
                </c:pt>
                <c:pt idx="84">
                  <c:v>-1.68</c:v>
                </c:pt>
                <c:pt idx="85">
                  <c:v>-1.02</c:v>
                </c:pt>
                <c:pt idx="86">
                  <c:v>-0.6</c:v>
                </c:pt>
                <c:pt idx="87">
                  <c:v>-1.08</c:v>
                </c:pt>
                <c:pt idx="88">
                  <c:v>-0.16</c:v>
                </c:pt>
                <c:pt idx="89">
                  <c:v>-3.13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ED-8C46-ACE7-9163F6C99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1812833312"/>
        <c:axId val="1812675904"/>
      </c:barChart>
      <c:catAx>
        <c:axId val="181283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2675904"/>
        <c:crosses val="autoZero"/>
        <c:auto val="1"/>
        <c:lblAlgn val="ctr"/>
        <c:lblOffset val="100"/>
        <c:noMultiLvlLbl val="0"/>
      </c:catAx>
      <c:valAx>
        <c:axId val="181267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283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Employment!$B$7</c:f>
              <c:strCache>
                <c:ptCount val="1"/>
                <c:pt idx="0">
                  <c:v>value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516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F040-8E28-A2527E8D28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Employment!$A$8:$A$524</c:f>
              <c:numCache>
                <c:formatCode>m/d/yyyy</c:formatCode>
                <c:ptCount val="517"/>
                <c:pt idx="0">
                  <c:v>29221</c:v>
                </c:pt>
                <c:pt idx="1">
                  <c:v>29252</c:v>
                </c:pt>
                <c:pt idx="2">
                  <c:v>29281</c:v>
                </c:pt>
                <c:pt idx="3">
                  <c:v>29312</c:v>
                </c:pt>
                <c:pt idx="4">
                  <c:v>29342</c:v>
                </c:pt>
                <c:pt idx="5">
                  <c:v>29373</c:v>
                </c:pt>
                <c:pt idx="6">
                  <c:v>29403</c:v>
                </c:pt>
                <c:pt idx="7">
                  <c:v>29434</c:v>
                </c:pt>
                <c:pt idx="8">
                  <c:v>29465</c:v>
                </c:pt>
                <c:pt idx="9">
                  <c:v>29495</c:v>
                </c:pt>
                <c:pt idx="10">
                  <c:v>29526</c:v>
                </c:pt>
                <c:pt idx="11">
                  <c:v>29556</c:v>
                </c:pt>
                <c:pt idx="12">
                  <c:v>29587</c:v>
                </c:pt>
                <c:pt idx="13">
                  <c:v>29618</c:v>
                </c:pt>
                <c:pt idx="14">
                  <c:v>29646</c:v>
                </c:pt>
                <c:pt idx="15">
                  <c:v>29677</c:v>
                </c:pt>
                <c:pt idx="16">
                  <c:v>29707</c:v>
                </c:pt>
                <c:pt idx="17">
                  <c:v>29738</c:v>
                </c:pt>
                <c:pt idx="18">
                  <c:v>29768</c:v>
                </c:pt>
                <c:pt idx="19">
                  <c:v>29799</c:v>
                </c:pt>
                <c:pt idx="20">
                  <c:v>29830</c:v>
                </c:pt>
                <c:pt idx="21">
                  <c:v>29860</c:v>
                </c:pt>
                <c:pt idx="22">
                  <c:v>29891</c:v>
                </c:pt>
                <c:pt idx="23">
                  <c:v>29921</c:v>
                </c:pt>
                <c:pt idx="24">
                  <c:v>29952</c:v>
                </c:pt>
                <c:pt idx="25">
                  <c:v>29983</c:v>
                </c:pt>
                <c:pt idx="26">
                  <c:v>30011</c:v>
                </c:pt>
                <c:pt idx="27">
                  <c:v>30042</c:v>
                </c:pt>
                <c:pt idx="28">
                  <c:v>30072</c:v>
                </c:pt>
                <c:pt idx="29">
                  <c:v>30103</c:v>
                </c:pt>
                <c:pt idx="30">
                  <c:v>30133</c:v>
                </c:pt>
                <c:pt idx="31">
                  <c:v>30164</c:v>
                </c:pt>
                <c:pt idx="32">
                  <c:v>30195</c:v>
                </c:pt>
                <c:pt idx="33">
                  <c:v>30225</c:v>
                </c:pt>
                <c:pt idx="34">
                  <c:v>30256</c:v>
                </c:pt>
                <c:pt idx="35">
                  <c:v>30286</c:v>
                </c:pt>
                <c:pt idx="36">
                  <c:v>30317</c:v>
                </c:pt>
                <c:pt idx="37">
                  <c:v>30348</c:v>
                </c:pt>
                <c:pt idx="38">
                  <c:v>30376</c:v>
                </c:pt>
                <c:pt idx="39">
                  <c:v>30407</c:v>
                </c:pt>
                <c:pt idx="40">
                  <c:v>30437</c:v>
                </c:pt>
                <c:pt idx="41">
                  <c:v>30468</c:v>
                </c:pt>
                <c:pt idx="42">
                  <c:v>30498</c:v>
                </c:pt>
                <c:pt idx="43">
                  <c:v>30529</c:v>
                </c:pt>
                <c:pt idx="44">
                  <c:v>30560</c:v>
                </c:pt>
                <c:pt idx="45">
                  <c:v>30590</c:v>
                </c:pt>
                <c:pt idx="46">
                  <c:v>30621</c:v>
                </c:pt>
                <c:pt idx="47">
                  <c:v>30651</c:v>
                </c:pt>
                <c:pt idx="48">
                  <c:v>30682</c:v>
                </c:pt>
                <c:pt idx="49">
                  <c:v>30713</c:v>
                </c:pt>
                <c:pt idx="50">
                  <c:v>30742</c:v>
                </c:pt>
                <c:pt idx="51">
                  <c:v>30773</c:v>
                </c:pt>
                <c:pt idx="52">
                  <c:v>30803</c:v>
                </c:pt>
                <c:pt idx="53">
                  <c:v>30834</c:v>
                </c:pt>
                <c:pt idx="54">
                  <c:v>30864</c:v>
                </c:pt>
                <c:pt idx="55">
                  <c:v>30895</c:v>
                </c:pt>
                <c:pt idx="56">
                  <c:v>30926</c:v>
                </c:pt>
                <c:pt idx="57">
                  <c:v>30956</c:v>
                </c:pt>
                <c:pt idx="58">
                  <c:v>30987</c:v>
                </c:pt>
                <c:pt idx="59">
                  <c:v>31017</c:v>
                </c:pt>
                <c:pt idx="60">
                  <c:v>31048</c:v>
                </c:pt>
                <c:pt idx="61">
                  <c:v>31079</c:v>
                </c:pt>
                <c:pt idx="62">
                  <c:v>31107</c:v>
                </c:pt>
                <c:pt idx="63">
                  <c:v>31138</c:v>
                </c:pt>
                <c:pt idx="64">
                  <c:v>31168</c:v>
                </c:pt>
                <c:pt idx="65">
                  <c:v>31199</c:v>
                </c:pt>
                <c:pt idx="66">
                  <c:v>31229</c:v>
                </c:pt>
                <c:pt idx="67">
                  <c:v>31260</c:v>
                </c:pt>
                <c:pt idx="68">
                  <c:v>31291</c:v>
                </c:pt>
                <c:pt idx="69">
                  <c:v>31321</c:v>
                </c:pt>
                <c:pt idx="70">
                  <c:v>31352</c:v>
                </c:pt>
                <c:pt idx="71">
                  <c:v>31382</c:v>
                </c:pt>
                <c:pt idx="72">
                  <c:v>31413</c:v>
                </c:pt>
                <c:pt idx="73">
                  <c:v>31444</c:v>
                </c:pt>
                <c:pt idx="74">
                  <c:v>31472</c:v>
                </c:pt>
                <c:pt idx="75">
                  <c:v>31503</c:v>
                </c:pt>
                <c:pt idx="76">
                  <c:v>31533</c:v>
                </c:pt>
                <c:pt idx="77">
                  <c:v>31564</c:v>
                </c:pt>
                <c:pt idx="78">
                  <c:v>31594</c:v>
                </c:pt>
                <c:pt idx="79">
                  <c:v>31625</c:v>
                </c:pt>
                <c:pt idx="80">
                  <c:v>31656</c:v>
                </c:pt>
                <c:pt idx="81">
                  <c:v>31686</c:v>
                </c:pt>
                <c:pt idx="82">
                  <c:v>31717</c:v>
                </c:pt>
                <c:pt idx="83">
                  <c:v>31747</c:v>
                </c:pt>
                <c:pt idx="84">
                  <c:v>31778</c:v>
                </c:pt>
                <c:pt idx="85">
                  <c:v>31809</c:v>
                </c:pt>
                <c:pt idx="86">
                  <c:v>31837</c:v>
                </c:pt>
                <c:pt idx="87">
                  <c:v>31868</c:v>
                </c:pt>
                <c:pt idx="88">
                  <c:v>31898</c:v>
                </c:pt>
                <c:pt idx="89">
                  <c:v>31929</c:v>
                </c:pt>
                <c:pt idx="90">
                  <c:v>31959</c:v>
                </c:pt>
                <c:pt idx="91">
                  <c:v>31990</c:v>
                </c:pt>
                <c:pt idx="92">
                  <c:v>32021</c:v>
                </c:pt>
                <c:pt idx="93">
                  <c:v>32051</c:v>
                </c:pt>
                <c:pt idx="94">
                  <c:v>32082</c:v>
                </c:pt>
                <c:pt idx="95">
                  <c:v>32112</c:v>
                </c:pt>
                <c:pt idx="96">
                  <c:v>32143</c:v>
                </c:pt>
                <c:pt idx="97">
                  <c:v>32174</c:v>
                </c:pt>
                <c:pt idx="98">
                  <c:v>32203</c:v>
                </c:pt>
                <c:pt idx="99">
                  <c:v>32234</c:v>
                </c:pt>
                <c:pt idx="100">
                  <c:v>32264</c:v>
                </c:pt>
                <c:pt idx="101">
                  <c:v>32295</c:v>
                </c:pt>
                <c:pt idx="102">
                  <c:v>32325</c:v>
                </c:pt>
                <c:pt idx="103">
                  <c:v>32356</c:v>
                </c:pt>
                <c:pt idx="104">
                  <c:v>32387</c:v>
                </c:pt>
                <c:pt idx="105">
                  <c:v>32417</c:v>
                </c:pt>
                <c:pt idx="106">
                  <c:v>32448</c:v>
                </c:pt>
                <c:pt idx="107">
                  <c:v>32478</c:v>
                </c:pt>
                <c:pt idx="108">
                  <c:v>32509</c:v>
                </c:pt>
                <c:pt idx="109">
                  <c:v>32540</c:v>
                </c:pt>
                <c:pt idx="110">
                  <c:v>32568</c:v>
                </c:pt>
                <c:pt idx="111">
                  <c:v>32599</c:v>
                </c:pt>
                <c:pt idx="112">
                  <c:v>32629</c:v>
                </c:pt>
                <c:pt idx="113">
                  <c:v>32660</c:v>
                </c:pt>
                <c:pt idx="114">
                  <c:v>32690</c:v>
                </c:pt>
                <c:pt idx="115">
                  <c:v>32721</c:v>
                </c:pt>
                <c:pt idx="116">
                  <c:v>32752</c:v>
                </c:pt>
                <c:pt idx="117">
                  <c:v>32782</c:v>
                </c:pt>
                <c:pt idx="118">
                  <c:v>32813</c:v>
                </c:pt>
                <c:pt idx="119">
                  <c:v>32843</c:v>
                </c:pt>
                <c:pt idx="120">
                  <c:v>32874</c:v>
                </c:pt>
                <c:pt idx="121">
                  <c:v>32905</c:v>
                </c:pt>
                <c:pt idx="122">
                  <c:v>32933</c:v>
                </c:pt>
                <c:pt idx="123">
                  <c:v>32964</c:v>
                </c:pt>
                <c:pt idx="124">
                  <c:v>32994</c:v>
                </c:pt>
                <c:pt idx="125">
                  <c:v>33025</c:v>
                </c:pt>
                <c:pt idx="126">
                  <c:v>33055</c:v>
                </c:pt>
                <c:pt idx="127">
                  <c:v>33086</c:v>
                </c:pt>
                <c:pt idx="128">
                  <c:v>33117</c:v>
                </c:pt>
                <c:pt idx="129">
                  <c:v>33147</c:v>
                </c:pt>
                <c:pt idx="130">
                  <c:v>33178</c:v>
                </c:pt>
                <c:pt idx="131">
                  <c:v>33208</c:v>
                </c:pt>
                <c:pt idx="132">
                  <c:v>33239</c:v>
                </c:pt>
                <c:pt idx="133">
                  <c:v>33270</c:v>
                </c:pt>
                <c:pt idx="134">
                  <c:v>33298</c:v>
                </c:pt>
                <c:pt idx="135">
                  <c:v>33329</c:v>
                </c:pt>
                <c:pt idx="136">
                  <c:v>33359</c:v>
                </c:pt>
                <c:pt idx="137">
                  <c:v>33390</c:v>
                </c:pt>
                <c:pt idx="138">
                  <c:v>33420</c:v>
                </c:pt>
                <c:pt idx="139">
                  <c:v>33451</c:v>
                </c:pt>
                <c:pt idx="140">
                  <c:v>33482</c:v>
                </c:pt>
                <c:pt idx="141">
                  <c:v>33512</c:v>
                </c:pt>
                <c:pt idx="142">
                  <c:v>33543</c:v>
                </c:pt>
                <c:pt idx="143">
                  <c:v>33573</c:v>
                </c:pt>
                <c:pt idx="144">
                  <c:v>33604</c:v>
                </c:pt>
                <c:pt idx="145">
                  <c:v>33635</c:v>
                </c:pt>
                <c:pt idx="146">
                  <c:v>33664</c:v>
                </c:pt>
                <c:pt idx="147">
                  <c:v>33695</c:v>
                </c:pt>
                <c:pt idx="148">
                  <c:v>33725</c:v>
                </c:pt>
                <c:pt idx="149">
                  <c:v>33756</c:v>
                </c:pt>
                <c:pt idx="150">
                  <c:v>33786</c:v>
                </c:pt>
                <c:pt idx="151">
                  <c:v>33817</c:v>
                </c:pt>
                <c:pt idx="152">
                  <c:v>33848</c:v>
                </c:pt>
                <c:pt idx="153">
                  <c:v>33878</c:v>
                </c:pt>
                <c:pt idx="154">
                  <c:v>33909</c:v>
                </c:pt>
                <c:pt idx="155">
                  <c:v>33939</c:v>
                </c:pt>
                <c:pt idx="156">
                  <c:v>33970</c:v>
                </c:pt>
                <c:pt idx="157">
                  <c:v>34001</c:v>
                </c:pt>
                <c:pt idx="158">
                  <c:v>34029</c:v>
                </c:pt>
                <c:pt idx="159">
                  <c:v>34060</c:v>
                </c:pt>
                <c:pt idx="160">
                  <c:v>34090</c:v>
                </c:pt>
                <c:pt idx="161">
                  <c:v>34121</c:v>
                </c:pt>
                <c:pt idx="162">
                  <c:v>34151</c:v>
                </c:pt>
                <c:pt idx="163">
                  <c:v>34182</c:v>
                </c:pt>
                <c:pt idx="164">
                  <c:v>34213</c:v>
                </c:pt>
                <c:pt idx="165">
                  <c:v>34243</c:v>
                </c:pt>
                <c:pt idx="166">
                  <c:v>34274</c:v>
                </c:pt>
                <c:pt idx="167">
                  <c:v>34304</c:v>
                </c:pt>
                <c:pt idx="168">
                  <c:v>34335</c:v>
                </c:pt>
                <c:pt idx="169">
                  <c:v>34366</c:v>
                </c:pt>
                <c:pt idx="170">
                  <c:v>34394</c:v>
                </c:pt>
                <c:pt idx="171">
                  <c:v>34425</c:v>
                </c:pt>
                <c:pt idx="172">
                  <c:v>34455</c:v>
                </c:pt>
                <c:pt idx="173">
                  <c:v>34486</c:v>
                </c:pt>
                <c:pt idx="174">
                  <c:v>34516</c:v>
                </c:pt>
                <c:pt idx="175">
                  <c:v>34547</c:v>
                </c:pt>
                <c:pt idx="176">
                  <c:v>34578</c:v>
                </c:pt>
                <c:pt idx="177">
                  <c:v>34608</c:v>
                </c:pt>
                <c:pt idx="178">
                  <c:v>34639</c:v>
                </c:pt>
                <c:pt idx="179">
                  <c:v>34669</c:v>
                </c:pt>
                <c:pt idx="180">
                  <c:v>34700</c:v>
                </c:pt>
                <c:pt idx="181">
                  <c:v>34731</c:v>
                </c:pt>
                <c:pt idx="182">
                  <c:v>34759</c:v>
                </c:pt>
                <c:pt idx="183">
                  <c:v>34790</c:v>
                </c:pt>
                <c:pt idx="184">
                  <c:v>34820</c:v>
                </c:pt>
                <c:pt idx="185">
                  <c:v>34851</c:v>
                </c:pt>
                <c:pt idx="186">
                  <c:v>34881</c:v>
                </c:pt>
                <c:pt idx="187">
                  <c:v>34912</c:v>
                </c:pt>
                <c:pt idx="188">
                  <c:v>34943</c:v>
                </c:pt>
                <c:pt idx="189">
                  <c:v>34973</c:v>
                </c:pt>
                <c:pt idx="190">
                  <c:v>35004</c:v>
                </c:pt>
                <c:pt idx="191">
                  <c:v>35034</c:v>
                </c:pt>
                <c:pt idx="192">
                  <c:v>35065</c:v>
                </c:pt>
                <c:pt idx="193">
                  <c:v>35096</c:v>
                </c:pt>
                <c:pt idx="194">
                  <c:v>35125</c:v>
                </c:pt>
                <c:pt idx="195">
                  <c:v>35156</c:v>
                </c:pt>
                <c:pt idx="196">
                  <c:v>35186</c:v>
                </c:pt>
                <c:pt idx="197">
                  <c:v>35217</c:v>
                </c:pt>
                <c:pt idx="198">
                  <c:v>35247</c:v>
                </c:pt>
                <c:pt idx="199">
                  <c:v>35278</c:v>
                </c:pt>
                <c:pt idx="200">
                  <c:v>35309</c:v>
                </c:pt>
                <c:pt idx="201">
                  <c:v>35339</c:v>
                </c:pt>
                <c:pt idx="202">
                  <c:v>35370</c:v>
                </c:pt>
                <c:pt idx="203">
                  <c:v>35400</c:v>
                </c:pt>
                <c:pt idx="204">
                  <c:v>35431</c:v>
                </c:pt>
                <c:pt idx="205">
                  <c:v>35462</c:v>
                </c:pt>
                <c:pt idx="206">
                  <c:v>35490</c:v>
                </c:pt>
                <c:pt idx="207">
                  <c:v>35521</c:v>
                </c:pt>
                <c:pt idx="208">
                  <c:v>35551</c:v>
                </c:pt>
                <c:pt idx="209">
                  <c:v>35582</c:v>
                </c:pt>
                <c:pt idx="210">
                  <c:v>35612</c:v>
                </c:pt>
                <c:pt idx="211">
                  <c:v>35643</c:v>
                </c:pt>
                <c:pt idx="212">
                  <c:v>35674</c:v>
                </c:pt>
                <c:pt idx="213">
                  <c:v>35704</c:v>
                </c:pt>
                <c:pt idx="214">
                  <c:v>35735</c:v>
                </c:pt>
                <c:pt idx="215">
                  <c:v>35765</c:v>
                </c:pt>
                <c:pt idx="216">
                  <c:v>35796</c:v>
                </c:pt>
                <c:pt idx="217">
                  <c:v>35827</c:v>
                </c:pt>
                <c:pt idx="218">
                  <c:v>35855</c:v>
                </c:pt>
                <c:pt idx="219">
                  <c:v>35886</c:v>
                </c:pt>
                <c:pt idx="220">
                  <c:v>35916</c:v>
                </c:pt>
                <c:pt idx="221">
                  <c:v>35947</c:v>
                </c:pt>
                <c:pt idx="222">
                  <c:v>35977</c:v>
                </c:pt>
                <c:pt idx="223">
                  <c:v>36008</c:v>
                </c:pt>
                <c:pt idx="224">
                  <c:v>36039</c:v>
                </c:pt>
                <c:pt idx="225">
                  <c:v>36069</c:v>
                </c:pt>
                <c:pt idx="226">
                  <c:v>36100</c:v>
                </c:pt>
                <c:pt idx="227">
                  <c:v>36130</c:v>
                </c:pt>
                <c:pt idx="228">
                  <c:v>36161</c:v>
                </c:pt>
                <c:pt idx="229">
                  <c:v>36192</c:v>
                </c:pt>
                <c:pt idx="230">
                  <c:v>36220</c:v>
                </c:pt>
                <c:pt idx="231">
                  <c:v>36251</c:v>
                </c:pt>
                <c:pt idx="232">
                  <c:v>36281</c:v>
                </c:pt>
                <c:pt idx="233">
                  <c:v>36312</c:v>
                </c:pt>
                <c:pt idx="234">
                  <c:v>36342</c:v>
                </c:pt>
                <c:pt idx="235">
                  <c:v>36373</c:v>
                </c:pt>
                <c:pt idx="236">
                  <c:v>36404</c:v>
                </c:pt>
                <c:pt idx="237">
                  <c:v>36434</c:v>
                </c:pt>
                <c:pt idx="238">
                  <c:v>36465</c:v>
                </c:pt>
                <c:pt idx="239">
                  <c:v>36495</c:v>
                </c:pt>
                <c:pt idx="240">
                  <c:v>36526</c:v>
                </c:pt>
                <c:pt idx="241">
                  <c:v>36557</c:v>
                </c:pt>
                <c:pt idx="242">
                  <c:v>36586</c:v>
                </c:pt>
                <c:pt idx="243">
                  <c:v>36617</c:v>
                </c:pt>
                <c:pt idx="244">
                  <c:v>36647</c:v>
                </c:pt>
                <c:pt idx="245">
                  <c:v>36678</c:v>
                </c:pt>
                <c:pt idx="246">
                  <c:v>36708</c:v>
                </c:pt>
                <c:pt idx="247">
                  <c:v>36739</c:v>
                </c:pt>
                <c:pt idx="248">
                  <c:v>36770</c:v>
                </c:pt>
                <c:pt idx="249">
                  <c:v>36800</c:v>
                </c:pt>
                <c:pt idx="250">
                  <c:v>36831</c:v>
                </c:pt>
                <c:pt idx="251">
                  <c:v>36861</c:v>
                </c:pt>
                <c:pt idx="252">
                  <c:v>36892</c:v>
                </c:pt>
                <c:pt idx="253">
                  <c:v>36923</c:v>
                </c:pt>
                <c:pt idx="254">
                  <c:v>36951</c:v>
                </c:pt>
                <c:pt idx="255">
                  <c:v>36982</c:v>
                </c:pt>
                <c:pt idx="256">
                  <c:v>37012</c:v>
                </c:pt>
                <c:pt idx="257">
                  <c:v>37043</c:v>
                </c:pt>
                <c:pt idx="258">
                  <c:v>37073</c:v>
                </c:pt>
                <c:pt idx="259">
                  <c:v>37104</c:v>
                </c:pt>
                <c:pt idx="260">
                  <c:v>37135</c:v>
                </c:pt>
                <c:pt idx="261">
                  <c:v>37165</c:v>
                </c:pt>
                <c:pt idx="262">
                  <c:v>37196</c:v>
                </c:pt>
                <c:pt idx="263">
                  <c:v>37226</c:v>
                </c:pt>
                <c:pt idx="264">
                  <c:v>37257</c:v>
                </c:pt>
                <c:pt idx="265">
                  <c:v>37288</c:v>
                </c:pt>
                <c:pt idx="266">
                  <c:v>37316</c:v>
                </c:pt>
                <c:pt idx="267">
                  <c:v>37347</c:v>
                </c:pt>
                <c:pt idx="268">
                  <c:v>37377</c:v>
                </c:pt>
                <c:pt idx="269">
                  <c:v>37408</c:v>
                </c:pt>
                <c:pt idx="270">
                  <c:v>37438</c:v>
                </c:pt>
                <c:pt idx="271">
                  <c:v>37469</c:v>
                </c:pt>
                <c:pt idx="272">
                  <c:v>37500</c:v>
                </c:pt>
                <c:pt idx="273">
                  <c:v>37530</c:v>
                </c:pt>
                <c:pt idx="274">
                  <c:v>37561</c:v>
                </c:pt>
                <c:pt idx="275">
                  <c:v>37591</c:v>
                </c:pt>
                <c:pt idx="276">
                  <c:v>37622</c:v>
                </c:pt>
                <c:pt idx="277">
                  <c:v>37653</c:v>
                </c:pt>
                <c:pt idx="278">
                  <c:v>37681</c:v>
                </c:pt>
                <c:pt idx="279">
                  <c:v>37712</c:v>
                </c:pt>
                <c:pt idx="280">
                  <c:v>37742</c:v>
                </c:pt>
                <c:pt idx="281">
                  <c:v>37773</c:v>
                </c:pt>
                <c:pt idx="282">
                  <c:v>37803</c:v>
                </c:pt>
                <c:pt idx="283">
                  <c:v>37834</c:v>
                </c:pt>
                <c:pt idx="284">
                  <c:v>37865</c:v>
                </c:pt>
                <c:pt idx="285">
                  <c:v>37895</c:v>
                </c:pt>
                <c:pt idx="286">
                  <c:v>37926</c:v>
                </c:pt>
                <c:pt idx="287">
                  <c:v>37956</c:v>
                </c:pt>
                <c:pt idx="288">
                  <c:v>37987</c:v>
                </c:pt>
                <c:pt idx="289">
                  <c:v>38018</c:v>
                </c:pt>
                <c:pt idx="290">
                  <c:v>38047</c:v>
                </c:pt>
                <c:pt idx="291">
                  <c:v>38078</c:v>
                </c:pt>
                <c:pt idx="292">
                  <c:v>38108</c:v>
                </c:pt>
                <c:pt idx="293">
                  <c:v>38139</c:v>
                </c:pt>
                <c:pt idx="294">
                  <c:v>38169</c:v>
                </c:pt>
                <c:pt idx="295">
                  <c:v>38200</c:v>
                </c:pt>
                <c:pt idx="296">
                  <c:v>38231</c:v>
                </c:pt>
                <c:pt idx="297">
                  <c:v>38261</c:v>
                </c:pt>
                <c:pt idx="298">
                  <c:v>38292</c:v>
                </c:pt>
                <c:pt idx="299">
                  <c:v>38322</c:v>
                </c:pt>
                <c:pt idx="300">
                  <c:v>38353</c:v>
                </c:pt>
                <c:pt idx="301">
                  <c:v>38384</c:v>
                </c:pt>
                <c:pt idx="302">
                  <c:v>38412</c:v>
                </c:pt>
                <c:pt idx="303">
                  <c:v>38443</c:v>
                </c:pt>
                <c:pt idx="304">
                  <c:v>38473</c:v>
                </c:pt>
                <c:pt idx="305">
                  <c:v>38504</c:v>
                </c:pt>
                <c:pt idx="306">
                  <c:v>38534</c:v>
                </c:pt>
                <c:pt idx="307">
                  <c:v>38565</c:v>
                </c:pt>
                <c:pt idx="308">
                  <c:v>38596</c:v>
                </c:pt>
                <c:pt idx="309">
                  <c:v>38626</c:v>
                </c:pt>
                <c:pt idx="310">
                  <c:v>38657</c:v>
                </c:pt>
                <c:pt idx="311">
                  <c:v>38687</c:v>
                </c:pt>
                <c:pt idx="312">
                  <c:v>38718</c:v>
                </c:pt>
                <c:pt idx="313">
                  <c:v>38749</c:v>
                </c:pt>
                <c:pt idx="314">
                  <c:v>38777</c:v>
                </c:pt>
                <c:pt idx="315">
                  <c:v>38808</c:v>
                </c:pt>
                <c:pt idx="316">
                  <c:v>38838</c:v>
                </c:pt>
                <c:pt idx="317">
                  <c:v>38869</c:v>
                </c:pt>
                <c:pt idx="318">
                  <c:v>38899</c:v>
                </c:pt>
                <c:pt idx="319">
                  <c:v>38930</c:v>
                </c:pt>
                <c:pt idx="320">
                  <c:v>38961</c:v>
                </c:pt>
                <c:pt idx="321">
                  <c:v>38991</c:v>
                </c:pt>
                <c:pt idx="322">
                  <c:v>39022</c:v>
                </c:pt>
                <c:pt idx="323">
                  <c:v>39052</c:v>
                </c:pt>
                <c:pt idx="324">
                  <c:v>39083</c:v>
                </c:pt>
                <c:pt idx="325">
                  <c:v>39114</c:v>
                </c:pt>
                <c:pt idx="326">
                  <c:v>39142</c:v>
                </c:pt>
                <c:pt idx="327">
                  <c:v>39173</c:v>
                </c:pt>
                <c:pt idx="328">
                  <c:v>39203</c:v>
                </c:pt>
                <c:pt idx="329">
                  <c:v>39234</c:v>
                </c:pt>
                <c:pt idx="330">
                  <c:v>39264</c:v>
                </c:pt>
                <c:pt idx="331">
                  <c:v>39295</c:v>
                </c:pt>
                <c:pt idx="332">
                  <c:v>39326</c:v>
                </c:pt>
                <c:pt idx="333">
                  <c:v>39356</c:v>
                </c:pt>
                <c:pt idx="334">
                  <c:v>39387</c:v>
                </c:pt>
                <c:pt idx="335">
                  <c:v>39417</c:v>
                </c:pt>
                <c:pt idx="336">
                  <c:v>39448</c:v>
                </c:pt>
                <c:pt idx="337">
                  <c:v>39479</c:v>
                </c:pt>
                <c:pt idx="338">
                  <c:v>39508</c:v>
                </c:pt>
                <c:pt idx="339">
                  <c:v>39539</c:v>
                </c:pt>
                <c:pt idx="340">
                  <c:v>39569</c:v>
                </c:pt>
                <c:pt idx="341">
                  <c:v>39600</c:v>
                </c:pt>
                <c:pt idx="342">
                  <c:v>39630</c:v>
                </c:pt>
                <c:pt idx="343">
                  <c:v>39661</c:v>
                </c:pt>
                <c:pt idx="344">
                  <c:v>39692</c:v>
                </c:pt>
                <c:pt idx="345">
                  <c:v>39722</c:v>
                </c:pt>
                <c:pt idx="346">
                  <c:v>39753</c:v>
                </c:pt>
                <c:pt idx="347">
                  <c:v>39783</c:v>
                </c:pt>
                <c:pt idx="348">
                  <c:v>39814</c:v>
                </c:pt>
                <c:pt idx="349">
                  <c:v>39845</c:v>
                </c:pt>
                <c:pt idx="350">
                  <c:v>39873</c:v>
                </c:pt>
                <c:pt idx="351">
                  <c:v>39904</c:v>
                </c:pt>
                <c:pt idx="352">
                  <c:v>39934</c:v>
                </c:pt>
                <c:pt idx="353">
                  <c:v>39965</c:v>
                </c:pt>
                <c:pt idx="354">
                  <c:v>39995</c:v>
                </c:pt>
                <c:pt idx="355">
                  <c:v>40026</c:v>
                </c:pt>
                <c:pt idx="356">
                  <c:v>40057</c:v>
                </c:pt>
                <c:pt idx="357">
                  <c:v>40087</c:v>
                </c:pt>
                <c:pt idx="358">
                  <c:v>40118</c:v>
                </c:pt>
                <c:pt idx="359">
                  <c:v>40148</c:v>
                </c:pt>
                <c:pt idx="360">
                  <c:v>40179</c:v>
                </c:pt>
                <c:pt idx="361">
                  <c:v>40210</c:v>
                </c:pt>
                <c:pt idx="362">
                  <c:v>40238</c:v>
                </c:pt>
                <c:pt idx="363">
                  <c:v>40269</c:v>
                </c:pt>
                <c:pt idx="364">
                  <c:v>40299</c:v>
                </c:pt>
                <c:pt idx="365">
                  <c:v>40330</c:v>
                </c:pt>
                <c:pt idx="366">
                  <c:v>40360</c:v>
                </c:pt>
                <c:pt idx="367">
                  <c:v>40391</c:v>
                </c:pt>
                <c:pt idx="368">
                  <c:v>40422</c:v>
                </c:pt>
                <c:pt idx="369">
                  <c:v>40452</c:v>
                </c:pt>
                <c:pt idx="370">
                  <c:v>40483</c:v>
                </c:pt>
                <c:pt idx="371">
                  <c:v>40513</c:v>
                </c:pt>
                <c:pt idx="372">
                  <c:v>40544</c:v>
                </c:pt>
                <c:pt idx="373">
                  <c:v>40575</c:v>
                </c:pt>
                <c:pt idx="374">
                  <c:v>40603</c:v>
                </c:pt>
                <c:pt idx="375">
                  <c:v>40634</c:v>
                </c:pt>
                <c:pt idx="376">
                  <c:v>40664</c:v>
                </c:pt>
                <c:pt idx="377">
                  <c:v>40695</c:v>
                </c:pt>
                <c:pt idx="378">
                  <c:v>40725</c:v>
                </c:pt>
                <c:pt idx="379">
                  <c:v>40756</c:v>
                </c:pt>
                <c:pt idx="380">
                  <c:v>40787</c:v>
                </c:pt>
                <c:pt idx="381">
                  <c:v>40817</c:v>
                </c:pt>
                <c:pt idx="382">
                  <c:v>40848</c:v>
                </c:pt>
                <c:pt idx="383">
                  <c:v>40878</c:v>
                </c:pt>
                <c:pt idx="384">
                  <c:v>40909</c:v>
                </c:pt>
                <c:pt idx="385">
                  <c:v>40940</c:v>
                </c:pt>
                <c:pt idx="386">
                  <c:v>40969</c:v>
                </c:pt>
                <c:pt idx="387">
                  <c:v>41000</c:v>
                </c:pt>
                <c:pt idx="388">
                  <c:v>41030</c:v>
                </c:pt>
                <c:pt idx="389">
                  <c:v>41061</c:v>
                </c:pt>
                <c:pt idx="390">
                  <c:v>41091</c:v>
                </c:pt>
                <c:pt idx="391">
                  <c:v>41122</c:v>
                </c:pt>
                <c:pt idx="392">
                  <c:v>41153</c:v>
                </c:pt>
                <c:pt idx="393">
                  <c:v>41183</c:v>
                </c:pt>
                <c:pt idx="394">
                  <c:v>41214</c:v>
                </c:pt>
                <c:pt idx="395">
                  <c:v>41244</c:v>
                </c:pt>
                <c:pt idx="396">
                  <c:v>41275</c:v>
                </c:pt>
                <c:pt idx="397">
                  <c:v>41306</c:v>
                </c:pt>
                <c:pt idx="398">
                  <c:v>41334</c:v>
                </c:pt>
                <c:pt idx="399">
                  <c:v>41365</c:v>
                </c:pt>
                <c:pt idx="400">
                  <c:v>41395</c:v>
                </c:pt>
                <c:pt idx="401">
                  <c:v>41426</c:v>
                </c:pt>
                <c:pt idx="402">
                  <c:v>41456</c:v>
                </c:pt>
                <c:pt idx="403">
                  <c:v>41487</c:v>
                </c:pt>
                <c:pt idx="404">
                  <c:v>41518</c:v>
                </c:pt>
                <c:pt idx="405">
                  <c:v>41548</c:v>
                </c:pt>
                <c:pt idx="406">
                  <c:v>41579</c:v>
                </c:pt>
                <c:pt idx="407">
                  <c:v>41609</c:v>
                </c:pt>
                <c:pt idx="408">
                  <c:v>41640</c:v>
                </c:pt>
                <c:pt idx="409">
                  <c:v>41671</c:v>
                </c:pt>
                <c:pt idx="410">
                  <c:v>41699</c:v>
                </c:pt>
                <c:pt idx="411">
                  <c:v>41730</c:v>
                </c:pt>
                <c:pt idx="412">
                  <c:v>41760</c:v>
                </c:pt>
                <c:pt idx="413">
                  <c:v>41791</c:v>
                </c:pt>
                <c:pt idx="414">
                  <c:v>41821</c:v>
                </c:pt>
                <c:pt idx="415">
                  <c:v>41852</c:v>
                </c:pt>
                <c:pt idx="416">
                  <c:v>41883</c:v>
                </c:pt>
                <c:pt idx="417">
                  <c:v>41913</c:v>
                </c:pt>
                <c:pt idx="418">
                  <c:v>41944</c:v>
                </c:pt>
                <c:pt idx="419">
                  <c:v>41974</c:v>
                </c:pt>
                <c:pt idx="420">
                  <c:v>42005</c:v>
                </c:pt>
                <c:pt idx="421">
                  <c:v>42036</c:v>
                </c:pt>
                <c:pt idx="422">
                  <c:v>42064</c:v>
                </c:pt>
                <c:pt idx="423">
                  <c:v>42095</c:v>
                </c:pt>
                <c:pt idx="424">
                  <c:v>42125</c:v>
                </c:pt>
                <c:pt idx="425">
                  <c:v>42156</c:v>
                </c:pt>
                <c:pt idx="426">
                  <c:v>42186</c:v>
                </c:pt>
                <c:pt idx="427">
                  <c:v>42217</c:v>
                </c:pt>
                <c:pt idx="428">
                  <c:v>42248</c:v>
                </c:pt>
                <c:pt idx="429">
                  <c:v>42278</c:v>
                </c:pt>
                <c:pt idx="430">
                  <c:v>42309</c:v>
                </c:pt>
                <c:pt idx="431">
                  <c:v>42339</c:v>
                </c:pt>
                <c:pt idx="432">
                  <c:v>42370</c:v>
                </c:pt>
                <c:pt idx="433">
                  <c:v>42401</c:v>
                </c:pt>
                <c:pt idx="434">
                  <c:v>42430</c:v>
                </c:pt>
                <c:pt idx="435">
                  <c:v>42461</c:v>
                </c:pt>
                <c:pt idx="436">
                  <c:v>42491</c:v>
                </c:pt>
                <c:pt idx="437">
                  <c:v>42522</c:v>
                </c:pt>
                <c:pt idx="438">
                  <c:v>42552</c:v>
                </c:pt>
                <c:pt idx="439">
                  <c:v>42583</c:v>
                </c:pt>
                <c:pt idx="440">
                  <c:v>42614</c:v>
                </c:pt>
                <c:pt idx="441">
                  <c:v>42644</c:v>
                </c:pt>
                <c:pt idx="442">
                  <c:v>42675</c:v>
                </c:pt>
                <c:pt idx="443">
                  <c:v>42705</c:v>
                </c:pt>
                <c:pt idx="444">
                  <c:v>42736</c:v>
                </c:pt>
                <c:pt idx="445">
                  <c:v>42767</c:v>
                </c:pt>
                <c:pt idx="446">
                  <c:v>42795</c:v>
                </c:pt>
                <c:pt idx="447">
                  <c:v>42826</c:v>
                </c:pt>
                <c:pt idx="448">
                  <c:v>42856</c:v>
                </c:pt>
                <c:pt idx="449">
                  <c:v>42887</c:v>
                </c:pt>
                <c:pt idx="450">
                  <c:v>42917</c:v>
                </c:pt>
                <c:pt idx="451">
                  <c:v>42948</c:v>
                </c:pt>
                <c:pt idx="452">
                  <c:v>42979</c:v>
                </c:pt>
                <c:pt idx="453">
                  <c:v>43009</c:v>
                </c:pt>
                <c:pt idx="454">
                  <c:v>43040</c:v>
                </c:pt>
                <c:pt idx="455">
                  <c:v>43070</c:v>
                </c:pt>
                <c:pt idx="456">
                  <c:v>43101</c:v>
                </c:pt>
                <c:pt idx="457">
                  <c:v>43132</c:v>
                </c:pt>
                <c:pt idx="458">
                  <c:v>43160</c:v>
                </c:pt>
                <c:pt idx="459">
                  <c:v>43191</c:v>
                </c:pt>
                <c:pt idx="460">
                  <c:v>43221</c:v>
                </c:pt>
                <c:pt idx="461">
                  <c:v>43252</c:v>
                </c:pt>
                <c:pt idx="462">
                  <c:v>43282</c:v>
                </c:pt>
                <c:pt idx="463">
                  <c:v>43313</c:v>
                </c:pt>
                <c:pt idx="464">
                  <c:v>43344</c:v>
                </c:pt>
                <c:pt idx="465">
                  <c:v>43374</c:v>
                </c:pt>
                <c:pt idx="466">
                  <c:v>43405</c:v>
                </c:pt>
                <c:pt idx="467">
                  <c:v>43435</c:v>
                </c:pt>
                <c:pt idx="468">
                  <c:v>43466</c:v>
                </c:pt>
                <c:pt idx="469">
                  <c:v>43497</c:v>
                </c:pt>
                <c:pt idx="470">
                  <c:v>43525</c:v>
                </c:pt>
                <c:pt idx="471">
                  <c:v>43556</c:v>
                </c:pt>
                <c:pt idx="472">
                  <c:v>43586</c:v>
                </c:pt>
                <c:pt idx="473">
                  <c:v>43617</c:v>
                </c:pt>
                <c:pt idx="474">
                  <c:v>43647</c:v>
                </c:pt>
                <c:pt idx="475">
                  <c:v>43678</c:v>
                </c:pt>
                <c:pt idx="476">
                  <c:v>43709</c:v>
                </c:pt>
                <c:pt idx="477">
                  <c:v>43739</c:v>
                </c:pt>
                <c:pt idx="478">
                  <c:v>43770</c:v>
                </c:pt>
                <c:pt idx="479">
                  <c:v>43800</c:v>
                </c:pt>
                <c:pt idx="480">
                  <c:v>43831</c:v>
                </c:pt>
                <c:pt idx="481">
                  <c:v>43862</c:v>
                </c:pt>
                <c:pt idx="482">
                  <c:v>43891</c:v>
                </c:pt>
                <c:pt idx="483">
                  <c:v>43922</c:v>
                </c:pt>
                <c:pt idx="484">
                  <c:v>43952</c:v>
                </c:pt>
                <c:pt idx="485">
                  <c:v>43983</c:v>
                </c:pt>
                <c:pt idx="486">
                  <c:v>44013</c:v>
                </c:pt>
                <c:pt idx="487">
                  <c:v>44044</c:v>
                </c:pt>
                <c:pt idx="488">
                  <c:v>44075</c:v>
                </c:pt>
                <c:pt idx="489">
                  <c:v>44105</c:v>
                </c:pt>
                <c:pt idx="490">
                  <c:v>44136</c:v>
                </c:pt>
                <c:pt idx="491">
                  <c:v>44166</c:v>
                </c:pt>
                <c:pt idx="492">
                  <c:v>44197</c:v>
                </c:pt>
                <c:pt idx="493">
                  <c:v>44228</c:v>
                </c:pt>
                <c:pt idx="494">
                  <c:v>44256</c:v>
                </c:pt>
                <c:pt idx="495">
                  <c:v>44287</c:v>
                </c:pt>
                <c:pt idx="496">
                  <c:v>44317</c:v>
                </c:pt>
                <c:pt idx="497">
                  <c:v>44348</c:v>
                </c:pt>
                <c:pt idx="498">
                  <c:v>44378</c:v>
                </c:pt>
                <c:pt idx="499">
                  <c:v>44409</c:v>
                </c:pt>
                <c:pt idx="500">
                  <c:v>44440</c:v>
                </c:pt>
                <c:pt idx="501">
                  <c:v>44470</c:v>
                </c:pt>
                <c:pt idx="502">
                  <c:v>44501</c:v>
                </c:pt>
                <c:pt idx="503">
                  <c:v>44531</c:v>
                </c:pt>
                <c:pt idx="504">
                  <c:v>44562</c:v>
                </c:pt>
                <c:pt idx="505">
                  <c:v>44593</c:v>
                </c:pt>
                <c:pt idx="506">
                  <c:v>44621</c:v>
                </c:pt>
                <c:pt idx="507">
                  <c:v>44652</c:v>
                </c:pt>
                <c:pt idx="508">
                  <c:v>44682</c:v>
                </c:pt>
                <c:pt idx="509">
                  <c:v>44713</c:v>
                </c:pt>
                <c:pt idx="510">
                  <c:v>44743</c:v>
                </c:pt>
                <c:pt idx="511">
                  <c:v>44774</c:v>
                </c:pt>
                <c:pt idx="512">
                  <c:v>44805</c:v>
                </c:pt>
                <c:pt idx="513">
                  <c:v>44835</c:v>
                </c:pt>
                <c:pt idx="514">
                  <c:v>44866</c:v>
                </c:pt>
                <c:pt idx="515">
                  <c:v>44896</c:v>
                </c:pt>
                <c:pt idx="516">
                  <c:v>44927</c:v>
                </c:pt>
              </c:numCache>
            </c:numRef>
          </c:cat>
          <c:val>
            <c:numRef>
              <c:f>Employment!$B$8:$B$524</c:f>
              <c:numCache>
                <c:formatCode>General</c:formatCode>
                <c:ptCount val="517"/>
                <c:pt idx="0">
                  <c:v>6.3</c:v>
                </c:pt>
                <c:pt idx="1">
                  <c:v>6.3</c:v>
                </c:pt>
                <c:pt idx="2">
                  <c:v>6.3</c:v>
                </c:pt>
                <c:pt idx="3">
                  <c:v>6.9</c:v>
                </c:pt>
                <c:pt idx="4">
                  <c:v>7.5</c:v>
                </c:pt>
                <c:pt idx="5">
                  <c:v>7.6</c:v>
                </c:pt>
                <c:pt idx="6">
                  <c:v>7.8</c:v>
                </c:pt>
                <c:pt idx="7">
                  <c:v>7.7</c:v>
                </c:pt>
                <c:pt idx="8">
                  <c:v>7.5</c:v>
                </c:pt>
                <c:pt idx="9">
                  <c:v>7.5</c:v>
                </c:pt>
                <c:pt idx="10">
                  <c:v>7.5</c:v>
                </c:pt>
                <c:pt idx="11">
                  <c:v>7.2</c:v>
                </c:pt>
                <c:pt idx="12">
                  <c:v>7.5</c:v>
                </c:pt>
                <c:pt idx="13">
                  <c:v>7.4</c:v>
                </c:pt>
                <c:pt idx="14">
                  <c:v>7.4</c:v>
                </c:pt>
                <c:pt idx="15">
                  <c:v>7.2</c:v>
                </c:pt>
                <c:pt idx="16">
                  <c:v>7.5</c:v>
                </c:pt>
                <c:pt idx="17">
                  <c:v>7.5</c:v>
                </c:pt>
                <c:pt idx="18">
                  <c:v>7.2</c:v>
                </c:pt>
                <c:pt idx="19">
                  <c:v>7.4</c:v>
                </c:pt>
                <c:pt idx="20">
                  <c:v>7.6</c:v>
                </c:pt>
                <c:pt idx="21">
                  <c:v>7.9</c:v>
                </c:pt>
                <c:pt idx="22">
                  <c:v>8.3000000000000007</c:v>
                </c:pt>
                <c:pt idx="23">
                  <c:v>8.5</c:v>
                </c:pt>
                <c:pt idx="24">
                  <c:v>8.6</c:v>
                </c:pt>
                <c:pt idx="25">
                  <c:v>8.9</c:v>
                </c:pt>
                <c:pt idx="26">
                  <c:v>9</c:v>
                </c:pt>
                <c:pt idx="27">
                  <c:v>9.3000000000000007</c:v>
                </c:pt>
                <c:pt idx="28">
                  <c:v>9.4</c:v>
                </c:pt>
                <c:pt idx="29">
                  <c:v>9.6</c:v>
                </c:pt>
                <c:pt idx="30">
                  <c:v>9.8000000000000007</c:v>
                </c:pt>
                <c:pt idx="31">
                  <c:v>9.8000000000000007</c:v>
                </c:pt>
                <c:pt idx="32">
                  <c:v>10.1</c:v>
                </c:pt>
                <c:pt idx="33">
                  <c:v>10.4</c:v>
                </c:pt>
                <c:pt idx="34">
                  <c:v>10.8</c:v>
                </c:pt>
                <c:pt idx="35">
                  <c:v>10.8</c:v>
                </c:pt>
                <c:pt idx="36">
                  <c:v>10.4</c:v>
                </c:pt>
                <c:pt idx="37">
                  <c:v>10.4</c:v>
                </c:pt>
                <c:pt idx="38">
                  <c:v>10.3</c:v>
                </c:pt>
                <c:pt idx="39">
                  <c:v>10.199999999999999</c:v>
                </c:pt>
                <c:pt idx="40">
                  <c:v>10.1</c:v>
                </c:pt>
                <c:pt idx="41">
                  <c:v>10.1</c:v>
                </c:pt>
                <c:pt idx="42">
                  <c:v>9.4</c:v>
                </c:pt>
                <c:pt idx="43">
                  <c:v>9.5</c:v>
                </c:pt>
                <c:pt idx="44">
                  <c:v>9.1999999999999993</c:v>
                </c:pt>
                <c:pt idx="45">
                  <c:v>8.8000000000000007</c:v>
                </c:pt>
                <c:pt idx="46">
                  <c:v>8.5</c:v>
                </c:pt>
                <c:pt idx="47">
                  <c:v>8.3000000000000007</c:v>
                </c:pt>
                <c:pt idx="48">
                  <c:v>8</c:v>
                </c:pt>
                <c:pt idx="49">
                  <c:v>7.8</c:v>
                </c:pt>
                <c:pt idx="50">
                  <c:v>7.8</c:v>
                </c:pt>
                <c:pt idx="51">
                  <c:v>7.7</c:v>
                </c:pt>
                <c:pt idx="52">
                  <c:v>7.4</c:v>
                </c:pt>
                <c:pt idx="53">
                  <c:v>7.2</c:v>
                </c:pt>
                <c:pt idx="54">
                  <c:v>7.5</c:v>
                </c:pt>
                <c:pt idx="55">
                  <c:v>7.5</c:v>
                </c:pt>
                <c:pt idx="56">
                  <c:v>7.3</c:v>
                </c:pt>
                <c:pt idx="57">
                  <c:v>7.4</c:v>
                </c:pt>
                <c:pt idx="58">
                  <c:v>7.2</c:v>
                </c:pt>
                <c:pt idx="59">
                  <c:v>7.3</c:v>
                </c:pt>
                <c:pt idx="60">
                  <c:v>7.3</c:v>
                </c:pt>
                <c:pt idx="61">
                  <c:v>7.2</c:v>
                </c:pt>
                <c:pt idx="62">
                  <c:v>7.2</c:v>
                </c:pt>
                <c:pt idx="63">
                  <c:v>7.3</c:v>
                </c:pt>
                <c:pt idx="64">
                  <c:v>7.2</c:v>
                </c:pt>
                <c:pt idx="65">
                  <c:v>7.4</c:v>
                </c:pt>
                <c:pt idx="66">
                  <c:v>7.4</c:v>
                </c:pt>
                <c:pt idx="67">
                  <c:v>7.1</c:v>
                </c:pt>
                <c:pt idx="68">
                  <c:v>7.1</c:v>
                </c:pt>
                <c:pt idx="69">
                  <c:v>7.1</c:v>
                </c:pt>
                <c:pt idx="70">
                  <c:v>7</c:v>
                </c:pt>
                <c:pt idx="71">
                  <c:v>7</c:v>
                </c:pt>
                <c:pt idx="72">
                  <c:v>6.7</c:v>
                </c:pt>
                <c:pt idx="73">
                  <c:v>7.2</c:v>
                </c:pt>
                <c:pt idx="74">
                  <c:v>7.2</c:v>
                </c:pt>
                <c:pt idx="75">
                  <c:v>7.1</c:v>
                </c:pt>
                <c:pt idx="76">
                  <c:v>7.2</c:v>
                </c:pt>
                <c:pt idx="77">
                  <c:v>7.2</c:v>
                </c:pt>
                <c:pt idx="78">
                  <c:v>7</c:v>
                </c:pt>
                <c:pt idx="79">
                  <c:v>6.9</c:v>
                </c:pt>
                <c:pt idx="80">
                  <c:v>7</c:v>
                </c:pt>
                <c:pt idx="81">
                  <c:v>7</c:v>
                </c:pt>
                <c:pt idx="82">
                  <c:v>6.9</c:v>
                </c:pt>
                <c:pt idx="83">
                  <c:v>6.6</c:v>
                </c:pt>
                <c:pt idx="84">
                  <c:v>6.6</c:v>
                </c:pt>
                <c:pt idx="85">
                  <c:v>6.6</c:v>
                </c:pt>
                <c:pt idx="86">
                  <c:v>6.6</c:v>
                </c:pt>
                <c:pt idx="87">
                  <c:v>6.3</c:v>
                </c:pt>
                <c:pt idx="88">
                  <c:v>6.3</c:v>
                </c:pt>
                <c:pt idx="89">
                  <c:v>6.2</c:v>
                </c:pt>
                <c:pt idx="90">
                  <c:v>6.1</c:v>
                </c:pt>
                <c:pt idx="91">
                  <c:v>6</c:v>
                </c:pt>
                <c:pt idx="92">
                  <c:v>5.9</c:v>
                </c:pt>
                <c:pt idx="93">
                  <c:v>6</c:v>
                </c:pt>
                <c:pt idx="94">
                  <c:v>5.8</c:v>
                </c:pt>
                <c:pt idx="95">
                  <c:v>5.7</c:v>
                </c:pt>
                <c:pt idx="96">
                  <c:v>5.7</c:v>
                </c:pt>
                <c:pt idx="97">
                  <c:v>5.7</c:v>
                </c:pt>
                <c:pt idx="98">
                  <c:v>5.7</c:v>
                </c:pt>
                <c:pt idx="99">
                  <c:v>5.4</c:v>
                </c:pt>
                <c:pt idx="100">
                  <c:v>5.6</c:v>
                </c:pt>
                <c:pt idx="101">
                  <c:v>5.4</c:v>
                </c:pt>
                <c:pt idx="102">
                  <c:v>5.4</c:v>
                </c:pt>
                <c:pt idx="103">
                  <c:v>5.6</c:v>
                </c:pt>
                <c:pt idx="104">
                  <c:v>5.4</c:v>
                </c:pt>
                <c:pt idx="105">
                  <c:v>5.4</c:v>
                </c:pt>
                <c:pt idx="106">
                  <c:v>5.3</c:v>
                </c:pt>
                <c:pt idx="107">
                  <c:v>5.3</c:v>
                </c:pt>
                <c:pt idx="108">
                  <c:v>5.4</c:v>
                </c:pt>
                <c:pt idx="109">
                  <c:v>5.2</c:v>
                </c:pt>
                <c:pt idx="110">
                  <c:v>5</c:v>
                </c:pt>
                <c:pt idx="111">
                  <c:v>5.2</c:v>
                </c:pt>
                <c:pt idx="112">
                  <c:v>5.2</c:v>
                </c:pt>
                <c:pt idx="113">
                  <c:v>5.3</c:v>
                </c:pt>
                <c:pt idx="114">
                  <c:v>5.2</c:v>
                </c:pt>
                <c:pt idx="115">
                  <c:v>5.2</c:v>
                </c:pt>
                <c:pt idx="116">
                  <c:v>5.3</c:v>
                </c:pt>
                <c:pt idx="117">
                  <c:v>5.3</c:v>
                </c:pt>
                <c:pt idx="118">
                  <c:v>5.4</c:v>
                </c:pt>
                <c:pt idx="119">
                  <c:v>5.4</c:v>
                </c:pt>
                <c:pt idx="120">
                  <c:v>5.4</c:v>
                </c:pt>
                <c:pt idx="121">
                  <c:v>5.3</c:v>
                </c:pt>
                <c:pt idx="122">
                  <c:v>5.2</c:v>
                </c:pt>
                <c:pt idx="123">
                  <c:v>5.4</c:v>
                </c:pt>
                <c:pt idx="124">
                  <c:v>5.4</c:v>
                </c:pt>
                <c:pt idx="125">
                  <c:v>5.2</c:v>
                </c:pt>
                <c:pt idx="126">
                  <c:v>5.5</c:v>
                </c:pt>
                <c:pt idx="127">
                  <c:v>5.7</c:v>
                </c:pt>
                <c:pt idx="128">
                  <c:v>5.9</c:v>
                </c:pt>
                <c:pt idx="129">
                  <c:v>5.9</c:v>
                </c:pt>
                <c:pt idx="130">
                  <c:v>6.2</c:v>
                </c:pt>
                <c:pt idx="131">
                  <c:v>6.3</c:v>
                </c:pt>
                <c:pt idx="132">
                  <c:v>6.4</c:v>
                </c:pt>
                <c:pt idx="133">
                  <c:v>6.6</c:v>
                </c:pt>
                <c:pt idx="134">
                  <c:v>6.8</c:v>
                </c:pt>
                <c:pt idx="135">
                  <c:v>6.7</c:v>
                </c:pt>
                <c:pt idx="136">
                  <c:v>6.9</c:v>
                </c:pt>
                <c:pt idx="137">
                  <c:v>6.9</c:v>
                </c:pt>
                <c:pt idx="138">
                  <c:v>6.8</c:v>
                </c:pt>
                <c:pt idx="139">
                  <c:v>6.9</c:v>
                </c:pt>
                <c:pt idx="140">
                  <c:v>6.9</c:v>
                </c:pt>
                <c:pt idx="141">
                  <c:v>7</c:v>
                </c:pt>
                <c:pt idx="142">
                  <c:v>7</c:v>
                </c:pt>
                <c:pt idx="143">
                  <c:v>7.3</c:v>
                </c:pt>
                <c:pt idx="144">
                  <c:v>7.3</c:v>
                </c:pt>
                <c:pt idx="145">
                  <c:v>7.4</c:v>
                </c:pt>
                <c:pt idx="146">
                  <c:v>7.4</c:v>
                </c:pt>
                <c:pt idx="147">
                  <c:v>7.4</c:v>
                </c:pt>
                <c:pt idx="148">
                  <c:v>7.6</c:v>
                </c:pt>
                <c:pt idx="149">
                  <c:v>7.8</c:v>
                </c:pt>
                <c:pt idx="150">
                  <c:v>7.7</c:v>
                </c:pt>
                <c:pt idx="151">
                  <c:v>7.6</c:v>
                </c:pt>
                <c:pt idx="152">
                  <c:v>7.6</c:v>
                </c:pt>
                <c:pt idx="153">
                  <c:v>7.3</c:v>
                </c:pt>
                <c:pt idx="154">
                  <c:v>7.4</c:v>
                </c:pt>
                <c:pt idx="155">
                  <c:v>7.4</c:v>
                </c:pt>
                <c:pt idx="156">
                  <c:v>7.3</c:v>
                </c:pt>
                <c:pt idx="157">
                  <c:v>7.1</c:v>
                </c:pt>
                <c:pt idx="158">
                  <c:v>7</c:v>
                </c:pt>
                <c:pt idx="159">
                  <c:v>7.1</c:v>
                </c:pt>
                <c:pt idx="160">
                  <c:v>7.1</c:v>
                </c:pt>
                <c:pt idx="161">
                  <c:v>7</c:v>
                </c:pt>
                <c:pt idx="162">
                  <c:v>6.9</c:v>
                </c:pt>
                <c:pt idx="163">
                  <c:v>6.8</c:v>
                </c:pt>
                <c:pt idx="164">
                  <c:v>6.7</c:v>
                </c:pt>
                <c:pt idx="165">
                  <c:v>6.8</c:v>
                </c:pt>
                <c:pt idx="166">
                  <c:v>6.6</c:v>
                </c:pt>
                <c:pt idx="167">
                  <c:v>6.5</c:v>
                </c:pt>
                <c:pt idx="168">
                  <c:v>6.6</c:v>
                </c:pt>
                <c:pt idx="169">
                  <c:v>6.6</c:v>
                </c:pt>
                <c:pt idx="170">
                  <c:v>6.5</c:v>
                </c:pt>
                <c:pt idx="171">
                  <c:v>6.4</c:v>
                </c:pt>
                <c:pt idx="172">
                  <c:v>6.1</c:v>
                </c:pt>
                <c:pt idx="173">
                  <c:v>6.1</c:v>
                </c:pt>
                <c:pt idx="174">
                  <c:v>6.1</c:v>
                </c:pt>
                <c:pt idx="175">
                  <c:v>6</c:v>
                </c:pt>
                <c:pt idx="176">
                  <c:v>5.9</c:v>
                </c:pt>
                <c:pt idx="177">
                  <c:v>5.8</c:v>
                </c:pt>
                <c:pt idx="178">
                  <c:v>5.6</c:v>
                </c:pt>
                <c:pt idx="179">
                  <c:v>5.5</c:v>
                </c:pt>
                <c:pt idx="180">
                  <c:v>5.6</c:v>
                </c:pt>
                <c:pt idx="181">
                  <c:v>5.4</c:v>
                </c:pt>
                <c:pt idx="182">
                  <c:v>5.4</c:v>
                </c:pt>
                <c:pt idx="183">
                  <c:v>5.8</c:v>
                </c:pt>
                <c:pt idx="184">
                  <c:v>5.6</c:v>
                </c:pt>
                <c:pt idx="185">
                  <c:v>5.6</c:v>
                </c:pt>
                <c:pt idx="186">
                  <c:v>5.7</c:v>
                </c:pt>
                <c:pt idx="187">
                  <c:v>5.7</c:v>
                </c:pt>
                <c:pt idx="188">
                  <c:v>5.6</c:v>
                </c:pt>
                <c:pt idx="189">
                  <c:v>5.5</c:v>
                </c:pt>
                <c:pt idx="190">
                  <c:v>5.6</c:v>
                </c:pt>
                <c:pt idx="191">
                  <c:v>5.6</c:v>
                </c:pt>
                <c:pt idx="192">
                  <c:v>5.6</c:v>
                </c:pt>
                <c:pt idx="193">
                  <c:v>5.5</c:v>
                </c:pt>
                <c:pt idx="194">
                  <c:v>5.5</c:v>
                </c:pt>
                <c:pt idx="195">
                  <c:v>5.6</c:v>
                </c:pt>
                <c:pt idx="196">
                  <c:v>5.6</c:v>
                </c:pt>
                <c:pt idx="197">
                  <c:v>5.3</c:v>
                </c:pt>
                <c:pt idx="198">
                  <c:v>5.5</c:v>
                </c:pt>
                <c:pt idx="199">
                  <c:v>5.0999999999999996</c:v>
                </c:pt>
                <c:pt idx="200">
                  <c:v>5.2</c:v>
                </c:pt>
                <c:pt idx="201">
                  <c:v>5.2</c:v>
                </c:pt>
                <c:pt idx="202">
                  <c:v>5.4</c:v>
                </c:pt>
                <c:pt idx="203">
                  <c:v>5.4</c:v>
                </c:pt>
                <c:pt idx="204">
                  <c:v>5.3</c:v>
                </c:pt>
                <c:pt idx="205">
                  <c:v>5.2</c:v>
                </c:pt>
                <c:pt idx="206">
                  <c:v>5.2</c:v>
                </c:pt>
                <c:pt idx="207">
                  <c:v>5.0999999999999996</c:v>
                </c:pt>
                <c:pt idx="208">
                  <c:v>4.9000000000000004</c:v>
                </c:pt>
                <c:pt idx="209">
                  <c:v>5</c:v>
                </c:pt>
                <c:pt idx="210">
                  <c:v>4.9000000000000004</c:v>
                </c:pt>
                <c:pt idx="211">
                  <c:v>4.8</c:v>
                </c:pt>
                <c:pt idx="212">
                  <c:v>4.9000000000000004</c:v>
                </c:pt>
                <c:pt idx="213">
                  <c:v>4.7</c:v>
                </c:pt>
                <c:pt idx="214">
                  <c:v>4.5999999999999996</c:v>
                </c:pt>
                <c:pt idx="215">
                  <c:v>4.7</c:v>
                </c:pt>
                <c:pt idx="216">
                  <c:v>4.5999999999999996</c:v>
                </c:pt>
                <c:pt idx="217">
                  <c:v>4.5999999999999996</c:v>
                </c:pt>
                <c:pt idx="218">
                  <c:v>4.7</c:v>
                </c:pt>
                <c:pt idx="219">
                  <c:v>4.3</c:v>
                </c:pt>
                <c:pt idx="220">
                  <c:v>4.4000000000000004</c:v>
                </c:pt>
                <c:pt idx="221">
                  <c:v>4.5</c:v>
                </c:pt>
                <c:pt idx="222">
                  <c:v>4.5</c:v>
                </c:pt>
                <c:pt idx="223">
                  <c:v>4.5</c:v>
                </c:pt>
                <c:pt idx="224">
                  <c:v>4.5999999999999996</c:v>
                </c:pt>
                <c:pt idx="225">
                  <c:v>4.5</c:v>
                </c:pt>
                <c:pt idx="226">
                  <c:v>4.4000000000000004</c:v>
                </c:pt>
                <c:pt idx="227">
                  <c:v>4.4000000000000004</c:v>
                </c:pt>
                <c:pt idx="228">
                  <c:v>4.3</c:v>
                </c:pt>
                <c:pt idx="229">
                  <c:v>4.4000000000000004</c:v>
                </c:pt>
                <c:pt idx="230">
                  <c:v>4.2</c:v>
                </c:pt>
                <c:pt idx="231">
                  <c:v>4.3</c:v>
                </c:pt>
                <c:pt idx="232">
                  <c:v>4.2</c:v>
                </c:pt>
                <c:pt idx="233">
                  <c:v>4.3</c:v>
                </c:pt>
                <c:pt idx="234">
                  <c:v>4.3</c:v>
                </c:pt>
                <c:pt idx="235">
                  <c:v>4.2</c:v>
                </c:pt>
                <c:pt idx="236">
                  <c:v>4.2</c:v>
                </c:pt>
                <c:pt idx="237">
                  <c:v>4.0999999999999996</c:v>
                </c:pt>
                <c:pt idx="238">
                  <c:v>4.0999999999999996</c:v>
                </c:pt>
                <c:pt idx="239">
                  <c:v>4</c:v>
                </c:pt>
                <c:pt idx="240">
                  <c:v>4</c:v>
                </c:pt>
                <c:pt idx="241">
                  <c:v>4.0999999999999996</c:v>
                </c:pt>
                <c:pt idx="242">
                  <c:v>4</c:v>
                </c:pt>
                <c:pt idx="243">
                  <c:v>3.8</c:v>
                </c:pt>
                <c:pt idx="244">
                  <c:v>4</c:v>
                </c:pt>
                <c:pt idx="245">
                  <c:v>4</c:v>
                </c:pt>
                <c:pt idx="246">
                  <c:v>4</c:v>
                </c:pt>
                <c:pt idx="247">
                  <c:v>4.0999999999999996</c:v>
                </c:pt>
                <c:pt idx="248">
                  <c:v>3.9</c:v>
                </c:pt>
                <c:pt idx="249">
                  <c:v>3.9</c:v>
                </c:pt>
                <c:pt idx="250">
                  <c:v>3.9</c:v>
                </c:pt>
                <c:pt idx="251">
                  <c:v>3.9</c:v>
                </c:pt>
                <c:pt idx="252">
                  <c:v>4.2</c:v>
                </c:pt>
                <c:pt idx="253">
                  <c:v>4.2</c:v>
                </c:pt>
                <c:pt idx="254">
                  <c:v>4.3</c:v>
                </c:pt>
                <c:pt idx="255">
                  <c:v>4.4000000000000004</c:v>
                </c:pt>
                <c:pt idx="256">
                  <c:v>4.3</c:v>
                </c:pt>
                <c:pt idx="257">
                  <c:v>4.5</c:v>
                </c:pt>
                <c:pt idx="258">
                  <c:v>4.5999999999999996</c:v>
                </c:pt>
                <c:pt idx="259">
                  <c:v>4.9000000000000004</c:v>
                </c:pt>
                <c:pt idx="260">
                  <c:v>5</c:v>
                </c:pt>
                <c:pt idx="261">
                  <c:v>5.3</c:v>
                </c:pt>
                <c:pt idx="262">
                  <c:v>5.5</c:v>
                </c:pt>
                <c:pt idx="263">
                  <c:v>5.7</c:v>
                </c:pt>
                <c:pt idx="264">
                  <c:v>5.7</c:v>
                </c:pt>
                <c:pt idx="265">
                  <c:v>5.7</c:v>
                </c:pt>
                <c:pt idx="266">
                  <c:v>5.7</c:v>
                </c:pt>
                <c:pt idx="267">
                  <c:v>5.9</c:v>
                </c:pt>
                <c:pt idx="268">
                  <c:v>5.8</c:v>
                </c:pt>
                <c:pt idx="269">
                  <c:v>5.8</c:v>
                </c:pt>
                <c:pt idx="270">
                  <c:v>5.8</c:v>
                </c:pt>
                <c:pt idx="271">
                  <c:v>5.7</c:v>
                </c:pt>
                <c:pt idx="272">
                  <c:v>5.7</c:v>
                </c:pt>
                <c:pt idx="273">
                  <c:v>5.7</c:v>
                </c:pt>
                <c:pt idx="274">
                  <c:v>5.9</c:v>
                </c:pt>
                <c:pt idx="275">
                  <c:v>6</c:v>
                </c:pt>
                <c:pt idx="276">
                  <c:v>5.8</c:v>
                </c:pt>
                <c:pt idx="277">
                  <c:v>5.9</c:v>
                </c:pt>
                <c:pt idx="278">
                  <c:v>5.9</c:v>
                </c:pt>
                <c:pt idx="279">
                  <c:v>6</c:v>
                </c:pt>
                <c:pt idx="280">
                  <c:v>6.1</c:v>
                </c:pt>
                <c:pt idx="281">
                  <c:v>6.3</c:v>
                </c:pt>
                <c:pt idx="282">
                  <c:v>6.2</c:v>
                </c:pt>
                <c:pt idx="283">
                  <c:v>6.1</c:v>
                </c:pt>
                <c:pt idx="284">
                  <c:v>6.1</c:v>
                </c:pt>
                <c:pt idx="285">
                  <c:v>6</c:v>
                </c:pt>
                <c:pt idx="286">
                  <c:v>5.8</c:v>
                </c:pt>
                <c:pt idx="287">
                  <c:v>5.7</c:v>
                </c:pt>
                <c:pt idx="288">
                  <c:v>5.7</c:v>
                </c:pt>
                <c:pt idx="289">
                  <c:v>5.6</c:v>
                </c:pt>
                <c:pt idx="290">
                  <c:v>5.8</c:v>
                </c:pt>
                <c:pt idx="291">
                  <c:v>5.6</c:v>
                </c:pt>
                <c:pt idx="292">
                  <c:v>5.6</c:v>
                </c:pt>
                <c:pt idx="293">
                  <c:v>5.6</c:v>
                </c:pt>
                <c:pt idx="294">
                  <c:v>5.5</c:v>
                </c:pt>
                <c:pt idx="295">
                  <c:v>5.4</c:v>
                </c:pt>
                <c:pt idx="296">
                  <c:v>5.4</c:v>
                </c:pt>
                <c:pt idx="297">
                  <c:v>5.5</c:v>
                </c:pt>
                <c:pt idx="298">
                  <c:v>5.4</c:v>
                </c:pt>
                <c:pt idx="299">
                  <c:v>5.4</c:v>
                </c:pt>
                <c:pt idx="300">
                  <c:v>5.3</c:v>
                </c:pt>
                <c:pt idx="301">
                  <c:v>5.4</c:v>
                </c:pt>
                <c:pt idx="302">
                  <c:v>5.2</c:v>
                </c:pt>
                <c:pt idx="303">
                  <c:v>5.2</c:v>
                </c:pt>
                <c:pt idx="304">
                  <c:v>5.0999999999999996</c:v>
                </c:pt>
                <c:pt idx="305">
                  <c:v>5</c:v>
                </c:pt>
                <c:pt idx="306">
                  <c:v>5</c:v>
                </c:pt>
                <c:pt idx="307">
                  <c:v>4.9000000000000004</c:v>
                </c:pt>
                <c:pt idx="308">
                  <c:v>5</c:v>
                </c:pt>
                <c:pt idx="309">
                  <c:v>5</c:v>
                </c:pt>
                <c:pt idx="310">
                  <c:v>5</c:v>
                </c:pt>
                <c:pt idx="311">
                  <c:v>4.9000000000000004</c:v>
                </c:pt>
                <c:pt idx="312">
                  <c:v>4.7</c:v>
                </c:pt>
                <c:pt idx="313">
                  <c:v>4.8</c:v>
                </c:pt>
                <c:pt idx="314">
                  <c:v>4.7</c:v>
                </c:pt>
                <c:pt idx="315">
                  <c:v>4.7</c:v>
                </c:pt>
                <c:pt idx="316">
                  <c:v>4.5999999999999996</c:v>
                </c:pt>
                <c:pt idx="317">
                  <c:v>4.5999999999999996</c:v>
                </c:pt>
                <c:pt idx="318">
                  <c:v>4.7</c:v>
                </c:pt>
                <c:pt idx="319">
                  <c:v>4.7</c:v>
                </c:pt>
                <c:pt idx="320">
                  <c:v>4.5</c:v>
                </c:pt>
                <c:pt idx="321">
                  <c:v>4.4000000000000004</c:v>
                </c:pt>
                <c:pt idx="322">
                  <c:v>4.5</c:v>
                </c:pt>
                <c:pt idx="323">
                  <c:v>4.4000000000000004</c:v>
                </c:pt>
                <c:pt idx="324">
                  <c:v>4.5999999999999996</c:v>
                </c:pt>
                <c:pt idx="325">
                  <c:v>4.5</c:v>
                </c:pt>
                <c:pt idx="326">
                  <c:v>4.4000000000000004</c:v>
                </c:pt>
                <c:pt idx="327">
                  <c:v>4.5</c:v>
                </c:pt>
                <c:pt idx="328">
                  <c:v>4.4000000000000004</c:v>
                </c:pt>
                <c:pt idx="329">
                  <c:v>4.5999999999999996</c:v>
                </c:pt>
                <c:pt idx="330">
                  <c:v>4.7</c:v>
                </c:pt>
                <c:pt idx="331">
                  <c:v>4.5999999999999996</c:v>
                </c:pt>
                <c:pt idx="332">
                  <c:v>4.7</c:v>
                </c:pt>
                <c:pt idx="333">
                  <c:v>4.7</c:v>
                </c:pt>
                <c:pt idx="334">
                  <c:v>4.7</c:v>
                </c:pt>
                <c:pt idx="335">
                  <c:v>5</c:v>
                </c:pt>
                <c:pt idx="336">
                  <c:v>5</c:v>
                </c:pt>
                <c:pt idx="337">
                  <c:v>4.9000000000000004</c:v>
                </c:pt>
                <c:pt idx="338">
                  <c:v>5.0999999999999996</c:v>
                </c:pt>
                <c:pt idx="339">
                  <c:v>5</c:v>
                </c:pt>
                <c:pt idx="340">
                  <c:v>5.4</c:v>
                </c:pt>
                <c:pt idx="341">
                  <c:v>5.6</c:v>
                </c:pt>
                <c:pt idx="342">
                  <c:v>5.8</c:v>
                </c:pt>
                <c:pt idx="343">
                  <c:v>6.1</c:v>
                </c:pt>
                <c:pt idx="344">
                  <c:v>6.1</c:v>
                </c:pt>
                <c:pt idx="345">
                  <c:v>6.5</c:v>
                </c:pt>
                <c:pt idx="346">
                  <c:v>6.8</c:v>
                </c:pt>
                <c:pt idx="347">
                  <c:v>7.3</c:v>
                </c:pt>
                <c:pt idx="348">
                  <c:v>7.8</c:v>
                </c:pt>
                <c:pt idx="349">
                  <c:v>8.3000000000000007</c:v>
                </c:pt>
                <c:pt idx="350">
                  <c:v>8.6999999999999993</c:v>
                </c:pt>
                <c:pt idx="351">
                  <c:v>9</c:v>
                </c:pt>
                <c:pt idx="352">
                  <c:v>9.4</c:v>
                </c:pt>
                <c:pt idx="353">
                  <c:v>9.5</c:v>
                </c:pt>
                <c:pt idx="354">
                  <c:v>9.5</c:v>
                </c:pt>
                <c:pt idx="355">
                  <c:v>9.6</c:v>
                </c:pt>
                <c:pt idx="356">
                  <c:v>9.8000000000000007</c:v>
                </c:pt>
                <c:pt idx="357">
                  <c:v>10</c:v>
                </c:pt>
                <c:pt idx="358">
                  <c:v>9.9</c:v>
                </c:pt>
                <c:pt idx="359">
                  <c:v>9.9</c:v>
                </c:pt>
                <c:pt idx="360">
                  <c:v>9.8000000000000007</c:v>
                </c:pt>
                <c:pt idx="361">
                  <c:v>9.8000000000000007</c:v>
                </c:pt>
                <c:pt idx="362">
                  <c:v>9.9</c:v>
                </c:pt>
                <c:pt idx="363">
                  <c:v>9.9</c:v>
                </c:pt>
                <c:pt idx="364">
                  <c:v>9.6</c:v>
                </c:pt>
                <c:pt idx="365">
                  <c:v>9.4</c:v>
                </c:pt>
                <c:pt idx="366">
                  <c:v>9.4</c:v>
                </c:pt>
                <c:pt idx="367">
                  <c:v>9.5</c:v>
                </c:pt>
                <c:pt idx="368">
                  <c:v>9.5</c:v>
                </c:pt>
                <c:pt idx="369">
                  <c:v>9.4</c:v>
                </c:pt>
                <c:pt idx="370">
                  <c:v>9.8000000000000007</c:v>
                </c:pt>
                <c:pt idx="371">
                  <c:v>9.3000000000000007</c:v>
                </c:pt>
                <c:pt idx="372">
                  <c:v>9.1</c:v>
                </c:pt>
                <c:pt idx="373">
                  <c:v>9</c:v>
                </c:pt>
                <c:pt idx="374">
                  <c:v>9</c:v>
                </c:pt>
                <c:pt idx="375">
                  <c:v>9.1</c:v>
                </c:pt>
                <c:pt idx="376">
                  <c:v>9</c:v>
                </c:pt>
                <c:pt idx="377">
                  <c:v>9.1</c:v>
                </c:pt>
                <c:pt idx="378">
                  <c:v>9</c:v>
                </c:pt>
                <c:pt idx="379">
                  <c:v>9</c:v>
                </c:pt>
                <c:pt idx="380">
                  <c:v>9</c:v>
                </c:pt>
                <c:pt idx="381">
                  <c:v>8.8000000000000007</c:v>
                </c:pt>
                <c:pt idx="382">
                  <c:v>8.6</c:v>
                </c:pt>
                <c:pt idx="383">
                  <c:v>8.5</c:v>
                </c:pt>
                <c:pt idx="384">
                  <c:v>8.3000000000000007</c:v>
                </c:pt>
                <c:pt idx="385">
                  <c:v>8.3000000000000007</c:v>
                </c:pt>
                <c:pt idx="386">
                  <c:v>8.1999999999999993</c:v>
                </c:pt>
                <c:pt idx="387">
                  <c:v>8.1999999999999993</c:v>
                </c:pt>
                <c:pt idx="388">
                  <c:v>8.1999999999999993</c:v>
                </c:pt>
                <c:pt idx="389">
                  <c:v>8.1999999999999993</c:v>
                </c:pt>
                <c:pt idx="390">
                  <c:v>8.1999999999999993</c:v>
                </c:pt>
                <c:pt idx="391">
                  <c:v>8.1</c:v>
                </c:pt>
                <c:pt idx="392">
                  <c:v>7.8</c:v>
                </c:pt>
                <c:pt idx="393">
                  <c:v>7.8</c:v>
                </c:pt>
                <c:pt idx="394">
                  <c:v>7.7</c:v>
                </c:pt>
                <c:pt idx="395">
                  <c:v>7.9</c:v>
                </c:pt>
                <c:pt idx="396">
                  <c:v>8</c:v>
                </c:pt>
                <c:pt idx="397">
                  <c:v>7.7</c:v>
                </c:pt>
                <c:pt idx="398">
                  <c:v>7.5</c:v>
                </c:pt>
                <c:pt idx="399">
                  <c:v>7.6</c:v>
                </c:pt>
                <c:pt idx="400">
                  <c:v>7.5</c:v>
                </c:pt>
                <c:pt idx="401">
                  <c:v>7.5</c:v>
                </c:pt>
                <c:pt idx="402">
                  <c:v>7.3</c:v>
                </c:pt>
                <c:pt idx="403">
                  <c:v>7.2</c:v>
                </c:pt>
                <c:pt idx="404">
                  <c:v>7.2</c:v>
                </c:pt>
                <c:pt idx="405">
                  <c:v>7.2</c:v>
                </c:pt>
                <c:pt idx="406">
                  <c:v>6.9</c:v>
                </c:pt>
                <c:pt idx="407">
                  <c:v>6.7</c:v>
                </c:pt>
                <c:pt idx="408">
                  <c:v>6.6</c:v>
                </c:pt>
                <c:pt idx="409">
                  <c:v>6.7</c:v>
                </c:pt>
                <c:pt idx="410">
                  <c:v>6.7</c:v>
                </c:pt>
                <c:pt idx="411">
                  <c:v>6.2</c:v>
                </c:pt>
                <c:pt idx="412">
                  <c:v>6.3</c:v>
                </c:pt>
                <c:pt idx="413">
                  <c:v>6.1</c:v>
                </c:pt>
                <c:pt idx="414">
                  <c:v>6.2</c:v>
                </c:pt>
                <c:pt idx="415">
                  <c:v>6.1</c:v>
                </c:pt>
                <c:pt idx="416">
                  <c:v>5.9</c:v>
                </c:pt>
                <c:pt idx="417">
                  <c:v>5.7</c:v>
                </c:pt>
                <c:pt idx="418">
                  <c:v>5.8</c:v>
                </c:pt>
                <c:pt idx="419">
                  <c:v>5.6</c:v>
                </c:pt>
                <c:pt idx="420">
                  <c:v>5.7</c:v>
                </c:pt>
                <c:pt idx="421">
                  <c:v>5.5</c:v>
                </c:pt>
                <c:pt idx="422">
                  <c:v>5.4</c:v>
                </c:pt>
                <c:pt idx="423">
                  <c:v>5.4</c:v>
                </c:pt>
                <c:pt idx="424">
                  <c:v>5.6</c:v>
                </c:pt>
                <c:pt idx="425">
                  <c:v>5.3</c:v>
                </c:pt>
                <c:pt idx="426">
                  <c:v>5.2</c:v>
                </c:pt>
                <c:pt idx="427">
                  <c:v>5.0999999999999996</c:v>
                </c:pt>
                <c:pt idx="428">
                  <c:v>5</c:v>
                </c:pt>
                <c:pt idx="429">
                  <c:v>5</c:v>
                </c:pt>
                <c:pt idx="430">
                  <c:v>5.0999999999999996</c:v>
                </c:pt>
                <c:pt idx="431">
                  <c:v>5</c:v>
                </c:pt>
                <c:pt idx="432">
                  <c:v>4.8</c:v>
                </c:pt>
                <c:pt idx="433">
                  <c:v>4.9000000000000004</c:v>
                </c:pt>
                <c:pt idx="434">
                  <c:v>5</c:v>
                </c:pt>
                <c:pt idx="435">
                  <c:v>5.0999999999999996</c:v>
                </c:pt>
                <c:pt idx="436">
                  <c:v>4.8</c:v>
                </c:pt>
                <c:pt idx="437">
                  <c:v>4.9000000000000004</c:v>
                </c:pt>
                <c:pt idx="438">
                  <c:v>4.8</c:v>
                </c:pt>
                <c:pt idx="439">
                  <c:v>4.9000000000000004</c:v>
                </c:pt>
                <c:pt idx="440">
                  <c:v>5</c:v>
                </c:pt>
                <c:pt idx="441">
                  <c:v>4.9000000000000004</c:v>
                </c:pt>
                <c:pt idx="442">
                  <c:v>4.7</c:v>
                </c:pt>
                <c:pt idx="443">
                  <c:v>4.7</c:v>
                </c:pt>
                <c:pt idx="444">
                  <c:v>4.7</c:v>
                </c:pt>
                <c:pt idx="445">
                  <c:v>4.5999999999999996</c:v>
                </c:pt>
                <c:pt idx="446">
                  <c:v>4.4000000000000004</c:v>
                </c:pt>
                <c:pt idx="447">
                  <c:v>4.4000000000000004</c:v>
                </c:pt>
                <c:pt idx="448">
                  <c:v>4.4000000000000004</c:v>
                </c:pt>
                <c:pt idx="449">
                  <c:v>4.3</c:v>
                </c:pt>
                <c:pt idx="450">
                  <c:v>4.3</c:v>
                </c:pt>
                <c:pt idx="451">
                  <c:v>4.4000000000000004</c:v>
                </c:pt>
                <c:pt idx="452">
                  <c:v>4.3</c:v>
                </c:pt>
                <c:pt idx="453">
                  <c:v>4.2</c:v>
                </c:pt>
                <c:pt idx="454">
                  <c:v>4.2</c:v>
                </c:pt>
                <c:pt idx="455">
                  <c:v>4.0999999999999996</c:v>
                </c:pt>
                <c:pt idx="456">
                  <c:v>4</c:v>
                </c:pt>
                <c:pt idx="457">
                  <c:v>4.0999999999999996</c:v>
                </c:pt>
                <c:pt idx="458">
                  <c:v>4</c:v>
                </c:pt>
                <c:pt idx="459">
                  <c:v>4</c:v>
                </c:pt>
                <c:pt idx="460">
                  <c:v>3.8</c:v>
                </c:pt>
                <c:pt idx="461">
                  <c:v>4</c:v>
                </c:pt>
                <c:pt idx="462">
                  <c:v>3.8</c:v>
                </c:pt>
                <c:pt idx="463">
                  <c:v>3.8</c:v>
                </c:pt>
                <c:pt idx="464">
                  <c:v>3.7</c:v>
                </c:pt>
                <c:pt idx="465">
                  <c:v>3.8</c:v>
                </c:pt>
                <c:pt idx="466">
                  <c:v>3.8</c:v>
                </c:pt>
                <c:pt idx="467">
                  <c:v>3.9</c:v>
                </c:pt>
                <c:pt idx="468">
                  <c:v>4</c:v>
                </c:pt>
                <c:pt idx="469">
                  <c:v>3.8</c:v>
                </c:pt>
                <c:pt idx="470">
                  <c:v>3.8</c:v>
                </c:pt>
                <c:pt idx="471">
                  <c:v>3.6</c:v>
                </c:pt>
                <c:pt idx="472">
                  <c:v>3.7</c:v>
                </c:pt>
                <c:pt idx="473">
                  <c:v>3.6</c:v>
                </c:pt>
                <c:pt idx="474">
                  <c:v>3.7</c:v>
                </c:pt>
                <c:pt idx="475">
                  <c:v>3.7</c:v>
                </c:pt>
                <c:pt idx="476">
                  <c:v>3.5</c:v>
                </c:pt>
                <c:pt idx="477">
                  <c:v>3.6</c:v>
                </c:pt>
                <c:pt idx="478">
                  <c:v>3.6</c:v>
                </c:pt>
                <c:pt idx="479">
                  <c:v>3.6</c:v>
                </c:pt>
                <c:pt idx="480">
                  <c:v>3.5</c:v>
                </c:pt>
                <c:pt idx="481">
                  <c:v>3.5</c:v>
                </c:pt>
                <c:pt idx="482">
                  <c:v>4.4000000000000004</c:v>
                </c:pt>
                <c:pt idx="483">
                  <c:v>14.7</c:v>
                </c:pt>
                <c:pt idx="484">
                  <c:v>13.2</c:v>
                </c:pt>
                <c:pt idx="485">
                  <c:v>11</c:v>
                </c:pt>
                <c:pt idx="486">
                  <c:v>10.199999999999999</c:v>
                </c:pt>
                <c:pt idx="487">
                  <c:v>8.4</c:v>
                </c:pt>
                <c:pt idx="488">
                  <c:v>7.9</c:v>
                </c:pt>
                <c:pt idx="489">
                  <c:v>6.9</c:v>
                </c:pt>
                <c:pt idx="490">
                  <c:v>6.7</c:v>
                </c:pt>
                <c:pt idx="491">
                  <c:v>6.7</c:v>
                </c:pt>
                <c:pt idx="492">
                  <c:v>6.3</c:v>
                </c:pt>
                <c:pt idx="493">
                  <c:v>6.2</c:v>
                </c:pt>
                <c:pt idx="494">
                  <c:v>6.1</c:v>
                </c:pt>
                <c:pt idx="495">
                  <c:v>6.1</c:v>
                </c:pt>
                <c:pt idx="496">
                  <c:v>5.8</c:v>
                </c:pt>
                <c:pt idx="497">
                  <c:v>5.9</c:v>
                </c:pt>
                <c:pt idx="498">
                  <c:v>5.4</c:v>
                </c:pt>
                <c:pt idx="499">
                  <c:v>5.2</c:v>
                </c:pt>
                <c:pt idx="500">
                  <c:v>4.8</c:v>
                </c:pt>
                <c:pt idx="501">
                  <c:v>4.5</c:v>
                </c:pt>
                <c:pt idx="502">
                  <c:v>4.2</c:v>
                </c:pt>
                <c:pt idx="503">
                  <c:v>3.9</c:v>
                </c:pt>
                <c:pt idx="504">
                  <c:v>4</c:v>
                </c:pt>
                <c:pt idx="505">
                  <c:v>3.8</c:v>
                </c:pt>
                <c:pt idx="506">
                  <c:v>3.6</c:v>
                </c:pt>
                <c:pt idx="507">
                  <c:v>3.6</c:v>
                </c:pt>
                <c:pt idx="508">
                  <c:v>3.6</c:v>
                </c:pt>
                <c:pt idx="509">
                  <c:v>3.6</c:v>
                </c:pt>
                <c:pt idx="510">
                  <c:v>3.5</c:v>
                </c:pt>
                <c:pt idx="511">
                  <c:v>3.7</c:v>
                </c:pt>
                <c:pt idx="512">
                  <c:v>3.5</c:v>
                </c:pt>
                <c:pt idx="513">
                  <c:v>3.7</c:v>
                </c:pt>
                <c:pt idx="514">
                  <c:v>3.6</c:v>
                </c:pt>
                <c:pt idx="515">
                  <c:v>3.5</c:v>
                </c:pt>
                <c:pt idx="516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B4-F040-8E28-A2527E8D2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6205936"/>
        <c:axId val="1812421712"/>
      </c:lineChart>
      <c:dateAx>
        <c:axId val="186620593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2421712"/>
        <c:crosses val="autoZero"/>
        <c:auto val="1"/>
        <c:lblOffset val="100"/>
        <c:baseTimeUnit val="months"/>
      </c:dateAx>
      <c:valAx>
        <c:axId val="181242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20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value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Sheet1!$A$8:$A$284</c:f>
              <c:numCache>
                <c:formatCode>m/d/yyyy</c:formatCode>
                <c:ptCount val="277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</c:numCache>
            </c:numRef>
          </c:cat>
          <c:val>
            <c:numRef>
              <c:f>Sheet1!$B$8:$B$284</c:f>
              <c:numCache>
                <c:formatCode>General</c:formatCode>
                <c:ptCount val="277"/>
                <c:pt idx="0">
                  <c:v>131009</c:v>
                </c:pt>
                <c:pt idx="1">
                  <c:v>131120</c:v>
                </c:pt>
                <c:pt idx="2">
                  <c:v>131605</c:v>
                </c:pt>
                <c:pt idx="3">
                  <c:v>131884</c:v>
                </c:pt>
                <c:pt idx="4">
                  <c:v>132106</c:v>
                </c:pt>
                <c:pt idx="5">
                  <c:v>132060</c:v>
                </c:pt>
                <c:pt idx="6">
                  <c:v>132226</c:v>
                </c:pt>
                <c:pt idx="7">
                  <c:v>132231</c:v>
                </c:pt>
                <c:pt idx="8">
                  <c:v>132356</c:v>
                </c:pt>
                <c:pt idx="9">
                  <c:v>132352</c:v>
                </c:pt>
                <c:pt idx="10">
                  <c:v>132553</c:v>
                </c:pt>
                <c:pt idx="11">
                  <c:v>132718</c:v>
                </c:pt>
                <c:pt idx="12">
                  <c:v>132698</c:v>
                </c:pt>
                <c:pt idx="13">
                  <c:v>132785</c:v>
                </c:pt>
                <c:pt idx="14">
                  <c:v>132753</c:v>
                </c:pt>
                <c:pt idx="15">
                  <c:v>132456</c:v>
                </c:pt>
                <c:pt idx="16">
                  <c:v>132412</c:v>
                </c:pt>
                <c:pt idx="17">
                  <c:v>132296</c:v>
                </c:pt>
                <c:pt idx="18">
                  <c:v>132171</c:v>
                </c:pt>
                <c:pt idx="19">
                  <c:v>132024</c:v>
                </c:pt>
                <c:pt idx="20">
                  <c:v>131765</c:v>
                </c:pt>
                <c:pt idx="21">
                  <c:v>131452</c:v>
                </c:pt>
                <c:pt idx="22">
                  <c:v>131142</c:v>
                </c:pt>
                <c:pt idx="23">
                  <c:v>130985</c:v>
                </c:pt>
                <c:pt idx="24">
                  <c:v>130852</c:v>
                </c:pt>
                <c:pt idx="25">
                  <c:v>130732</c:v>
                </c:pt>
                <c:pt idx="26">
                  <c:v>130721</c:v>
                </c:pt>
                <c:pt idx="27">
                  <c:v>130617</c:v>
                </c:pt>
                <c:pt idx="28">
                  <c:v>130633</c:v>
                </c:pt>
                <c:pt idx="29">
                  <c:v>130683</c:v>
                </c:pt>
                <c:pt idx="30">
                  <c:v>130583</c:v>
                </c:pt>
                <c:pt idx="31">
                  <c:v>130587</c:v>
                </c:pt>
                <c:pt idx="32">
                  <c:v>130498</c:v>
                </c:pt>
                <c:pt idx="33">
                  <c:v>130621</c:v>
                </c:pt>
                <c:pt idx="34">
                  <c:v>130618</c:v>
                </c:pt>
                <c:pt idx="35">
                  <c:v>130470</c:v>
                </c:pt>
                <c:pt idx="36">
                  <c:v>130579</c:v>
                </c:pt>
                <c:pt idx="37">
                  <c:v>130443</c:v>
                </c:pt>
                <c:pt idx="38">
                  <c:v>130233</c:v>
                </c:pt>
                <c:pt idx="39">
                  <c:v>130176</c:v>
                </c:pt>
                <c:pt idx="40">
                  <c:v>130197</c:v>
                </c:pt>
                <c:pt idx="41">
                  <c:v>130192</c:v>
                </c:pt>
                <c:pt idx="42">
                  <c:v>130183</c:v>
                </c:pt>
                <c:pt idx="43">
                  <c:v>130153</c:v>
                </c:pt>
                <c:pt idx="44">
                  <c:v>130252</c:v>
                </c:pt>
                <c:pt idx="45">
                  <c:v>130439</c:v>
                </c:pt>
                <c:pt idx="46">
                  <c:v>130482</c:v>
                </c:pt>
                <c:pt idx="47">
                  <c:v>130595</c:v>
                </c:pt>
                <c:pt idx="48">
                  <c:v>130765</c:v>
                </c:pt>
                <c:pt idx="49">
                  <c:v>130822</c:v>
                </c:pt>
                <c:pt idx="50">
                  <c:v>131139</c:v>
                </c:pt>
                <c:pt idx="51">
                  <c:v>131410</c:v>
                </c:pt>
                <c:pt idx="52">
                  <c:v>131694</c:v>
                </c:pt>
                <c:pt idx="53">
                  <c:v>131789</c:v>
                </c:pt>
                <c:pt idx="54">
                  <c:v>131849</c:v>
                </c:pt>
                <c:pt idx="55">
                  <c:v>131936</c:v>
                </c:pt>
                <c:pt idx="56">
                  <c:v>132082</c:v>
                </c:pt>
                <c:pt idx="57">
                  <c:v>132433</c:v>
                </c:pt>
                <c:pt idx="58">
                  <c:v>132509</c:v>
                </c:pt>
                <c:pt idx="59">
                  <c:v>132633</c:v>
                </c:pt>
                <c:pt idx="60">
                  <c:v>132778</c:v>
                </c:pt>
                <c:pt idx="61">
                  <c:v>133033</c:v>
                </c:pt>
                <c:pt idx="62">
                  <c:v>133153</c:v>
                </c:pt>
                <c:pt idx="63">
                  <c:v>133516</c:v>
                </c:pt>
                <c:pt idx="64">
                  <c:v>133687</c:v>
                </c:pt>
                <c:pt idx="65">
                  <c:v>133940</c:v>
                </c:pt>
                <c:pt idx="66">
                  <c:v>134297</c:v>
                </c:pt>
                <c:pt idx="67">
                  <c:v>134495</c:v>
                </c:pt>
                <c:pt idx="68">
                  <c:v>134551</c:v>
                </c:pt>
                <c:pt idx="69">
                  <c:v>134644</c:v>
                </c:pt>
                <c:pt idx="70">
                  <c:v>135001</c:v>
                </c:pt>
                <c:pt idx="71">
                  <c:v>135161</c:v>
                </c:pt>
                <c:pt idx="72">
                  <c:v>135425</c:v>
                </c:pt>
                <c:pt idx="73">
                  <c:v>135731</c:v>
                </c:pt>
                <c:pt idx="74">
                  <c:v>136040</c:v>
                </c:pt>
                <c:pt idx="75">
                  <c:v>136211</c:v>
                </c:pt>
                <c:pt idx="76">
                  <c:v>136247</c:v>
                </c:pt>
                <c:pt idx="77">
                  <c:v>136328</c:v>
                </c:pt>
                <c:pt idx="78">
                  <c:v>136522</c:v>
                </c:pt>
                <c:pt idx="79">
                  <c:v>136688</c:v>
                </c:pt>
                <c:pt idx="80">
                  <c:v>136824</c:v>
                </c:pt>
                <c:pt idx="81">
                  <c:v>136848</c:v>
                </c:pt>
                <c:pt idx="82">
                  <c:v>137069</c:v>
                </c:pt>
                <c:pt idx="83">
                  <c:v>137253</c:v>
                </c:pt>
                <c:pt idx="84">
                  <c:v>137476</c:v>
                </c:pt>
                <c:pt idx="85">
                  <c:v>137554</c:v>
                </c:pt>
                <c:pt idx="86">
                  <c:v>137781</c:v>
                </c:pt>
                <c:pt idx="87">
                  <c:v>137843</c:v>
                </c:pt>
                <c:pt idx="88">
                  <c:v>137993</c:v>
                </c:pt>
                <c:pt idx="89">
                  <c:v>138072</c:v>
                </c:pt>
                <c:pt idx="90">
                  <c:v>138042</c:v>
                </c:pt>
                <c:pt idx="91">
                  <c:v>138017</c:v>
                </c:pt>
                <c:pt idx="92">
                  <c:v>138103</c:v>
                </c:pt>
                <c:pt idx="93">
                  <c:v>138174</c:v>
                </c:pt>
                <c:pt idx="94">
                  <c:v>138292</c:v>
                </c:pt>
                <c:pt idx="95">
                  <c:v>138398</c:v>
                </c:pt>
                <c:pt idx="96">
                  <c:v>138399</c:v>
                </c:pt>
                <c:pt idx="97">
                  <c:v>138323</c:v>
                </c:pt>
                <c:pt idx="98">
                  <c:v>138255</c:v>
                </c:pt>
                <c:pt idx="99">
                  <c:v>138038</c:v>
                </c:pt>
                <c:pt idx="100">
                  <c:v>137847</c:v>
                </c:pt>
                <c:pt idx="101">
                  <c:v>137689</c:v>
                </c:pt>
                <c:pt idx="102">
                  <c:v>137492</c:v>
                </c:pt>
                <c:pt idx="103">
                  <c:v>137209</c:v>
                </c:pt>
                <c:pt idx="104">
                  <c:v>136758</c:v>
                </c:pt>
                <c:pt idx="105">
                  <c:v>136294</c:v>
                </c:pt>
                <c:pt idx="106">
                  <c:v>135546</c:v>
                </c:pt>
                <c:pt idx="107">
                  <c:v>134849</c:v>
                </c:pt>
                <c:pt idx="108">
                  <c:v>134069</c:v>
                </c:pt>
                <c:pt idx="109">
                  <c:v>133311</c:v>
                </c:pt>
                <c:pt idx="110">
                  <c:v>132493</c:v>
                </c:pt>
                <c:pt idx="111">
                  <c:v>131825</c:v>
                </c:pt>
                <c:pt idx="112">
                  <c:v>131470</c:v>
                </c:pt>
                <c:pt idx="113">
                  <c:v>131002</c:v>
                </c:pt>
                <c:pt idx="114">
                  <c:v>130661</c:v>
                </c:pt>
                <c:pt idx="115">
                  <c:v>130480</c:v>
                </c:pt>
                <c:pt idx="116">
                  <c:v>130240</c:v>
                </c:pt>
                <c:pt idx="117">
                  <c:v>130062</c:v>
                </c:pt>
                <c:pt idx="118">
                  <c:v>130059</c:v>
                </c:pt>
                <c:pt idx="119">
                  <c:v>129808</c:v>
                </c:pt>
                <c:pt idx="120">
                  <c:v>129798</c:v>
                </c:pt>
                <c:pt idx="121">
                  <c:v>129700</c:v>
                </c:pt>
                <c:pt idx="122">
                  <c:v>129864</c:v>
                </c:pt>
                <c:pt idx="123">
                  <c:v>130115</c:v>
                </c:pt>
                <c:pt idx="124">
                  <c:v>130645</c:v>
                </c:pt>
                <c:pt idx="125">
                  <c:v>130501</c:v>
                </c:pt>
                <c:pt idx="126">
                  <c:v>130420</c:v>
                </c:pt>
                <c:pt idx="127">
                  <c:v>130424</c:v>
                </c:pt>
                <c:pt idx="128">
                  <c:v>130339</c:v>
                </c:pt>
                <c:pt idx="129">
                  <c:v>130620</c:v>
                </c:pt>
                <c:pt idx="130">
                  <c:v>130754</c:v>
                </c:pt>
                <c:pt idx="131">
                  <c:v>130835</c:v>
                </c:pt>
                <c:pt idx="132">
                  <c:v>130842</c:v>
                </c:pt>
                <c:pt idx="133">
                  <c:v>131052</c:v>
                </c:pt>
                <c:pt idx="134">
                  <c:v>131277</c:v>
                </c:pt>
                <c:pt idx="135">
                  <c:v>131604</c:v>
                </c:pt>
                <c:pt idx="136">
                  <c:v>131704</c:v>
                </c:pt>
                <c:pt idx="137">
                  <c:v>131936</c:v>
                </c:pt>
                <c:pt idx="138">
                  <c:v>131991</c:v>
                </c:pt>
                <c:pt idx="139">
                  <c:v>132124</c:v>
                </c:pt>
                <c:pt idx="140">
                  <c:v>132345</c:v>
                </c:pt>
                <c:pt idx="141">
                  <c:v>132557</c:v>
                </c:pt>
                <c:pt idx="142">
                  <c:v>132701</c:v>
                </c:pt>
                <c:pt idx="143">
                  <c:v>132901</c:v>
                </c:pt>
                <c:pt idx="144">
                  <c:v>133246</c:v>
                </c:pt>
                <c:pt idx="145">
                  <c:v>133518</c:v>
                </c:pt>
                <c:pt idx="146">
                  <c:v>133744</c:v>
                </c:pt>
                <c:pt idx="147">
                  <c:v>133827</c:v>
                </c:pt>
                <c:pt idx="148">
                  <c:v>133935</c:v>
                </c:pt>
                <c:pt idx="149">
                  <c:v>134007</c:v>
                </c:pt>
                <c:pt idx="150">
                  <c:v>134153</c:v>
                </c:pt>
                <c:pt idx="151">
                  <c:v>134330</c:v>
                </c:pt>
                <c:pt idx="152">
                  <c:v>134512</c:v>
                </c:pt>
                <c:pt idx="153">
                  <c:v>134671</c:v>
                </c:pt>
                <c:pt idx="154">
                  <c:v>134834</c:v>
                </c:pt>
                <c:pt idx="155">
                  <c:v>135075</c:v>
                </c:pt>
                <c:pt idx="156">
                  <c:v>135265</c:v>
                </c:pt>
                <c:pt idx="157">
                  <c:v>135544</c:v>
                </c:pt>
                <c:pt idx="158">
                  <c:v>135689</c:v>
                </c:pt>
                <c:pt idx="159">
                  <c:v>135876</c:v>
                </c:pt>
                <c:pt idx="160">
                  <c:v>136091</c:v>
                </c:pt>
                <c:pt idx="161">
                  <c:v>136269</c:v>
                </c:pt>
                <c:pt idx="162">
                  <c:v>136391</c:v>
                </c:pt>
                <c:pt idx="163">
                  <c:v>136635</c:v>
                </c:pt>
                <c:pt idx="164">
                  <c:v>136819</c:v>
                </c:pt>
                <c:pt idx="165">
                  <c:v>137039</c:v>
                </c:pt>
                <c:pt idx="166">
                  <c:v>137314</c:v>
                </c:pt>
                <c:pt idx="167">
                  <c:v>137368</c:v>
                </c:pt>
                <c:pt idx="168">
                  <c:v>137552</c:v>
                </c:pt>
                <c:pt idx="169">
                  <c:v>137707</c:v>
                </c:pt>
                <c:pt idx="170">
                  <c:v>137986</c:v>
                </c:pt>
                <c:pt idx="171">
                  <c:v>138298</c:v>
                </c:pt>
                <c:pt idx="172">
                  <c:v>138501</c:v>
                </c:pt>
                <c:pt idx="173">
                  <c:v>138833</c:v>
                </c:pt>
                <c:pt idx="174">
                  <c:v>139076</c:v>
                </c:pt>
                <c:pt idx="175">
                  <c:v>139258</c:v>
                </c:pt>
                <c:pt idx="176">
                  <c:v>139563</c:v>
                </c:pt>
                <c:pt idx="177">
                  <c:v>139805</c:v>
                </c:pt>
                <c:pt idx="178">
                  <c:v>140089</c:v>
                </c:pt>
                <c:pt idx="179">
                  <c:v>140366</c:v>
                </c:pt>
                <c:pt idx="180">
                  <c:v>140562</c:v>
                </c:pt>
                <c:pt idx="181">
                  <c:v>140829</c:v>
                </c:pt>
                <c:pt idx="182">
                  <c:v>140924</c:v>
                </c:pt>
                <c:pt idx="183">
                  <c:v>141202</c:v>
                </c:pt>
                <c:pt idx="184">
                  <c:v>141540</c:v>
                </c:pt>
                <c:pt idx="185">
                  <c:v>141695</c:v>
                </c:pt>
                <c:pt idx="186">
                  <c:v>141989</c:v>
                </c:pt>
                <c:pt idx="187">
                  <c:v>142130</c:v>
                </c:pt>
                <c:pt idx="188">
                  <c:v>142265</c:v>
                </c:pt>
                <c:pt idx="189">
                  <c:v>142585</c:v>
                </c:pt>
                <c:pt idx="190">
                  <c:v>142810</c:v>
                </c:pt>
                <c:pt idx="191">
                  <c:v>143083</c:v>
                </c:pt>
                <c:pt idx="192">
                  <c:v>143198</c:v>
                </c:pt>
                <c:pt idx="193">
                  <c:v>143410</c:v>
                </c:pt>
                <c:pt idx="194">
                  <c:v>143666</c:v>
                </c:pt>
                <c:pt idx="195">
                  <c:v>143856</c:v>
                </c:pt>
                <c:pt idx="196">
                  <c:v>143901</c:v>
                </c:pt>
                <c:pt idx="197">
                  <c:v>144152</c:v>
                </c:pt>
                <c:pt idx="198">
                  <c:v>144515</c:v>
                </c:pt>
                <c:pt idx="199">
                  <c:v>144664</c:v>
                </c:pt>
                <c:pt idx="200">
                  <c:v>144961</c:v>
                </c:pt>
                <c:pt idx="201">
                  <c:v>145069</c:v>
                </c:pt>
                <c:pt idx="202">
                  <c:v>145189</c:v>
                </c:pt>
                <c:pt idx="203">
                  <c:v>145408</c:v>
                </c:pt>
                <c:pt idx="204">
                  <c:v>145639</c:v>
                </c:pt>
                <c:pt idx="205">
                  <c:v>145845</c:v>
                </c:pt>
                <c:pt idx="206">
                  <c:v>145975</c:v>
                </c:pt>
                <c:pt idx="207">
                  <c:v>146172</c:v>
                </c:pt>
                <c:pt idx="208">
                  <c:v>146389</c:v>
                </c:pt>
                <c:pt idx="209">
                  <c:v>146588</c:v>
                </c:pt>
                <c:pt idx="210">
                  <c:v>146772</c:v>
                </c:pt>
                <c:pt idx="211">
                  <c:v>146907</c:v>
                </c:pt>
                <c:pt idx="212">
                  <c:v>146999</c:v>
                </c:pt>
                <c:pt idx="213">
                  <c:v>147147</c:v>
                </c:pt>
                <c:pt idx="214">
                  <c:v>147377</c:v>
                </c:pt>
                <c:pt idx="215">
                  <c:v>147521</c:v>
                </c:pt>
                <c:pt idx="216">
                  <c:v>147670</c:v>
                </c:pt>
                <c:pt idx="217">
                  <c:v>148058</c:v>
                </c:pt>
                <c:pt idx="218">
                  <c:v>148281</c:v>
                </c:pt>
                <c:pt idx="219">
                  <c:v>148426</c:v>
                </c:pt>
                <c:pt idx="220">
                  <c:v>148755</c:v>
                </c:pt>
                <c:pt idx="221">
                  <c:v>148966</c:v>
                </c:pt>
                <c:pt idx="222">
                  <c:v>149022</c:v>
                </c:pt>
                <c:pt idx="223">
                  <c:v>149272</c:v>
                </c:pt>
                <c:pt idx="224">
                  <c:v>149361</c:v>
                </c:pt>
                <c:pt idx="225">
                  <c:v>149526</c:v>
                </c:pt>
                <c:pt idx="226">
                  <c:v>149622</c:v>
                </c:pt>
                <c:pt idx="227">
                  <c:v>149805</c:v>
                </c:pt>
                <c:pt idx="228">
                  <c:v>150114</c:v>
                </c:pt>
                <c:pt idx="229">
                  <c:v>150092</c:v>
                </c:pt>
                <c:pt idx="230">
                  <c:v>150320</c:v>
                </c:pt>
                <c:pt idx="231">
                  <c:v>150563</c:v>
                </c:pt>
                <c:pt idx="232">
                  <c:v>150630</c:v>
                </c:pt>
                <c:pt idx="233">
                  <c:v>150797</c:v>
                </c:pt>
                <c:pt idx="234">
                  <c:v>150879</c:v>
                </c:pt>
                <c:pt idx="235">
                  <c:v>151111</c:v>
                </c:pt>
                <c:pt idx="236">
                  <c:v>151318</c:v>
                </c:pt>
                <c:pt idx="237">
                  <c:v>151447</c:v>
                </c:pt>
                <c:pt idx="238">
                  <c:v>151662</c:v>
                </c:pt>
                <c:pt idx="239">
                  <c:v>151764</c:v>
                </c:pt>
                <c:pt idx="240">
                  <c:v>152098</c:v>
                </c:pt>
                <c:pt idx="241">
                  <c:v>152371</c:v>
                </c:pt>
                <c:pt idx="242">
                  <c:v>150944</c:v>
                </c:pt>
                <c:pt idx="243">
                  <c:v>130430</c:v>
                </c:pt>
                <c:pt idx="244">
                  <c:v>133055</c:v>
                </c:pt>
                <c:pt idx="245">
                  <c:v>137620</c:v>
                </c:pt>
                <c:pt idx="246">
                  <c:v>139064</c:v>
                </c:pt>
                <c:pt idx="247">
                  <c:v>140799</c:v>
                </c:pt>
                <c:pt idx="248">
                  <c:v>141760</c:v>
                </c:pt>
                <c:pt idx="249">
                  <c:v>142479</c:v>
                </c:pt>
                <c:pt idx="250">
                  <c:v>142743</c:v>
                </c:pt>
                <c:pt idx="251">
                  <c:v>142475</c:v>
                </c:pt>
                <c:pt idx="252">
                  <c:v>142969</c:v>
                </c:pt>
                <c:pt idx="253">
                  <c:v>143544</c:v>
                </c:pt>
                <c:pt idx="254">
                  <c:v>144328</c:v>
                </c:pt>
                <c:pt idx="255">
                  <c:v>144614</c:v>
                </c:pt>
                <c:pt idx="256">
                  <c:v>145096</c:v>
                </c:pt>
                <c:pt idx="257">
                  <c:v>145789</c:v>
                </c:pt>
                <c:pt idx="258">
                  <c:v>146558</c:v>
                </c:pt>
                <c:pt idx="259">
                  <c:v>147221</c:v>
                </c:pt>
                <c:pt idx="260">
                  <c:v>147778</c:v>
                </c:pt>
                <c:pt idx="261">
                  <c:v>148559</c:v>
                </c:pt>
                <c:pt idx="262">
                  <c:v>149173</c:v>
                </c:pt>
                <c:pt idx="263">
                  <c:v>149742</c:v>
                </c:pt>
                <c:pt idx="264">
                  <c:v>150106</c:v>
                </c:pt>
                <c:pt idx="265">
                  <c:v>151010</c:v>
                </c:pt>
                <c:pt idx="266">
                  <c:v>151424</c:v>
                </c:pt>
                <c:pt idx="267">
                  <c:v>151678</c:v>
                </c:pt>
                <c:pt idx="268">
                  <c:v>152042</c:v>
                </c:pt>
                <c:pt idx="269">
                  <c:v>152412</c:v>
                </c:pt>
                <c:pt idx="270">
                  <c:v>152980</c:v>
                </c:pt>
                <c:pt idx="271">
                  <c:v>153332</c:v>
                </c:pt>
                <c:pt idx="272">
                  <c:v>153682</c:v>
                </c:pt>
                <c:pt idx="273">
                  <c:v>154006</c:v>
                </c:pt>
                <c:pt idx="274">
                  <c:v>154296</c:v>
                </c:pt>
                <c:pt idx="275">
                  <c:v>154556</c:v>
                </c:pt>
                <c:pt idx="276">
                  <c:v>155073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D9-3740-BD45-6D45704B1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4514192"/>
        <c:axId val="1519909536"/>
      </c:lineChart>
      <c:dateAx>
        <c:axId val="153451419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9909536"/>
        <c:crosses val="autoZero"/>
        <c:auto val="1"/>
        <c:lblOffset val="100"/>
        <c:baseTimeUnit val="months"/>
      </c:dateAx>
      <c:valAx>
        <c:axId val="151990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451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Employment!$E$7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28-5049-B270-583E5553C6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Employment!$D$8:$D$40</c:f>
              <c:numCache>
                <c:formatCode>m/d/yyyy</c:formatCode>
                <c:ptCount val="33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</c:numCache>
            </c:numRef>
          </c:cat>
          <c:val>
            <c:numRef>
              <c:f>Employment!$E$8:$E$40</c:f>
              <c:numCache>
                <c:formatCode>General</c:formatCode>
                <c:ptCount val="33"/>
                <c:pt idx="0">
                  <c:v>2625</c:v>
                </c:pt>
                <c:pt idx="1">
                  <c:v>4565</c:v>
                </c:pt>
                <c:pt idx="2">
                  <c:v>1444</c:v>
                </c:pt>
                <c:pt idx="3">
                  <c:v>1735</c:v>
                </c:pt>
                <c:pt idx="4">
                  <c:v>961</c:v>
                </c:pt>
                <c:pt idx="5">
                  <c:v>719</c:v>
                </c:pt>
                <c:pt idx="6">
                  <c:v>264</c:v>
                </c:pt>
                <c:pt idx="7">
                  <c:v>-268</c:v>
                </c:pt>
                <c:pt idx="8">
                  <c:v>494</c:v>
                </c:pt>
                <c:pt idx="9">
                  <c:v>575</c:v>
                </c:pt>
                <c:pt idx="10">
                  <c:v>784</c:v>
                </c:pt>
                <c:pt idx="11">
                  <c:v>286</c:v>
                </c:pt>
                <c:pt idx="12">
                  <c:v>482</c:v>
                </c:pt>
                <c:pt idx="13">
                  <c:v>693</c:v>
                </c:pt>
                <c:pt idx="14">
                  <c:v>769</c:v>
                </c:pt>
                <c:pt idx="15">
                  <c:v>663</c:v>
                </c:pt>
                <c:pt idx="16">
                  <c:v>557</c:v>
                </c:pt>
                <c:pt idx="17">
                  <c:v>781</c:v>
                </c:pt>
                <c:pt idx="18">
                  <c:v>614</c:v>
                </c:pt>
                <c:pt idx="19">
                  <c:v>569</c:v>
                </c:pt>
                <c:pt idx="20">
                  <c:v>364</c:v>
                </c:pt>
                <c:pt idx="21">
                  <c:v>904</c:v>
                </c:pt>
                <c:pt idx="22">
                  <c:v>414</c:v>
                </c:pt>
                <c:pt idx="23">
                  <c:v>254</c:v>
                </c:pt>
                <c:pt idx="24">
                  <c:v>364</c:v>
                </c:pt>
                <c:pt idx="25">
                  <c:v>370</c:v>
                </c:pt>
                <c:pt idx="26">
                  <c:v>568</c:v>
                </c:pt>
                <c:pt idx="27">
                  <c:v>352</c:v>
                </c:pt>
                <c:pt idx="28">
                  <c:v>350</c:v>
                </c:pt>
                <c:pt idx="29">
                  <c:v>324</c:v>
                </c:pt>
                <c:pt idx="30">
                  <c:v>290</c:v>
                </c:pt>
                <c:pt idx="31">
                  <c:v>260</c:v>
                </c:pt>
                <c:pt idx="32">
                  <c:v>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28-5049-B270-583E5553C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69"/>
        <c:axId val="1444697264"/>
        <c:axId val="1651778976"/>
      </c:barChart>
      <c:dateAx>
        <c:axId val="144469726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1778976"/>
        <c:crosses val="autoZero"/>
        <c:auto val="1"/>
        <c:lblOffset val="100"/>
        <c:baseTimeUnit val="months"/>
      </c:dateAx>
      <c:valAx>
        <c:axId val="165177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69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'BLS Data Series'!$F$23</c:f>
              <c:strCache>
                <c:ptCount val="1"/>
                <c:pt idx="0">
                  <c:v>Job Losses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'BLS Data Series'!$E$24:$E$37</c:f>
              <c:strCache>
                <c:ptCount val="14"/>
                <c:pt idx="0">
                  <c:v>Mining and Lodging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Wholesale Trade</c:v>
                </c:pt>
                <c:pt idx="4">
                  <c:v>Retail Trade</c:v>
                </c:pt>
                <c:pt idx="5">
                  <c:v>Transportation and Warehousing</c:v>
                </c:pt>
                <c:pt idx="6">
                  <c:v>Utilities</c:v>
                </c:pt>
                <c:pt idx="7">
                  <c:v>Information</c:v>
                </c:pt>
                <c:pt idx="8">
                  <c:v>Financial Activities</c:v>
                </c:pt>
                <c:pt idx="9">
                  <c:v>Professional and Business Services</c:v>
                </c:pt>
                <c:pt idx="10">
                  <c:v>Education and Health Services</c:v>
                </c:pt>
                <c:pt idx="11">
                  <c:v>Leisure and Hospitality</c:v>
                </c:pt>
                <c:pt idx="12">
                  <c:v>Other Services</c:v>
                </c:pt>
                <c:pt idx="13">
                  <c:v>Government</c:v>
                </c:pt>
              </c:strCache>
            </c:strRef>
          </c:cat>
          <c:val>
            <c:numRef>
              <c:f>'BLS Data Series'!$F$24:$F$37</c:f>
              <c:numCache>
                <c:formatCode>#,##0</c:formatCode>
                <c:ptCount val="14"/>
                <c:pt idx="0">
                  <c:v>67</c:v>
                </c:pt>
                <c:pt idx="1">
                  <c:v>1081</c:v>
                </c:pt>
                <c:pt idx="2">
                  <c:v>1371</c:v>
                </c:pt>
                <c:pt idx="3">
                  <c:v>405.89999999999964</c:v>
                </c:pt>
                <c:pt idx="4">
                  <c:v>2266.1000000000004</c:v>
                </c:pt>
                <c:pt idx="5">
                  <c:v>498.80000000000018</c:v>
                </c:pt>
                <c:pt idx="6">
                  <c:v>5.1000000000000227</c:v>
                </c:pt>
                <c:pt idx="7">
                  <c:v>268</c:v>
                </c:pt>
                <c:pt idx="8">
                  <c:v>280</c:v>
                </c:pt>
                <c:pt idx="9">
                  <c:v>2267</c:v>
                </c:pt>
                <c:pt idx="10">
                  <c:v>2824</c:v>
                </c:pt>
                <c:pt idx="11">
                  <c:v>8235</c:v>
                </c:pt>
                <c:pt idx="12">
                  <c:v>1428</c:v>
                </c:pt>
                <c:pt idx="13">
                  <c:v>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26-7744-8862-73053D559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08015472"/>
        <c:axId val="825513888"/>
      </c:barChart>
      <c:catAx>
        <c:axId val="80801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5513888"/>
        <c:crosses val="autoZero"/>
        <c:auto val="1"/>
        <c:lblAlgn val="ctr"/>
        <c:lblOffset val="100"/>
        <c:noMultiLvlLbl val="0"/>
      </c:catAx>
      <c:valAx>
        <c:axId val="82551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01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'BLS Data Series'!$J$23</c:f>
              <c:strCache>
                <c:ptCount val="1"/>
                <c:pt idx="0">
                  <c:v>Job Losses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'BLS Data Series'!$I$24:$I$37</c:f>
              <c:strCache>
                <c:ptCount val="14"/>
                <c:pt idx="0">
                  <c:v>Mining and Lodging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Wholesale Trade</c:v>
                </c:pt>
                <c:pt idx="4">
                  <c:v>Retail Trade</c:v>
                </c:pt>
                <c:pt idx="5">
                  <c:v>Transportation and Warehousing</c:v>
                </c:pt>
                <c:pt idx="6">
                  <c:v>Utilities</c:v>
                </c:pt>
                <c:pt idx="7">
                  <c:v>Information</c:v>
                </c:pt>
                <c:pt idx="8">
                  <c:v>Financial Activities</c:v>
                </c:pt>
                <c:pt idx="9">
                  <c:v>Professional and Business Services</c:v>
                </c:pt>
                <c:pt idx="10">
                  <c:v>Education and Health Services</c:v>
                </c:pt>
                <c:pt idx="11">
                  <c:v>Leisure and Hospitality</c:v>
                </c:pt>
                <c:pt idx="12">
                  <c:v>Other Services</c:v>
                </c:pt>
                <c:pt idx="13">
                  <c:v>Government</c:v>
                </c:pt>
              </c:strCache>
            </c:strRef>
          </c:cat>
          <c:val>
            <c:numRef>
              <c:f>'BLS Data Series'!$J$24:$J$37</c:f>
              <c:numCache>
                <c:formatCode>#,##0</c:formatCode>
                <c:ptCount val="14"/>
                <c:pt idx="0">
                  <c:v>67</c:v>
                </c:pt>
                <c:pt idx="1">
                  <c:v>1081</c:v>
                </c:pt>
                <c:pt idx="2">
                  <c:v>1371</c:v>
                </c:pt>
                <c:pt idx="3">
                  <c:v>405.89999999999964</c:v>
                </c:pt>
                <c:pt idx="4">
                  <c:v>2266.1000000000004</c:v>
                </c:pt>
                <c:pt idx="5">
                  <c:v>498.80000000000018</c:v>
                </c:pt>
                <c:pt idx="6">
                  <c:v>5.1000000000000227</c:v>
                </c:pt>
                <c:pt idx="7">
                  <c:v>268</c:v>
                </c:pt>
                <c:pt idx="8">
                  <c:v>280</c:v>
                </c:pt>
                <c:pt idx="9">
                  <c:v>2267</c:v>
                </c:pt>
                <c:pt idx="10">
                  <c:v>2824</c:v>
                </c:pt>
                <c:pt idx="11">
                  <c:v>8235</c:v>
                </c:pt>
                <c:pt idx="12">
                  <c:v>1428</c:v>
                </c:pt>
                <c:pt idx="13">
                  <c:v>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8D-6740-B6EC-FBEA60FE089E}"/>
            </c:ext>
          </c:extLst>
        </c:ser>
        <c:ser>
          <c:idx val="1"/>
          <c:order val="1"/>
          <c:tx>
            <c:strRef>
              <c:f>'BLS Data Series'!$K$23</c:f>
              <c:strCache>
                <c:ptCount val="1"/>
                <c:pt idx="0">
                  <c:v>Job Gains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'BLS Data Series'!$I$24:$I$37</c:f>
              <c:strCache>
                <c:ptCount val="14"/>
                <c:pt idx="0">
                  <c:v>Mining and Lodging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Wholesale Trade</c:v>
                </c:pt>
                <c:pt idx="4">
                  <c:v>Retail Trade</c:v>
                </c:pt>
                <c:pt idx="5">
                  <c:v>Transportation and Warehousing</c:v>
                </c:pt>
                <c:pt idx="6">
                  <c:v>Utilities</c:v>
                </c:pt>
                <c:pt idx="7">
                  <c:v>Information</c:v>
                </c:pt>
                <c:pt idx="8">
                  <c:v>Financial Activities</c:v>
                </c:pt>
                <c:pt idx="9">
                  <c:v>Professional and Business Services</c:v>
                </c:pt>
                <c:pt idx="10">
                  <c:v>Education and Health Services</c:v>
                </c:pt>
                <c:pt idx="11">
                  <c:v>Leisure and Hospitality</c:v>
                </c:pt>
                <c:pt idx="12">
                  <c:v>Other Services</c:v>
                </c:pt>
                <c:pt idx="13">
                  <c:v>Government</c:v>
                </c:pt>
              </c:strCache>
            </c:strRef>
          </c:cat>
          <c:val>
            <c:numRef>
              <c:f>'BLS Data Series'!$K$24:$K$37</c:f>
              <c:numCache>
                <c:formatCode>#,##0</c:formatCode>
                <c:ptCount val="14"/>
                <c:pt idx="0">
                  <c:v>12</c:v>
                </c:pt>
                <c:pt idx="1">
                  <c:v>1357</c:v>
                </c:pt>
                <c:pt idx="2">
                  <c:v>1585</c:v>
                </c:pt>
                <c:pt idx="3">
                  <c:v>554</c:v>
                </c:pt>
                <c:pt idx="4">
                  <c:v>2228.8000000000011</c:v>
                </c:pt>
                <c:pt idx="5">
                  <c:v>1453.6000000000004</c:v>
                </c:pt>
                <c:pt idx="6">
                  <c:v>12.800000000000068</c:v>
                </c:pt>
                <c:pt idx="7">
                  <c:v>479</c:v>
                </c:pt>
                <c:pt idx="8">
                  <c:v>525</c:v>
                </c:pt>
                <c:pt idx="9">
                  <c:v>3742</c:v>
                </c:pt>
                <c:pt idx="10">
                  <c:v>3185</c:v>
                </c:pt>
                <c:pt idx="11">
                  <c:v>7740</c:v>
                </c:pt>
                <c:pt idx="12">
                  <c:v>1307</c:v>
                </c:pt>
                <c:pt idx="13">
                  <c:v>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8D-6740-B6EC-FBEA60FE0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overlap val="-53"/>
        <c:axId val="839567040"/>
        <c:axId val="573473360"/>
      </c:barChart>
      <c:catAx>
        <c:axId val="83956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473360"/>
        <c:crosses val="autoZero"/>
        <c:auto val="1"/>
        <c:lblAlgn val="ctr"/>
        <c:lblOffset val="100"/>
        <c:noMultiLvlLbl val="0"/>
      </c:catAx>
      <c:valAx>
        <c:axId val="57347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56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'GDP Components'!$B$7</c:f>
              <c:strCache>
                <c:ptCount val="1"/>
                <c:pt idx="0">
                  <c:v>value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'GDP Components'!$A$8:$A$99</c:f>
              <c:numCache>
                <c:formatCode>m/d/yyyy</c:formatCode>
                <c:ptCount val="92"/>
                <c:pt idx="0">
                  <c:v>36526</c:v>
                </c:pt>
                <c:pt idx="1">
                  <c:v>36617</c:v>
                </c:pt>
                <c:pt idx="2">
                  <c:v>36708</c:v>
                </c:pt>
                <c:pt idx="3">
                  <c:v>36800</c:v>
                </c:pt>
                <c:pt idx="4">
                  <c:v>36892</c:v>
                </c:pt>
                <c:pt idx="5">
                  <c:v>36982</c:v>
                </c:pt>
                <c:pt idx="6">
                  <c:v>37073</c:v>
                </c:pt>
                <c:pt idx="7">
                  <c:v>37165</c:v>
                </c:pt>
                <c:pt idx="8">
                  <c:v>37257</c:v>
                </c:pt>
                <c:pt idx="9">
                  <c:v>37347</c:v>
                </c:pt>
                <c:pt idx="10">
                  <c:v>37438</c:v>
                </c:pt>
                <c:pt idx="11">
                  <c:v>37530</c:v>
                </c:pt>
                <c:pt idx="12">
                  <c:v>37622</c:v>
                </c:pt>
                <c:pt idx="13">
                  <c:v>37712</c:v>
                </c:pt>
                <c:pt idx="14">
                  <c:v>37803</c:v>
                </c:pt>
                <c:pt idx="15">
                  <c:v>37895</c:v>
                </c:pt>
                <c:pt idx="16">
                  <c:v>37987</c:v>
                </c:pt>
                <c:pt idx="17">
                  <c:v>38078</c:v>
                </c:pt>
                <c:pt idx="18">
                  <c:v>38169</c:v>
                </c:pt>
                <c:pt idx="19">
                  <c:v>38261</c:v>
                </c:pt>
                <c:pt idx="20">
                  <c:v>38353</c:v>
                </c:pt>
                <c:pt idx="21">
                  <c:v>38443</c:v>
                </c:pt>
                <c:pt idx="22">
                  <c:v>38534</c:v>
                </c:pt>
                <c:pt idx="23">
                  <c:v>38626</c:v>
                </c:pt>
                <c:pt idx="24">
                  <c:v>38718</c:v>
                </c:pt>
                <c:pt idx="25">
                  <c:v>38808</c:v>
                </c:pt>
                <c:pt idx="26">
                  <c:v>38899</c:v>
                </c:pt>
                <c:pt idx="27">
                  <c:v>38991</c:v>
                </c:pt>
                <c:pt idx="28">
                  <c:v>39083</c:v>
                </c:pt>
                <c:pt idx="29">
                  <c:v>39173</c:v>
                </c:pt>
                <c:pt idx="30">
                  <c:v>39264</c:v>
                </c:pt>
                <c:pt idx="31">
                  <c:v>39356</c:v>
                </c:pt>
                <c:pt idx="32">
                  <c:v>39448</c:v>
                </c:pt>
                <c:pt idx="33">
                  <c:v>39539</c:v>
                </c:pt>
                <c:pt idx="34">
                  <c:v>39630</c:v>
                </c:pt>
                <c:pt idx="35">
                  <c:v>39722</c:v>
                </c:pt>
                <c:pt idx="36">
                  <c:v>39814</c:v>
                </c:pt>
                <c:pt idx="37">
                  <c:v>39904</c:v>
                </c:pt>
                <c:pt idx="38">
                  <c:v>39995</c:v>
                </c:pt>
                <c:pt idx="39">
                  <c:v>40087</c:v>
                </c:pt>
                <c:pt idx="40">
                  <c:v>40179</c:v>
                </c:pt>
                <c:pt idx="41">
                  <c:v>40269</c:v>
                </c:pt>
                <c:pt idx="42">
                  <c:v>40360</c:v>
                </c:pt>
                <c:pt idx="43">
                  <c:v>40452</c:v>
                </c:pt>
                <c:pt idx="44">
                  <c:v>40544</c:v>
                </c:pt>
                <c:pt idx="45">
                  <c:v>40634</c:v>
                </c:pt>
                <c:pt idx="46">
                  <c:v>40725</c:v>
                </c:pt>
                <c:pt idx="47">
                  <c:v>40817</c:v>
                </c:pt>
                <c:pt idx="48">
                  <c:v>40909</c:v>
                </c:pt>
                <c:pt idx="49">
                  <c:v>41000</c:v>
                </c:pt>
                <c:pt idx="50">
                  <c:v>41091</c:v>
                </c:pt>
                <c:pt idx="51">
                  <c:v>41183</c:v>
                </c:pt>
                <c:pt idx="52">
                  <c:v>41275</c:v>
                </c:pt>
                <c:pt idx="53">
                  <c:v>41365</c:v>
                </c:pt>
                <c:pt idx="54">
                  <c:v>41456</c:v>
                </c:pt>
                <c:pt idx="55">
                  <c:v>41548</c:v>
                </c:pt>
                <c:pt idx="56">
                  <c:v>41640</c:v>
                </c:pt>
                <c:pt idx="57">
                  <c:v>41730</c:v>
                </c:pt>
                <c:pt idx="58">
                  <c:v>41821</c:v>
                </c:pt>
                <c:pt idx="59">
                  <c:v>41913</c:v>
                </c:pt>
                <c:pt idx="60">
                  <c:v>42005</c:v>
                </c:pt>
                <c:pt idx="61">
                  <c:v>42095</c:v>
                </c:pt>
                <c:pt idx="62">
                  <c:v>42186</c:v>
                </c:pt>
                <c:pt idx="63">
                  <c:v>42278</c:v>
                </c:pt>
                <c:pt idx="64">
                  <c:v>42370</c:v>
                </c:pt>
                <c:pt idx="65">
                  <c:v>42461</c:v>
                </c:pt>
                <c:pt idx="66">
                  <c:v>42552</c:v>
                </c:pt>
                <c:pt idx="67">
                  <c:v>42644</c:v>
                </c:pt>
                <c:pt idx="68">
                  <c:v>42736</c:v>
                </c:pt>
                <c:pt idx="69">
                  <c:v>42826</c:v>
                </c:pt>
                <c:pt idx="70">
                  <c:v>42917</c:v>
                </c:pt>
                <c:pt idx="71">
                  <c:v>43009</c:v>
                </c:pt>
                <c:pt idx="72">
                  <c:v>43101</c:v>
                </c:pt>
                <c:pt idx="73">
                  <c:v>43191</c:v>
                </c:pt>
                <c:pt idx="74">
                  <c:v>43282</c:v>
                </c:pt>
                <c:pt idx="75">
                  <c:v>43374</c:v>
                </c:pt>
                <c:pt idx="76">
                  <c:v>43466</c:v>
                </c:pt>
                <c:pt idx="77">
                  <c:v>43556</c:v>
                </c:pt>
                <c:pt idx="78">
                  <c:v>43647</c:v>
                </c:pt>
                <c:pt idx="79">
                  <c:v>43739</c:v>
                </c:pt>
                <c:pt idx="80">
                  <c:v>43831</c:v>
                </c:pt>
                <c:pt idx="81">
                  <c:v>43922</c:v>
                </c:pt>
                <c:pt idx="82">
                  <c:v>44013</c:v>
                </c:pt>
                <c:pt idx="83">
                  <c:v>44105</c:v>
                </c:pt>
                <c:pt idx="84">
                  <c:v>44197</c:v>
                </c:pt>
                <c:pt idx="85">
                  <c:v>44287</c:v>
                </c:pt>
                <c:pt idx="86">
                  <c:v>44378</c:v>
                </c:pt>
                <c:pt idx="87">
                  <c:v>44470</c:v>
                </c:pt>
                <c:pt idx="88">
                  <c:v>44562</c:v>
                </c:pt>
                <c:pt idx="89">
                  <c:v>44652</c:v>
                </c:pt>
                <c:pt idx="90">
                  <c:v>44743</c:v>
                </c:pt>
                <c:pt idx="91">
                  <c:v>44835</c:v>
                </c:pt>
              </c:numCache>
            </c:numRef>
          </c:cat>
          <c:val>
            <c:numRef>
              <c:f>'GDP Components'!$B$8:$B$99</c:f>
              <c:numCache>
                <c:formatCode>General</c:formatCode>
                <c:ptCount val="92"/>
                <c:pt idx="0">
                  <c:v>12935.252</c:v>
                </c:pt>
                <c:pt idx="1">
                  <c:v>13170.749</c:v>
                </c:pt>
                <c:pt idx="2">
                  <c:v>13183.89</c:v>
                </c:pt>
                <c:pt idx="3">
                  <c:v>13262.25</c:v>
                </c:pt>
                <c:pt idx="4">
                  <c:v>13219.251</c:v>
                </c:pt>
                <c:pt idx="5">
                  <c:v>13301.394</c:v>
                </c:pt>
                <c:pt idx="6">
                  <c:v>13248.142</c:v>
                </c:pt>
                <c:pt idx="7">
                  <c:v>13284.880999999999</c:v>
                </c:pt>
                <c:pt idx="8">
                  <c:v>13394.91</c:v>
                </c:pt>
                <c:pt idx="9">
                  <c:v>13477.356</c:v>
                </c:pt>
                <c:pt idx="10">
                  <c:v>13531.741</c:v>
                </c:pt>
                <c:pt idx="11">
                  <c:v>13549.421</c:v>
                </c:pt>
                <c:pt idx="12">
                  <c:v>13619.433999999999</c:v>
                </c:pt>
                <c:pt idx="13">
                  <c:v>13741.107</c:v>
                </c:pt>
                <c:pt idx="14">
                  <c:v>13970.156999999999</c:v>
                </c:pt>
                <c:pt idx="15">
                  <c:v>14131.379000000001</c:v>
                </c:pt>
                <c:pt idx="16">
                  <c:v>14212.34</c:v>
                </c:pt>
                <c:pt idx="17">
                  <c:v>14323.017</c:v>
                </c:pt>
                <c:pt idx="18">
                  <c:v>14457.832</c:v>
                </c:pt>
                <c:pt idx="19">
                  <c:v>14605.594999999999</c:v>
                </c:pt>
                <c:pt idx="20">
                  <c:v>14767.846</c:v>
                </c:pt>
                <c:pt idx="21">
                  <c:v>14839.707</c:v>
                </c:pt>
                <c:pt idx="22">
                  <c:v>14956.290999999999</c:v>
                </c:pt>
                <c:pt idx="23">
                  <c:v>15041.232</c:v>
                </c:pt>
                <c:pt idx="24">
                  <c:v>15244.088</c:v>
                </c:pt>
                <c:pt idx="25">
                  <c:v>15281.525</c:v>
                </c:pt>
                <c:pt idx="26">
                  <c:v>15304.517</c:v>
                </c:pt>
                <c:pt idx="27">
                  <c:v>15433.643</c:v>
                </c:pt>
                <c:pt idx="28">
                  <c:v>15478.956</c:v>
                </c:pt>
                <c:pt idx="29">
                  <c:v>15577.779</c:v>
                </c:pt>
                <c:pt idx="30">
                  <c:v>15671.605</c:v>
                </c:pt>
                <c:pt idx="31">
                  <c:v>15767.146000000001</c:v>
                </c:pt>
                <c:pt idx="32">
                  <c:v>15702.906000000001</c:v>
                </c:pt>
                <c:pt idx="33">
                  <c:v>15792.772999999999</c:v>
                </c:pt>
                <c:pt idx="34">
                  <c:v>15709.562</c:v>
                </c:pt>
                <c:pt idx="35">
                  <c:v>15366.607</c:v>
                </c:pt>
                <c:pt idx="36">
                  <c:v>15187.475</c:v>
                </c:pt>
                <c:pt idx="37">
                  <c:v>15161.772000000001</c:v>
                </c:pt>
                <c:pt idx="38">
                  <c:v>15216.647000000001</c:v>
                </c:pt>
                <c:pt idx="39">
                  <c:v>15379.155000000001</c:v>
                </c:pt>
                <c:pt idx="40">
                  <c:v>15456.058999999999</c:v>
                </c:pt>
                <c:pt idx="41">
                  <c:v>15605.628000000001</c:v>
                </c:pt>
                <c:pt idx="42">
                  <c:v>15726.281999999999</c:v>
                </c:pt>
                <c:pt idx="43">
                  <c:v>15807.995000000001</c:v>
                </c:pt>
                <c:pt idx="44">
                  <c:v>15769.911</c:v>
                </c:pt>
                <c:pt idx="45">
                  <c:v>15876.839</c:v>
                </c:pt>
                <c:pt idx="46">
                  <c:v>15870.683999999999</c:v>
                </c:pt>
                <c:pt idx="47">
                  <c:v>16048.701999999999</c:v>
                </c:pt>
                <c:pt idx="48">
                  <c:v>16179.968000000001</c:v>
                </c:pt>
                <c:pt idx="49">
                  <c:v>16253.726000000001</c:v>
                </c:pt>
                <c:pt idx="50">
                  <c:v>16282.151</c:v>
                </c:pt>
                <c:pt idx="51">
                  <c:v>16300.035</c:v>
                </c:pt>
                <c:pt idx="52">
                  <c:v>16441.485000000001</c:v>
                </c:pt>
                <c:pt idx="53">
                  <c:v>16464.401999999998</c:v>
                </c:pt>
                <c:pt idx="54">
                  <c:v>16594.742999999999</c:v>
                </c:pt>
                <c:pt idx="55">
                  <c:v>16712.759999999998</c:v>
                </c:pt>
                <c:pt idx="56">
                  <c:v>16654.246999999999</c:v>
                </c:pt>
                <c:pt idx="57">
                  <c:v>16868.109</c:v>
                </c:pt>
                <c:pt idx="58">
                  <c:v>17064.616000000002</c:v>
                </c:pt>
                <c:pt idx="59">
                  <c:v>17141.235000000001</c:v>
                </c:pt>
                <c:pt idx="60">
                  <c:v>17280.647000000001</c:v>
                </c:pt>
                <c:pt idx="61">
                  <c:v>17380.875</c:v>
                </c:pt>
                <c:pt idx="62">
                  <c:v>17437.080000000002</c:v>
                </c:pt>
                <c:pt idx="63">
                  <c:v>17462.579000000002</c:v>
                </c:pt>
                <c:pt idx="64">
                  <c:v>17565.465</c:v>
                </c:pt>
                <c:pt idx="65">
                  <c:v>17618.580999999998</c:v>
                </c:pt>
                <c:pt idx="66">
                  <c:v>17724.489000000001</c:v>
                </c:pt>
                <c:pt idx="67">
                  <c:v>17812.560000000001</c:v>
                </c:pt>
                <c:pt idx="68">
                  <c:v>17889.094000000001</c:v>
                </c:pt>
                <c:pt idx="69">
                  <c:v>17979.218000000001</c:v>
                </c:pt>
                <c:pt idx="70">
                  <c:v>18127.993999999999</c:v>
                </c:pt>
                <c:pt idx="71">
                  <c:v>18310.3</c:v>
                </c:pt>
                <c:pt idx="72">
                  <c:v>18437.127</c:v>
                </c:pt>
                <c:pt idx="73">
                  <c:v>18565.697</c:v>
                </c:pt>
                <c:pt idx="74">
                  <c:v>18699.748</c:v>
                </c:pt>
                <c:pt idx="75">
                  <c:v>18733.741000000002</c:v>
                </c:pt>
                <c:pt idx="76">
                  <c:v>18835.411</c:v>
                </c:pt>
                <c:pt idx="77">
                  <c:v>18962.174999999999</c:v>
                </c:pt>
                <c:pt idx="78">
                  <c:v>19130.932000000001</c:v>
                </c:pt>
                <c:pt idx="79">
                  <c:v>19215.690999999999</c:v>
                </c:pt>
                <c:pt idx="80">
                  <c:v>18989.877</c:v>
                </c:pt>
                <c:pt idx="81">
                  <c:v>17378.712</c:v>
                </c:pt>
                <c:pt idx="82">
                  <c:v>18743.72</c:v>
                </c:pt>
                <c:pt idx="83">
                  <c:v>18924.261999999999</c:v>
                </c:pt>
                <c:pt idx="84">
                  <c:v>19216.223999999998</c:v>
                </c:pt>
                <c:pt idx="85">
                  <c:v>19544.248</c:v>
                </c:pt>
                <c:pt idx="86">
                  <c:v>19672.594000000001</c:v>
                </c:pt>
                <c:pt idx="87">
                  <c:v>20006.181</c:v>
                </c:pt>
                <c:pt idx="88">
                  <c:v>19924.088</c:v>
                </c:pt>
                <c:pt idx="89">
                  <c:v>19895.271000000001</c:v>
                </c:pt>
                <c:pt idx="90">
                  <c:v>20054.663</c:v>
                </c:pt>
                <c:pt idx="91">
                  <c:v>20198.091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7E-534A-A205-EE6EE6E73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2324240"/>
        <c:axId val="1770222432"/>
      </c:lineChart>
      <c:dateAx>
        <c:axId val="16923242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222432"/>
        <c:crosses val="autoZero"/>
        <c:auto val="1"/>
        <c:lblOffset val="100"/>
        <c:baseTimeUnit val="months"/>
      </c:dateAx>
      <c:valAx>
        <c:axId val="1770222432"/>
        <c:scaling>
          <c:orientation val="minMax"/>
          <c:min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232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Sheet2!$B$7</c:f>
              <c:strCache>
                <c:ptCount val="1"/>
                <c:pt idx="0">
                  <c:v>Openings</c:v>
                </c:pt>
              </c:strCache>
            </c:strRef>
          </c:tx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26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87-244C-B75B-1B7E9E2164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Sheet2!$A$8:$A$273</c:f>
              <c:numCache>
                <c:formatCode>m/d/yyyy</c:formatCode>
                <c:ptCount val="266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  <c:pt idx="252">
                  <c:v>44531</c:v>
                </c:pt>
                <c:pt idx="253">
                  <c:v>44562</c:v>
                </c:pt>
                <c:pt idx="254">
                  <c:v>44593</c:v>
                </c:pt>
                <c:pt idx="255">
                  <c:v>44621</c:v>
                </c:pt>
                <c:pt idx="256">
                  <c:v>44652</c:v>
                </c:pt>
                <c:pt idx="257">
                  <c:v>44682</c:v>
                </c:pt>
                <c:pt idx="258">
                  <c:v>44713</c:v>
                </c:pt>
                <c:pt idx="259">
                  <c:v>44743</c:v>
                </c:pt>
                <c:pt idx="260">
                  <c:v>44774</c:v>
                </c:pt>
                <c:pt idx="261">
                  <c:v>44805</c:v>
                </c:pt>
                <c:pt idx="262">
                  <c:v>44835</c:v>
                </c:pt>
                <c:pt idx="263">
                  <c:v>44866</c:v>
                </c:pt>
                <c:pt idx="264">
                  <c:v>44896</c:v>
                </c:pt>
                <c:pt idx="265">
                  <c:v>44927</c:v>
                </c:pt>
              </c:numCache>
            </c:numRef>
          </c:cat>
          <c:val>
            <c:numRef>
              <c:f>Sheet2!$B$8:$B$273</c:f>
              <c:numCache>
                <c:formatCode>#,##0</c:formatCode>
                <c:ptCount val="266"/>
                <c:pt idx="0">
                  <c:v>5088</c:v>
                </c:pt>
                <c:pt idx="1">
                  <c:v>5234</c:v>
                </c:pt>
                <c:pt idx="2">
                  <c:v>5097</c:v>
                </c:pt>
                <c:pt idx="3">
                  <c:v>4762</c:v>
                </c:pt>
                <c:pt idx="4">
                  <c:v>4615</c:v>
                </c:pt>
                <c:pt idx="5">
                  <c:v>4425</c:v>
                </c:pt>
                <c:pt idx="6">
                  <c:v>4361</c:v>
                </c:pt>
                <c:pt idx="7">
                  <c:v>4447</c:v>
                </c:pt>
                <c:pt idx="8">
                  <c:v>4024</c:v>
                </c:pt>
                <c:pt idx="9">
                  <c:v>4071</c:v>
                </c:pt>
                <c:pt idx="10">
                  <c:v>3707</c:v>
                </c:pt>
                <c:pt idx="11">
                  <c:v>3775</c:v>
                </c:pt>
                <c:pt idx="12">
                  <c:v>3677</c:v>
                </c:pt>
                <c:pt idx="13">
                  <c:v>3699</c:v>
                </c:pt>
                <c:pt idx="14">
                  <c:v>3436</c:v>
                </c:pt>
                <c:pt idx="15">
                  <c:v>3612</c:v>
                </c:pt>
                <c:pt idx="16">
                  <c:v>3471</c:v>
                </c:pt>
                <c:pt idx="17">
                  <c:v>3457</c:v>
                </c:pt>
                <c:pt idx="18">
                  <c:v>3412</c:v>
                </c:pt>
                <c:pt idx="19">
                  <c:v>3367</c:v>
                </c:pt>
                <c:pt idx="20">
                  <c:v>3517</c:v>
                </c:pt>
                <c:pt idx="21">
                  <c:v>3301</c:v>
                </c:pt>
                <c:pt idx="22">
                  <c:v>3479</c:v>
                </c:pt>
                <c:pt idx="23">
                  <c:v>3514</c:v>
                </c:pt>
                <c:pt idx="24">
                  <c:v>3169</c:v>
                </c:pt>
                <c:pt idx="25">
                  <c:v>3441</c:v>
                </c:pt>
                <c:pt idx="26">
                  <c:v>3229</c:v>
                </c:pt>
                <c:pt idx="27">
                  <c:v>3099</c:v>
                </c:pt>
                <c:pt idx="28">
                  <c:v>3108</c:v>
                </c:pt>
                <c:pt idx="29">
                  <c:v>3289</c:v>
                </c:pt>
                <c:pt idx="30">
                  <c:v>3390</c:v>
                </c:pt>
                <c:pt idx="31">
                  <c:v>2981</c:v>
                </c:pt>
                <c:pt idx="32">
                  <c:v>3190</c:v>
                </c:pt>
                <c:pt idx="33">
                  <c:v>3091</c:v>
                </c:pt>
                <c:pt idx="34">
                  <c:v>3305</c:v>
                </c:pt>
                <c:pt idx="35">
                  <c:v>3324</c:v>
                </c:pt>
                <c:pt idx="36">
                  <c:v>3414</c:v>
                </c:pt>
                <c:pt idx="37">
                  <c:v>3424</c:v>
                </c:pt>
                <c:pt idx="38">
                  <c:v>3532</c:v>
                </c:pt>
                <c:pt idx="39">
                  <c:v>3525</c:v>
                </c:pt>
                <c:pt idx="40">
                  <c:v>3511</c:v>
                </c:pt>
                <c:pt idx="41">
                  <c:v>3710</c:v>
                </c:pt>
                <c:pt idx="42">
                  <c:v>3337</c:v>
                </c:pt>
                <c:pt idx="43">
                  <c:v>3814</c:v>
                </c:pt>
                <c:pt idx="44">
                  <c:v>3541</c:v>
                </c:pt>
                <c:pt idx="45">
                  <c:v>3821</c:v>
                </c:pt>
                <c:pt idx="46">
                  <c:v>3943</c:v>
                </c:pt>
                <c:pt idx="47">
                  <c:v>3472</c:v>
                </c:pt>
                <c:pt idx="48">
                  <c:v>4074</c:v>
                </c:pt>
                <c:pt idx="49">
                  <c:v>3804</c:v>
                </c:pt>
                <c:pt idx="50">
                  <c:v>3965</c:v>
                </c:pt>
                <c:pt idx="51">
                  <c:v>4044</c:v>
                </c:pt>
                <c:pt idx="52">
                  <c:v>4159</c:v>
                </c:pt>
                <c:pt idx="53">
                  <c:v>3797</c:v>
                </c:pt>
                <c:pt idx="54">
                  <c:v>4062</c:v>
                </c:pt>
                <c:pt idx="55">
                  <c:v>4256</c:v>
                </c:pt>
                <c:pt idx="56">
                  <c:v>4142</c:v>
                </c:pt>
                <c:pt idx="57">
                  <c:v>4352</c:v>
                </c:pt>
                <c:pt idx="58">
                  <c:v>4184</c:v>
                </c:pt>
                <c:pt idx="59">
                  <c:v>4248</c:v>
                </c:pt>
                <c:pt idx="60">
                  <c:v>4282</c:v>
                </c:pt>
                <c:pt idx="61">
                  <c:v>4397</c:v>
                </c:pt>
                <c:pt idx="62">
                  <c:v>4325</c:v>
                </c:pt>
                <c:pt idx="63">
                  <c:v>4732</c:v>
                </c:pt>
                <c:pt idx="64">
                  <c:v>4790</c:v>
                </c:pt>
                <c:pt idx="65">
                  <c:v>4463</c:v>
                </c:pt>
                <c:pt idx="66">
                  <c:v>4614</c:v>
                </c:pt>
                <c:pt idx="67">
                  <c:v>4394</c:v>
                </c:pt>
                <c:pt idx="68">
                  <c:v>4710</c:v>
                </c:pt>
                <c:pt idx="69">
                  <c:v>4737</c:v>
                </c:pt>
                <c:pt idx="70">
                  <c:v>4591</c:v>
                </c:pt>
                <c:pt idx="71">
                  <c:v>4645</c:v>
                </c:pt>
                <c:pt idx="72">
                  <c:v>4620</c:v>
                </c:pt>
                <c:pt idx="73">
                  <c:v>4763</c:v>
                </c:pt>
                <c:pt idx="74">
                  <c:v>4699</c:v>
                </c:pt>
                <c:pt idx="75">
                  <c:v>4962</c:v>
                </c:pt>
                <c:pt idx="76">
                  <c:v>4689</c:v>
                </c:pt>
                <c:pt idx="77">
                  <c:v>4657</c:v>
                </c:pt>
                <c:pt idx="78">
                  <c:v>4859</c:v>
                </c:pt>
                <c:pt idx="79">
                  <c:v>4598</c:v>
                </c:pt>
                <c:pt idx="80">
                  <c:v>4546</c:v>
                </c:pt>
                <c:pt idx="81">
                  <c:v>4652</c:v>
                </c:pt>
                <c:pt idx="82">
                  <c:v>4636</c:v>
                </c:pt>
                <c:pt idx="83">
                  <c:v>4646</c:v>
                </c:pt>
                <c:pt idx="84">
                  <c:v>4545</c:v>
                </c:pt>
                <c:pt idx="85">
                  <c:v>4624</c:v>
                </c:pt>
                <c:pt idx="86">
                  <c:v>4279</c:v>
                </c:pt>
                <c:pt idx="87">
                  <c:v>4225</c:v>
                </c:pt>
                <c:pt idx="88">
                  <c:v>4035</c:v>
                </c:pt>
                <c:pt idx="89">
                  <c:v>4194</c:v>
                </c:pt>
                <c:pt idx="90">
                  <c:v>3830</c:v>
                </c:pt>
                <c:pt idx="91">
                  <c:v>3749</c:v>
                </c:pt>
                <c:pt idx="92">
                  <c:v>3674</c:v>
                </c:pt>
                <c:pt idx="93">
                  <c:v>3222</c:v>
                </c:pt>
                <c:pt idx="94">
                  <c:v>3377</c:v>
                </c:pt>
                <c:pt idx="95">
                  <c:v>3231</c:v>
                </c:pt>
                <c:pt idx="96">
                  <c:v>3146</c:v>
                </c:pt>
                <c:pt idx="97">
                  <c:v>2738</c:v>
                </c:pt>
                <c:pt idx="98">
                  <c:v>2864</c:v>
                </c:pt>
                <c:pt idx="99">
                  <c:v>2534</c:v>
                </c:pt>
                <c:pt idx="100">
                  <c:v>2295</c:v>
                </c:pt>
                <c:pt idx="101">
                  <c:v>2549</c:v>
                </c:pt>
                <c:pt idx="102">
                  <c:v>2503</c:v>
                </c:pt>
                <c:pt idx="103">
                  <c:v>2232</c:v>
                </c:pt>
                <c:pt idx="104">
                  <c:v>2338</c:v>
                </c:pt>
                <c:pt idx="105">
                  <c:v>2487</c:v>
                </c:pt>
                <c:pt idx="106">
                  <c:v>2406</c:v>
                </c:pt>
                <c:pt idx="107">
                  <c:v>2503</c:v>
                </c:pt>
                <c:pt idx="108">
                  <c:v>2568</c:v>
                </c:pt>
                <c:pt idx="109">
                  <c:v>2837</c:v>
                </c:pt>
                <c:pt idx="110">
                  <c:v>2666</c:v>
                </c:pt>
                <c:pt idx="111">
                  <c:v>2679</c:v>
                </c:pt>
                <c:pt idx="112">
                  <c:v>3153</c:v>
                </c:pt>
                <c:pt idx="113">
                  <c:v>2988</c:v>
                </c:pt>
                <c:pt idx="114">
                  <c:v>2801</c:v>
                </c:pt>
                <c:pt idx="115">
                  <c:v>3082</c:v>
                </c:pt>
                <c:pt idx="116">
                  <c:v>2999</c:v>
                </c:pt>
                <c:pt idx="117">
                  <c:v>2918</c:v>
                </c:pt>
                <c:pt idx="118">
                  <c:v>3235</c:v>
                </c:pt>
                <c:pt idx="119">
                  <c:v>3211</c:v>
                </c:pt>
                <c:pt idx="120">
                  <c:v>3058</c:v>
                </c:pt>
                <c:pt idx="121">
                  <c:v>3104</c:v>
                </c:pt>
                <c:pt idx="122">
                  <c:v>3226</c:v>
                </c:pt>
                <c:pt idx="123">
                  <c:v>3261</c:v>
                </c:pt>
                <c:pt idx="124">
                  <c:v>3259</c:v>
                </c:pt>
                <c:pt idx="125">
                  <c:v>3179</c:v>
                </c:pt>
                <c:pt idx="126">
                  <c:v>3455</c:v>
                </c:pt>
                <c:pt idx="127">
                  <c:v>3623</c:v>
                </c:pt>
                <c:pt idx="128">
                  <c:v>3329</c:v>
                </c:pt>
                <c:pt idx="129">
                  <c:v>3774</c:v>
                </c:pt>
                <c:pt idx="130">
                  <c:v>3619</c:v>
                </c:pt>
                <c:pt idx="131">
                  <c:v>3565</c:v>
                </c:pt>
                <c:pt idx="132">
                  <c:v>3768</c:v>
                </c:pt>
                <c:pt idx="133">
                  <c:v>3909</c:v>
                </c:pt>
                <c:pt idx="134">
                  <c:v>3616</c:v>
                </c:pt>
                <c:pt idx="135">
                  <c:v>3979</c:v>
                </c:pt>
                <c:pt idx="136">
                  <c:v>3793</c:v>
                </c:pt>
                <c:pt idx="137">
                  <c:v>3835</c:v>
                </c:pt>
                <c:pt idx="138">
                  <c:v>3911</c:v>
                </c:pt>
                <c:pt idx="139">
                  <c:v>3735</c:v>
                </c:pt>
                <c:pt idx="140">
                  <c:v>3809</c:v>
                </c:pt>
                <c:pt idx="141">
                  <c:v>3882</c:v>
                </c:pt>
                <c:pt idx="142">
                  <c:v>3775</c:v>
                </c:pt>
                <c:pt idx="143">
                  <c:v>3878</c:v>
                </c:pt>
                <c:pt idx="144">
                  <c:v>3970</c:v>
                </c:pt>
                <c:pt idx="145">
                  <c:v>3923</c:v>
                </c:pt>
                <c:pt idx="146">
                  <c:v>4004</c:v>
                </c:pt>
                <c:pt idx="147">
                  <c:v>4076</c:v>
                </c:pt>
                <c:pt idx="148">
                  <c:v>3988</c:v>
                </c:pt>
                <c:pt idx="149">
                  <c:v>4145</c:v>
                </c:pt>
                <c:pt idx="150">
                  <c:v>4150</c:v>
                </c:pt>
                <c:pt idx="151">
                  <c:v>3885</c:v>
                </c:pt>
                <c:pt idx="152">
                  <c:v>4085</c:v>
                </c:pt>
                <c:pt idx="153">
                  <c:v>4128</c:v>
                </c:pt>
                <c:pt idx="154">
                  <c:v>4222</c:v>
                </c:pt>
                <c:pt idx="155">
                  <c:v>4119</c:v>
                </c:pt>
                <c:pt idx="156">
                  <c:v>4121</c:v>
                </c:pt>
                <c:pt idx="157">
                  <c:v>4127</c:v>
                </c:pt>
                <c:pt idx="158">
                  <c:v>4373</c:v>
                </c:pt>
                <c:pt idx="159">
                  <c:v>4388</c:v>
                </c:pt>
                <c:pt idx="160">
                  <c:v>4566</c:v>
                </c:pt>
                <c:pt idx="161">
                  <c:v>4747</c:v>
                </c:pt>
                <c:pt idx="162">
                  <c:v>4982</c:v>
                </c:pt>
                <c:pt idx="163">
                  <c:v>4846</c:v>
                </c:pt>
                <c:pt idx="164">
                  <c:v>5349</c:v>
                </c:pt>
                <c:pt idx="165">
                  <c:v>4914</c:v>
                </c:pt>
                <c:pt idx="166">
                  <c:v>5012</c:v>
                </c:pt>
                <c:pt idx="167">
                  <c:v>4843</c:v>
                </c:pt>
                <c:pt idx="168">
                  <c:v>5130</c:v>
                </c:pt>
                <c:pt idx="169">
                  <c:v>5344</c:v>
                </c:pt>
                <c:pt idx="170">
                  <c:v>5466</c:v>
                </c:pt>
                <c:pt idx="171">
                  <c:v>5210</c:v>
                </c:pt>
                <c:pt idx="172">
                  <c:v>5598</c:v>
                </c:pt>
                <c:pt idx="173">
                  <c:v>5563</c:v>
                </c:pt>
                <c:pt idx="174">
                  <c:v>5248</c:v>
                </c:pt>
                <c:pt idx="175">
                  <c:v>6056</c:v>
                </c:pt>
                <c:pt idx="176">
                  <c:v>5467</c:v>
                </c:pt>
                <c:pt idx="177">
                  <c:v>5488</c:v>
                </c:pt>
                <c:pt idx="178">
                  <c:v>5773</c:v>
                </c:pt>
                <c:pt idx="179">
                  <c:v>5708</c:v>
                </c:pt>
                <c:pt idx="180">
                  <c:v>5845</c:v>
                </c:pt>
                <c:pt idx="181">
                  <c:v>6012</c:v>
                </c:pt>
                <c:pt idx="182">
                  <c:v>5770</c:v>
                </c:pt>
                <c:pt idx="183">
                  <c:v>6129</c:v>
                </c:pt>
                <c:pt idx="184">
                  <c:v>5803</c:v>
                </c:pt>
                <c:pt idx="185">
                  <c:v>5777</c:v>
                </c:pt>
                <c:pt idx="186">
                  <c:v>5742</c:v>
                </c:pt>
                <c:pt idx="187">
                  <c:v>5962</c:v>
                </c:pt>
                <c:pt idx="188">
                  <c:v>5677</c:v>
                </c:pt>
                <c:pt idx="189">
                  <c:v>5868</c:v>
                </c:pt>
                <c:pt idx="190">
                  <c:v>5591</c:v>
                </c:pt>
                <c:pt idx="191">
                  <c:v>5971</c:v>
                </c:pt>
                <c:pt idx="192">
                  <c:v>5964</c:v>
                </c:pt>
                <c:pt idx="193">
                  <c:v>5617</c:v>
                </c:pt>
                <c:pt idx="194">
                  <c:v>5923</c:v>
                </c:pt>
                <c:pt idx="195">
                  <c:v>5811</c:v>
                </c:pt>
                <c:pt idx="196">
                  <c:v>6091</c:v>
                </c:pt>
                <c:pt idx="197">
                  <c:v>5826</c:v>
                </c:pt>
                <c:pt idx="198">
                  <c:v>6305</c:v>
                </c:pt>
                <c:pt idx="199">
                  <c:v>6238</c:v>
                </c:pt>
                <c:pt idx="200">
                  <c:v>6276</c:v>
                </c:pt>
                <c:pt idx="201">
                  <c:v>6320</c:v>
                </c:pt>
                <c:pt idx="202">
                  <c:v>6408</c:v>
                </c:pt>
                <c:pt idx="203">
                  <c:v>6271</c:v>
                </c:pt>
                <c:pt idx="204">
                  <c:v>6336</c:v>
                </c:pt>
                <c:pt idx="205">
                  <c:v>6621</c:v>
                </c:pt>
                <c:pt idx="206">
                  <c:v>6552</c:v>
                </c:pt>
                <c:pt idx="207">
                  <c:v>6818</c:v>
                </c:pt>
                <c:pt idx="208">
                  <c:v>6877</c:v>
                </c:pt>
                <c:pt idx="209">
                  <c:v>7016</c:v>
                </c:pt>
                <c:pt idx="210">
                  <c:v>7230</c:v>
                </c:pt>
                <c:pt idx="211">
                  <c:v>7190</c:v>
                </c:pt>
                <c:pt idx="212">
                  <c:v>7208</c:v>
                </c:pt>
                <c:pt idx="213">
                  <c:v>7411</c:v>
                </c:pt>
                <c:pt idx="214">
                  <c:v>7304</c:v>
                </c:pt>
                <c:pt idx="215">
                  <c:v>7594</c:v>
                </c:pt>
                <c:pt idx="216">
                  <c:v>7489</c:v>
                </c:pt>
                <c:pt idx="217">
                  <c:v>7517</c:v>
                </c:pt>
                <c:pt idx="218">
                  <c:v>7072</c:v>
                </c:pt>
                <c:pt idx="219">
                  <c:v>7337</c:v>
                </c:pt>
                <c:pt idx="220">
                  <c:v>7191</c:v>
                </c:pt>
                <c:pt idx="221">
                  <c:v>7311</c:v>
                </c:pt>
                <c:pt idx="222">
                  <c:v>7139</c:v>
                </c:pt>
                <c:pt idx="223">
                  <c:v>7051</c:v>
                </c:pt>
                <c:pt idx="224">
                  <c:v>7172</c:v>
                </c:pt>
                <c:pt idx="225">
                  <c:v>7160</c:v>
                </c:pt>
                <c:pt idx="226">
                  <c:v>7325</c:v>
                </c:pt>
                <c:pt idx="227">
                  <c:v>6919</c:v>
                </c:pt>
                <c:pt idx="228">
                  <c:v>6709</c:v>
                </c:pt>
                <c:pt idx="229">
                  <c:v>7184</c:v>
                </c:pt>
                <c:pt idx="230">
                  <c:v>6995</c:v>
                </c:pt>
                <c:pt idx="231">
                  <c:v>5794</c:v>
                </c:pt>
                <c:pt idx="232">
                  <c:v>4686</c:v>
                </c:pt>
                <c:pt idx="233">
                  <c:v>5581</c:v>
                </c:pt>
                <c:pt idx="234">
                  <c:v>6119</c:v>
                </c:pt>
                <c:pt idx="235">
                  <c:v>6514</c:v>
                </c:pt>
                <c:pt idx="236">
                  <c:v>6360</c:v>
                </c:pt>
                <c:pt idx="237">
                  <c:v>6512</c:v>
                </c:pt>
                <c:pt idx="238">
                  <c:v>6820</c:v>
                </c:pt>
                <c:pt idx="239">
                  <c:v>6875</c:v>
                </c:pt>
                <c:pt idx="240">
                  <c:v>6854</c:v>
                </c:pt>
                <c:pt idx="241">
                  <c:v>7175</c:v>
                </c:pt>
                <c:pt idx="242">
                  <c:v>7760</c:v>
                </c:pt>
                <c:pt idx="243">
                  <c:v>8399</c:v>
                </c:pt>
                <c:pt idx="244">
                  <c:v>9288</c:v>
                </c:pt>
                <c:pt idx="245">
                  <c:v>9840</c:v>
                </c:pt>
                <c:pt idx="246">
                  <c:v>10069</c:v>
                </c:pt>
                <c:pt idx="247">
                  <c:v>10882</c:v>
                </c:pt>
                <c:pt idx="248">
                  <c:v>10960</c:v>
                </c:pt>
                <c:pt idx="249">
                  <c:v>10882</c:v>
                </c:pt>
                <c:pt idx="250">
                  <c:v>11368</c:v>
                </c:pt>
                <c:pt idx="251">
                  <c:v>11232</c:v>
                </c:pt>
                <c:pt idx="252">
                  <c:v>11826</c:v>
                </c:pt>
                <c:pt idx="253">
                  <c:v>11487</c:v>
                </c:pt>
                <c:pt idx="254">
                  <c:v>11601</c:v>
                </c:pt>
                <c:pt idx="255">
                  <c:v>12027</c:v>
                </c:pt>
                <c:pt idx="256">
                  <c:v>11755</c:v>
                </c:pt>
                <c:pt idx="257">
                  <c:v>11443</c:v>
                </c:pt>
                <c:pt idx="258">
                  <c:v>10961</c:v>
                </c:pt>
                <c:pt idx="259">
                  <c:v>11380</c:v>
                </c:pt>
                <c:pt idx="260">
                  <c:v>10198</c:v>
                </c:pt>
                <c:pt idx="261">
                  <c:v>10854</c:v>
                </c:pt>
                <c:pt idx="262">
                  <c:v>10471</c:v>
                </c:pt>
                <c:pt idx="263">
                  <c:v>10746</c:v>
                </c:pt>
                <c:pt idx="264">
                  <c:v>11234</c:v>
                </c:pt>
                <c:pt idx="265">
                  <c:v>10824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87-244C-B75B-1B7E9E216472}"/>
            </c:ext>
          </c:extLst>
        </c:ser>
        <c:ser>
          <c:idx val="1"/>
          <c:order val="1"/>
          <c:tx>
            <c:strRef>
              <c:f>Sheet2!$C$7</c:f>
              <c:strCache>
                <c:ptCount val="1"/>
                <c:pt idx="0">
                  <c:v>Hires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258"/>
            <c:marker>
              <c:symbol val="none"/>
            </c:marker>
            <c:bubble3D val="0"/>
            <c:spPr>
              <a:ln w="3175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87-244C-B75B-1B7E9E216472}"/>
              </c:ext>
            </c:extLst>
          </c:dPt>
          <c:dLbls>
            <c:dLbl>
              <c:idx val="265"/>
              <c:tx>
                <c:rich>
                  <a:bodyPr/>
                  <a:lstStyle/>
                  <a:p>
                    <a:fld id="{01A248DE-C513-0248-B579-296866D7225D}" type="VALUE">
                      <a:rPr lang="en-US" sz="1200" baseline="0"/>
                      <a:pPr/>
                      <a:t>[VALUE]</a:t>
                    </a:fld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987-244C-B75B-1B7E9E2164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Sheet2!$A$8:$A$273</c:f>
              <c:numCache>
                <c:formatCode>m/d/yyyy</c:formatCode>
                <c:ptCount val="266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  <c:pt idx="252">
                  <c:v>44531</c:v>
                </c:pt>
                <c:pt idx="253">
                  <c:v>44562</c:v>
                </c:pt>
                <c:pt idx="254">
                  <c:v>44593</c:v>
                </c:pt>
                <c:pt idx="255">
                  <c:v>44621</c:v>
                </c:pt>
                <c:pt idx="256">
                  <c:v>44652</c:v>
                </c:pt>
                <c:pt idx="257">
                  <c:v>44682</c:v>
                </c:pt>
                <c:pt idx="258">
                  <c:v>44713</c:v>
                </c:pt>
                <c:pt idx="259">
                  <c:v>44743</c:v>
                </c:pt>
                <c:pt idx="260">
                  <c:v>44774</c:v>
                </c:pt>
                <c:pt idx="261">
                  <c:v>44805</c:v>
                </c:pt>
                <c:pt idx="262">
                  <c:v>44835</c:v>
                </c:pt>
                <c:pt idx="263">
                  <c:v>44866</c:v>
                </c:pt>
                <c:pt idx="264">
                  <c:v>44896</c:v>
                </c:pt>
                <c:pt idx="265">
                  <c:v>44927</c:v>
                </c:pt>
              </c:numCache>
            </c:numRef>
          </c:cat>
          <c:val>
            <c:numRef>
              <c:f>Sheet2!$C$8:$C$273</c:f>
              <c:numCache>
                <c:formatCode>#,##0</c:formatCode>
                <c:ptCount val="266"/>
                <c:pt idx="0">
                  <c:v>5426</c:v>
                </c:pt>
                <c:pt idx="1">
                  <c:v>5722</c:v>
                </c:pt>
                <c:pt idx="2">
                  <c:v>5303</c:v>
                </c:pt>
                <c:pt idx="3">
                  <c:v>5528</c:v>
                </c:pt>
                <c:pt idx="4">
                  <c:v>5204</c:v>
                </c:pt>
                <c:pt idx="5">
                  <c:v>5410</c:v>
                </c:pt>
                <c:pt idx="6">
                  <c:v>5109</c:v>
                </c:pt>
                <c:pt idx="7">
                  <c:v>5244</c:v>
                </c:pt>
                <c:pt idx="8">
                  <c:v>5223</c:v>
                </c:pt>
                <c:pt idx="9">
                  <c:v>4954</c:v>
                </c:pt>
                <c:pt idx="10">
                  <c:v>5078</c:v>
                </c:pt>
                <c:pt idx="11">
                  <c:v>4914</c:v>
                </c:pt>
                <c:pt idx="12">
                  <c:v>4829</c:v>
                </c:pt>
                <c:pt idx="13">
                  <c:v>4855</c:v>
                </c:pt>
                <c:pt idx="14">
                  <c:v>4801</c:v>
                </c:pt>
                <c:pt idx="15">
                  <c:v>4706</c:v>
                </c:pt>
                <c:pt idx="16">
                  <c:v>4928</c:v>
                </c:pt>
                <c:pt idx="17">
                  <c:v>4857</c:v>
                </c:pt>
                <c:pt idx="18">
                  <c:v>4869</c:v>
                </c:pt>
                <c:pt idx="19">
                  <c:v>4946</c:v>
                </c:pt>
                <c:pt idx="20">
                  <c:v>4871</c:v>
                </c:pt>
                <c:pt idx="21">
                  <c:v>4879</c:v>
                </c:pt>
                <c:pt idx="22">
                  <c:v>4798</c:v>
                </c:pt>
                <c:pt idx="23">
                  <c:v>4792</c:v>
                </c:pt>
                <c:pt idx="24">
                  <c:v>4893</c:v>
                </c:pt>
                <c:pt idx="25">
                  <c:v>5058</c:v>
                </c:pt>
                <c:pt idx="26">
                  <c:v>4714</c:v>
                </c:pt>
                <c:pt idx="27">
                  <c:v>4470</c:v>
                </c:pt>
                <c:pt idx="28">
                  <c:v>4600</c:v>
                </c:pt>
                <c:pt idx="29">
                  <c:v>4678</c:v>
                </c:pt>
                <c:pt idx="30">
                  <c:v>4682</c:v>
                </c:pt>
                <c:pt idx="31">
                  <c:v>4639</c:v>
                </c:pt>
                <c:pt idx="32">
                  <c:v>4666</c:v>
                </c:pt>
                <c:pt idx="33">
                  <c:v>4799</c:v>
                </c:pt>
                <c:pt idx="34">
                  <c:v>4902</c:v>
                </c:pt>
                <c:pt idx="35">
                  <c:v>4767</c:v>
                </c:pt>
                <c:pt idx="36">
                  <c:v>4984</c:v>
                </c:pt>
                <c:pt idx="37">
                  <c:v>4900</c:v>
                </c:pt>
                <c:pt idx="38">
                  <c:v>4788</c:v>
                </c:pt>
                <c:pt idx="39">
                  <c:v>5227</c:v>
                </c:pt>
                <c:pt idx="40">
                  <c:v>5152</c:v>
                </c:pt>
                <c:pt idx="41">
                  <c:v>4976</c:v>
                </c:pt>
                <c:pt idx="42">
                  <c:v>5009</c:v>
                </c:pt>
                <c:pt idx="43">
                  <c:v>4891</c:v>
                </c:pt>
                <c:pt idx="44">
                  <c:v>5013</c:v>
                </c:pt>
                <c:pt idx="45">
                  <c:v>5062</c:v>
                </c:pt>
                <c:pt idx="46">
                  <c:v>5149</c:v>
                </c:pt>
                <c:pt idx="47">
                  <c:v>5181</c:v>
                </c:pt>
                <c:pt idx="48">
                  <c:v>5153</c:v>
                </c:pt>
                <c:pt idx="49">
                  <c:v>5201</c:v>
                </c:pt>
                <c:pt idx="50">
                  <c:v>5276</c:v>
                </c:pt>
                <c:pt idx="51">
                  <c:v>5273</c:v>
                </c:pt>
                <c:pt idx="52">
                  <c:v>5362</c:v>
                </c:pt>
                <c:pt idx="53">
                  <c:v>5271</c:v>
                </c:pt>
                <c:pt idx="54">
                  <c:v>5376</c:v>
                </c:pt>
                <c:pt idx="55">
                  <c:v>5328</c:v>
                </c:pt>
                <c:pt idx="56">
                  <c:v>5409</c:v>
                </c:pt>
                <c:pt idx="57">
                  <c:v>5493</c:v>
                </c:pt>
                <c:pt idx="58">
                  <c:v>5124</c:v>
                </c:pt>
                <c:pt idx="59">
                  <c:v>5344</c:v>
                </c:pt>
                <c:pt idx="60">
                  <c:v>5294</c:v>
                </c:pt>
                <c:pt idx="61">
                  <c:v>5271</c:v>
                </c:pt>
                <c:pt idx="62">
                  <c:v>5474</c:v>
                </c:pt>
                <c:pt idx="63">
                  <c:v>5524</c:v>
                </c:pt>
                <c:pt idx="64">
                  <c:v>5215</c:v>
                </c:pt>
                <c:pt idx="65">
                  <c:v>5498</c:v>
                </c:pt>
                <c:pt idx="66">
                  <c:v>5455</c:v>
                </c:pt>
                <c:pt idx="67">
                  <c:v>5573</c:v>
                </c:pt>
                <c:pt idx="68">
                  <c:v>5373</c:v>
                </c:pt>
                <c:pt idx="69">
                  <c:v>5288</c:v>
                </c:pt>
                <c:pt idx="70">
                  <c:v>5375</c:v>
                </c:pt>
                <c:pt idx="71">
                  <c:v>5495</c:v>
                </c:pt>
                <c:pt idx="72">
                  <c:v>5214</c:v>
                </c:pt>
                <c:pt idx="73">
                  <c:v>5426</c:v>
                </c:pt>
                <c:pt idx="74">
                  <c:v>5160</c:v>
                </c:pt>
                <c:pt idx="75">
                  <c:v>5479</c:v>
                </c:pt>
                <c:pt idx="76">
                  <c:v>5353</c:v>
                </c:pt>
                <c:pt idx="77">
                  <c:v>5469</c:v>
                </c:pt>
                <c:pt idx="78">
                  <c:v>5267</c:v>
                </c:pt>
                <c:pt idx="79">
                  <c:v>5217</c:v>
                </c:pt>
                <c:pt idx="80">
                  <c:v>5358</c:v>
                </c:pt>
                <c:pt idx="81">
                  <c:v>5344</c:v>
                </c:pt>
                <c:pt idx="82">
                  <c:v>5398</c:v>
                </c:pt>
                <c:pt idx="83">
                  <c:v>5176</c:v>
                </c:pt>
                <c:pt idx="84">
                  <c:v>5119</c:v>
                </c:pt>
                <c:pt idx="85">
                  <c:v>5071</c:v>
                </c:pt>
                <c:pt idx="86">
                  <c:v>5077</c:v>
                </c:pt>
                <c:pt idx="87">
                  <c:v>4924</c:v>
                </c:pt>
                <c:pt idx="88">
                  <c:v>4948</c:v>
                </c:pt>
                <c:pt idx="89">
                  <c:v>4691</c:v>
                </c:pt>
                <c:pt idx="90">
                  <c:v>4893</c:v>
                </c:pt>
                <c:pt idx="91">
                  <c:v>4637</c:v>
                </c:pt>
                <c:pt idx="92">
                  <c:v>4682</c:v>
                </c:pt>
                <c:pt idx="93">
                  <c:v>4499</c:v>
                </c:pt>
                <c:pt idx="94">
                  <c:v>4548</c:v>
                </c:pt>
                <c:pt idx="95">
                  <c:v>4104</c:v>
                </c:pt>
                <c:pt idx="96">
                  <c:v>4348</c:v>
                </c:pt>
                <c:pt idx="97">
                  <c:v>4095</c:v>
                </c:pt>
                <c:pt idx="98">
                  <c:v>4061</c:v>
                </c:pt>
                <c:pt idx="99">
                  <c:v>3858</c:v>
                </c:pt>
                <c:pt idx="100">
                  <c:v>3888</c:v>
                </c:pt>
                <c:pt idx="101">
                  <c:v>3758</c:v>
                </c:pt>
                <c:pt idx="102">
                  <c:v>3639</c:v>
                </c:pt>
                <c:pt idx="103">
                  <c:v>3857</c:v>
                </c:pt>
                <c:pt idx="104">
                  <c:v>3810</c:v>
                </c:pt>
                <c:pt idx="105">
                  <c:v>3944</c:v>
                </c:pt>
                <c:pt idx="106">
                  <c:v>3838</c:v>
                </c:pt>
                <c:pt idx="107">
                  <c:v>4024</c:v>
                </c:pt>
                <c:pt idx="108">
                  <c:v>4004</c:v>
                </c:pt>
                <c:pt idx="109">
                  <c:v>3904</c:v>
                </c:pt>
                <c:pt idx="110">
                  <c:v>3864</c:v>
                </c:pt>
                <c:pt idx="111">
                  <c:v>4302</c:v>
                </c:pt>
                <c:pt idx="112">
                  <c:v>4159</c:v>
                </c:pt>
                <c:pt idx="113">
                  <c:v>4420</c:v>
                </c:pt>
                <c:pt idx="114">
                  <c:v>4111</c:v>
                </c:pt>
                <c:pt idx="115">
                  <c:v>4163</c:v>
                </c:pt>
                <c:pt idx="116">
                  <c:v>4046</c:v>
                </c:pt>
                <c:pt idx="117">
                  <c:v>4034</c:v>
                </c:pt>
                <c:pt idx="118">
                  <c:v>4173</c:v>
                </c:pt>
                <c:pt idx="119">
                  <c:v>4182</c:v>
                </c:pt>
                <c:pt idx="120">
                  <c:v>4299</c:v>
                </c:pt>
                <c:pt idx="121">
                  <c:v>4000</c:v>
                </c:pt>
                <c:pt idx="122">
                  <c:v>4231</c:v>
                </c:pt>
                <c:pt idx="123">
                  <c:v>4430</c:v>
                </c:pt>
                <c:pt idx="124">
                  <c:v>4296</c:v>
                </c:pt>
                <c:pt idx="125">
                  <c:v>4261</c:v>
                </c:pt>
                <c:pt idx="126">
                  <c:v>4366</c:v>
                </c:pt>
                <c:pt idx="127">
                  <c:v>4261</c:v>
                </c:pt>
                <c:pt idx="128">
                  <c:v>4298</c:v>
                </c:pt>
                <c:pt idx="129">
                  <c:v>4429</c:v>
                </c:pt>
                <c:pt idx="130">
                  <c:v>4370</c:v>
                </c:pt>
                <c:pt idx="131">
                  <c:v>4365</c:v>
                </c:pt>
                <c:pt idx="132">
                  <c:v>4356</c:v>
                </c:pt>
                <c:pt idx="133">
                  <c:v>4457</c:v>
                </c:pt>
                <c:pt idx="134">
                  <c:v>4560</c:v>
                </c:pt>
                <c:pt idx="135">
                  <c:v>4575</c:v>
                </c:pt>
                <c:pt idx="136">
                  <c:v>4389</c:v>
                </c:pt>
                <c:pt idx="137">
                  <c:v>4533</c:v>
                </c:pt>
                <c:pt idx="138">
                  <c:v>4440</c:v>
                </c:pt>
                <c:pt idx="139">
                  <c:v>4327</c:v>
                </c:pt>
                <c:pt idx="140">
                  <c:v>4450</c:v>
                </c:pt>
                <c:pt idx="141">
                  <c:v>4302</c:v>
                </c:pt>
                <c:pt idx="142">
                  <c:v>4389</c:v>
                </c:pt>
                <c:pt idx="143">
                  <c:v>4489</c:v>
                </c:pt>
                <c:pt idx="144">
                  <c:v>4452</c:v>
                </c:pt>
                <c:pt idx="145">
                  <c:v>4487</c:v>
                </c:pt>
                <c:pt idx="146">
                  <c:v>4571</c:v>
                </c:pt>
                <c:pt idx="147">
                  <c:v>4369</c:v>
                </c:pt>
                <c:pt idx="148">
                  <c:v>4572</c:v>
                </c:pt>
                <c:pt idx="149">
                  <c:v>4663</c:v>
                </c:pt>
                <c:pt idx="150">
                  <c:v>4440</c:v>
                </c:pt>
                <c:pt idx="151">
                  <c:v>4561</c:v>
                </c:pt>
                <c:pt idx="152">
                  <c:v>4730</c:v>
                </c:pt>
                <c:pt idx="153">
                  <c:v>4726</c:v>
                </c:pt>
                <c:pt idx="154">
                  <c:v>4518</c:v>
                </c:pt>
                <c:pt idx="155">
                  <c:v>4622</c:v>
                </c:pt>
                <c:pt idx="156">
                  <c:v>4614</c:v>
                </c:pt>
                <c:pt idx="157">
                  <c:v>4626</c:v>
                </c:pt>
                <c:pt idx="158">
                  <c:v>4696</c:v>
                </c:pt>
                <c:pt idx="159">
                  <c:v>4763</c:v>
                </c:pt>
                <c:pt idx="160">
                  <c:v>4880</c:v>
                </c:pt>
                <c:pt idx="161">
                  <c:v>4808</c:v>
                </c:pt>
                <c:pt idx="162">
                  <c:v>4925</c:v>
                </c:pt>
                <c:pt idx="163">
                  <c:v>5008</c:v>
                </c:pt>
                <c:pt idx="164">
                  <c:v>4810</c:v>
                </c:pt>
                <c:pt idx="165">
                  <c:v>5149</c:v>
                </c:pt>
                <c:pt idx="166">
                  <c:v>5111</c:v>
                </c:pt>
                <c:pt idx="167">
                  <c:v>4978</c:v>
                </c:pt>
                <c:pt idx="168">
                  <c:v>5192</c:v>
                </c:pt>
                <c:pt idx="169">
                  <c:v>5061</c:v>
                </c:pt>
                <c:pt idx="170">
                  <c:v>5127</c:v>
                </c:pt>
                <c:pt idx="171">
                  <c:v>5126</c:v>
                </c:pt>
                <c:pt idx="172">
                  <c:v>5196</c:v>
                </c:pt>
                <c:pt idx="173">
                  <c:v>5142</c:v>
                </c:pt>
                <c:pt idx="174">
                  <c:v>5125</c:v>
                </c:pt>
                <c:pt idx="175">
                  <c:v>5150</c:v>
                </c:pt>
                <c:pt idx="176">
                  <c:v>5163</c:v>
                </c:pt>
                <c:pt idx="177">
                  <c:v>5287</c:v>
                </c:pt>
                <c:pt idx="178">
                  <c:v>5338</c:v>
                </c:pt>
                <c:pt idx="179">
                  <c:v>5358</c:v>
                </c:pt>
                <c:pt idx="180">
                  <c:v>5540</c:v>
                </c:pt>
                <c:pt idx="181">
                  <c:v>5220</c:v>
                </c:pt>
                <c:pt idx="182">
                  <c:v>5470</c:v>
                </c:pt>
                <c:pt idx="183">
                  <c:v>5359</c:v>
                </c:pt>
                <c:pt idx="184">
                  <c:v>5294</c:v>
                </c:pt>
                <c:pt idx="185">
                  <c:v>5197</c:v>
                </c:pt>
                <c:pt idx="186">
                  <c:v>5281</c:v>
                </c:pt>
                <c:pt idx="187">
                  <c:v>5426</c:v>
                </c:pt>
                <c:pt idx="188">
                  <c:v>5327</c:v>
                </c:pt>
                <c:pt idx="189">
                  <c:v>5306</c:v>
                </c:pt>
                <c:pt idx="190">
                  <c:v>5210</c:v>
                </c:pt>
                <c:pt idx="191">
                  <c:v>5308</c:v>
                </c:pt>
                <c:pt idx="192">
                  <c:v>5343</c:v>
                </c:pt>
                <c:pt idx="193">
                  <c:v>5499</c:v>
                </c:pt>
                <c:pt idx="194">
                  <c:v>5350</c:v>
                </c:pt>
                <c:pt idx="195">
                  <c:v>5395</c:v>
                </c:pt>
                <c:pt idx="196">
                  <c:v>5272</c:v>
                </c:pt>
                <c:pt idx="197">
                  <c:v>5477</c:v>
                </c:pt>
                <c:pt idx="198">
                  <c:v>5635</c:v>
                </c:pt>
                <c:pt idx="199">
                  <c:v>5497</c:v>
                </c:pt>
                <c:pt idx="200">
                  <c:v>5519</c:v>
                </c:pt>
                <c:pt idx="201">
                  <c:v>5450</c:v>
                </c:pt>
                <c:pt idx="202">
                  <c:v>5581</c:v>
                </c:pt>
                <c:pt idx="203">
                  <c:v>5494</c:v>
                </c:pt>
                <c:pt idx="204">
                  <c:v>5421</c:v>
                </c:pt>
                <c:pt idx="205">
                  <c:v>5512</c:v>
                </c:pt>
                <c:pt idx="206">
                  <c:v>5624</c:v>
                </c:pt>
                <c:pt idx="207">
                  <c:v>5623</c:v>
                </c:pt>
                <c:pt idx="208">
                  <c:v>5590</c:v>
                </c:pt>
                <c:pt idx="209">
                  <c:v>5859</c:v>
                </c:pt>
                <c:pt idx="210">
                  <c:v>5760</c:v>
                </c:pt>
                <c:pt idx="211">
                  <c:v>5649</c:v>
                </c:pt>
                <c:pt idx="212">
                  <c:v>5815</c:v>
                </c:pt>
                <c:pt idx="213">
                  <c:v>5625</c:v>
                </c:pt>
                <c:pt idx="214">
                  <c:v>5907</c:v>
                </c:pt>
                <c:pt idx="215">
                  <c:v>5826</c:v>
                </c:pt>
                <c:pt idx="216">
                  <c:v>5768</c:v>
                </c:pt>
                <c:pt idx="217">
                  <c:v>5814</c:v>
                </c:pt>
                <c:pt idx="218">
                  <c:v>5680</c:v>
                </c:pt>
                <c:pt idx="219">
                  <c:v>5698</c:v>
                </c:pt>
                <c:pt idx="220">
                  <c:v>6011</c:v>
                </c:pt>
                <c:pt idx="221">
                  <c:v>5725</c:v>
                </c:pt>
                <c:pt idx="222">
                  <c:v>5768</c:v>
                </c:pt>
                <c:pt idx="223">
                  <c:v>5886</c:v>
                </c:pt>
                <c:pt idx="224">
                  <c:v>5914</c:v>
                </c:pt>
                <c:pt idx="225">
                  <c:v>5973</c:v>
                </c:pt>
                <c:pt idx="226">
                  <c:v>5805</c:v>
                </c:pt>
                <c:pt idx="227">
                  <c:v>5868</c:v>
                </c:pt>
                <c:pt idx="228">
                  <c:v>5913</c:v>
                </c:pt>
                <c:pt idx="229">
                  <c:v>6014</c:v>
                </c:pt>
                <c:pt idx="230">
                  <c:v>5998</c:v>
                </c:pt>
                <c:pt idx="231">
                  <c:v>5172</c:v>
                </c:pt>
                <c:pt idx="232">
                  <c:v>4052</c:v>
                </c:pt>
                <c:pt idx="233">
                  <c:v>8098</c:v>
                </c:pt>
                <c:pt idx="234">
                  <c:v>7488</c:v>
                </c:pt>
                <c:pt idx="235">
                  <c:v>6255</c:v>
                </c:pt>
                <c:pt idx="236">
                  <c:v>5938</c:v>
                </c:pt>
                <c:pt idx="237">
                  <c:v>5949</c:v>
                </c:pt>
                <c:pt idx="238">
                  <c:v>6135</c:v>
                </c:pt>
                <c:pt idx="239">
                  <c:v>5906</c:v>
                </c:pt>
                <c:pt idx="240">
                  <c:v>5598</c:v>
                </c:pt>
                <c:pt idx="241">
                  <c:v>5647</c:v>
                </c:pt>
                <c:pt idx="242">
                  <c:v>5864</c:v>
                </c:pt>
                <c:pt idx="243">
                  <c:v>6105</c:v>
                </c:pt>
                <c:pt idx="244">
                  <c:v>6170</c:v>
                </c:pt>
                <c:pt idx="245">
                  <c:v>6036</c:v>
                </c:pt>
                <c:pt idx="246">
                  <c:v>6543</c:v>
                </c:pt>
                <c:pt idx="247">
                  <c:v>6555</c:v>
                </c:pt>
                <c:pt idx="248">
                  <c:v>6415</c:v>
                </c:pt>
                <c:pt idx="249">
                  <c:v>6629</c:v>
                </c:pt>
                <c:pt idx="250">
                  <c:v>6667</c:v>
                </c:pt>
                <c:pt idx="251">
                  <c:v>6843</c:v>
                </c:pt>
                <c:pt idx="252">
                  <c:v>6632</c:v>
                </c:pt>
                <c:pt idx="253">
                  <c:v>6496</c:v>
                </c:pt>
                <c:pt idx="254">
                  <c:v>6800</c:v>
                </c:pt>
                <c:pt idx="255">
                  <c:v>6577</c:v>
                </c:pt>
                <c:pt idx="256">
                  <c:v>6572</c:v>
                </c:pt>
                <c:pt idx="257">
                  <c:v>6545</c:v>
                </c:pt>
                <c:pt idx="258">
                  <c:v>6448</c:v>
                </c:pt>
                <c:pt idx="259">
                  <c:v>6340</c:v>
                </c:pt>
                <c:pt idx="260">
                  <c:v>6478</c:v>
                </c:pt>
                <c:pt idx="261">
                  <c:v>6226</c:v>
                </c:pt>
                <c:pt idx="262">
                  <c:v>6164</c:v>
                </c:pt>
                <c:pt idx="263">
                  <c:v>6253</c:v>
                </c:pt>
                <c:pt idx="264">
                  <c:v>6251</c:v>
                </c:pt>
                <c:pt idx="265">
                  <c:v>6372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987-244C-B75B-1B7E9E216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0527328"/>
        <c:axId val="1590042112"/>
      </c:lineChart>
      <c:dateAx>
        <c:axId val="15905273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0042112"/>
        <c:crosses val="autoZero"/>
        <c:auto val="1"/>
        <c:lblOffset val="100"/>
        <c:baseTimeUnit val="months"/>
      </c:dateAx>
      <c:valAx>
        <c:axId val="159004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052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Employment!$S$7</c:f>
              <c:strCache>
                <c:ptCount val="1"/>
                <c:pt idx="0">
                  <c:v>Hires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C2-6848-B9AC-500D9DCFA1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Employment!$R$8:$R$38</c:f>
              <c:numCache>
                <c:formatCode>m/d/yyyy</c:formatCode>
                <c:ptCount val="31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</c:numCache>
            </c:numRef>
          </c:cat>
          <c:val>
            <c:numRef>
              <c:f>Employment!$S$8:$S$38</c:f>
              <c:numCache>
                <c:formatCode>#,##0</c:formatCode>
                <c:ptCount val="31"/>
                <c:pt idx="0">
                  <c:v>8145</c:v>
                </c:pt>
                <c:pt idx="1">
                  <c:v>7438</c:v>
                </c:pt>
                <c:pt idx="2">
                  <c:v>6188</c:v>
                </c:pt>
                <c:pt idx="3">
                  <c:v>5998</c:v>
                </c:pt>
                <c:pt idx="4">
                  <c:v>5898</c:v>
                </c:pt>
                <c:pt idx="5">
                  <c:v>6105</c:v>
                </c:pt>
                <c:pt idx="6">
                  <c:v>5885</c:v>
                </c:pt>
                <c:pt idx="7">
                  <c:v>5660</c:v>
                </c:pt>
                <c:pt idx="8">
                  <c:v>5719</c:v>
                </c:pt>
                <c:pt idx="9">
                  <c:v>6028</c:v>
                </c:pt>
                <c:pt idx="10">
                  <c:v>6208</c:v>
                </c:pt>
                <c:pt idx="11">
                  <c:v>6121</c:v>
                </c:pt>
                <c:pt idx="12">
                  <c:v>6092</c:v>
                </c:pt>
                <c:pt idx="13">
                  <c:v>6414</c:v>
                </c:pt>
                <c:pt idx="14">
                  <c:v>6556</c:v>
                </c:pt>
                <c:pt idx="15">
                  <c:v>6362</c:v>
                </c:pt>
                <c:pt idx="16">
                  <c:v>6504</c:v>
                </c:pt>
                <c:pt idx="17">
                  <c:v>6460</c:v>
                </c:pt>
                <c:pt idx="18">
                  <c:v>6705</c:v>
                </c:pt>
                <c:pt idx="19">
                  <c:v>6450</c:v>
                </c:pt>
                <c:pt idx="20">
                  <c:v>6426</c:v>
                </c:pt>
                <c:pt idx="21">
                  <c:v>6832</c:v>
                </c:pt>
                <c:pt idx="22">
                  <c:v>6645</c:v>
                </c:pt>
                <c:pt idx="23">
                  <c:v>6527</c:v>
                </c:pt>
                <c:pt idx="24">
                  <c:v>6507</c:v>
                </c:pt>
                <c:pt idx="25">
                  <c:v>6456</c:v>
                </c:pt>
                <c:pt idx="26">
                  <c:v>6238</c:v>
                </c:pt>
                <c:pt idx="27">
                  <c:v>6334</c:v>
                </c:pt>
                <c:pt idx="28">
                  <c:v>6096</c:v>
                </c:pt>
                <c:pt idx="29">
                  <c:v>6111</c:v>
                </c:pt>
                <c:pt idx="30">
                  <c:v>6055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C2-6848-B9AC-500D9DCFA1B7}"/>
            </c:ext>
          </c:extLst>
        </c:ser>
        <c:ser>
          <c:idx val="1"/>
          <c:order val="1"/>
          <c:tx>
            <c:strRef>
              <c:f>Employment!$T$7</c:f>
              <c:strCache>
                <c:ptCount val="1"/>
                <c:pt idx="0">
                  <c:v>Separations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C2-6848-B9AC-500D9DCFA1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Employment!$R$8:$R$38</c:f>
              <c:numCache>
                <c:formatCode>m/d/yyyy</c:formatCode>
                <c:ptCount val="31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</c:numCache>
            </c:numRef>
          </c:cat>
          <c:val>
            <c:numRef>
              <c:f>Employment!$T$8:$T$38</c:f>
              <c:numCache>
                <c:formatCode>General</c:formatCode>
                <c:ptCount val="31"/>
                <c:pt idx="0">
                  <c:v>4757</c:v>
                </c:pt>
                <c:pt idx="1">
                  <c:v>5171</c:v>
                </c:pt>
                <c:pt idx="2">
                  <c:v>5195</c:v>
                </c:pt>
                <c:pt idx="3">
                  <c:v>4879</c:v>
                </c:pt>
                <c:pt idx="4">
                  <c:v>5118</c:v>
                </c:pt>
                <c:pt idx="5">
                  <c:v>5362</c:v>
                </c:pt>
                <c:pt idx="6">
                  <c:v>5718</c:v>
                </c:pt>
                <c:pt idx="7">
                  <c:v>5644</c:v>
                </c:pt>
                <c:pt idx="8">
                  <c:v>5164</c:v>
                </c:pt>
                <c:pt idx="9">
                  <c:v>5382</c:v>
                </c:pt>
                <c:pt idx="10">
                  <c:v>5494</c:v>
                </c:pt>
                <c:pt idx="11">
                  <c:v>5714</c:v>
                </c:pt>
                <c:pt idx="12">
                  <c:v>5508</c:v>
                </c:pt>
                <c:pt idx="13">
                  <c:v>5737</c:v>
                </c:pt>
                <c:pt idx="14">
                  <c:v>5841</c:v>
                </c:pt>
                <c:pt idx="15">
                  <c:v>5839</c:v>
                </c:pt>
                <c:pt idx="16">
                  <c:v>6067</c:v>
                </c:pt>
                <c:pt idx="17">
                  <c:v>5927</c:v>
                </c:pt>
                <c:pt idx="18">
                  <c:v>6227</c:v>
                </c:pt>
                <c:pt idx="19">
                  <c:v>6131</c:v>
                </c:pt>
                <c:pt idx="20">
                  <c:v>6235</c:v>
                </c:pt>
                <c:pt idx="21">
                  <c:v>6071</c:v>
                </c:pt>
                <c:pt idx="22">
                  <c:v>6194</c:v>
                </c:pt>
                <c:pt idx="23">
                  <c:v>6175</c:v>
                </c:pt>
                <c:pt idx="24">
                  <c:v>6025</c:v>
                </c:pt>
                <c:pt idx="25">
                  <c:v>5991</c:v>
                </c:pt>
                <c:pt idx="26">
                  <c:v>5864</c:v>
                </c:pt>
                <c:pt idx="27">
                  <c:v>6244</c:v>
                </c:pt>
                <c:pt idx="28">
                  <c:v>5810</c:v>
                </c:pt>
                <c:pt idx="29">
                  <c:v>5846</c:v>
                </c:pt>
                <c:pt idx="30">
                  <c:v>5945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C2-6848-B9AC-500D9DCFA1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0360000"/>
        <c:axId val="1460362752"/>
      </c:lineChart>
      <c:dateAx>
        <c:axId val="146036000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0362752"/>
        <c:crosses val="autoZero"/>
        <c:auto val="1"/>
        <c:lblOffset val="100"/>
        <c:baseTimeUnit val="months"/>
      </c:dateAx>
      <c:valAx>
        <c:axId val="146036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036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Employment!$W$7</c:f>
              <c:strCache>
                <c:ptCount val="1"/>
                <c:pt idx="0">
                  <c:v>Layoffs</c:v>
                </c:pt>
              </c:strCache>
            </c:strRef>
          </c:tx>
          <c:spPr>
            <a:ln w="34925" cap="rnd">
              <a:solidFill>
                <a:srgbClr val="FF0000"/>
              </a:solidFill>
              <a:prstDash val="dashDot"/>
              <a:round/>
            </a:ln>
            <a:effectLst/>
          </c:spPr>
          <c:marker>
            <c:symbol val="none"/>
          </c:marker>
          <c:dLbls>
            <c:dLbl>
              <c:idx val="3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C4-DE40-A6D6-212A0C777D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Employment!$V$8:$V$40</c:f>
              <c:numCache>
                <c:formatCode>m/d/yyyy</c:formatCode>
                <c:ptCount val="33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</c:numCache>
            </c:numRef>
          </c:cat>
          <c:val>
            <c:numRef>
              <c:f>Employment!$W$8:$W$40</c:f>
              <c:numCache>
                <c:formatCode>#,##0</c:formatCode>
                <c:ptCount val="33"/>
                <c:pt idx="0">
                  <c:v>2492</c:v>
                </c:pt>
                <c:pt idx="1">
                  <c:v>2600</c:v>
                </c:pt>
                <c:pt idx="2">
                  <c:v>2197</c:v>
                </c:pt>
                <c:pt idx="3">
                  <c:v>1925</c:v>
                </c:pt>
                <c:pt idx="4">
                  <c:v>1945</c:v>
                </c:pt>
                <c:pt idx="5">
                  <c:v>2058</c:v>
                </c:pt>
                <c:pt idx="6">
                  <c:v>2465</c:v>
                </c:pt>
                <c:pt idx="7">
                  <c:v>2241</c:v>
                </c:pt>
                <c:pt idx="8">
                  <c:v>1865</c:v>
                </c:pt>
                <c:pt idx="9">
                  <c:v>1947</c:v>
                </c:pt>
                <c:pt idx="10">
                  <c:v>1840</c:v>
                </c:pt>
                <c:pt idx="11">
                  <c:v>1785</c:v>
                </c:pt>
                <c:pt idx="12">
                  <c:v>1684</c:v>
                </c:pt>
                <c:pt idx="13">
                  <c:v>1722</c:v>
                </c:pt>
                <c:pt idx="14">
                  <c:v>1762</c:v>
                </c:pt>
                <c:pt idx="15">
                  <c:v>1713</c:v>
                </c:pt>
                <c:pt idx="16">
                  <c:v>1760</c:v>
                </c:pt>
                <c:pt idx="17">
                  <c:v>1738</c:v>
                </c:pt>
                <c:pt idx="18">
                  <c:v>1726</c:v>
                </c:pt>
                <c:pt idx="19">
                  <c:v>1776</c:v>
                </c:pt>
                <c:pt idx="20">
                  <c:v>1844</c:v>
                </c:pt>
                <c:pt idx="21">
                  <c:v>1758</c:v>
                </c:pt>
                <c:pt idx="22">
                  <c:v>1742</c:v>
                </c:pt>
                <c:pt idx="23">
                  <c:v>1678</c:v>
                </c:pt>
                <c:pt idx="24">
                  <c:v>1817</c:v>
                </c:pt>
                <c:pt idx="25">
                  <c:v>1830</c:v>
                </c:pt>
                <c:pt idx="26">
                  <c:v>1848</c:v>
                </c:pt>
                <c:pt idx="27">
                  <c:v>2002</c:v>
                </c:pt>
                <c:pt idx="28">
                  <c:v>1745</c:v>
                </c:pt>
                <c:pt idx="29">
                  <c:v>1798</c:v>
                </c:pt>
                <c:pt idx="30">
                  <c:v>1797</c:v>
                </c:pt>
                <c:pt idx="31">
                  <c:v>1815</c:v>
                </c:pt>
                <c:pt idx="32">
                  <c:v>2018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C4-DE40-A6D6-212A0C777D84}"/>
            </c:ext>
          </c:extLst>
        </c:ser>
        <c:ser>
          <c:idx val="1"/>
          <c:order val="1"/>
          <c:tx>
            <c:strRef>
              <c:f>Employment!$X$7</c:f>
              <c:strCache>
                <c:ptCount val="1"/>
                <c:pt idx="0">
                  <c:v>Quits</c:v>
                </c:pt>
              </c:strCache>
            </c:strRef>
          </c:tx>
          <c:spPr>
            <a:ln w="3492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3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C4-DE40-A6D6-212A0C777D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Employment!$V$8:$V$40</c:f>
              <c:numCache>
                <c:formatCode>m/d/yyyy</c:formatCode>
                <c:ptCount val="33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</c:numCache>
            </c:numRef>
          </c:cat>
          <c:val>
            <c:numRef>
              <c:f>Employment!$X$8:$X$40</c:f>
              <c:numCache>
                <c:formatCode>#,##0</c:formatCode>
                <c:ptCount val="33"/>
                <c:pt idx="0">
                  <c:v>2265</c:v>
                </c:pt>
                <c:pt idx="1">
                  <c:v>2571</c:v>
                </c:pt>
                <c:pt idx="2">
                  <c:v>2998</c:v>
                </c:pt>
                <c:pt idx="3">
                  <c:v>2954</c:v>
                </c:pt>
                <c:pt idx="4">
                  <c:v>3173</c:v>
                </c:pt>
                <c:pt idx="5">
                  <c:v>3304</c:v>
                </c:pt>
                <c:pt idx="6">
                  <c:v>3253</c:v>
                </c:pt>
                <c:pt idx="7">
                  <c:v>3403</c:v>
                </c:pt>
                <c:pt idx="8">
                  <c:v>3299</c:v>
                </c:pt>
                <c:pt idx="9">
                  <c:v>3435</c:v>
                </c:pt>
                <c:pt idx="10">
                  <c:v>3654</c:v>
                </c:pt>
                <c:pt idx="11">
                  <c:v>3929</c:v>
                </c:pt>
                <c:pt idx="12">
                  <c:v>3824</c:v>
                </c:pt>
                <c:pt idx="13">
                  <c:v>4015</c:v>
                </c:pt>
                <c:pt idx="14">
                  <c:v>4079</c:v>
                </c:pt>
                <c:pt idx="15">
                  <c:v>4126</c:v>
                </c:pt>
                <c:pt idx="16">
                  <c:v>4307</c:v>
                </c:pt>
                <c:pt idx="17">
                  <c:v>4189</c:v>
                </c:pt>
                <c:pt idx="18">
                  <c:v>4501</c:v>
                </c:pt>
                <c:pt idx="19">
                  <c:v>4355</c:v>
                </c:pt>
                <c:pt idx="20">
                  <c:v>4391</c:v>
                </c:pt>
                <c:pt idx="21">
                  <c:v>4313</c:v>
                </c:pt>
                <c:pt idx="22">
                  <c:v>4452</c:v>
                </c:pt>
                <c:pt idx="23">
                  <c:v>4497</c:v>
                </c:pt>
                <c:pt idx="24">
                  <c:v>4208</c:v>
                </c:pt>
                <c:pt idx="25">
                  <c:v>4161</c:v>
                </c:pt>
                <c:pt idx="26">
                  <c:v>4016</c:v>
                </c:pt>
                <c:pt idx="27">
                  <c:v>4242</c:v>
                </c:pt>
                <c:pt idx="28">
                  <c:v>4065</c:v>
                </c:pt>
                <c:pt idx="29">
                  <c:v>4048</c:v>
                </c:pt>
                <c:pt idx="30">
                  <c:v>4148</c:v>
                </c:pt>
                <c:pt idx="31">
                  <c:v>4091</c:v>
                </c:pt>
                <c:pt idx="32">
                  <c:v>3884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C4-DE40-A6D6-212A0C777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7786944"/>
        <c:axId val="1826080224"/>
      </c:lineChart>
      <c:dateAx>
        <c:axId val="21177869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080224"/>
        <c:crosses val="autoZero"/>
        <c:auto val="1"/>
        <c:lblOffset val="100"/>
        <c:baseTimeUnit val="months"/>
      </c:dateAx>
      <c:valAx>
        <c:axId val="182608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78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Employment Level By Age 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Graph'!$B$14</c:f>
              <c:strCache>
                <c:ptCount val="1"/>
                <c:pt idx="0">
                  <c:v>Employment 25 - 34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CB-1645-A80C-DF10F4E1F9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Graph'!$A$15:$A$51</c:f>
              <c:numCache>
                <c:formatCode>yyyy\-mm\-dd</c:formatCode>
                <c:ptCount val="3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  <c:pt idx="31">
                  <c:v>44743</c:v>
                </c:pt>
                <c:pt idx="32">
                  <c:v>44774</c:v>
                </c:pt>
                <c:pt idx="33">
                  <c:v>44805</c:v>
                </c:pt>
                <c:pt idx="34">
                  <c:v>44835</c:v>
                </c:pt>
                <c:pt idx="35">
                  <c:v>44866</c:v>
                </c:pt>
                <c:pt idx="36">
                  <c:v>44896</c:v>
                </c:pt>
              </c:numCache>
            </c:numRef>
          </c:cat>
          <c:val>
            <c:numRef>
              <c:f>'FRED Graph'!$B$15:$B$51</c:f>
              <c:numCache>
                <c:formatCode>0.0</c:formatCode>
                <c:ptCount val="37"/>
                <c:pt idx="0">
                  <c:v>100.14391999999999</c:v>
                </c:pt>
                <c:pt idx="1">
                  <c:v>100.14946</c:v>
                </c:pt>
                <c:pt idx="2">
                  <c:v>100</c:v>
                </c:pt>
                <c:pt idx="3">
                  <c:v>98.08475</c:v>
                </c:pt>
                <c:pt idx="4">
                  <c:v>84.160420000000002</c:v>
                </c:pt>
                <c:pt idx="5">
                  <c:v>86.6126</c:v>
                </c:pt>
                <c:pt idx="6">
                  <c:v>88.696690000000004</c:v>
                </c:pt>
                <c:pt idx="7">
                  <c:v>88.954080000000005</c:v>
                </c:pt>
                <c:pt idx="8">
                  <c:v>91.063079999999999</c:v>
                </c:pt>
                <c:pt idx="9">
                  <c:v>92.189530000000005</c:v>
                </c:pt>
                <c:pt idx="10">
                  <c:v>93.542940000000002</c:v>
                </c:pt>
                <c:pt idx="11">
                  <c:v>92.817800000000005</c:v>
                </c:pt>
                <c:pt idx="12">
                  <c:v>93.850160000000002</c:v>
                </c:pt>
                <c:pt idx="13">
                  <c:v>94.007919999999999</c:v>
                </c:pt>
                <c:pt idx="14">
                  <c:v>94.279150000000001</c:v>
                </c:pt>
                <c:pt idx="15">
                  <c:v>94.486729999999994</c:v>
                </c:pt>
                <c:pt idx="16">
                  <c:v>94.976609999999994</c:v>
                </c:pt>
                <c:pt idx="17">
                  <c:v>95.211870000000005</c:v>
                </c:pt>
                <c:pt idx="18">
                  <c:v>94.760729999999995</c:v>
                </c:pt>
                <c:pt idx="19">
                  <c:v>95.801389999999998</c:v>
                </c:pt>
                <c:pt idx="20">
                  <c:v>96.091999999999999</c:v>
                </c:pt>
                <c:pt idx="21">
                  <c:v>95.989590000000007</c:v>
                </c:pt>
                <c:pt idx="22">
                  <c:v>96.947220000000002</c:v>
                </c:pt>
                <c:pt idx="23">
                  <c:v>97.935289999999995</c:v>
                </c:pt>
                <c:pt idx="24">
                  <c:v>97.904849999999996</c:v>
                </c:pt>
                <c:pt idx="25">
                  <c:v>96.922309999999996</c:v>
                </c:pt>
                <c:pt idx="26">
                  <c:v>97.287649999999999</c:v>
                </c:pt>
                <c:pt idx="27">
                  <c:v>97.893780000000007</c:v>
                </c:pt>
                <c:pt idx="28">
                  <c:v>98.12903</c:v>
                </c:pt>
                <c:pt idx="29">
                  <c:v>98.350449999999995</c:v>
                </c:pt>
                <c:pt idx="30">
                  <c:v>97.938059999999993</c:v>
                </c:pt>
                <c:pt idx="31">
                  <c:v>97.951899999999995</c:v>
                </c:pt>
                <c:pt idx="32">
                  <c:v>98.278490000000005</c:v>
                </c:pt>
                <c:pt idx="33">
                  <c:v>97.835650000000001</c:v>
                </c:pt>
                <c:pt idx="34">
                  <c:v>97.688969999999998</c:v>
                </c:pt>
                <c:pt idx="35">
                  <c:v>97.071770000000001</c:v>
                </c:pt>
                <c:pt idx="36">
                  <c:v>97.052390000000003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CB-1645-A80C-DF10F4E1F911}"/>
            </c:ext>
          </c:extLst>
        </c:ser>
        <c:ser>
          <c:idx val="1"/>
          <c:order val="1"/>
          <c:tx>
            <c:strRef>
              <c:f>'FRED Graph'!$C$14</c:f>
              <c:strCache>
                <c:ptCount val="1"/>
                <c:pt idx="0">
                  <c:v>Employment Level 35-44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36"/>
              <c:tx>
                <c:rich>
                  <a:bodyPr/>
                  <a:lstStyle/>
                  <a:p>
                    <a:fld id="{A7BFAFBA-89F1-634E-88A4-7F77E82BA929}" type="VALUE">
                      <a:rPr lang="en-US" sz="1100" baseline="0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ACB-1645-A80C-DF10F4E1F9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Graph'!$A$15:$A$51</c:f>
              <c:numCache>
                <c:formatCode>yyyy\-mm\-dd</c:formatCode>
                <c:ptCount val="3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  <c:pt idx="31">
                  <c:v>44743</c:v>
                </c:pt>
                <c:pt idx="32">
                  <c:v>44774</c:v>
                </c:pt>
                <c:pt idx="33">
                  <c:v>44805</c:v>
                </c:pt>
                <c:pt idx="34">
                  <c:v>44835</c:v>
                </c:pt>
                <c:pt idx="35">
                  <c:v>44866</c:v>
                </c:pt>
                <c:pt idx="36">
                  <c:v>44896</c:v>
                </c:pt>
              </c:numCache>
            </c:numRef>
          </c:cat>
          <c:val>
            <c:numRef>
              <c:f>'FRED Graph'!$C$15:$C$51</c:f>
              <c:numCache>
                <c:formatCode>0.0</c:formatCode>
                <c:ptCount val="37"/>
                <c:pt idx="0">
                  <c:v>100.06592999999999</c:v>
                </c:pt>
                <c:pt idx="1">
                  <c:v>100.003</c:v>
                </c:pt>
                <c:pt idx="2">
                  <c:v>100</c:v>
                </c:pt>
                <c:pt idx="3">
                  <c:v>99.121989999999997</c:v>
                </c:pt>
                <c:pt idx="4">
                  <c:v>88.633840000000006</c:v>
                </c:pt>
                <c:pt idx="5">
                  <c:v>90.147130000000004</c:v>
                </c:pt>
                <c:pt idx="6">
                  <c:v>92.936980000000005</c:v>
                </c:pt>
                <c:pt idx="7">
                  <c:v>94.069699999999997</c:v>
                </c:pt>
                <c:pt idx="8">
                  <c:v>95.771780000000007</c:v>
                </c:pt>
                <c:pt idx="9">
                  <c:v>95.061580000000006</c:v>
                </c:pt>
                <c:pt idx="10">
                  <c:v>95.726830000000007</c:v>
                </c:pt>
                <c:pt idx="11">
                  <c:v>96.332139999999995</c:v>
                </c:pt>
                <c:pt idx="12">
                  <c:v>95.942580000000007</c:v>
                </c:pt>
                <c:pt idx="13">
                  <c:v>96.380089999999996</c:v>
                </c:pt>
                <c:pt idx="14">
                  <c:v>96.368099999999998</c:v>
                </c:pt>
                <c:pt idx="15">
                  <c:v>97.030360000000002</c:v>
                </c:pt>
                <c:pt idx="16">
                  <c:v>97.102270000000004</c:v>
                </c:pt>
                <c:pt idx="17">
                  <c:v>97.339010000000002</c:v>
                </c:pt>
                <c:pt idx="18">
                  <c:v>97.809479999999994</c:v>
                </c:pt>
                <c:pt idx="19">
                  <c:v>98.666510000000002</c:v>
                </c:pt>
                <c:pt idx="20">
                  <c:v>98.642529999999994</c:v>
                </c:pt>
                <c:pt idx="21">
                  <c:v>98.792360000000002</c:v>
                </c:pt>
                <c:pt idx="22">
                  <c:v>99.148960000000002</c:v>
                </c:pt>
                <c:pt idx="23">
                  <c:v>99.523539999999997</c:v>
                </c:pt>
                <c:pt idx="24">
                  <c:v>100.32962999999999</c:v>
                </c:pt>
                <c:pt idx="25">
                  <c:v>102.37032000000001</c:v>
                </c:pt>
                <c:pt idx="26">
                  <c:v>103.49106</c:v>
                </c:pt>
                <c:pt idx="27">
                  <c:v>103.94354</c:v>
                </c:pt>
                <c:pt idx="28">
                  <c:v>103.68883</c:v>
                </c:pt>
                <c:pt idx="29">
                  <c:v>103.93156</c:v>
                </c:pt>
                <c:pt idx="30">
                  <c:v>103.44311</c:v>
                </c:pt>
                <c:pt idx="31">
                  <c:v>103.73976999999999</c:v>
                </c:pt>
                <c:pt idx="32">
                  <c:v>103.94954</c:v>
                </c:pt>
                <c:pt idx="33">
                  <c:v>103.73976999999999</c:v>
                </c:pt>
                <c:pt idx="34">
                  <c:v>103.7158</c:v>
                </c:pt>
                <c:pt idx="35">
                  <c:v>104.21324</c:v>
                </c:pt>
                <c:pt idx="36">
                  <c:v>104.83054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CB-1645-A80C-DF10F4E1F911}"/>
            </c:ext>
          </c:extLst>
        </c:ser>
        <c:ser>
          <c:idx val="2"/>
          <c:order val="2"/>
          <c:tx>
            <c:strRef>
              <c:f>'FRED Graph'!$D$14</c:f>
              <c:strCache>
                <c:ptCount val="1"/>
                <c:pt idx="0">
                  <c:v>Employment Level 45-54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Graph'!$A$15:$A$51</c:f>
              <c:numCache>
                <c:formatCode>yyyy\-mm\-dd</c:formatCode>
                <c:ptCount val="3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  <c:pt idx="31">
                  <c:v>44743</c:v>
                </c:pt>
                <c:pt idx="32">
                  <c:v>44774</c:v>
                </c:pt>
                <c:pt idx="33">
                  <c:v>44805</c:v>
                </c:pt>
                <c:pt idx="34">
                  <c:v>44835</c:v>
                </c:pt>
                <c:pt idx="35">
                  <c:v>44866</c:v>
                </c:pt>
                <c:pt idx="36">
                  <c:v>44896</c:v>
                </c:pt>
              </c:numCache>
            </c:numRef>
          </c:cat>
          <c:val>
            <c:numRef>
              <c:f>'FRED Graph'!$D$15:$D$51</c:f>
              <c:numCache>
                <c:formatCode>0.0</c:formatCode>
                <c:ptCount val="37"/>
                <c:pt idx="0">
                  <c:v>100.37945000000001</c:v>
                </c:pt>
                <c:pt idx="1">
                  <c:v>100.11917</c:v>
                </c:pt>
                <c:pt idx="2">
                  <c:v>100</c:v>
                </c:pt>
                <c:pt idx="3">
                  <c:v>99.216009999999997</c:v>
                </c:pt>
                <c:pt idx="4">
                  <c:v>86.998239999999996</c:v>
                </c:pt>
                <c:pt idx="5">
                  <c:v>89.641869999999997</c:v>
                </c:pt>
                <c:pt idx="6">
                  <c:v>92.881330000000005</c:v>
                </c:pt>
                <c:pt idx="7">
                  <c:v>92.674359999999993</c:v>
                </c:pt>
                <c:pt idx="8">
                  <c:v>94.08869</c:v>
                </c:pt>
                <c:pt idx="9">
                  <c:v>93.038129999999995</c:v>
                </c:pt>
                <c:pt idx="10">
                  <c:v>94.389740000000003</c:v>
                </c:pt>
                <c:pt idx="11">
                  <c:v>94.650030000000001</c:v>
                </c:pt>
                <c:pt idx="12">
                  <c:v>95.010660000000001</c:v>
                </c:pt>
                <c:pt idx="13">
                  <c:v>94.772329999999997</c:v>
                </c:pt>
                <c:pt idx="14">
                  <c:v>95.264679999999998</c:v>
                </c:pt>
                <c:pt idx="15">
                  <c:v>95.339939999999999</c:v>
                </c:pt>
                <c:pt idx="16">
                  <c:v>95.070250000000001</c:v>
                </c:pt>
                <c:pt idx="17">
                  <c:v>95.161190000000005</c:v>
                </c:pt>
                <c:pt idx="18">
                  <c:v>95.440290000000005</c:v>
                </c:pt>
                <c:pt idx="19">
                  <c:v>96.117660000000001</c:v>
                </c:pt>
                <c:pt idx="20">
                  <c:v>96.017309999999995</c:v>
                </c:pt>
                <c:pt idx="21">
                  <c:v>96.349720000000005</c:v>
                </c:pt>
                <c:pt idx="22">
                  <c:v>96.330910000000003</c:v>
                </c:pt>
                <c:pt idx="23">
                  <c:v>96.914199999999994</c:v>
                </c:pt>
                <c:pt idx="24">
                  <c:v>97.036500000000004</c:v>
                </c:pt>
                <c:pt idx="25">
                  <c:v>98.852230000000006</c:v>
                </c:pt>
                <c:pt idx="26">
                  <c:v>98.692300000000003</c:v>
                </c:pt>
                <c:pt idx="27">
                  <c:v>99.495109999999997</c:v>
                </c:pt>
                <c:pt idx="28">
                  <c:v>99.03098</c:v>
                </c:pt>
                <c:pt idx="29">
                  <c:v>98.889859999999999</c:v>
                </c:pt>
                <c:pt idx="30">
                  <c:v>99.052940000000007</c:v>
                </c:pt>
                <c:pt idx="31">
                  <c:v>99.284999999999997</c:v>
                </c:pt>
                <c:pt idx="32">
                  <c:v>99.818110000000004</c:v>
                </c:pt>
                <c:pt idx="33">
                  <c:v>100.30732999999999</c:v>
                </c:pt>
                <c:pt idx="34">
                  <c:v>99.099969999999999</c:v>
                </c:pt>
                <c:pt idx="35">
                  <c:v>98.940039999999996</c:v>
                </c:pt>
                <c:pt idx="36">
                  <c:v>99.7209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CB-1645-A80C-DF10F4E1F911}"/>
            </c:ext>
          </c:extLst>
        </c:ser>
        <c:ser>
          <c:idx val="3"/>
          <c:order val="3"/>
          <c:tx>
            <c:strRef>
              <c:f>'FRED Graph'!$E$14</c:f>
              <c:strCache>
                <c:ptCount val="1"/>
                <c:pt idx="0">
                  <c:v>Employment Level 55 &amp; up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3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CB-1645-A80C-DF10F4E1F9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Graph'!$A$15:$A$51</c:f>
              <c:numCache>
                <c:formatCode>yyyy\-mm\-dd</c:formatCode>
                <c:ptCount val="3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  <c:pt idx="31">
                  <c:v>44743</c:v>
                </c:pt>
                <c:pt idx="32">
                  <c:v>44774</c:v>
                </c:pt>
                <c:pt idx="33">
                  <c:v>44805</c:v>
                </c:pt>
                <c:pt idx="34">
                  <c:v>44835</c:v>
                </c:pt>
                <c:pt idx="35">
                  <c:v>44866</c:v>
                </c:pt>
                <c:pt idx="36">
                  <c:v>44896</c:v>
                </c:pt>
              </c:numCache>
            </c:numRef>
          </c:cat>
          <c:val>
            <c:numRef>
              <c:f>'FRED Graph'!$E$15:$E$51</c:f>
              <c:numCache>
                <c:formatCode>0.0</c:formatCode>
                <c:ptCount val="37"/>
                <c:pt idx="0">
                  <c:v>99.960269999999994</c:v>
                </c:pt>
                <c:pt idx="1">
                  <c:v>99.597440000000006</c:v>
                </c:pt>
                <c:pt idx="2">
                  <c:v>100</c:v>
                </c:pt>
                <c:pt idx="3">
                  <c:v>97.690560000000005</c:v>
                </c:pt>
                <c:pt idx="4">
                  <c:v>85.11309</c:v>
                </c:pt>
                <c:pt idx="5">
                  <c:v>86.720690000000005</c:v>
                </c:pt>
                <c:pt idx="6">
                  <c:v>90.216639999999998</c:v>
                </c:pt>
                <c:pt idx="7">
                  <c:v>91.983159999999998</c:v>
                </c:pt>
                <c:pt idx="8">
                  <c:v>93.712590000000006</c:v>
                </c:pt>
                <c:pt idx="9">
                  <c:v>93.413319999999999</c:v>
                </c:pt>
                <c:pt idx="10">
                  <c:v>94.440910000000002</c:v>
                </c:pt>
                <c:pt idx="11">
                  <c:v>94.364109999999997</c:v>
                </c:pt>
                <c:pt idx="12">
                  <c:v>93.72054</c:v>
                </c:pt>
                <c:pt idx="13">
                  <c:v>93.51661</c:v>
                </c:pt>
                <c:pt idx="14">
                  <c:v>93.55104</c:v>
                </c:pt>
                <c:pt idx="15">
                  <c:v>94.28201</c:v>
                </c:pt>
                <c:pt idx="16">
                  <c:v>94.374700000000004</c:v>
                </c:pt>
                <c:pt idx="17">
                  <c:v>94.634249999999994</c:v>
                </c:pt>
                <c:pt idx="18">
                  <c:v>94.740189999999998</c:v>
                </c:pt>
                <c:pt idx="19">
                  <c:v>95.322850000000003</c:v>
                </c:pt>
                <c:pt idx="20">
                  <c:v>96.474919999999997</c:v>
                </c:pt>
                <c:pt idx="21">
                  <c:v>96.986069999999998</c:v>
                </c:pt>
                <c:pt idx="22">
                  <c:v>96.620580000000004</c:v>
                </c:pt>
                <c:pt idx="23">
                  <c:v>97.203239999999994</c:v>
                </c:pt>
                <c:pt idx="24">
                  <c:v>97.68526</c:v>
                </c:pt>
                <c:pt idx="25">
                  <c:v>98.477140000000006</c:v>
                </c:pt>
                <c:pt idx="26">
                  <c:v>98.752579999999995</c:v>
                </c:pt>
                <c:pt idx="27">
                  <c:v>98.710210000000004</c:v>
                </c:pt>
                <c:pt idx="28">
                  <c:v>98.326179999999994</c:v>
                </c:pt>
                <c:pt idx="29">
                  <c:v>98.781720000000007</c:v>
                </c:pt>
                <c:pt idx="30">
                  <c:v>98.273210000000006</c:v>
                </c:pt>
                <c:pt idx="31">
                  <c:v>98.72345</c:v>
                </c:pt>
                <c:pt idx="32">
                  <c:v>98.532759999999996</c:v>
                </c:pt>
                <c:pt idx="33">
                  <c:v>99.449119999999994</c:v>
                </c:pt>
                <c:pt idx="34">
                  <c:v>99.716620000000006</c:v>
                </c:pt>
                <c:pt idx="35">
                  <c:v>99.173689999999993</c:v>
                </c:pt>
                <c:pt idx="36">
                  <c:v>99.661000000000001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CB-1645-A80C-DF10F4E1F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9419168"/>
        <c:axId val="1218903072"/>
      </c:lineChart>
      <c:dateAx>
        <c:axId val="121941916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8903072"/>
        <c:crosses val="autoZero"/>
        <c:auto val="1"/>
        <c:lblOffset val="100"/>
        <c:baseTimeUnit val="months"/>
      </c:dateAx>
      <c:valAx>
        <c:axId val="1218903072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941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'BLS Data Series'!$A$10:$A$15</c:f>
              <c:strCache>
                <c:ptCount val="6"/>
                <c:pt idx="0">
                  <c:v>Age 20-24</c:v>
                </c:pt>
                <c:pt idx="1">
                  <c:v>Age 25-34</c:v>
                </c:pt>
                <c:pt idx="2">
                  <c:v>Age 35-44</c:v>
                </c:pt>
                <c:pt idx="3">
                  <c:v>Age 45-54</c:v>
                </c:pt>
                <c:pt idx="4">
                  <c:v>Age 55-65</c:v>
                </c:pt>
                <c:pt idx="5">
                  <c:v>Age 65 &amp; up</c:v>
                </c:pt>
              </c:strCache>
            </c:strRef>
          </c:cat>
          <c:val>
            <c:numRef>
              <c:f>'BLS Data Series'!$B$10:$B$15</c:f>
              <c:numCache>
                <c:formatCode>#0</c:formatCode>
                <c:ptCount val="6"/>
                <c:pt idx="0">
                  <c:v>-549</c:v>
                </c:pt>
                <c:pt idx="1">
                  <c:v>-704</c:v>
                </c:pt>
                <c:pt idx="4">
                  <c:v>-234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4B-604C-BA87-6B53E69927D3}"/>
            </c:ext>
          </c:extLst>
        </c:ser>
        <c:ser>
          <c:idx val="1"/>
          <c:order val="1"/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'BLS Data Series'!$A$10:$A$15</c:f>
              <c:strCache>
                <c:ptCount val="6"/>
                <c:pt idx="0">
                  <c:v>Age 20-24</c:v>
                </c:pt>
                <c:pt idx="1">
                  <c:v>Age 25-34</c:v>
                </c:pt>
                <c:pt idx="2">
                  <c:v>Age 35-44</c:v>
                </c:pt>
                <c:pt idx="3">
                  <c:v>Age 45-54</c:v>
                </c:pt>
                <c:pt idx="4">
                  <c:v>Age 55-65</c:v>
                </c:pt>
                <c:pt idx="5">
                  <c:v>Age 65 &amp; up</c:v>
                </c:pt>
              </c:strCache>
            </c:strRef>
          </c:cat>
          <c:val>
            <c:numRef>
              <c:f>'BLS Data Series'!$C$10:$C$15</c:f>
              <c:numCache>
                <c:formatCode>General</c:formatCode>
                <c:ptCount val="6"/>
                <c:pt idx="2" formatCode="#0">
                  <c:v>1231</c:v>
                </c:pt>
                <c:pt idx="3" formatCode="#0">
                  <c:v>163</c:v>
                </c:pt>
                <c:pt idx="5" formatCode="#0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4B-604C-BA87-6B53E6992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2811936"/>
        <c:axId val="1962147392"/>
      </c:barChart>
      <c:catAx>
        <c:axId val="195281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147392"/>
        <c:crosses val="autoZero"/>
        <c:auto val="1"/>
        <c:lblAlgn val="ctr"/>
        <c:lblOffset val="100"/>
        <c:noMultiLvlLbl val="0"/>
      </c:catAx>
      <c:valAx>
        <c:axId val="196214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281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Hourly Earnings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35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D4-7644-B61E-F8D749F4AF07}"/>
                </c:ext>
              </c:extLst>
            </c:dLbl>
            <c:dLbl>
              <c:idx val="578"/>
              <c:layout>
                <c:manualLayout>
                  <c:x val="-1.7609835393543074E-2"/>
                  <c:y val="-1.99932400459676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D4-7644-B61E-F8D749F4AF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'FRED Graph'!$A$13:$A$600</c:f>
              <c:numCache>
                <c:formatCode>yyyy\-mm\-dd</c:formatCode>
                <c:ptCount val="588"/>
                <c:pt idx="0">
                  <c:v>27030</c:v>
                </c:pt>
                <c:pt idx="1">
                  <c:v>27061</c:v>
                </c:pt>
                <c:pt idx="2">
                  <c:v>27089</c:v>
                </c:pt>
                <c:pt idx="3">
                  <c:v>27120</c:v>
                </c:pt>
                <c:pt idx="4">
                  <c:v>27150</c:v>
                </c:pt>
                <c:pt idx="5">
                  <c:v>27181</c:v>
                </c:pt>
                <c:pt idx="6">
                  <c:v>27211</c:v>
                </c:pt>
                <c:pt idx="7">
                  <c:v>27242</c:v>
                </c:pt>
                <c:pt idx="8">
                  <c:v>27273</c:v>
                </c:pt>
                <c:pt idx="9">
                  <c:v>27303</c:v>
                </c:pt>
                <c:pt idx="10">
                  <c:v>27334</c:v>
                </c:pt>
                <c:pt idx="11">
                  <c:v>27364</c:v>
                </c:pt>
                <c:pt idx="12">
                  <c:v>27395</c:v>
                </c:pt>
                <c:pt idx="13">
                  <c:v>27426</c:v>
                </c:pt>
                <c:pt idx="14">
                  <c:v>27454</c:v>
                </c:pt>
                <c:pt idx="15">
                  <c:v>27485</c:v>
                </c:pt>
                <c:pt idx="16">
                  <c:v>27515</c:v>
                </c:pt>
                <c:pt idx="17">
                  <c:v>27546</c:v>
                </c:pt>
                <c:pt idx="18">
                  <c:v>27576</c:v>
                </c:pt>
                <c:pt idx="19">
                  <c:v>27607</c:v>
                </c:pt>
                <c:pt idx="20">
                  <c:v>27638</c:v>
                </c:pt>
                <c:pt idx="21">
                  <c:v>27668</c:v>
                </c:pt>
                <c:pt idx="22">
                  <c:v>27699</c:v>
                </c:pt>
                <c:pt idx="23">
                  <c:v>27729</c:v>
                </c:pt>
                <c:pt idx="24">
                  <c:v>27760</c:v>
                </c:pt>
                <c:pt idx="25">
                  <c:v>27791</c:v>
                </c:pt>
                <c:pt idx="26">
                  <c:v>27820</c:v>
                </c:pt>
                <c:pt idx="27">
                  <c:v>27851</c:v>
                </c:pt>
                <c:pt idx="28">
                  <c:v>27881</c:v>
                </c:pt>
                <c:pt idx="29">
                  <c:v>27912</c:v>
                </c:pt>
                <c:pt idx="30">
                  <c:v>27942</c:v>
                </c:pt>
                <c:pt idx="31">
                  <c:v>27973</c:v>
                </c:pt>
                <c:pt idx="32">
                  <c:v>28004</c:v>
                </c:pt>
                <c:pt idx="33">
                  <c:v>28034</c:v>
                </c:pt>
                <c:pt idx="34">
                  <c:v>28065</c:v>
                </c:pt>
                <c:pt idx="35">
                  <c:v>28095</c:v>
                </c:pt>
                <c:pt idx="36">
                  <c:v>28126</c:v>
                </c:pt>
                <c:pt idx="37">
                  <c:v>28157</c:v>
                </c:pt>
                <c:pt idx="38">
                  <c:v>28185</c:v>
                </c:pt>
                <c:pt idx="39">
                  <c:v>28216</c:v>
                </c:pt>
                <c:pt idx="40">
                  <c:v>28246</c:v>
                </c:pt>
                <c:pt idx="41">
                  <c:v>28277</c:v>
                </c:pt>
                <c:pt idx="42">
                  <c:v>28307</c:v>
                </c:pt>
                <c:pt idx="43">
                  <c:v>28338</c:v>
                </c:pt>
                <c:pt idx="44">
                  <c:v>28369</c:v>
                </c:pt>
                <c:pt idx="45">
                  <c:v>28399</c:v>
                </c:pt>
                <c:pt idx="46">
                  <c:v>28430</c:v>
                </c:pt>
                <c:pt idx="47">
                  <c:v>28460</c:v>
                </c:pt>
                <c:pt idx="48">
                  <c:v>28491</c:v>
                </c:pt>
                <c:pt idx="49">
                  <c:v>28522</c:v>
                </c:pt>
                <c:pt idx="50">
                  <c:v>28550</c:v>
                </c:pt>
                <c:pt idx="51">
                  <c:v>28581</c:v>
                </c:pt>
                <c:pt idx="52">
                  <c:v>28611</c:v>
                </c:pt>
                <c:pt idx="53">
                  <c:v>28642</c:v>
                </c:pt>
                <c:pt idx="54">
                  <c:v>28672</c:v>
                </c:pt>
                <c:pt idx="55">
                  <c:v>28703</c:v>
                </c:pt>
                <c:pt idx="56">
                  <c:v>28734</c:v>
                </c:pt>
                <c:pt idx="57">
                  <c:v>28764</c:v>
                </c:pt>
                <c:pt idx="58">
                  <c:v>28795</c:v>
                </c:pt>
                <c:pt idx="59">
                  <c:v>28825</c:v>
                </c:pt>
                <c:pt idx="60">
                  <c:v>28856</c:v>
                </c:pt>
                <c:pt idx="61">
                  <c:v>28887</c:v>
                </c:pt>
                <c:pt idx="62">
                  <c:v>28915</c:v>
                </c:pt>
                <c:pt idx="63">
                  <c:v>28946</c:v>
                </c:pt>
                <c:pt idx="64">
                  <c:v>28976</c:v>
                </c:pt>
                <c:pt idx="65">
                  <c:v>29007</c:v>
                </c:pt>
                <c:pt idx="66">
                  <c:v>29037</c:v>
                </c:pt>
                <c:pt idx="67">
                  <c:v>29068</c:v>
                </c:pt>
                <c:pt idx="68">
                  <c:v>29099</c:v>
                </c:pt>
                <c:pt idx="69">
                  <c:v>29129</c:v>
                </c:pt>
                <c:pt idx="70">
                  <c:v>29160</c:v>
                </c:pt>
                <c:pt idx="71">
                  <c:v>29190</c:v>
                </c:pt>
                <c:pt idx="72">
                  <c:v>29221</c:v>
                </c:pt>
                <c:pt idx="73">
                  <c:v>29252</c:v>
                </c:pt>
                <c:pt idx="74">
                  <c:v>29281</c:v>
                </c:pt>
                <c:pt idx="75">
                  <c:v>29312</c:v>
                </c:pt>
                <c:pt idx="76">
                  <c:v>29342</c:v>
                </c:pt>
                <c:pt idx="77">
                  <c:v>29373</c:v>
                </c:pt>
                <c:pt idx="78">
                  <c:v>29403</c:v>
                </c:pt>
                <c:pt idx="79">
                  <c:v>29434</c:v>
                </c:pt>
                <c:pt idx="80">
                  <c:v>29465</c:v>
                </c:pt>
                <c:pt idx="81">
                  <c:v>29495</c:v>
                </c:pt>
                <c:pt idx="82">
                  <c:v>29526</c:v>
                </c:pt>
                <c:pt idx="83">
                  <c:v>29556</c:v>
                </c:pt>
                <c:pt idx="84">
                  <c:v>29587</c:v>
                </c:pt>
                <c:pt idx="85">
                  <c:v>29618</c:v>
                </c:pt>
                <c:pt idx="86">
                  <c:v>29646</c:v>
                </c:pt>
                <c:pt idx="87">
                  <c:v>29677</c:v>
                </c:pt>
                <c:pt idx="88">
                  <c:v>29707</c:v>
                </c:pt>
                <c:pt idx="89">
                  <c:v>29738</c:v>
                </c:pt>
                <c:pt idx="90">
                  <c:v>29768</c:v>
                </c:pt>
                <c:pt idx="91">
                  <c:v>29799</c:v>
                </c:pt>
                <c:pt idx="92">
                  <c:v>29830</c:v>
                </c:pt>
                <c:pt idx="93">
                  <c:v>29860</c:v>
                </c:pt>
                <c:pt idx="94">
                  <c:v>29891</c:v>
                </c:pt>
                <c:pt idx="95">
                  <c:v>29921</c:v>
                </c:pt>
                <c:pt idx="96">
                  <c:v>29952</c:v>
                </c:pt>
                <c:pt idx="97">
                  <c:v>29983</c:v>
                </c:pt>
                <c:pt idx="98">
                  <c:v>30011</c:v>
                </c:pt>
                <c:pt idx="99">
                  <c:v>30042</c:v>
                </c:pt>
                <c:pt idx="100">
                  <c:v>30072</c:v>
                </c:pt>
                <c:pt idx="101">
                  <c:v>30103</c:v>
                </c:pt>
                <c:pt idx="102">
                  <c:v>30133</c:v>
                </c:pt>
                <c:pt idx="103">
                  <c:v>30164</c:v>
                </c:pt>
                <c:pt idx="104">
                  <c:v>30195</c:v>
                </c:pt>
                <c:pt idx="105">
                  <c:v>30225</c:v>
                </c:pt>
                <c:pt idx="106">
                  <c:v>30256</c:v>
                </c:pt>
                <c:pt idx="107">
                  <c:v>30286</c:v>
                </c:pt>
                <c:pt idx="108">
                  <c:v>30317</c:v>
                </c:pt>
                <c:pt idx="109">
                  <c:v>30348</c:v>
                </c:pt>
                <c:pt idx="110">
                  <c:v>30376</c:v>
                </c:pt>
                <c:pt idx="111">
                  <c:v>30407</c:v>
                </c:pt>
                <c:pt idx="112">
                  <c:v>30437</c:v>
                </c:pt>
                <c:pt idx="113">
                  <c:v>30468</c:v>
                </c:pt>
                <c:pt idx="114">
                  <c:v>30498</c:v>
                </c:pt>
                <c:pt idx="115">
                  <c:v>30529</c:v>
                </c:pt>
                <c:pt idx="116">
                  <c:v>30560</c:v>
                </c:pt>
                <c:pt idx="117">
                  <c:v>30590</c:v>
                </c:pt>
                <c:pt idx="118">
                  <c:v>30621</c:v>
                </c:pt>
                <c:pt idx="119">
                  <c:v>30651</c:v>
                </c:pt>
                <c:pt idx="120">
                  <c:v>30682</c:v>
                </c:pt>
                <c:pt idx="121">
                  <c:v>30713</c:v>
                </c:pt>
                <c:pt idx="122">
                  <c:v>30742</c:v>
                </c:pt>
                <c:pt idx="123">
                  <c:v>30773</c:v>
                </c:pt>
                <c:pt idx="124">
                  <c:v>30803</c:v>
                </c:pt>
                <c:pt idx="125">
                  <c:v>30834</c:v>
                </c:pt>
                <c:pt idx="126">
                  <c:v>30864</c:v>
                </c:pt>
                <c:pt idx="127">
                  <c:v>30895</c:v>
                </c:pt>
                <c:pt idx="128">
                  <c:v>30926</c:v>
                </c:pt>
                <c:pt idx="129">
                  <c:v>30956</c:v>
                </c:pt>
                <c:pt idx="130">
                  <c:v>30987</c:v>
                </c:pt>
                <c:pt idx="131">
                  <c:v>31017</c:v>
                </c:pt>
                <c:pt idx="132">
                  <c:v>31048</c:v>
                </c:pt>
                <c:pt idx="133">
                  <c:v>31079</c:v>
                </c:pt>
                <c:pt idx="134">
                  <c:v>31107</c:v>
                </c:pt>
                <c:pt idx="135">
                  <c:v>31138</c:v>
                </c:pt>
                <c:pt idx="136">
                  <c:v>31168</c:v>
                </c:pt>
                <c:pt idx="137">
                  <c:v>31199</c:v>
                </c:pt>
                <c:pt idx="138">
                  <c:v>31229</c:v>
                </c:pt>
                <c:pt idx="139">
                  <c:v>31260</c:v>
                </c:pt>
                <c:pt idx="140">
                  <c:v>31291</c:v>
                </c:pt>
                <c:pt idx="141">
                  <c:v>31321</c:v>
                </c:pt>
                <c:pt idx="142">
                  <c:v>31352</c:v>
                </c:pt>
                <c:pt idx="143">
                  <c:v>31382</c:v>
                </c:pt>
                <c:pt idx="144">
                  <c:v>31413</c:v>
                </c:pt>
                <c:pt idx="145">
                  <c:v>31444</c:v>
                </c:pt>
                <c:pt idx="146">
                  <c:v>31472</c:v>
                </c:pt>
                <c:pt idx="147">
                  <c:v>31503</c:v>
                </c:pt>
                <c:pt idx="148">
                  <c:v>31533</c:v>
                </c:pt>
                <c:pt idx="149">
                  <c:v>31564</c:v>
                </c:pt>
                <c:pt idx="150">
                  <c:v>31594</c:v>
                </c:pt>
                <c:pt idx="151">
                  <c:v>31625</c:v>
                </c:pt>
                <c:pt idx="152">
                  <c:v>31656</c:v>
                </c:pt>
                <c:pt idx="153">
                  <c:v>31686</c:v>
                </c:pt>
                <c:pt idx="154">
                  <c:v>31717</c:v>
                </c:pt>
                <c:pt idx="155">
                  <c:v>31747</c:v>
                </c:pt>
                <c:pt idx="156">
                  <c:v>31778</c:v>
                </c:pt>
                <c:pt idx="157">
                  <c:v>31809</c:v>
                </c:pt>
                <c:pt idx="158">
                  <c:v>31837</c:v>
                </c:pt>
                <c:pt idx="159">
                  <c:v>31868</c:v>
                </c:pt>
                <c:pt idx="160">
                  <c:v>31898</c:v>
                </c:pt>
                <c:pt idx="161">
                  <c:v>31929</c:v>
                </c:pt>
                <c:pt idx="162">
                  <c:v>31959</c:v>
                </c:pt>
                <c:pt idx="163">
                  <c:v>31990</c:v>
                </c:pt>
                <c:pt idx="164">
                  <c:v>32021</c:v>
                </c:pt>
                <c:pt idx="165">
                  <c:v>32051</c:v>
                </c:pt>
                <c:pt idx="166">
                  <c:v>32082</c:v>
                </c:pt>
                <c:pt idx="167">
                  <c:v>32112</c:v>
                </c:pt>
                <c:pt idx="168">
                  <c:v>32143</c:v>
                </c:pt>
                <c:pt idx="169">
                  <c:v>32174</c:v>
                </c:pt>
                <c:pt idx="170">
                  <c:v>32203</c:v>
                </c:pt>
                <c:pt idx="171">
                  <c:v>32234</c:v>
                </c:pt>
                <c:pt idx="172">
                  <c:v>32264</c:v>
                </c:pt>
                <c:pt idx="173">
                  <c:v>32295</c:v>
                </c:pt>
                <c:pt idx="174">
                  <c:v>32325</c:v>
                </c:pt>
                <c:pt idx="175">
                  <c:v>32356</c:v>
                </c:pt>
                <c:pt idx="176">
                  <c:v>32387</c:v>
                </c:pt>
                <c:pt idx="177">
                  <c:v>32417</c:v>
                </c:pt>
                <c:pt idx="178">
                  <c:v>32448</c:v>
                </c:pt>
                <c:pt idx="179">
                  <c:v>32478</c:v>
                </c:pt>
                <c:pt idx="180">
                  <c:v>32509</c:v>
                </c:pt>
                <c:pt idx="181">
                  <c:v>32540</c:v>
                </c:pt>
                <c:pt idx="182">
                  <c:v>32568</c:v>
                </c:pt>
                <c:pt idx="183">
                  <c:v>32599</c:v>
                </c:pt>
                <c:pt idx="184">
                  <c:v>32629</c:v>
                </c:pt>
                <c:pt idx="185">
                  <c:v>32660</c:v>
                </c:pt>
                <c:pt idx="186">
                  <c:v>32690</c:v>
                </c:pt>
                <c:pt idx="187">
                  <c:v>32721</c:v>
                </c:pt>
                <c:pt idx="188">
                  <c:v>32752</c:v>
                </c:pt>
                <c:pt idx="189">
                  <c:v>32782</c:v>
                </c:pt>
                <c:pt idx="190">
                  <c:v>32813</c:v>
                </c:pt>
                <c:pt idx="191">
                  <c:v>32843</c:v>
                </c:pt>
                <c:pt idx="192">
                  <c:v>32874</c:v>
                </c:pt>
                <c:pt idx="193">
                  <c:v>32905</c:v>
                </c:pt>
                <c:pt idx="194">
                  <c:v>32933</c:v>
                </c:pt>
                <c:pt idx="195">
                  <c:v>32964</c:v>
                </c:pt>
                <c:pt idx="196">
                  <c:v>32994</c:v>
                </c:pt>
                <c:pt idx="197">
                  <c:v>33025</c:v>
                </c:pt>
                <c:pt idx="198">
                  <c:v>33055</c:v>
                </c:pt>
                <c:pt idx="199">
                  <c:v>33086</c:v>
                </c:pt>
                <c:pt idx="200">
                  <c:v>33117</c:v>
                </c:pt>
                <c:pt idx="201">
                  <c:v>33147</c:v>
                </c:pt>
                <c:pt idx="202">
                  <c:v>33178</c:v>
                </c:pt>
                <c:pt idx="203">
                  <c:v>33208</c:v>
                </c:pt>
                <c:pt idx="204">
                  <c:v>33239</c:v>
                </c:pt>
                <c:pt idx="205">
                  <c:v>33270</c:v>
                </c:pt>
                <c:pt idx="206">
                  <c:v>33298</c:v>
                </c:pt>
                <c:pt idx="207">
                  <c:v>33329</c:v>
                </c:pt>
                <c:pt idx="208">
                  <c:v>33359</c:v>
                </c:pt>
                <c:pt idx="209">
                  <c:v>33390</c:v>
                </c:pt>
                <c:pt idx="210">
                  <c:v>33420</c:v>
                </c:pt>
                <c:pt idx="211">
                  <c:v>33451</c:v>
                </c:pt>
                <c:pt idx="212">
                  <c:v>33482</c:v>
                </c:pt>
                <c:pt idx="213">
                  <c:v>33512</c:v>
                </c:pt>
                <c:pt idx="214">
                  <c:v>33543</c:v>
                </c:pt>
                <c:pt idx="215">
                  <c:v>33573</c:v>
                </c:pt>
                <c:pt idx="216">
                  <c:v>33604</c:v>
                </c:pt>
                <c:pt idx="217">
                  <c:v>33635</c:v>
                </c:pt>
                <c:pt idx="218">
                  <c:v>33664</c:v>
                </c:pt>
                <c:pt idx="219">
                  <c:v>33695</c:v>
                </c:pt>
                <c:pt idx="220">
                  <c:v>33725</c:v>
                </c:pt>
                <c:pt idx="221">
                  <c:v>33756</c:v>
                </c:pt>
                <c:pt idx="222">
                  <c:v>33786</c:v>
                </c:pt>
                <c:pt idx="223">
                  <c:v>33817</c:v>
                </c:pt>
                <c:pt idx="224">
                  <c:v>33848</c:v>
                </c:pt>
                <c:pt idx="225">
                  <c:v>33878</c:v>
                </c:pt>
                <c:pt idx="226">
                  <c:v>33909</c:v>
                </c:pt>
                <c:pt idx="227">
                  <c:v>33939</c:v>
                </c:pt>
                <c:pt idx="228">
                  <c:v>33970</c:v>
                </c:pt>
                <c:pt idx="229">
                  <c:v>34001</c:v>
                </c:pt>
                <c:pt idx="230">
                  <c:v>34029</c:v>
                </c:pt>
                <c:pt idx="231">
                  <c:v>34060</c:v>
                </c:pt>
                <c:pt idx="232">
                  <c:v>34090</c:v>
                </c:pt>
                <c:pt idx="233">
                  <c:v>34121</c:v>
                </c:pt>
                <c:pt idx="234">
                  <c:v>34151</c:v>
                </c:pt>
                <c:pt idx="235">
                  <c:v>34182</c:v>
                </c:pt>
                <c:pt idx="236">
                  <c:v>34213</c:v>
                </c:pt>
                <c:pt idx="237">
                  <c:v>34243</c:v>
                </c:pt>
                <c:pt idx="238">
                  <c:v>34274</c:v>
                </c:pt>
                <c:pt idx="239">
                  <c:v>34304</c:v>
                </c:pt>
                <c:pt idx="240">
                  <c:v>34335</c:v>
                </c:pt>
                <c:pt idx="241">
                  <c:v>34366</c:v>
                </c:pt>
                <c:pt idx="242">
                  <c:v>34394</c:v>
                </c:pt>
                <c:pt idx="243">
                  <c:v>34425</c:v>
                </c:pt>
                <c:pt idx="244">
                  <c:v>34455</c:v>
                </c:pt>
                <c:pt idx="245">
                  <c:v>34486</c:v>
                </c:pt>
                <c:pt idx="246">
                  <c:v>34516</c:v>
                </c:pt>
                <c:pt idx="247">
                  <c:v>34547</c:v>
                </c:pt>
                <c:pt idx="248">
                  <c:v>34578</c:v>
                </c:pt>
                <c:pt idx="249">
                  <c:v>34608</c:v>
                </c:pt>
                <c:pt idx="250">
                  <c:v>34639</c:v>
                </c:pt>
                <c:pt idx="251">
                  <c:v>34669</c:v>
                </c:pt>
                <c:pt idx="252">
                  <c:v>34700</c:v>
                </c:pt>
                <c:pt idx="253">
                  <c:v>34731</c:v>
                </c:pt>
                <c:pt idx="254">
                  <c:v>34759</c:v>
                </c:pt>
                <c:pt idx="255">
                  <c:v>34790</c:v>
                </c:pt>
                <c:pt idx="256">
                  <c:v>34820</c:v>
                </c:pt>
                <c:pt idx="257">
                  <c:v>34851</c:v>
                </c:pt>
                <c:pt idx="258">
                  <c:v>34881</c:v>
                </c:pt>
                <c:pt idx="259">
                  <c:v>34912</c:v>
                </c:pt>
                <c:pt idx="260">
                  <c:v>34943</c:v>
                </c:pt>
                <c:pt idx="261">
                  <c:v>34973</c:v>
                </c:pt>
                <c:pt idx="262">
                  <c:v>35004</c:v>
                </c:pt>
                <c:pt idx="263">
                  <c:v>35034</c:v>
                </c:pt>
                <c:pt idx="264">
                  <c:v>35065</c:v>
                </c:pt>
                <c:pt idx="265">
                  <c:v>35096</c:v>
                </c:pt>
                <c:pt idx="266">
                  <c:v>35125</c:v>
                </c:pt>
                <c:pt idx="267">
                  <c:v>35156</c:v>
                </c:pt>
                <c:pt idx="268">
                  <c:v>35186</c:v>
                </c:pt>
                <c:pt idx="269">
                  <c:v>35217</c:v>
                </c:pt>
                <c:pt idx="270">
                  <c:v>35247</c:v>
                </c:pt>
                <c:pt idx="271">
                  <c:v>35278</c:v>
                </c:pt>
                <c:pt idx="272">
                  <c:v>35309</c:v>
                </c:pt>
                <c:pt idx="273">
                  <c:v>35339</c:v>
                </c:pt>
                <c:pt idx="274">
                  <c:v>35370</c:v>
                </c:pt>
                <c:pt idx="275">
                  <c:v>35400</c:v>
                </c:pt>
                <c:pt idx="276">
                  <c:v>35431</c:v>
                </c:pt>
                <c:pt idx="277">
                  <c:v>35462</c:v>
                </c:pt>
                <c:pt idx="278">
                  <c:v>35490</c:v>
                </c:pt>
                <c:pt idx="279">
                  <c:v>35521</c:v>
                </c:pt>
                <c:pt idx="280">
                  <c:v>35551</c:v>
                </c:pt>
                <c:pt idx="281">
                  <c:v>35582</c:v>
                </c:pt>
                <c:pt idx="282">
                  <c:v>35612</c:v>
                </c:pt>
                <c:pt idx="283">
                  <c:v>35643</c:v>
                </c:pt>
                <c:pt idx="284">
                  <c:v>35674</c:v>
                </c:pt>
                <c:pt idx="285">
                  <c:v>35704</c:v>
                </c:pt>
                <c:pt idx="286">
                  <c:v>35735</c:v>
                </c:pt>
                <c:pt idx="287">
                  <c:v>35765</c:v>
                </c:pt>
                <c:pt idx="288">
                  <c:v>35796</c:v>
                </c:pt>
                <c:pt idx="289">
                  <c:v>35827</c:v>
                </c:pt>
                <c:pt idx="290">
                  <c:v>35855</c:v>
                </c:pt>
                <c:pt idx="291">
                  <c:v>35886</c:v>
                </c:pt>
                <c:pt idx="292">
                  <c:v>35916</c:v>
                </c:pt>
                <c:pt idx="293">
                  <c:v>35947</c:v>
                </c:pt>
                <c:pt idx="294">
                  <c:v>35977</c:v>
                </c:pt>
                <c:pt idx="295">
                  <c:v>36008</c:v>
                </c:pt>
                <c:pt idx="296">
                  <c:v>36039</c:v>
                </c:pt>
                <c:pt idx="297">
                  <c:v>36069</c:v>
                </c:pt>
                <c:pt idx="298">
                  <c:v>36100</c:v>
                </c:pt>
                <c:pt idx="299">
                  <c:v>36130</c:v>
                </c:pt>
                <c:pt idx="300">
                  <c:v>36161</c:v>
                </c:pt>
                <c:pt idx="301">
                  <c:v>36192</c:v>
                </c:pt>
                <c:pt idx="302">
                  <c:v>36220</c:v>
                </c:pt>
                <c:pt idx="303">
                  <c:v>36251</c:v>
                </c:pt>
                <c:pt idx="304">
                  <c:v>36281</c:v>
                </c:pt>
                <c:pt idx="305">
                  <c:v>36312</c:v>
                </c:pt>
                <c:pt idx="306">
                  <c:v>36342</c:v>
                </c:pt>
                <c:pt idx="307">
                  <c:v>36373</c:v>
                </c:pt>
                <c:pt idx="308">
                  <c:v>36404</c:v>
                </c:pt>
                <c:pt idx="309">
                  <c:v>36434</c:v>
                </c:pt>
                <c:pt idx="310">
                  <c:v>36465</c:v>
                </c:pt>
                <c:pt idx="311">
                  <c:v>36495</c:v>
                </c:pt>
                <c:pt idx="312">
                  <c:v>36526</c:v>
                </c:pt>
                <c:pt idx="313">
                  <c:v>36557</c:v>
                </c:pt>
                <c:pt idx="314">
                  <c:v>36586</c:v>
                </c:pt>
                <c:pt idx="315">
                  <c:v>36617</c:v>
                </c:pt>
                <c:pt idx="316">
                  <c:v>36647</c:v>
                </c:pt>
                <c:pt idx="317">
                  <c:v>36678</c:v>
                </c:pt>
                <c:pt idx="318">
                  <c:v>36708</c:v>
                </c:pt>
                <c:pt idx="319">
                  <c:v>36739</c:v>
                </c:pt>
                <c:pt idx="320">
                  <c:v>36770</c:v>
                </c:pt>
                <c:pt idx="321">
                  <c:v>36800</c:v>
                </c:pt>
                <c:pt idx="322">
                  <c:v>36831</c:v>
                </c:pt>
                <c:pt idx="323">
                  <c:v>36861</c:v>
                </c:pt>
                <c:pt idx="324">
                  <c:v>36892</c:v>
                </c:pt>
                <c:pt idx="325">
                  <c:v>36923</c:v>
                </c:pt>
                <c:pt idx="326">
                  <c:v>36951</c:v>
                </c:pt>
                <c:pt idx="327">
                  <c:v>36982</c:v>
                </c:pt>
                <c:pt idx="328">
                  <c:v>37012</c:v>
                </c:pt>
                <c:pt idx="329">
                  <c:v>37043</c:v>
                </c:pt>
                <c:pt idx="330">
                  <c:v>37073</c:v>
                </c:pt>
                <c:pt idx="331">
                  <c:v>37104</c:v>
                </c:pt>
                <c:pt idx="332">
                  <c:v>37135</c:v>
                </c:pt>
                <c:pt idx="333">
                  <c:v>37165</c:v>
                </c:pt>
                <c:pt idx="334">
                  <c:v>37196</c:v>
                </c:pt>
                <c:pt idx="335">
                  <c:v>37226</c:v>
                </c:pt>
                <c:pt idx="336">
                  <c:v>37257</c:v>
                </c:pt>
                <c:pt idx="337">
                  <c:v>37288</c:v>
                </c:pt>
                <c:pt idx="338">
                  <c:v>37316</c:v>
                </c:pt>
                <c:pt idx="339">
                  <c:v>37347</c:v>
                </c:pt>
                <c:pt idx="340">
                  <c:v>37377</c:v>
                </c:pt>
                <c:pt idx="341">
                  <c:v>37408</c:v>
                </c:pt>
                <c:pt idx="342">
                  <c:v>37438</c:v>
                </c:pt>
                <c:pt idx="343">
                  <c:v>37469</c:v>
                </c:pt>
                <c:pt idx="344">
                  <c:v>37500</c:v>
                </c:pt>
                <c:pt idx="345">
                  <c:v>37530</c:v>
                </c:pt>
                <c:pt idx="346">
                  <c:v>37561</c:v>
                </c:pt>
                <c:pt idx="347">
                  <c:v>37591</c:v>
                </c:pt>
                <c:pt idx="348">
                  <c:v>37622</c:v>
                </c:pt>
                <c:pt idx="349">
                  <c:v>37653</c:v>
                </c:pt>
                <c:pt idx="350">
                  <c:v>37681</c:v>
                </c:pt>
                <c:pt idx="351">
                  <c:v>37712</c:v>
                </c:pt>
                <c:pt idx="352">
                  <c:v>37742</c:v>
                </c:pt>
                <c:pt idx="353">
                  <c:v>37773</c:v>
                </c:pt>
                <c:pt idx="354">
                  <c:v>37803</c:v>
                </c:pt>
                <c:pt idx="355">
                  <c:v>37834</c:v>
                </c:pt>
                <c:pt idx="356">
                  <c:v>37865</c:v>
                </c:pt>
                <c:pt idx="357">
                  <c:v>37895</c:v>
                </c:pt>
                <c:pt idx="358">
                  <c:v>37926</c:v>
                </c:pt>
                <c:pt idx="359">
                  <c:v>37956</c:v>
                </c:pt>
                <c:pt idx="360">
                  <c:v>37987</c:v>
                </c:pt>
                <c:pt idx="361">
                  <c:v>38018</c:v>
                </c:pt>
                <c:pt idx="362">
                  <c:v>38047</c:v>
                </c:pt>
                <c:pt idx="363">
                  <c:v>38078</c:v>
                </c:pt>
                <c:pt idx="364">
                  <c:v>38108</c:v>
                </c:pt>
                <c:pt idx="365">
                  <c:v>38139</c:v>
                </c:pt>
                <c:pt idx="366">
                  <c:v>38169</c:v>
                </c:pt>
                <c:pt idx="367">
                  <c:v>38200</c:v>
                </c:pt>
                <c:pt idx="368">
                  <c:v>38231</c:v>
                </c:pt>
                <c:pt idx="369">
                  <c:v>38261</c:v>
                </c:pt>
                <c:pt idx="370">
                  <c:v>38292</c:v>
                </c:pt>
                <c:pt idx="371">
                  <c:v>38322</c:v>
                </c:pt>
                <c:pt idx="372">
                  <c:v>38353</c:v>
                </c:pt>
                <c:pt idx="373">
                  <c:v>38384</c:v>
                </c:pt>
                <c:pt idx="374">
                  <c:v>38412</c:v>
                </c:pt>
                <c:pt idx="375">
                  <c:v>38443</c:v>
                </c:pt>
                <c:pt idx="376">
                  <c:v>38473</c:v>
                </c:pt>
                <c:pt idx="377">
                  <c:v>38504</c:v>
                </c:pt>
                <c:pt idx="378">
                  <c:v>38534</c:v>
                </c:pt>
                <c:pt idx="379">
                  <c:v>38565</c:v>
                </c:pt>
                <c:pt idx="380">
                  <c:v>38596</c:v>
                </c:pt>
                <c:pt idx="381">
                  <c:v>38626</c:v>
                </c:pt>
                <c:pt idx="382">
                  <c:v>38657</c:v>
                </c:pt>
                <c:pt idx="383">
                  <c:v>38687</c:v>
                </c:pt>
                <c:pt idx="384">
                  <c:v>38718</c:v>
                </c:pt>
                <c:pt idx="385">
                  <c:v>38749</c:v>
                </c:pt>
                <c:pt idx="386">
                  <c:v>38777</c:v>
                </c:pt>
                <c:pt idx="387">
                  <c:v>38808</c:v>
                </c:pt>
                <c:pt idx="388">
                  <c:v>38838</c:v>
                </c:pt>
                <c:pt idx="389">
                  <c:v>38869</c:v>
                </c:pt>
                <c:pt idx="390">
                  <c:v>38899</c:v>
                </c:pt>
                <c:pt idx="391">
                  <c:v>38930</c:v>
                </c:pt>
                <c:pt idx="392">
                  <c:v>38961</c:v>
                </c:pt>
                <c:pt idx="393">
                  <c:v>38991</c:v>
                </c:pt>
                <c:pt idx="394">
                  <c:v>39022</c:v>
                </c:pt>
                <c:pt idx="395">
                  <c:v>39052</c:v>
                </c:pt>
                <c:pt idx="396">
                  <c:v>39083</c:v>
                </c:pt>
                <c:pt idx="397">
                  <c:v>39114</c:v>
                </c:pt>
                <c:pt idx="398">
                  <c:v>39142</c:v>
                </c:pt>
                <c:pt idx="399">
                  <c:v>39173</c:v>
                </c:pt>
                <c:pt idx="400">
                  <c:v>39203</c:v>
                </c:pt>
                <c:pt idx="401">
                  <c:v>39234</c:v>
                </c:pt>
                <c:pt idx="402">
                  <c:v>39264</c:v>
                </c:pt>
                <c:pt idx="403">
                  <c:v>39295</c:v>
                </c:pt>
                <c:pt idx="404">
                  <c:v>39326</c:v>
                </c:pt>
                <c:pt idx="405">
                  <c:v>39356</c:v>
                </c:pt>
                <c:pt idx="406">
                  <c:v>39387</c:v>
                </c:pt>
                <c:pt idx="407">
                  <c:v>39417</c:v>
                </c:pt>
                <c:pt idx="408">
                  <c:v>39448</c:v>
                </c:pt>
                <c:pt idx="409">
                  <c:v>39479</c:v>
                </c:pt>
                <c:pt idx="410">
                  <c:v>39508</c:v>
                </c:pt>
                <c:pt idx="411">
                  <c:v>39539</c:v>
                </c:pt>
                <c:pt idx="412">
                  <c:v>39569</c:v>
                </c:pt>
                <c:pt idx="413">
                  <c:v>39600</c:v>
                </c:pt>
                <c:pt idx="414">
                  <c:v>39630</c:v>
                </c:pt>
                <c:pt idx="415">
                  <c:v>39661</c:v>
                </c:pt>
                <c:pt idx="416">
                  <c:v>39692</c:v>
                </c:pt>
                <c:pt idx="417">
                  <c:v>39722</c:v>
                </c:pt>
                <c:pt idx="418">
                  <c:v>39753</c:v>
                </c:pt>
                <c:pt idx="419">
                  <c:v>39783</c:v>
                </c:pt>
                <c:pt idx="420">
                  <c:v>39814</c:v>
                </c:pt>
                <c:pt idx="421">
                  <c:v>39845</c:v>
                </c:pt>
                <c:pt idx="422">
                  <c:v>39873</c:v>
                </c:pt>
                <c:pt idx="423">
                  <c:v>39904</c:v>
                </c:pt>
                <c:pt idx="424">
                  <c:v>39934</c:v>
                </c:pt>
                <c:pt idx="425">
                  <c:v>39965</c:v>
                </c:pt>
                <c:pt idx="426">
                  <c:v>39995</c:v>
                </c:pt>
                <c:pt idx="427">
                  <c:v>40026</c:v>
                </c:pt>
                <c:pt idx="428">
                  <c:v>40057</c:v>
                </c:pt>
                <c:pt idx="429">
                  <c:v>40087</c:v>
                </c:pt>
                <c:pt idx="430">
                  <c:v>40118</c:v>
                </c:pt>
                <c:pt idx="431">
                  <c:v>40148</c:v>
                </c:pt>
                <c:pt idx="432">
                  <c:v>40179</c:v>
                </c:pt>
                <c:pt idx="433">
                  <c:v>40210</c:v>
                </c:pt>
                <c:pt idx="434">
                  <c:v>40238</c:v>
                </c:pt>
                <c:pt idx="435">
                  <c:v>40269</c:v>
                </c:pt>
                <c:pt idx="436">
                  <c:v>40299</c:v>
                </c:pt>
                <c:pt idx="437">
                  <c:v>40330</c:v>
                </c:pt>
                <c:pt idx="438">
                  <c:v>40360</c:v>
                </c:pt>
                <c:pt idx="439">
                  <c:v>40391</c:v>
                </c:pt>
                <c:pt idx="440">
                  <c:v>40422</c:v>
                </c:pt>
                <c:pt idx="441">
                  <c:v>40452</c:v>
                </c:pt>
                <c:pt idx="442">
                  <c:v>40483</c:v>
                </c:pt>
                <c:pt idx="443">
                  <c:v>40513</c:v>
                </c:pt>
                <c:pt idx="444">
                  <c:v>40544</c:v>
                </c:pt>
                <c:pt idx="445">
                  <c:v>40575</c:v>
                </c:pt>
                <c:pt idx="446">
                  <c:v>40603</c:v>
                </c:pt>
                <c:pt idx="447">
                  <c:v>40634</c:v>
                </c:pt>
                <c:pt idx="448">
                  <c:v>40664</c:v>
                </c:pt>
                <c:pt idx="449">
                  <c:v>40695</c:v>
                </c:pt>
                <c:pt idx="450">
                  <c:v>40725</c:v>
                </c:pt>
                <c:pt idx="451">
                  <c:v>40756</c:v>
                </c:pt>
                <c:pt idx="452">
                  <c:v>40787</c:v>
                </c:pt>
                <c:pt idx="453">
                  <c:v>40817</c:v>
                </c:pt>
                <c:pt idx="454">
                  <c:v>40848</c:v>
                </c:pt>
                <c:pt idx="455">
                  <c:v>40878</c:v>
                </c:pt>
                <c:pt idx="456">
                  <c:v>40909</c:v>
                </c:pt>
                <c:pt idx="457">
                  <c:v>40940</c:v>
                </c:pt>
                <c:pt idx="458">
                  <c:v>40969</c:v>
                </c:pt>
                <c:pt idx="459">
                  <c:v>41000</c:v>
                </c:pt>
                <c:pt idx="460">
                  <c:v>41030</c:v>
                </c:pt>
                <c:pt idx="461">
                  <c:v>41061</c:v>
                </c:pt>
                <c:pt idx="462">
                  <c:v>41091</c:v>
                </c:pt>
                <c:pt idx="463">
                  <c:v>41122</c:v>
                </c:pt>
                <c:pt idx="464">
                  <c:v>41153</c:v>
                </c:pt>
                <c:pt idx="465">
                  <c:v>41183</c:v>
                </c:pt>
                <c:pt idx="466">
                  <c:v>41214</c:v>
                </c:pt>
                <c:pt idx="467">
                  <c:v>41244</c:v>
                </c:pt>
                <c:pt idx="468">
                  <c:v>41275</c:v>
                </c:pt>
                <c:pt idx="469">
                  <c:v>41306</c:v>
                </c:pt>
                <c:pt idx="470">
                  <c:v>41334</c:v>
                </c:pt>
                <c:pt idx="471">
                  <c:v>41365</c:v>
                </c:pt>
                <c:pt idx="472">
                  <c:v>41395</c:v>
                </c:pt>
                <c:pt idx="473">
                  <c:v>41426</c:v>
                </c:pt>
                <c:pt idx="474">
                  <c:v>41456</c:v>
                </c:pt>
                <c:pt idx="475">
                  <c:v>41487</c:v>
                </c:pt>
                <c:pt idx="476">
                  <c:v>41518</c:v>
                </c:pt>
                <c:pt idx="477">
                  <c:v>41548</c:v>
                </c:pt>
                <c:pt idx="478">
                  <c:v>41579</c:v>
                </c:pt>
                <c:pt idx="479">
                  <c:v>41609</c:v>
                </c:pt>
                <c:pt idx="480">
                  <c:v>41640</c:v>
                </c:pt>
                <c:pt idx="481">
                  <c:v>41671</c:v>
                </c:pt>
                <c:pt idx="482">
                  <c:v>41699</c:v>
                </c:pt>
                <c:pt idx="483">
                  <c:v>41730</c:v>
                </c:pt>
                <c:pt idx="484">
                  <c:v>41760</c:v>
                </c:pt>
                <c:pt idx="485">
                  <c:v>41791</c:v>
                </c:pt>
                <c:pt idx="486">
                  <c:v>41821</c:v>
                </c:pt>
                <c:pt idx="487">
                  <c:v>41852</c:v>
                </c:pt>
                <c:pt idx="488">
                  <c:v>41883</c:v>
                </c:pt>
                <c:pt idx="489">
                  <c:v>41913</c:v>
                </c:pt>
                <c:pt idx="490">
                  <c:v>41944</c:v>
                </c:pt>
                <c:pt idx="491">
                  <c:v>41974</c:v>
                </c:pt>
                <c:pt idx="492">
                  <c:v>42005</c:v>
                </c:pt>
                <c:pt idx="493">
                  <c:v>42036</c:v>
                </c:pt>
                <c:pt idx="494">
                  <c:v>42064</c:v>
                </c:pt>
                <c:pt idx="495">
                  <c:v>42095</c:v>
                </c:pt>
                <c:pt idx="496">
                  <c:v>42125</c:v>
                </c:pt>
                <c:pt idx="497">
                  <c:v>42156</c:v>
                </c:pt>
                <c:pt idx="498">
                  <c:v>42186</c:v>
                </c:pt>
                <c:pt idx="499">
                  <c:v>42217</c:v>
                </c:pt>
                <c:pt idx="500">
                  <c:v>42248</c:v>
                </c:pt>
                <c:pt idx="501">
                  <c:v>42278</c:v>
                </c:pt>
                <c:pt idx="502">
                  <c:v>42309</c:v>
                </c:pt>
                <c:pt idx="503">
                  <c:v>42339</c:v>
                </c:pt>
                <c:pt idx="504">
                  <c:v>42370</c:v>
                </c:pt>
                <c:pt idx="505">
                  <c:v>42401</c:v>
                </c:pt>
                <c:pt idx="506">
                  <c:v>42430</c:v>
                </c:pt>
                <c:pt idx="507">
                  <c:v>42461</c:v>
                </c:pt>
                <c:pt idx="508">
                  <c:v>42491</c:v>
                </c:pt>
                <c:pt idx="509">
                  <c:v>42522</c:v>
                </c:pt>
                <c:pt idx="510">
                  <c:v>42552</c:v>
                </c:pt>
                <c:pt idx="511">
                  <c:v>42583</c:v>
                </c:pt>
                <c:pt idx="512">
                  <c:v>42614</c:v>
                </c:pt>
                <c:pt idx="513">
                  <c:v>42644</c:v>
                </c:pt>
                <c:pt idx="514">
                  <c:v>42675</c:v>
                </c:pt>
                <c:pt idx="515">
                  <c:v>42705</c:v>
                </c:pt>
                <c:pt idx="516">
                  <c:v>42736</c:v>
                </c:pt>
                <c:pt idx="517">
                  <c:v>42767</c:v>
                </c:pt>
                <c:pt idx="518">
                  <c:v>42795</c:v>
                </c:pt>
                <c:pt idx="519">
                  <c:v>42826</c:v>
                </c:pt>
                <c:pt idx="520">
                  <c:v>42856</c:v>
                </c:pt>
                <c:pt idx="521">
                  <c:v>42887</c:v>
                </c:pt>
                <c:pt idx="522">
                  <c:v>42917</c:v>
                </c:pt>
                <c:pt idx="523">
                  <c:v>42948</c:v>
                </c:pt>
                <c:pt idx="524">
                  <c:v>42979</c:v>
                </c:pt>
                <c:pt idx="525">
                  <c:v>43009</c:v>
                </c:pt>
                <c:pt idx="526">
                  <c:v>43040</c:v>
                </c:pt>
                <c:pt idx="527">
                  <c:v>43070</c:v>
                </c:pt>
                <c:pt idx="528">
                  <c:v>43101</c:v>
                </c:pt>
                <c:pt idx="529">
                  <c:v>43132</c:v>
                </c:pt>
                <c:pt idx="530">
                  <c:v>43160</c:v>
                </c:pt>
                <c:pt idx="531">
                  <c:v>43191</c:v>
                </c:pt>
                <c:pt idx="532">
                  <c:v>43221</c:v>
                </c:pt>
                <c:pt idx="533">
                  <c:v>43252</c:v>
                </c:pt>
                <c:pt idx="534">
                  <c:v>43282</c:v>
                </c:pt>
                <c:pt idx="535">
                  <c:v>43313</c:v>
                </c:pt>
                <c:pt idx="536">
                  <c:v>43344</c:v>
                </c:pt>
                <c:pt idx="537">
                  <c:v>43374</c:v>
                </c:pt>
                <c:pt idx="538">
                  <c:v>43405</c:v>
                </c:pt>
                <c:pt idx="539">
                  <c:v>43435</c:v>
                </c:pt>
                <c:pt idx="540">
                  <c:v>43466</c:v>
                </c:pt>
                <c:pt idx="541">
                  <c:v>43497</c:v>
                </c:pt>
                <c:pt idx="542">
                  <c:v>43525</c:v>
                </c:pt>
                <c:pt idx="543">
                  <c:v>43556</c:v>
                </c:pt>
                <c:pt idx="544">
                  <c:v>43586</c:v>
                </c:pt>
                <c:pt idx="545">
                  <c:v>43617</c:v>
                </c:pt>
                <c:pt idx="546">
                  <c:v>43647</c:v>
                </c:pt>
                <c:pt idx="547">
                  <c:v>43678</c:v>
                </c:pt>
                <c:pt idx="548">
                  <c:v>43709</c:v>
                </c:pt>
                <c:pt idx="549">
                  <c:v>43739</c:v>
                </c:pt>
                <c:pt idx="550">
                  <c:v>43770</c:v>
                </c:pt>
                <c:pt idx="551">
                  <c:v>43800</c:v>
                </c:pt>
                <c:pt idx="552">
                  <c:v>43831</c:v>
                </c:pt>
                <c:pt idx="553">
                  <c:v>43862</c:v>
                </c:pt>
                <c:pt idx="554">
                  <c:v>43891</c:v>
                </c:pt>
                <c:pt idx="555">
                  <c:v>43922</c:v>
                </c:pt>
                <c:pt idx="556">
                  <c:v>43952</c:v>
                </c:pt>
                <c:pt idx="557">
                  <c:v>43983</c:v>
                </c:pt>
                <c:pt idx="558">
                  <c:v>44013</c:v>
                </c:pt>
                <c:pt idx="559">
                  <c:v>44044</c:v>
                </c:pt>
                <c:pt idx="560">
                  <c:v>44075</c:v>
                </c:pt>
                <c:pt idx="561">
                  <c:v>44105</c:v>
                </c:pt>
                <c:pt idx="562">
                  <c:v>44136</c:v>
                </c:pt>
                <c:pt idx="563">
                  <c:v>44166</c:v>
                </c:pt>
                <c:pt idx="564">
                  <c:v>44197</c:v>
                </c:pt>
                <c:pt idx="565">
                  <c:v>44228</c:v>
                </c:pt>
                <c:pt idx="566">
                  <c:v>44256</c:v>
                </c:pt>
                <c:pt idx="567">
                  <c:v>44287</c:v>
                </c:pt>
                <c:pt idx="568">
                  <c:v>44317</c:v>
                </c:pt>
                <c:pt idx="569">
                  <c:v>44348</c:v>
                </c:pt>
                <c:pt idx="570">
                  <c:v>44378</c:v>
                </c:pt>
                <c:pt idx="571">
                  <c:v>44409</c:v>
                </c:pt>
                <c:pt idx="572">
                  <c:v>44440</c:v>
                </c:pt>
                <c:pt idx="573">
                  <c:v>44470</c:v>
                </c:pt>
                <c:pt idx="574">
                  <c:v>44501</c:v>
                </c:pt>
                <c:pt idx="575">
                  <c:v>44531</c:v>
                </c:pt>
                <c:pt idx="576">
                  <c:v>44562</c:v>
                </c:pt>
                <c:pt idx="577">
                  <c:v>44593</c:v>
                </c:pt>
                <c:pt idx="578">
                  <c:v>44621</c:v>
                </c:pt>
                <c:pt idx="579">
                  <c:v>44652</c:v>
                </c:pt>
                <c:pt idx="580">
                  <c:v>44682</c:v>
                </c:pt>
                <c:pt idx="581">
                  <c:v>44713</c:v>
                </c:pt>
                <c:pt idx="582">
                  <c:v>44743</c:v>
                </c:pt>
                <c:pt idx="583">
                  <c:v>44774</c:v>
                </c:pt>
                <c:pt idx="584">
                  <c:v>44805</c:v>
                </c:pt>
                <c:pt idx="585">
                  <c:v>44835</c:v>
                </c:pt>
                <c:pt idx="586">
                  <c:v>44866</c:v>
                </c:pt>
                <c:pt idx="587">
                  <c:v>44896</c:v>
                </c:pt>
              </c:numCache>
            </c:numRef>
          </c:cat>
          <c:val>
            <c:numRef>
              <c:f>'FRED Graph'!$B$13:$B$600</c:f>
              <c:numCache>
                <c:formatCode>0.0</c:formatCode>
                <c:ptCount val="588"/>
                <c:pt idx="0">
                  <c:v>5.95533</c:v>
                </c:pt>
                <c:pt idx="1">
                  <c:v>5.9259300000000001</c:v>
                </c:pt>
                <c:pt idx="2">
                  <c:v>6.4039400000000004</c:v>
                </c:pt>
                <c:pt idx="3">
                  <c:v>5.8679699999999997</c:v>
                </c:pt>
                <c:pt idx="4">
                  <c:v>7.3170700000000002</c:v>
                </c:pt>
                <c:pt idx="5">
                  <c:v>7.7669899999999998</c:v>
                </c:pt>
                <c:pt idx="6">
                  <c:v>7.2289199999999996</c:v>
                </c:pt>
                <c:pt idx="7">
                  <c:v>7.93269</c:v>
                </c:pt>
                <c:pt idx="8">
                  <c:v>7.8571400000000002</c:v>
                </c:pt>
                <c:pt idx="9">
                  <c:v>8.3135399999999997</c:v>
                </c:pt>
                <c:pt idx="10">
                  <c:v>7.7830199999999996</c:v>
                </c:pt>
                <c:pt idx="11">
                  <c:v>8.2352900000000009</c:v>
                </c:pt>
                <c:pt idx="12">
                  <c:v>7.9625300000000001</c:v>
                </c:pt>
                <c:pt idx="13">
                  <c:v>8.1585099999999997</c:v>
                </c:pt>
                <c:pt idx="14">
                  <c:v>8.1018500000000007</c:v>
                </c:pt>
                <c:pt idx="15">
                  <c:v>7.8521900000000002</c:v>
                </c:pt>
                <c:pt idx="16">
                  <c:v>6.59091</c:v>
                </c:pt>
                <c:pt idx="17">
                  <c:v>6.3063099999999999</c:v>
                </c:pt>
                <c:pt idx="18">
                  <c:v>6.5168499999999998</c:v>
                </c:pt>
                <c:pt idx="19">
                  <c:v>6.4588000000000001</c:v>
                </c:pt>
                <c:pt idx="20">
                  <c:v>5.7395100000000001</c:v>
                </c:pt>
                <c:pt idx="21">
                  <c:v>5.7017499999999997</c:v>
                </c:pt>
                <c:pt idx="22">
                  <c:v>6.3457299999999996</c:v>
                </c:pt>
                <c:pt idx="23">
                  <c:v>5.8695700000000004</c:v>
                </c:pt>
                <c:pt idx="24">
                  <c:v>6.2906700000000004</c:v>
                </c:pt>
                <c:pt idx="25">
                  <c:v>6.25</c:v>
                </c:pt>
                <c:pt idx="26">
                  <c:v>5.9957200000000004</c:v>
                </c:pt>
                <c:pt idx="27">
                  <c:v>6.6381199999999998</c:v>
                </c:pt>
                <c:pt idx="28">
                  <c:v>6.8230300000000002</c:v>
                </c:pt>
                <c:pt idx="29">
                  <c:v>6.5678000000000001</c:v>
                </c:pt>
                <c:pt idx="30">
                  <c:v>6.7510500000000002</c:v>
                </c:pt>
                <c:pt idx="31">
                  <c:v>6.9037699999999997</c:v>
                </c:pt>
                <c:pt idx="32">
                  <c:v>7.3068900000000001</c:v>
                </c:pt>
                <c:pt idx="33">
                  <c:v>7.0539399999999999</c:v>
                </c:pt>
                <c:pt idx="34">
                  <c:v>7.2016499999999999</c:v>
                </c:pt>
                <c:pt idx="35">
                  <c:v>7.3921999999999999</c:v>
                </c:pt>
                <c:pt idx="36">
                  <c:v>7.34694</c:v>
                </c:pt>
                <c:pt idx="37">
                  <c:v>7.5050699999999999</c:v>
                </c:pt>
                <c:pt idx="38">
                  <c:v>7.4747500000000002</c:v>
                </c:pt>
                <c:pt idx="39">
                  <c:v>7.6305199999999997</c:v>
                </c:pt>
                <c:pt idx="40">
                  <c:v>7.7844300000000004</c:v>
                </c:pt>
                <c:pt idx="41">
                  <c:v>7.7534799999999997</c:v>
                </c:pt>
                <c:pt idx="42">
                  <c:v>7.9051400000000003</c:v>
                </c:pt>
                <c:pt idx="43">
                  <c:v>7.2407000000000004</c:v>
                </c:pt>
                <c:pt idx="44">
                  <c:v>7.1984399999999997</c:v>
                </c:pt>
                <c:pt idx="45">
                  <c:v>7.5581399999999999</c:v>
                </c:pt>
                <c:pt idx="46">
                  <c:v>7.1017299999999999</c:v>
                </c:pt>
                <c:pt idx="47">
                  <c:v>7.2657699999999998</c:v>
                </c:pt>
                <c:pt idx="48">
                  <c:v>7.6045600000000002</c:v>
                </c:pt>
                <c:pt idx="49">
                  <c:v>7.3584899999999998</c:v>
                </c:pt>
                <c:pt idx="50">
                  <c:v>7.7067699999999997</c:v>
                </c:pt>
                <c:pt idx="51">
                  <c:v>8.0223899999999997</c:v>
                </c:pt>
                <c:pt idx="52">
                  <c:v>7.7777799999999999</c:v>
                </c:pt>
                <c:pt idx="53">
                  <c:v>8.1180800000000009</c:v>
                </c:pt>
                <c:pt idx="54">
                  <c:v>8.0586099999999998</c:v>
                </c:pt>
                <c:pt idx="55">
                  <c:v>8.0291999999999994</c:v>
                </c:pt>
                <c:pt idx="56">
                  <c:v>8.3484599999999993</c:v>
                </c:pt>
                <c:pt idx="57">
                  <c:v>8.4684699999999999</c:v>
                </c:pt>
                <c:pt idx="58">
                  <c:v>8.4229400000000005</c:v>
                </c:pt>
                <c:pt idx="59">
                  <c:v>8.7344000000000008</c:v>
                </c:pt>
                <c:pt idx="60">
                  <c:v>8.3038900000000009</c:v>
                </c:pt>
                <c:pt idx="61">
                  <c:v>8.6115999999999993</c:v>
                </c:pt>
                <c:pt idx="62">
                  <c:v>8.5514799999999997</c:v>
                </c:pt>
                <c:pt idx="63">
                  <c:v>7.2538900000000002</c:v>
                </c:pt>
                <c:pt idx="64">
                  <c:v>7.7319599999999999</c:v>
                </c:pt>
                <c:pt idx="65">
                  <c:v>7.8498299999999999</c:v>
                </c:pt>
                <c:pt idx="66">
                  <c:v>7.7966100000000003</c:v>
                </c:pt>
                <c:pt idx="67">
                  <c:v>8.1081099999999999</c:v>
                </c:pt>
                <c:pt idx="68">
                  <c:v>8.0402000000000005</c:v>
                </c:pt>
                <c:pt idx="69">
                  <c:v>7.3089700000000004</c:v>
                </c:pt>
                <c:pt idx="70">
                  <c:v>7.6033099999999996</c:v>
                </c:pt>
                <c:pt idx="71">
                  <c:v>7.5409800000000002</c:v>
                </c:pt>
                <c:pt idx="72">
                  <c:v>7.17781</c:v>
                </c:pt>
                <c:pt idx="73">
                  <c:v>7.2815500000000002</c:v>
                </c:pt>
                <c:pt idx="74">
                  <c:v>7.5562699999999996</c:v>
                </c:pt>
                <c:pt idx="75">
                  <c:v>8.2125599999999999</c:v>
                </c:pt>
                <c:pt idx="76">
                  <c:v>7.8149899999999999</c:v>
                </c:pt>
                <c:pt idx="77">
                  <c:v>7.9113899999999999</c:v>
                </c:pt>
                <c:pt idx="78">
                  <c:v>7.8616400000000004</c:v>
                </c:pt>
                <c:pt idx="79">
                  <c:v>7.96875</c:v>
                </c:pt>
                <c:pt idx="80">
                  <c:v>7.7519400000000003</c:v>
                </c:pt>
                <c:pt idx="81">
                  <c:v>8.66873</c:v>
                </c:pt>
                <c:pt idx="82">
                  <c:v>8.9093699999999991</c:v>
                </c:pt>
                <c:pt idx="83">
                  <c:v>8.6890199999999993</c:v>
                </c:pt>
                <c:pt idx="84">
                  <c:v>9.2846299999999999</c:v>
                </c:pt>
                <c:pt idx="85">
                  <c:v>9.0497700000000005</c:v>
                </c:pt>
                <c:pt idx="86">
                  <c:v>8.96861</c:v>
                </c:pt>
                <c:pt idx="87">
                  <c:v>9.0773799999999998</c:v>
                </c:pt>
                <c:pt idx="88">
                  <c:v>9.0236699999999992</c:v>
                </c:pt>
                <c:pt idx="89">
                  <c:v>8.6510300000000004</c:v>
                </c:pt>
                <c:pt idx="90">
                  <c:v>8.6005800000000008</c:v>
                </c:pt>
                <c:pt idx="91">
                  <c:v>8.8277900000000002</c:v>
                </c:pt>
                <c:pt idx="92">
                  <c:v>8.77698</c:v>
                </c:pt>
                <c:pt idx="93">
                  <c:v>8.1196599999999997</c:v>
                </c:pt>
                <c:pt idx="94">
                  <c:v>7.6163600000000002</c:v>
                </c:pt>
                <c:pt idx="95">
                  <c:v>7.1528799999999997</c:v>
                </c:pt>
                <c:pt idx="96">
                  <c:v>7.5208899999999996</c:v>
                </c:pt>
                <c:pt idx="97">
                  <c:v>6.7773199999999996</c:v>
                </c:pt>
                <c:pt idx="98">
                  <c:v>6.3100100000000001</c:v>
                </c:pt>
                <c:pt idx="99">
                  <c:v>6.0027299999999997</c:v>
                </c:pt>
                <c:pt idx="100">
                  <c:v>6.3772000000000002</c:v>
                </c:pt>
                <c:pt idx="101">
                  <c:v>5.9379200000000001</c:v>
                </c:pt>
                <c:pt idx="102">
                  <c:v>6.0402699999999996</c:v>
                </c:pt>
                <c:pt idx="103">
                  <c:v>5.5851100000000002</c:v>
                </c:pt>
                <c:pt idx="104">
                  <c:v>5.0264600000000002</c:v>
                </c:pt>
                <c:pt idx="105">
                  <c:v>4.8748399999999998</c:v>
                </c:pt>
                <c:pt idx="106">
                  <c:v>4.5871599999999999</c:v>
                </c:pt>
                <c:pt idx="107">
                  <c:v>4.84293</c:v>
                </c:pt>
                <c:pt idx="108">
                  <c:v>4.4041499999999996</c:v>
                </c:pt>
                <c:pt idx="109">
                  <c:v>4.7927499999999998</c:v>
                </c:pt>
                <c:pt idx="110">
                  <c:v>4.5161300000000004</c:v>
                </c:pt>
                <c:pt idx="111">
                  <c:v>4.6332000000000004</c:v>
                </c:pt>
                <c:pt idx="112">
                  <c:v>4.2091799999999999</c:v>
                </c:pt>
                <c:pt idx="113">
                  <c:v>4.3312099999999996</c:v>
                </c:pt>
                <c:pt idx="114">
                  <c:v>4.05063</c:v>
                </c:pt>
                <c:pt idx="115">
                  <c:v>3.2745600000000001</c:v>
                </c:pt>
                <c:pt idx="116">
                  <c:v>4.1561700000000004</c:v>
                </c:pt>
                <c:pt idx="117">
                  <c:v>4.3969800000000001</c:v>
                </c:pt>
                <c:pt idx="118">
                  <c:v>4.1353400000000002</c:v>
                </c:pt>
                <c:pt idx="119">
                  <c:v>3.9950100000000002</c:v>
                </c:pt>
                <c:pt idx="120">
                  <c:v>3.9702199999999999</c:v>
                </c:pt>
                <c:pt idx="121">
                  <c:v>3.58467</c:v>
                </c:pt>
                <c:pt idx="122">
                  <c:v>3.8271600000000001</c:v>
                </c:pt>
                <c:pt idx="123">
                  <c:v>3.9360400000000002</c:v>
                </c:pt>
                <c:pt idx="124">
                  <c:v>3.4271699999999998</c:v>
                </c:pt>
                <c:pt idx="125">
                  <c:v>3.5409000000000002</c:v>
                </c:pt>
                <c:pt idx="126">
                  <c:v>3.5279799999999999</c:v>
                </c:pt>
                <c:pt idx="127">
                  <c:v>3.7804899999999999</c:v>
                </c:pt>
                <c:pt idx="128">
                  <c:v>3.3857300000000001</c:v>
                </c:pt>
                <c:pt idx="129">
                  <c:v>2.88809</c:v>
                </c:pt>
                <c:pt idx="130">
                  <c:v>3.1287600000000002</c:v>
                </c:pt>
                <c:pt idx="131">
                  <c:v>3.3613400000000002</c:v>
                </c:pt>
                <c:pt idx="132">
                  <c:v>2.7446299999999999</c:v>
                </c:pt>
                <c:pt idx="133">
                  <c:v>3.10263</c:v>
                </c:pt>
                <c:pt idx="134">
                  <c:v>2.9726499999999998</c:v>
                </c:pt>
                <c:pt idx="135">
                  <c:v>2.8402400000000001</c:v>
                </c:pt>
                <c:pt idx="136">
                  <c:v>2.95858</c:v>
                </c:pt>
                <c:pt idx="137">
                  <c:v>3.0660400000000001</c:v>
                </c:pt>
                <c:pt idx="138">
                  <c:v>2.7027000000000001</c:v>
                </c:pt>
                <c:pt idx="139">
                  <c:v>2.9377200000000001</c:v>
                </c:pt>
                <c:pt idx="140">
                  <c:v>2.9239799999999998</c:v>
                </c:pt>
                <c:pt idx="141">
                  <c:v>2.8070200000000001</c:v>
                </c:pt>
                <c:pt idx="142">
                  <c:v>2.8004699999999998</c:v>
                </c:pt>
                <c:pt idx="143">
                  <c:v>3.0197400000000001</c:v>
                </c:pt>
                <c:pt idx="144">
                  <c:v>2.7874599999999998</c:v>
                </c:pt>
                <c:pt idx="145">
                  <c:v>2.7777799999999999</c:v>
                </c:pt>
                <c:pt idx="146">
                  <c:v>2.6558899999999999</c:v>
                </c:pt>
                <c:pt idx="147">
                  <c:v>2.18642</c:v>
                </c:pt>
                <c:pt idx="148">
                  <c:v>2.2988499999999998</c:v>
                </c:pt>
                <c:pt idx="149">
                  <c:v>2.0594999999999999</c:v>
                </c:pt>
                <c:pt idx="150">
                  <c:v>1.9450799999999999</c:v>
                </c:pt>
                <c:pt idx="151">
                  <c:v>2.0547900000000001</c:v>
                </c:pt>
                <c:pt idx="152">
                  <c:v>1.59091</c:v>
                </c:pt>
                <c:pt idx="153">
                  <c:v>1.9340200000000001</c:v>
                </c:pt>
                <c:pt idx="154">
                  <c:v>2.2701500000000001</c:v>
                </c:pt>
                <c:pt idx="155">
                  <c:v>1.5783499999999999</c:v>
                </c:pt>
                <c:pt idx="156">
                  <c:v>1.9209000000000001</c:v>
                </c:pt>
                <c:pt idx="157">
                  <c:v>1.9144099999999999</c:v>
                </c:pt>
                <c:pt idx="158">
                  <c:v>2.02475</c:v>
                </c:pt>
                <c:pt idx="159">
                  <c:v>2.2522500000000001</c:v>
                </c:pt>
                <c:pt idx="160">
                  <c:v>2.35955</c:v>
                </c:pt>
                <c:pt idx="161">
                  <c:v>2.1300400000000002</c:v>
                </c:pt>
                <c:pt idx="162">
                  <c:v>2.3569</c:v>
                </c:pt>
                <c:pt idx="163">
                  <c:v>2.6845599999999998</c:v>
                </c:pt>
                <c:pt idx="164">
                  <c:v>2.7964199999999999</c:v>
                </c:pt>
                <c:pt idx="165">
                  <c:v>2.9017900000000001</c:v>
                </c:pt>
                <c:pt idx="166">
                  <c:v>2.8856799999999998</c:v>
                </c:pt>
                <c:pt idx="167">
                  <c:v>2.9966699999999999</c:v>
                </c:pt>
                <c:pt idx="168">
                  <c:v>2.99335</c:v>
                </c:pt>
                <c:pt idx="169">
                  <c:v>2.6519300000000001</c:v>
                </c:pt>
                <c:pt idx="170">
                  <c:v>2.6460900000000001</c:v>
                </c:pt>
                <c:pt idx="171">
                  <c:v>3.0836999999999999</c:v>
                </c:pt>
                <c:pt idx="172">
                  <c:v>3.2930799999999998</c:v>
                </c:pt>
                <c:pt idx="173">
                  <c:v>3.2930799999999998</c:v>
                </c:pt>
                <c:pt idx="174">
                  <c:v>3.61842</c:v>
                </c:pt>
                <c:pt idx="175">
                  <c:v>3.0501100000000001</c:v>
                </c:pt>
                <c:pt idx="176">
                  <c:v>3.4820500000000001</c:v>
                </c:pt>
                <c:pt idx="177">
                  <c:v>3.68764</c:v>
                </c:pt>
                <c:pt idx="178">
                  <c:v>3.3441200000000002</c:v>
                </c:pt>
                <c:pt idx="179">
                  <c:v>3.44828</c:v>
                </c:pt>
                <c:pt idx="180">
                  <c:v>3.87513</c:v>
                </c:pt>
                <c:pt idx="181">
                  <c:v>4.1980599999999999</c:v>
                </c:pt>
                <c:pt idx="182">
                  <c:v>4.1890400000000003</c:v>
                </c:pt>
                <c:pt idx="183">
                  <c:v>4.1666699999999999</c:v>
                </c:pt>
                <c:pt idx="184">
                  <c:v>3.50691</c:v>
                </c:pt>
                <c:pt idx="185">
                  <c:v>3.82572</c:v>
                </c:pt>
                <c:pt idx="186">
                  <c:v>4.0211600000000001</c:v>
                </c:pt>
                <c:pt idx="187">
                  <c:v>3.9112100000000001</c:v>
                </c:pt>
                <c:pt idx="188">
                  <c:v>3.7854899999999998</c:v>
                </c:pt>
                <c:pt idx="189">
                  <c:v>3.7656900000000002</c:v>
                </c:pt>
                <c:pt idx="190">
                  <c:v>3.6534399999999998</c:v>
                </c:pt>
                <c:pt idx="191">
                  <c:v>3.9583300000000001</c:v>
                </c:pt>
                <c:pt idx="192">
                  <c:v>3.8342000000000001</c:v>
                </c:pt>
                <c:pt idx="193">
                  <c:v>4.0289299999999999</c:v>
                </c:pt>
                <c:pt idx="194">
                  <c:v>4.2267999999999999</c:v>
                </c:pt>
                <c:pt idx="195">
                  <c:v>3.79487</c:v>
                </c:pt>
                <c:pt idx="196">
                  <c:v>4.3121099999999997</c:v>
                </c:pt>
                <c:pt idx="197">
                  <c:v>4.40123</c:v>
                </c:pt>
                <c:pt idx="198">
                  <c:v>3.9674499999999999</c:v>
                </c:pt>
                <c:pt idx="199">
                  <c:v>4.1709100000000001</c:v>
                </c:pt>
                <c:pt idx="200">
                  <c:v>4.1539999999999999</c:v>
                </c:pt>
                <c:pt idx="201">
                  <c:v>3.8306499999999999</c:v>
                </c:pt>
                <c:pt idx="202">
                  <c:v>3.9274900000000001</c:v>
                </c:pt>
                <c:pt idx="203">
                  <c:v>3.6072099999999998</c:v>
                </c:pt>
                <c:pt idx="204">
                  <c:v>3.5928100000000001</c:v>
                </c:pt>
                <c:pt idx="205">
                  <c:v>3.1777600000000001</c:v>
                </c:pt>
                <c:pt idx="206">
                  <c:v>2.9673600000000002</c:v>
                </c:pt>
                <c:pt idx="207">
                  <c:v>3.35968</c:v>
                </c:pt>
                <c:pt idx="208">
                  <c:v>3.24803</c:v>
                </c:pt>
                <c:pt idx="209">
                  <c:v>3.0392199999999998</c:v>
                </c:pt>
                <c:pt idx="210">
                  <c:v>3.1311200000000001</c:v>
                </c:pt>
                <c:pt idx="211">
                  <c:v>3.125</c:v>
                </c:pt>
                <c:pt idx="212">
                  <c:v>2.9182899999999998</c:v>
                </c:pt>
                <c:pt idx="213">
                  <c:v>2.8155299999999999</c:v>
                </c:pt>
                <c:pt idx="214">
                  <c:v>2.8100800000000001</c:v>
                </c:pt>
                <c:pt idx="215">
                  <c:v>2.9013499999999999</c:v>
                </c:pt>
                <c:pt idx="216">
                  <c:v>2.50482</c:v>
                </c:pt>
                <c:pt idx="217">
                  <c:v>2.6949000000000001</c:v>
                </c:pt>
                <c:pt idx="218">
                  <c:v>2.6897199999999999</c:v>
                </c:pt>
                <c:pt idx="219">
                  <c:v>2.4856600000000002</c:v>
                </c:pt>
                <c:pt idx="220">
                  <c:v>2.3832200000000001</c:v>
                </c:pt>
                <c:pt idx="221">
                  <c:v>2.47383</c:v>
                </c:pt>
                <c:pt idx="222">
                  <c:v>2.3719199999999998</c:v>
                </c:pt>
                <c:pt idx="223">
                  <c:v>2.3674200000000001</c:v>
                </c:pt>
                <c:pt idx="224">
                  <c:v>2.2684299999999999</c:v>
                </c:pt>
                <c:pt idx="225">
                  <c:v>2.4551500000000002</c:v>
                </c:pt>
                <c:pt idx="226">
                  <c:v>2.45052</c:v>
                </c:pt>
                <c:pt idx="227">
                  <c:v>2.3496199999999998</c:v>
                </c:pt>
                <c:pt idx="228">
                  <c:v>2.7255600000000002</c:v>
                </c:pt>
                <c:pt idx="229">
                  <c:v>2.62418</c:v>
                </c:pt>
                <c:pt idx="230">
                  <c:v>2.8063600000000002</c:v>
                </c:pt>
                <c:pt idx="231">
                  <c:v>2.5186600000000001</c:v>
                </c:pt>
                <c:pt idx="232">
                  <c:v>2.51397</c:v>
                </c:pt>
                <c:pt idx="233">
                  <c:v>2.41411</c:v>
                </c:pt>
                <c:pt idx="234">
                  <c:v>2.40964</c:v>
                </c:pt>
                <c:pt idx="235">
                  <c:v>2.4051800000000001</c:v>
                </c:pt>
                <c:pt idx="236">
                  <c:v>2.5878000000000001</c:v>
                </c:pt>
                <c:pt idx="237">
                  <c:v>2.5806499999999999</c:v>
                </c:pt>
                <c:pt idx="238">
                  <c:v>2.5758999999999999</c:v>
                </c:pt>
                <c:pt idx="239">
                  <c:v>2.6629900000000002</c:v>
                </c:pt>
                <c:pt idx="240">
                  <c:v>2.4702700000000002</c:v>
                </c:pt>
                <c:pt idx="241">
                  <c:v>2.7397300000000002</c:v>
                </c:pt>
                <c:pt idx="242">
                  <c:v>2.3657900000000001</c:v>
                </c:pt>
                <c:pt idx="243">
                  <c:v>2.5477699999999999</c:v>
                </c:pt>
                <c:pt idx="244">
                  <c:v>2.5431400000000002</c:v>
                </c:pt>
                <c:pt idx="245">
                  <c:v>2.5385300000000002</c:v>
                </c:pt>
                <c:pt idx="246">
                  <c:v>2.6244299999999998</c:v>
                </c:pt>
                <c:pt idx="247">
                  <c:v>2.6196899999999999</c:v>
                </c:pt>
                <c:pt idx="248">
                  <c:v>2.6126100000000001</c:v>
                </c:pt>
                <c:pt idx="249">
                  <c:v>2.6954199999999999</c:v>
                </c:pt>
                <c:pt idx="250">
                  <c:v>2.6905800000000002</c:v>
                </c:pt>
                <c:pt idx="251">
                  <c:v>2.5939199999999998</c:v>
                </c:pt>
                <c:pt idx="252">
                  <c:v>2.5</c:v>
                </c:pt>
                <c:pt idx="253">
                  <c:v>2.48889</c:v>
                </c:pt>
                <c:pt idx="254">
                  <c:v>2.6666699999999999</c:v>
                </c:pt>
                <c:pt idx="255">
                  <c:v>2.5731999999999999</c:v>
                </c:pt>
                <c:pt idx="256">
                  <c:v>2.6572200000000001</c:v>
                </c:pt>
                <c:pt idx="257">
                  <c:v>2.8293499999999998</c:v>
                </c:pt>
                <c:pt idx="258">
                  <c:v>2.91005</c:v>
                </c:pt>
                <c:pt idx="259">
                  <c:v>2.9049299999999998</c:v>
                </c:pt>
                <c:pt idx="260">
                  <c:v>2.9850699999999999</c:v>
                </c:pt>
                <c:pt idx="261">
                  <c:v>2.7996500000000002</c:v>
                </c:pt>
                <c:pt idx="262">
                  <c:v>2.8820999999999999</c:v>
                </c:pt>
                <c:pt idx="263">
                  <c:v>2.9642499999999998</c:v>
                </c:pt>
                <c:pt idx="264">
                  <c:v>3.3100999999999998</c:v>
                </c:pt>
                <c:pt idx="265">
                  <c:v>2.9488300000000001</c:v>
                </c:pt>
                <c:pt idx="266">
                  <c:v>2.9437199999999999</c:v>
                </c:pt>
                <c:pt idx="267">
                  <c:v>3.3736999999999999</c:v>
                </c:pt>
                <c:pt idx="268">
                  <c:v>3.2786900000000001</c:v>
                </c:pt>
                <c:pt idx="269">
                  <c:v>3.4393799999999999</c:v>
                </c:pt>
                <c:pt idx="270">
                  <c:v>3.2562099999999998</c:v>
                </c:pt>
                <c:pt idx="271">
                  <c:v>3.4217300000000002</c:v>
                </c:pt>
                <c:pt idx="272">
                  <c:v>3.4100600000000001</c:v>
                </c:pt>
                <c:pt idx="273">
                  <c:v>3.4042599999999998</c:v>
                </c:pt>
                <c:pt idx="274">
                  <c:v>3.5653700000000002</c:v>
                </c:pt>
                <c:pt idx="275">
                  <c:v>3.6409799999999999</c:v>
                </c:pt>
                <c:pt idx="276">
                  <c:v>3.6256300000000001</c:v>
                </c:pt>
                <c:pt idx="277">
                  <c:v>3.70682</c:v>
                </c:pt>
                <c:pt idx="278">
                  <c:v>3.9529000000000001</c:v>
                </c:pt>
                <c:pt idx="279">
                  <c:v>3.68201</c:v>
                </c:pt>
                <c:pt idx="280">
                  <c:v>3.84294</c:v>
                </c:pt>
                <c:pt idx="281">
                  <c:v>3.5743999999999998</c:v>
                </c:pt>
                <c:pt idx="282">
                  <c:v>3.7344400000000002</c:v>
                </c:pt>
                <c:pt idx="283">
                  <c:v>3.9702199999999999</c:v>
                </c:pt>
                <c:pt idx="284">
                  <c:v>3.8746900000000002</c:v>
                </c:pt>
                <c:pt idx="285">
                  <c:v>4.1975300000000004</c:v>
                </c:pt>
                <c:pt idx="286">
                  <c:v>4.1803299999999997</c:v>
                </c:pt>
                <c:pt idx="287">
                  <c:v>4.1666699999999999</c:v>
                </c:pt>
                <c:pt idx="288">
                  <c:v>4.0683499999999997</c:v>
                </c:pt>
                <c:pt idx="289">
                  <c:v>4.2242100000000002</c:v>
                </c:pt>
                <c:pt idx="290">
                  <c:v>4.1262100000000004</c:v>
                </c:pt>
                <c:pt idx="291">
                  <c:v>4.2776399999999999</c:v>
                </c:pt>
                <c:pt idx="292">
                  <c:v>4.3443300000000002</c:v>
                </c:pt>
                <c:pt idx="293">
                  <c:v>4.2536100000000001</c:v>
                </c:pt>
                <c:pt idx="294">
                  <c:v>4.08</c:v>
                </c:pt>
                <c:pt idx="295">
                  <c:v>3.9777200000000001</c:v>
                </c:pt>
                <c:pt idx="296">
                  <c:v>4.0476200000000002</c:v>
                </c:pt>
                <c:pt idx="297">
                  <c:v>3.87046</c:v>
                </c:pt>
                <c:pt idx="298">
                  <c:v>3.6192000000000002</c:v>
                </c:pt>
                <c:pt idx="299">
                  <c:v>3.6078399999999999</c:v>
                </c:pt>
                <c:pt idx="300">
                  <c:v>3.7529300000000001</c:v>
                </c:pt>
                <c:pt idx="301">
                  <c:v>3.6632899999999999</c:v>
                </c:pt>
                <c:pt idx="302">
                  <c:v>3.5741999999999998</c:v>
                </c:pt>
                <c:pt idx="303">
                  <c:v>3.5603699999999998</c:v>
                </c:pt>
                <c:pt idx="304">
                  <c:v>3.4695499999999999</c:v>
                </c:pt>
                <c:pt idx="305">
                  <c:v>3.6951499999999999</c:v>
                </c:pt>
                <c:pt idx="306">
                  <c:v>3.8431999999999999</c:v>
                </c:pt>
                <c:pt idx="307">
                  <c:v>3.5195099999999999</c:v>
                </c:pt>
                <c:pt idx="308">
                  <c:v>3.8138800000000002</c:v>
                </c:pt>
                <c:pt idx="309">
                  <c:v>3.7262400000000002</c:v>
                </c:pt>
                <c:pt idx="310">
                  <c:v>3.72058</c:v>
                </c:pt>
                <c:pt idx="311">
                  <c:v>3.7093099999999999</c:v>
                </c:pt>
                <c:pt idx="312">
                  <c:v>3.6171799999999998</c:v>
                </c:pt>
                <c:pt idx="313">
                  <c:v>3.7593999999999999</c:v>
                </c:pt>
                <c:pt idx="314">
                  <c:v>3.9009800000000001</c:v>
                </c:pt>
                <c:pt idx="315">
                  <c:v>3.8116599999999998</c:v>
                </c:pt>
                <c:pt idx="316">
                  <c:v>3.8748100000000001</c:v>
                </c:pt>
                <c:pt idx="317">
                  <c:v>3.86043</c:v>
                </c:pt>
                <c:pt idx="318">
                  <c:v>3.7749799999999998</c:v>
                </c:pt>
                <c:pt idx="319">
                  <c:v>3.9172199999999999</c:v>
                </c:pt>
                <c:pt idx="320">
                  <c:v>3.7472400000000001</c:v>
                </c:pt>
                <c:pt idx="321">
                  <c:v>3.8856299999999999</c:v>
                </c:pt>
                <c:pt idx="322">
                  <c:v>4.1727699999999999</c:v>
                </c:pt>
                <c:pt idx="323">
                  <c:v>4.2335799999999999</c:v>
                </c:pt>
                <c:pt idx="324">
                  <c:v>3.92727</c:v>
                </c:pt>
                <c:pt idx="325">
                  <c:v>4.0579700000000001</c:v>
                </c:pt>
                <c:pt idx="326">
                  <c:v>4.1155200000000001</c:v>
                </c:pt>
                <c:pt idx="327">
                  <c:v>4.0316799999999997</c:v>
                </c:pt>
                <c:pt idx="328">
                  <c:v>4.01722</c:v>
                </c:pt>
                <c:pt idx="329">
                  <c:v>3.9313799999999999</c:v>
                </c:pt>
                <c:pt idx="330">
                  <c:v>3.7803100000000001</c:v>
                </c:pt>
                <c:pt idx="331">
                  <c:v>3.7695599999999998</c:v>
                </c:pt>
                <c:pt idx="332">
                  <c:v>3.6118999999999999</c:v>
                </c:pt>
                <c:pt idx="333">
                  <c:v>3.4580099999999998</c:v>
                </c:pt>
                <c:pt idx="334">
                  <c:v>3.3731599999999999</c:v>
                </c:pt>
                <c:pt idx="335">
                  <c:v>3.2913199999999998</c:v>
                </c:pt>
                <c:pt idx="336">
                  <c:v>3.2890100000000002</c:v>
                </c:pt>
                <c:pt idx="337">
                  <c:v>2.9247899999999998</c:v>
                </c:pt>
                <c:pt idx="338">
                  <c:v>2.77393</c:v>
                </c:pt>
                <c:pt idx="339">
                  <c:v>2.69896</c:v>
                </c:pt>
                <c:pt idx="340">
                  <c:v>2.6206900000000002</c:v>
                </c:pt>
                <c:pt idx="341">
                  <c:v>2.7510300000000001</c:v>
                </c:pt>
                <c:pt idx="342">
                  <c:v>2.95533</c:v>
                </c:pt>
                <c:pt idx="343">
                  <c:v>2.9472200000000002</c:v>
                </c:pt>
                <c:pt idx="344">
                  <c:v>2.9391699999999998</c:v>
                </c:pt>
                <c:pt idx="345">
                  <c:v>3.1377899999999999</c:v>
                </c:pt>
                <c:pt idx="346">
                  <c:v>2.9911599999999998</c:v>
                </c:pt>
                <c:pt idx="347">
                  <c:v>3.0508500000000001</c:v>
                </c:pt>
                <c:pt idx="348">
                  <c:v>3.11653</c:v>
                </c:pt>
                <c:pt idx="349">
                  <c:v>3.3829500000000001</c:v>
                </c:pt>
                <c:pt idx="350">
                  <c:v>3.0364399999999998</c:v>
                </c:pt>
                <c:pt idx="351">
                  <c:v>2.96496</c:v>
                </c:pt>
                <c:pt idx="352">
                  <c:v>3.0241899999999999</c:v>
                </c:pt>
                <c:pt idx="353">
                  <c:v>2.8112400000000002</c:v>
                </c:pt>
                <c:pt idx="354">
                  <c:v>2.8037399999999999</c:v>
                </c:pt>
                <c:pt idx="355">
                  <c:v>2.6631200000000002</c:v>
                </c:pt>
                <c:pt idx="356">
                  <c:v>2.3240400000000001</c:v>
                </c:pt>
                <c:pt idx="357">
                  <c:v>2.0502600000000002</c:v>
                </c:pt>
                <c:pt idx="358">
                  <c:v>2.1122100000000001</c:v>
                </c:pt>
                <c:pt idx="359">
                  <c:v>1.7763199999999999</c:v>
                </c:pt>
                <c:pt idx="360">
                  <c:v>1.9053899999999999</c:v>
                </c:pt>
                <c:pt idx="361">
                  <c:v>1.6361300000000001</c:v>
                </c:pt>
                <c:pt idx="362">
                  <c:v>1.8991499999999999</c:v>
                </c:pt>
                <c:pt idx="363">
                  <c:v>2.0287999999999999</c:v>
                </c:pt>
                <c:pt idx="364">
                  <c:v>1.95695</c:v>
                </c:pt>
                <c:pt idx="365">
                  <c:v>2.01823</c:v>
                </c:pt>
                <c:pt idx="366">
                  <c:v>1.8831199999999999</c:v>
                </c:pt>
                <c:pt idx="367">
                  <c:v>2.0103800000000001</c:v>
                </c:pt>
                <c:pt idx="368">
                  <c:v>2.4010400000000001</c:v>
                </c:pt>
                <c:pt idx="369">
                  <c:v>2.4627300000000001</c:v>
                </c:pt>
                <c:pt idx="370">
                  <c:v>2.3917299999999999</c:v>
                </c:pt>
                <c:pt idx="371">
                  <c:v>2.52101</c:v>
                </c:pt>
                <c:pt idx="372">
                  <c:v>2.51451</c:v>
                </c:pt>
                <c:pt idx="373">
                  <c:v>2.5756600000000001</c:v>
                </c:pt>
                <c:pt idx="374">
                  <c:v>2.63496</c:v>
                </c:pt>
                <c:pt idx="375">
                  <c:v>2.6298900000000001</c:v>
                </c:pt>
                <c:pt idx="376">
                  <c:v>2.6231599999999999</c:v>
                </c:pt>
                <c:pt idx="377">
                  <c:v>2.61646</c:v>
                </c:pt>
                <c:pt idx="378">
                  <c:v>2.9318</c:v>
                </c:pt>
                <c:pt idx="379">
                  <c:v>2.7972000000000001</c:v>
                </c:pt>
                <c:pt idx="380">
                  <c:v>2.59823</c:v>
                </c:pt>
                <c:pt idx="381">
                  <c:v>2.9727999999999999</c:v>
                </c:pt>
                <c:pt idx="382">
                  <c:v>2.9040400000000002</c:v>
                </c:pt>
                <c:pt idx="383">
                  <c:v>3.0895299999999999</c:v>
                </c:pt>
                <c:pt idx="384">
                  <c:v>3.2704399999999998</c:v>
                </c:pt>
                <c:pt idx="385">
                  <c:v>3.45261</c:v>
                </c:pt>
                <c:pt idx="386">
                  <c:v>3.5691899999999999</c:v>
                </c:pt>
                <c:pt idx="387">
                  <c:v>3.9375</c:v>
                </c:pt>
                <c:pt idx="388">
                  <c:v>3.8029899999999999</c:v>
                </c:pt>
                <c:pt idx="389">
                  <c:v>3.9801000000000002</c:v>
                </c:pt>
                <c:pt idx="390">
                  <c:v>3.83901</c:v>
                </c:pt>
                <c:pt idx="391">
                  <c:v>4.0197900000000004</c:v>
                </c:pt>
                <c:pt idx="392">
                  <c:v>4.2001200000000001</c:v>
                </c:pt>
                <c:pt idx="393">
                  <c:v>3.9926300000000001</c:v>
                </c:pt>
                <c:pt idx="394">
                  <c:v>4.11043</c:v>
                </c:pt>
                <c:pt idx="395">
                  <c:v>4.22018</c:v>
                </c:pt>
                <c:pt idx="396">
                  <c:v>4.0803900000000004</c:v>
                </c:pt>
                <c:pt idx="397">
                  <c:v>4.0655299999999999</c:v>
                </c:pt>
                <c:pt idx="398">
                  <c:v>4.1112500000000001</c:v>
                </c:pt>
                <c:pt idx="399">
                  <c:v>3.8484699999999998</c:v>
                </c:pt>
                <c:pt idx="400">
                  <c:v>4.0840800000000002</c:v>
                </c:pt>
                <c:pt idx="401">
                  <c:v>4.1866000000000003</c:v>
                </c:pt>
                <c:pt idx="402">
                  <c:v>4.11449</c:v>
                </c:pt>
                <c:pt idx="403">
                  <c:v>4.0428100000000002</c:v>
                </c:pt>
                <c:pt idx="404">
                  <c:v>4.0900999999999996</c:v>
                </c:pt>
                <c:pt idx="405">
                  <c:v>3.83934</c:v>
                </c:pt>
                <c:pt idx="406">
                  <c:v>3.8892199999999999</c:v>
                </c:pt>
                <c:pt idx="407">
                  <c:v>3.8145500000000001</c:v>
                </c:pt>
                <c:pt idx="408">
                  <c:v>3.7448800000000002</c:v>
                </c:pt>
                <c:pt idx="409">
                  <c:v>3.7900900000000002</c:v>
                </c:pt>
                <c:pt idx="410">
                  <c:v>3.8327499999999999</c:v>
                </c:pt>
                <c:pt idx="411">
                  <c:v>3.7637499999999999</c:v>
                </c:pt>
                <c:pt idx="412">
                  <c:v>3.7507199999999998</c:v>
                </c:pt>
                <c:pt idx="413">
                  <c:v>3.5017200000000002</c:v>
                </c:pt>
                <c:pt idx="414">
                  <c:v>3.6655199999999999</c:v>
                </c:pt>
                <c:pt idx="415">
                  <c:v>3.88571</c:v>
                </c:pt>
                <c:pt idx="416">
                  <c:v>3.6446499999999999</c:v>
                </c:pt>
                <c:pt idx="417">
                  <c:v>3.81115</c:v>
                </c:pt>
                <c:pt idx="418">
                  <c:v>3.8570600000000002</c:v>
                </c:pt>
                <c:pt idx="419">
                  <c:v>3.9005100000000001</c:v>
                </c:pt>
                <c:pt idx="420">
                  <c:v>3.7789100000000002</c:v>
                </c:pt>
                <c:pt idx="421">
                  <c:v>3.59551</c:v>
                </c:pt>
                <c:pt idx="422">
                  <c:v>3.4675600000000002</c:v>
                </c:pt>
                <c:pt idx="423">
                  <c:v>3.3482099999999999</c:v>
                </c:pt>
                <c:pt idx="424">
                  <c:v>3.0589499999999998</c:v>
                </c:pt>
                <c:pt idx="425">
                  <c:v>2.9395500000000001</c:v>
                </c:pt>
                <c:pt idx="426">
                  <c:v>2.7071800000000001</c:v>
                </c:pt>
                <c:pt idx="427">
                  <c:v>2.6952699999999998</c:v>
                </c:pt>
                <c:pt idx="428">
                  <c:v>2.7472500000000002</c:v>
                </c:pt>
                <c:pt idx="429">
                  <c:v>2.68493</c:v>
                </c:pt>
                <c:pt idx="430">
                  <c:v>2.6761300000000001</c:v>
                </c:pt>
                <c:pt idx="431">
                  <c:v>2.4483100000000002</c:v>
                </c:pt>
                <c:pt idx="432">
                  <c:v>2.6086999999999998</c:v>
                </c:pt>
                <c:pt idx="433">
                  <c:v>2.54881</c:v>
                </c:pt>
                <c:pt idx="434">
                  <c:v>2.2162199999999999</c:v>
                </c:pt>
                <c:pt idx="435">
                  <c:v>2.37581</c:v>
                </c:pt>
                <c:pt idx="436">
                  <c:v>2.5903900000000002</c:v>
                </c:pt>
                <c:pt idx="437">
                  <c:v>2.47845</c:v>
                </c:pt>
                <c:pt idx="438">
                  <c:v>2.4206599999999998</c:v>
                </c:pt>
                <c:pt idx="439">
                  <c:v>2.3567200000000001</c:v>
                </c:pt>
                <c:pt idx="440">
                  <c:v>2.19251</c:v>
                </c:pt>
                <c:pt idx="441">
                  <c:v>2.4546399999999999</c:v>
                </c:pt>
                <c:pt idx="442">
                  <c:v>2.18085</c:v>
                </c:pt>
                <c:pt idx="443">
                  <c:v>2.0711599999999999</c:v>
                </c:pt>
                <c:pt idx="444">
                  <c:v>2.3305099999999999</c:v>
                </c:pt>
                <c:pt idx="445">
                  <c:v>2.1152799999999998</c:v>
                </c:pt>
                <c:pt idx="446">
                  <c:v>2.1152799999999998</c:v>
                </c:pt>
                <c:pt idx="447">
                  <c:v>2.1097000000000001</c:v>
                </c:pt>
                <c:pt idx="448">
                  <c:v>2.1041599999999998</c:v>
                </c:pt>
                <c:pt idx="449">
                  <c:v>2.0504699999999998</c:v>
                </c:pt>
                <c:pt idx="450">
                  <c:v>2.2584</c:v>
                </c:pt>
                <c:pt idx="451">
                  <c:v>1.8838299999999999</c:v>
                </c:pt>
                <c:pt idx="452">
                  <c:v>1.9361600000000001</c:v>
                </c:pt>
                <c:pt idx="453">
                  <c:v>1.875</c:v>
                </c:pt>
                <c:pt idx="454">
                  <c:v>1.8219700000000001</c:v>
                </c:pt>
                <c:pt idx="455">
                  <c:v>1.7689900000000001</c:v>
                </c:pt>
                <c:pt idx="456">
                  <c:v>1.3975200000000001</c:v>
                </c:pt>
                <c:pt idx="457">
                  <c:v>1.4500299999999999</c:v>
                </c:pt>
                <c:pt idx="458">
                  <c:v>1.70896</c:v>
                </c:pt>
                <c:pt idx="459">
                  <c:v>1.65289</c:v>
                </c:pt>
                <c:pt idx="460">
                  <c:v>1.3910400000000001</c:v>
                </c:pt>
                <c:pt idx="461">
                  <c:v>1.59711</c:v>
                </c:pt>
                <c:pt idx="462">
                  <c:v>1.3867499999999999</c:v>
                </c:pt>
                <c:pt idx="463">
                  <c:v>1.3867499999999999</c:v>
                </c:pt>
                <c:pt idx="464">
                  <c:v>1.5400400000000001</c:v>
                </c:pt>
                <c:pt idx="465">
                  <c:v>1.17587</c:v>
                </c:pt>
                <c:pt idx="466">
                  <c:v>1.4314899999999999</c:v>
                </c:pt>
                <c:pt idx="467">
                  <c:v>1.73824</c:v>
                </c:pt>
                <c:pt idx="468">
                  <c:v>1.7866299999999999</c:v>
                </c:pt>
                <c:pt idx="469">
                  <c:v>2.0418599999999998</c:v>
                </c:pt>
                <c:pt idx="470">
                  <c:v>1.88391</c:v>
                </c:pt>
                <c:pt idx="471">
                  <c:v>1.82927</c:v>
                </c:pt>
                <c:pt idx="472">
                  <c:v>1.88008</c:v>
                </c:pt>
                <c:pt idx="473">
                  <c:v>2.0284</c:v>
                </c:pt>
                <c:pt idx="474">
                  <c:v>2.0263399999999998</c:v>
                </c:pt>
                <c:pt idx="475">
                  <c:v>2.1783199999999998</c:v>
                </c:pt>
                <c:pt idx="476">
                  <c:v>2.2750300000000001</c:v>
                </c:pt>
                <c:pt idx="477">
                  <c:v>2.3244099999999999</c:v>
                </c:pt>
                <c:pt idx="478">
                  <c:v>2.3689499999999999</c:v>
                </c:pt>
                <c:pt idx="479">
                  <c:v>2.2110599999999998</c:v>
                </c:pt>
                <c:pt idx="480">
                  <c:v>2.2567699999999999</c:v>
                </c:pt>
                <c:pt idx="481">
                  <c:v>2.5512800000000002</c:v>
                </c:pt>
                <c:pt idx="482">
                  <c:v>2.4487800000000002</c:v>
                </c:pt>
                <c:pt idx="483">
                  <c:v>2.3952100000000001</c:v>
                </c:pt>
                <c:pt idx="484">
                  <c:v>2.4438900000000001</c:v>
                </c:pt>
                <c:pt idx="485">
                  <c:v>2.23658</c:v>
                </c:pt>
                <c:pt idx="486">
                  <c:v>2.3336600000000001</c:v>
                </c:pt>
                <c:pt idx="487">
                  <c:v>2.4789300000000001</c:v>
                </c:pt>
                <c:pt idx="488">
                  <c:v>2.1749900000000002</c:v>
                </c:pt>
                <c:pt idx="489">
                  <c:v>2.2222200000000001</c:v>
                </c:pt>
                <c:pt idx="490">
                  <c:v>2.2156600000000002</c:v>
                </c:pt>
                <c:pt idx="491">
                  <c:v>1.7699100000000001</c:v>
                </c:pt>
                <c:pt idx="492">
                  <c:v>2.0107900000000001</c:v>
                </c:pt>
                <c:pt idx="493">
                  <c:v>1.4634100000000001</c:v>
                </c:pt>
                <c:pt idx="494">
                  <c:v>1.8536600000000001</c:v>
                </c:pt>
                <c:pt idx="495">
                  <c:v>1.9005799999999999</c:v>
                </c:pt>
                <c:pt idx="496">
                  <c:v>2.1908500000000002</c:v>
                </c:pt>
                <c:pt idx="497">
                  <c:v>2.1390400000000001</c:v>
                </c:pt>
                <c:pt idx="498">
                  <c:v>2.0378500000000002</c:v>
                </c:pt>
                <c:pt idx="499">
                  <c:v>1.9835499999999999</c:v>
                </c:pt>
                <c:pt idx="500">
                  <c:v>2.1286900000000002</c:v>
                </c:pt>
                <c:pt idx="501">
                  <c:v>2.3671500000000001</c:v>
                </c:pt>
                <c:pt idx="502">
                  <c:v>2.1194600000000001</c:v>
                </c:pt>
                <c:pt idx="503">
                  <c:v>2.6086999999999998</c:v>
                </c:pt>
                <c:pt idx="504">
                  <c:v>2.4519199999999999</c:v>
                </c:pt>
                <c:pt idx="505">
                  <c:v>2.5961500000000002</c:v>
                </c:pt>
                <c:pt idx="506">
                  <c:v>2.4904199999999999</c:v>
                </c:pt>
                <c:pt idx="507">
                  <c:v>2.6303200000000002</c:v>
                </c:pt>
                <c:pt idx="508">
                  <c:v>2.2867999999999999</c:v>
                </c:pt>
                <c:pt idx="509">
                  <c:v>2.4750100000000002</c:v>
                </c:pt>
                <c:pt idx="510">
                  <c:v>2.61531</c:v>
                </c:pt>
                <c:pt idx="511">
                  <c:v>2.46679</c:v>
                </c:pt>
                <c:pt idx="512">
                  <c:v>2.5106600000000001</c:v>
                </c:pt>
                <c:pt idx="513">
                  <c:v>2.4539900000000001</c:v>
                </c:pt>
                <c:pt idx="514">
                  <c:v>2.4528300000000001</c:v>
                </c:pt>
                <c:pt idx="515">
                  <c:v>2.4952899999999998</c:v>
                </c:pt>
                <c:pt idx="516">
                  <c:v>2.34632</c:v>
                </c:pt>
                <c:pt idx="517">
                  <c:v>2.4836</c:v>
                </c:pt>
                <c:pt idx="518">
                  <c:v>2.2429899999999998</c:v>
                </c:pt>
                <c:pt idx="519">
                  <c:v>2.1901199999999998</c:v>
                </c:pt>
                <c:pt idx="520">
                  <c:v>2.2822499999999999</c:v>
                </c:pt>
                <c:pt idx="521">
                  <c:v>2.27589</c:v>
                </c:pt>
                <c:pt idx="522">
                  <c:v>2.2706200000000001</c:v>
                </c:pt>
                <c:pt idx="523">
                  <c:v>2.31481</c:v>
                </c:pt>
                <c:pt idx="524">
                  <c:v>2.4953799999999999</c:v>
                </c:pt>
                <c:pt idx="525">
                  <c:v>2.1188400000000001</c:v>
                </c:pt>
                <c:pt idx="526">
                  <c:v>2.3480699999999999</c:v>
                </c:pt>
                <c:pt idx="527">
                  <c:v>2.4345400000000001</c:v>
                </c:pt>
                <c:pt idx="528">
                  <c:v>2.6593300000000002</c:v>
                </c:pt>
                <c:pt idx="529">
                  <c:v>2.5148600000000001</c:v>
                </c:pt>
                <c:pt idx="530">
                  <c:v>2.8336399999999999</c:v>
                </c:pt>
                <c:pt idx="531">
                  <c:v>2.7359800000000001</c:v>
                </c:pt>
                <c:pt idx="532">
                  <c:v>2.8688500000000001</c:v>
                </c:pt>
                <c:pt idx="533">
                  <c:v>2.90645</c:v>
                </c:pt>
                <c:pt idx="534">
                  <c:v>2.8545500000000001</c:v>
                </c:pt>
                <c:pt idx="535">
                  <c:v>3.0769199999999999</c:v>
                </c:pt>
                <c:pt idx="536">
                  <c:v>3.02074</c:v>
                </c:pt>
                <c:pt idx="537">
                  <c:v>3.2927399999999998</c:v>
                </c:pt>
                <c:pt idx="538">
                  <c:v>3.4188000000000001</c:v>
                </c:pt>
                <c:pt idx="539">
                  <c:v>3.58744</c:v>
                </c:pt>
                <c:pt idx="540">
                  <c:v>3.34971</c:v>
                </c:pt>
                <c:pt idx="541">
                  <c:v>3.5682399999999999</c:v>
                </c:pt>
                <c:pt idx="542">
                  <c:v>3.6</c:v>
                </c:pt>
                <c:pt idx="543">
                  <c:v>3.50644</c:v>
                </c:pt>
                <c:pt idx="544">
                  <c:v>3.5413899999999998</c:v>
                </c:pt>
                <c:pt idx="545">
                  <c:v>3.5304500000000001</c:v>
                </c:pt>
                <c:pt idx="546">
                  <c:v>3.70044</c:v>
                </c:pt>
                <c:pt idx="547">
                  <c:v>3.6874500000000001</c:v>
                </c:pt>
                <c:pt idx="548">
                  <c:v>3.63239</c:v>
                </c:pt>
                <c:pt idx="549">
                  <c:v>3.7117900000000001</c:v>
                </c:pt>
                <c:pt idx="550">
                  <c:v>3.56677</c:v>
                </c:pt>
                <c:pt idx="551">
                  <c:v>3.2034600000000002</c:v>
                </c:pt>
                <c:pt idx="552">
                  <c:v>3.3275700000000001</c:v>
                </c:pt>
                <c:pt idx="553">
                  <c:v>3.4883700000000002</c:v>
                </c:pt>
                <c:pt idx="554">
                  <c:v>3.7751999999999999</c:v>
                </c:pt>
                <c:pt idx="555">
                  <c:v>7.7187000000000001</c:v>
                </c:pt>
                <c:pt idx="556">
                  <c:v>6.7977800000000004</c:v>
                </c:pt>
                <c:pt idx="557">
                  <c:v>5.6692200000000001</c:v>
                </c:pt>
                <c:pt idx="558">
                  <c:v>4.9277800000000003</c:v>
                </c:pt>
                <c:pt idx="559">
                  <c:v>5.0381</c:v>
                </c:pt>
                <c:pt idx="560">
                  <c:v>4.72973</c:v>
                </c:pt>
                <c:pt idx="561">
                  <c:v>4.5894700000000004</c:v>
                </c:pt>
                <c:pt idx="562">
                  <c:v>4.6619099999999998</c:v>
                </c:pt>
                <c:pt idx="563">
                  <c:v>5.6208099999999996</c:v>
                </c:pt>
                <c:pt idx="564">
                  <c:v>5.3115899999999998</c:v>
                </c:pt>
                <c:pt idx="565">
                  <c:v>5.1185999999999998</c:v>
                </c:pt>
                <c:pt idx="566">
                  <c:v>4.7953700000000001</c:v>
                </c:pt>
                <c:pt idx="567">
                  <c:v>1.4729300000000001</c:v>
                </c:pt>
                <c:pt idx="568">
                  <c:v>2.7622100000000001</c:v>
                </c:pt>
                <c:pt idx="569">
                  <c:v>4.11456</c:v>
                </c:pt>
                <c:pt idx="570">
                  <c:v>5.10121</c:v>
                </c:pt>
                <c:pt idx="571">
                  <c:v>5.1995199999999997</c:v>
                </c:pt>
                <c:pt idx="572">
                  <c:v>5.8871000000000002</c:v>
                </c:pt>
                <c:pt idx="573">
                  <c:v>6.3607100000000001</c:v>
                </c:pt>
                <c:pt idx="574">
                  <c:v>6.5409300000000004</c:v>
                </c:pt>
                <c:pt idx="575">
                  <c:v>6.1953899999999997</c:v>
                </c:pt>
                <c:pt idx="576">
                  <c:v>6.7116800000000003</c:v>
                </c:pt>
                <c:pt idx="577">
                  <c:v>6.6904199999999996</c:v>
                </c:pt>
                <c:pt idx="578">
                  <c:v>6.7455600000000002</c:v>
                </c:pt>
                <c:pt idx="579">
                  <c:v>6.6300499999999998</c:v>
                </c:pt>
                <c:pt idx="580">
                  <c:v>6.42774</c:v>
                </c:pt>
                <c:pt idx="581">
                  <c:v>6.3541299999999996</c:v>
                </c:pt>
                <c:pt idx="582">
                  <c:v>6.2018500000000003</c:v>
                </c:pt>
                <c:pt idx="583">
                  <c:v>6.0153299999999996</c:v>
                </c:pt>
                <c:pt idx="584">
                  <c:v>5.7882699999999998</c:v>
                </c:pt>
                <c:pt idx="585">
                  <c:v>5.5639700000000003</c:v>
                </c:pt>
                <c:pt idx="586">
                  <c:v>5.4990600000000001</c:v>
                </c:pt>
                <c:pt idx="587">
                  <c:v>4.9738199999999999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1D4-7644-B61E-F8D749F4AF07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UNRATE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0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D4-7644-B61E-F8D749F4AF07}"/>
                </c:ext>
              </c:extLst>
            </c:dLbl>
            <c:dLbl>
              <c:idx val="18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D4-7644-B61E-F8D749F4AF07}"/>
                </c:ext>
              </c:extLst>
            </c:dLbl>
            <c:dLbl>
              <c:idx val="39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D4-7644-B61E-F8D749F4AF07}"/>
                </c:ext>
              </c:extLst>
            </c:dLbl>
            <c:dLbl>
              <c:idx val="42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D4-7644-B61E-F8D749F4AF07}"/>
                </c:ext>
              </c:extLst>
            </c:dLbl>
            <c:dLbl>
              <c:idx val="55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1D4-7644-B61E-F8D749F4AF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'FRED Graph'!$A$13:$A$600</c:f>
              <c:numCache>
                <c:formatCode>yyyy\-mm\-dd</c:formatCode>
                <c:ptCount val="588"/>
                <c:pt idx="0">
                  <c:v>27030</c:v>
                </c:pt>
                <c:pt idx="1">
                  <c:v>27061</c:v>
                </c:pt>
                <c:pt idx="2">
                  <c:v>27089</c:v>
                </c:pt>
                <c:pt idx="3">
                  <c:v>27120</c:v>
                </c:pt>
                <c:pt idx="4">
                  <c:v>27150</c:v>
                </c:pt>
                <c:pt idx="5">
                  <c:v>27181</c:v>
                </c:pt>
                <c:pt idx="6">
                  <c:v>27211</c:v>
                </c:pt>
                <c:pt idx="7">
                  <c:v>27242</c:v>
                </c:pt>
                <c:pt idx="8">
                  <c:v>27273</c:v>
                </c:pt>
                <c:pt idx="9">
                  <c:v>27303</c:v>
                </c:pt>
                <c:pt idx="10">
                  <c:v>27334</c:v>
                </c:pt>
                <c:pt idx="11">
                  <c:v>27364</c:v>
                </c:pt>
                <c:pt idx="12">
                  <c:v>27395</c:v>
                </c:pt>
                <c:pt idx="13">
                  <c:v>27426</c:v>
                </c:pt>
                <c:pt idx="14">
                  <c:v>27454</c:v>
                </c:pt>
                <c:pt idx="15">
                  <c:v>27485</c:v>
                </c:pt>
                <c:pt idx="16">
                  <c:v>27515</c:v>
                </c:pt>
                <c:pt idx="17">
                  <c:v>27546</c:v>
                </c:pt>
                <c:pt idx="18">
                  <c:v>27576</c:v>
                </c:pt>
                <c:pt idx="19">
                  <c:v>27607</c:v>
                </c:pt>
                <c:pt idx="20">
                  <c:v>27638</c:v>
                </c:pt>
                <c:pt idx="21">
                  <c:v>27668</c:v>
                </c:pt>
                <c:pt idx="22">
                  <c:v>27699</c:v>
                </c:pt>
                <c:pt idx="23">
                  <c:v>27729</c:v>
                </c:pt>
                <c:pt idx="24">
                  <c:v>27760</c:v>
                </c:pt>
                <c:pt idx="25">
                  <c:v>27791</c:v>
                </c:pt>
                <c:pt idx="26">
                  <c:v>27820</c:v>
                </c:pt>
                <c:pt idx="27">
                  <c:v>27851</c:v>
                </c:pt>
                <c:pt idx="28">
                  <c:v>27881</c:v>
                </c:pt>
                <c:pt idx="29">
                  <c:v>27912</c:v>
                </c:pt>
                <c:pt idx="30">
                  <c:v>27942</c:v>
                </c:pt>
                <c:pt idx="31">
                  <c:v>27973</c:v>
                </c:pt>
                <c:pt idx="32">
                  <c:v>28004</c:v>
                </c:pt>
                <c:pt idx="33">
                  <c:v>28034</c:v>
                </c:pt>
                <c:pt idx="34">
                  <c:v>28065</c:v>
                </c:pt>
                <c:pt idx="35">
                  <c:v>28095</c:v>
                </c:pt>
                <c:pt idx="36">
                  <c:v>28126</c:v>
                </c:pt>
                <c:pt idx="37">
                  <c:v>28157</c:v>
                </c:pt>
                <c:pt idx="38">
                  <c:v>28185</c:v>
                </c:pt>
                <c:pt idx="39">
                  <c:v>28216</c:v>
                </c:pt>
                <c:pt idx="40">
                  <c:v>28246</c:v>
                </c:pt>
                <c:pt idx="41">
                  <c:v>28277</c:v>
                </c:pt>
                <c:pt idx="42">
                  <c:v>28307</c:v>
                </c:pt>
                <c:pt idx="43">
                  <c:v>28338</c:v>
                </c:pt>
                <c:pt idx="44">
                  <c:v>28369</c:v>
                </c:pt>
                <c:pt idx="45">
                  <c:v>28399</c:v>
                </c:pt>
                <c:pt idx="46">
                  <c:v>28430</c:v>
                </c:pt>
                <c:pt idx="47">
                  <c:v>28460</c:v>
                </c:pt>
                <c:pt idx="48">
                  <c:v>28491</c:v>
                </c:pt>
                <c:pt idx="49">
                  <c:v>28522</c:v>
                </c:pt>
                <c:pt idx="50">
                  <c:v>28550</c:v>
                </c:pt>
                <c:pt idx="51">
                  <c:v>28581</c:v>
                </c:pt>
                <c:pt idx="52">
                  <c:v>28611</c:v>
                </c:pt>
                <c:pt idx="53">
                  <c:v>28642</c:v>
                </c:pt>
                <c:pt idx="54">
                  <c:v>28672</c:v>
                </c:pt>
                <c:pt idx="55">
                  <c:v>28703</c:v>
                </c:pt>
                <c:pt idx="56">
                  <c:v>28734</c:v>
                </c:pt>
                <c:pt idx="57">
                  <c:v>28764</c:v>
                </c:pt>
                <c:pt idx="58">
                  <c:v>28795</c:v>
                </c:pt>
                <c:pt idx="59">
                  <c:v>28825</c:v>
                </c:pt>
                <c:pt idx="60">
                  <c:v>28856</c:v>
                </c:pt>
                <c:pt idx="61">
                  <c:v>28887</c:v>
                </c:pt>
                <c:pt idx="62">
                  <c:v>28915</c:v>
                </c:pt>
                <c:pt idx="63">
                  <c:v>28946</c:v>
                </c:pt>
                <c:pt idx="64">
                  <c:v>28976</c:v>
                </c:pt>
                <c:pt idx="65">
                  <c:v>29007</c:v>
                </c:pt>
                <c:pt idx="66">
                  <c:v>29037</c:v>
                </c:pt>
                <c:pt idx="67">
                  <c:v>29068</c:v>
                </c:pt>
                <c:pt idx="68">
                  <c:v>29099</c:v>
                </c:pt>
                <c:pt idx="69">
                  <c:v>29129</c:v>
                </c:pt>
                <c:pt idx="70">
                  <c:v>29160</c:v>
                </c:pt>
                <c:pt idx="71">
                  <c:v>29190</c:v>
                </c:pt>
                <c:pt idx="72">
                  <c:v>29221</c:v>
                </c:pt>
                <c:pt idx="73">
                  <c:v>29252</c:v>
                </c:pt>
                <c:pt idx="74">
                  <c:v>29281</c:v>
                </c:pt>
                <c:pt idx="75">
                  <c:v>29312</c:v>
                </c:pt>
                <c:pt idx="76">
                  <c:v>29342</c:v>
                </c:pt>
                <c:pt idx="77">
                  <c:v>29373</c:v>
                </c:pt>
                <c:pt idx="78">
                  <c:v>29403</c:v>
                </c:pt>
                <c:pt idx="79">
                  <c:v>29434</c:v>
                </c:pt>
                <c:pt idx="80">
                  <c:v>29465</c:v>
                </c:pt>
                <c:pt idx="81">
                  <c:v>29495</c:v>
                </c:pt>
                <c:pt idx="82">
                  <c:v>29526</c:v>
                </c:pt>
                <c:pt idx="83">
                  <c:v>29556</c:v>
                </c:pt>
                <c:pt idx="84">
                  <c:v>29587</c:v>
                </c:pt>
                <c:pt idx="85">
                  <c:v>29618</c:v>
                </c:pt>
                <c:pt idx="86">
                  <c:v>29646</c:v>
                </c:pt>
                <c:pt idx="87">
                  <c:v>29677</c:v>
                </c:pt>
                <c:pt idx="88">
                  <c:v>29707</c:v>
                </c:pt>
                <c:pt idx="89">
                  <c:v>29738</c:v>
                </c:pt>
                <c:pt idx="90">
                  <c:v>29768</c:v>
                </c:pt>
                <c:pt idx="91">
                  <c:v>29799</c:v>
                </c:pt>
                <c:pt idx="92">
                  <c:v>29830</c:v>
                </c:pt>
                <c:pt idx="93">
                  <c:v>29860</c:v>
                </c:pt>
                <c:pt idx="94">
                  <c:v>29891</c:v>
                </c:pt>
                <c:pt idx="95">
                  <c:v>29921</c:v>
                </c:pt>
                <c:pt idx="96">
                  <c:v>29952</c:v>
                </c:pt>
                <c:pt idx="97">
                  <c:v>29983</c:v>
                </c:pt>
                <c:pt idx="98">
                  <c:v>30011</c:v>
                </c:pt>
                <c:pt idx="99">
                  <c:v>30042</c:v>
                </c:pt>
                <c:pt idx="100">
                  <c:v>30072</c:v>
                </c:pt>
                <c:pt idx="101">
                  <c:v>30103</c:v>
                </c:pt>
                <c:pt idx="102">
                  <c:v>30133</c:v>
                </c:pt>
                <c:pt idx="103">
                  <c:v>30164</c:v>
                </c:pt>
                <c:pt idx="104">
                  <c:v>30195</c:v>
                </c:pt>
                <c:pt idx="105">
                  <c:v>30225</c:v>
                </c:pt>
                <c:pt idx="106">
                  <c:v>30256</c:v>
                </c:pt>
                <c:pt idx="107">
                  <c:v>30286</c:v>
                </c:pt>
                <c:pt idx="108">
                  <c:v>30317</c:v>
                </c:pt>
                <c:pt idx="109">
                  <c:v>30348</c:v>
                </c:pt>
                <c:pt idx="110">
                  <c:v>30376</c:v>
                </c:pt>
                <c:pt idx="111">
                  <c:v>30407</c:v>
                </c:pt>
                <c:pt idx="112">
                  <c:v>30437</c:v>
                </c:pt>
                <c:pt idx="113">
                  <c:v>30468</c:v>
                </c:pt>
                <c:pt idx="114">
                  <c:v>30498</c:v>
                </c:pt>
                <c:pt idx="115">
                  <c:v>30529</c:v>
                </c:pt>
                <c:pt idx="116">
                  <c:v>30560</c:v>
                </c:pt>
                <c:pt idx="117">
                  <c:v>30590</c:v>
                </c:pt>
                <c:pt idx="118">
                  <c:v>30621</c:v>
                </c:pt>
                <c:pt idx="119">
                  <c:v>30651</c:v>
                </c:pt>
                <c:pt idx="120">
                  <c:v>30682</c:v>
                </c:pt>
                <c:pt idx="121">
                  <c:v>30713</c:v>
                </c:pt>
                <c:pt idx="122">
                  <c:v>30742</c:v>
                </c:pt>
                <c:pt idx="123">
                  <c:v>30773</c:v>
                </c:pt>
                <c:pt idx="124">
                  <c:v>30803</c:v>
                </c:pt>
                <c:pt idx="125">
                  <c:v>30834</c:v>
                </c:pt>
                <c:pt idx="126">
                  <c:v>30864</c:v>
                </c:pt>
                <c:pt idx="127">
                  <c:v>30895</c:v>
                </c:pt>
                <c:pt idx="128">
                  <c:v>30926</c:v>
                </c:pt>
                <c:pt idx="129">
                  <c:v>30956</c:v>
                </c:pt>
                <c:pt idx="130">
                  <c:v>30987</c:v>
                </c:pt>
                <c:pt idx="131">
                  <c:v>31017</c:v>
                </c:pt>
                <c:pt idx="132">
                  <c:v>31048</c:v>
                </c:pt>
                <c:pt idx="133">
                  <c:v>31079</c:v>
                </c:pt>
                <c:pt idx="134">
                  <c:v>31107</c:v>
                </c:pt>
                <c:pt idx="135">
                  <c:v>31138</c:v>
                </c:pt>
                <c:pt idx="136">
                  <c:v>31168</c:v>
                </c:pt>
                <c:pt idx="137">
                  <c:v>31199</c:v>
                </c:pt>
                <c:pt idx="138">
                  <c:v>31229</c:v>
                </c:pt>
                <c:pt idx="139">
                  <c:v>31260</c:v>
                </c:pt>
                <c:pt idx="140">
                  <c:v>31291</c:v>
                </c:pt>
                <c:pt idx="141">
                  <c:v>31321</c:v>
                </c:pt>
                <c:pt idx="142">
                  <c:v>31352</c:v>
                </c:pt>
                <c:pt idx="143">
                  <c:v>31382</c:v>
                </c:pt>
                <c:pt idx="144">
                  <c:v>31413</c:v>
                </c:pt>
                <c:pt idx="145">
                  <c:v>31444</c:v>
                </c:pt>
                <c:pt idx="146">
                  <c:v>31472</c:v>
                </c:pt>
                <c:pt idx="147">
                  <c:v>31503</c:v>
                </c:pt>
                <c:pt idx="148">
                  <c:v>31533</c:v>
                </c:pt>
                <c:pt idx="149">
                  <c:v>31564</c:v>
                </c:pt>
                <c:pt idx="150">
                  <c:v>31594</c:v>
                </c:pt>
                <c:pt idx="151">
                  <c:v>31625</c:v>
                </c:pt>
                <c:pt idx="152">
                  <c:v>31656</c:v>
                </c:pt>
                <c:pt idx="153">
                  <c:v>31686</c:v>
                </c:pt>
                <c:pt idx="154">
                  <c:v>31717</c:v>
                </c:pt>
                <c:pt idx="155">
                  <c:v>31747</c:v>
                </c:pt>
                <c:pt idx="156">
                  <c:v>31778</c:v>
                </c:pt>
                <c:pt idx="157">
                  <c:v>31809</c:v>
                </c:pt>
                <c:pt idx="158">
                  <c:v>31837</c:v>
                </c:pt>
                <c:pt idx="159">
                  <c:v>31868</c:v>
                </c:pt>
                <c:pt idx="160">
                  <c:v>31898</c:v>
                </c:pt>
                <c:pt idx="161">
                  <c:v>31929</c:v>
                </c:pt>
                <c:pt idx="162">
                  <c:v>31959</c:v>
                </c:pt>
                <c:pt idx="163">
                  <c:v>31990</c:v>
                </c:pt>
                <c:pt idx="164">
                  <c:v>32021</c:v>
                </c:pt>
                <c:pt idx="165">
                  <c:v>32051</c:v>
                </c:pt>
                <c:pt idx="166">
                  <c:v>32082</c:v>
                </c:pt>
                <c:pt idx="167">
                  <c:v>32112</c:v>
                </c:pt>
                <c:pt idx="168">
                  <c:v>32143</c:v>
                </c:pt>
                <c:pt idx="169">
                  <c:v>32174</c:v>
                </c:pt>
                <c:pt idx="170">
                  <c:v>32203</c:v>
                </c:pt>
                <c:pt idx="171">
                  <c:v>32234</c:v>
                </c:pt>
                <c:pt idx="172">
                  <c:v>32264</c:v>
                </c:pt>
                <c:pt idx="173">
                  <c:v>32295</c:v>
                </c:pt>
                <c:pt idx="174">
                  <c:v>32325</c:v>
                </c:pt>
                <c:pt idx="175">
                  <c:v>32356</c:v>
                </c:pt>
                <c:pt idx="176">
                  <c:v>32387</c:v>
                </c:pt>
                <c:pt idx="177">
                  <c:v>32417</c:v>
                </c:pt>
                <c:pt idx="178">
                  <c:v>32448</c:v>
                </c:pt>
                <c:pt idx="179">
                  <c:v>32478</c:v>
                </c:pt>
                <c:pt idx="180">
                  <c:v>32509</c:v>
                </c:pt>
                <c:pt idx="181">
                  <c:v>32540</c:v>
                </c:pt>
                <c:pt idx="182">
                  <c:v>32568</c:v>
                </c:pt>
                <c:pt idx="183">
                  <c:v>32599</c:v>
                </c:pt>
                <c:pt idx="184">
                  <c:v>32629</c:v>
                </c:pt>
                <c:pt idx="185">
                  <c:v>32660</c:v>
                </c:pt>
                <c:pt idx="186">
                  <c:v>32690</c:v>
                </c:pt>
                <c:pt idx="187">
                  <c:v>32721</c:v>
                </c:pt>
                <c:pt idx="188">
                  <c:v>32752</c:v>
                </c:pt>
                <c:pt idx="189">
                  <c:v>32782</c:v>
                </c:pt>
                <c:pt idx="190">
                  <c:v>32813</c:v>
                </c:pt>
                <c:pt idx="191">
                  <c:v>32843</c:v>
                </c:pt>
                <c:pt idx="192">
                  <c:v>32874</c:v>
                </c:pt>
                <c:pt idx="193">
                  <c:v>32905</c:v>
                </c:pt>
                <c:pt idx="194">
                  <c:v>32933</c:v>
                </c:pt>
                <c:pt idx="195">
                  <c:v>32964</c:v>
                </c:pt>
                <c:pt idx="196">
                  <c:v>32994</c:v>
                </c:pt>
                <c:pt idx="197">
                  <c:v>33025</c:v>
                </c:pt>
                <c:pt idx="198">
                  <c:v>33055</c:v>
                </c:pt>
                <c:pt idx="199">
                  <c:v>33086</c:v>
                </c:pt>
                <c:pt idx="200">
                  <c:v>33117</c:v>
                </c:pt>
                <c:pt idx="201">
                  <c:v>33147</c:v>
                </c:pt>
                <c:pt idx="202">
                  <c:v>33178</c:v>
                </c:pt>
                <c:pt idx="203">
                  <c:v>33208</c:v>
                </c:pt>
                <c:pt idx="204">
                  <c:v>33239</c:v>
                </c:pt>
                <c:pt idx="205">
                  <c:v>33270</c:v>
                </c:pt>
                <c:pt idx="206">
                  <c:v>33298</c:v>
                </c:pt>
                <c:pt idx="207">
                  <c:v>33329</c:v>
                </c:pt>
                <c:pt idx="208">
                  <c:v>33359</c:v>
                </c:pt>
                <c:pt idx="209">
                  <c:v>33390</c:v>
                </c:pt>
                <c:pt idx="210">
                  <c:v>33420</c:v>
                </c:pt>
                <c:pt idx="211">
                  <c:v>33451</c:v>
                </c:pt>
                <c:pt idx="212">
                  <c:v>33482</c:v>
                </c:pt>
                <c:pt idx="213">
                  <c:v>33512</c:v>
                </c:pt>
                <c:pt idx="214">
                  <c:v>33543</c:v>
                </c:pt>
                <c:pt idx="215">
                  <c:v>33573</c:v>
                </c:pt>
                <c:pt idx="216">
                  <c:v>33604</c:v>
                </c:pt>
                <c:pt idx="217">
                  <c:v>33635</c:v>
                </c:pt>
                <c:pt idx="218">
                  <c:v>33664</c:v>
                </c:pt>
                <c:pt idx="219">
                  <c:v>33695</c:v>
                </c:pt>
                <c:pt idx="220">
                  <c:v>33725</c:v>
                </c:pt>
                <c:pt idx="221">
                  <c:v>33756</c:v>
                </c:pt>
                <c:pt idx="222">
                  <c:v>33786</c:v>
                </c:pt>
                <c:pt idx="223">
                  <c:v>33817</c:v>
                </c:pt>
                <c:pt idx="224">
                  <c:v>33848</c:v>
                </c:pt>
                <c:pt idx="225">
                  <c:v>33878</c:v>
                </c:pt>
                <c:pt idx="226">
                  <c:v>33909</c:v>
                </c:pt>
                <c:pt idx="227">
                  <c:v>33939</c:v>
                </c:pt>
                <c:pt idx="228">
                  <c:v>33970</c:v>
                </c:pt>
                <c:pt idx="229">
                  <c:v>34001</c:v>
                </c:pt>
                <c:pt idx="230">
                  <c:v>34029</c:v>
                </c:pt>
                <c:pt idx="231">
                  <c:v>34060</c:v>
                </c:pt>
                <c:pt idx="232">
                  <c:v>34090</c:v>
                </c:pt>
                <c:pt idx="233">
                  <c:v>34121</c:v>
                </c:pt>
                <c:pt idx="234">
                  <c:v>34151</c:v>
                </c:pt>
                <c:pt idx="235">
                  <c:v>34182</c:v>
                </c:pt>
                <c:pt idx="236">
                  <c:v>34213</c:v>
                </c:pt>
                <c:pt idx="237">
                  <c:v>34243</c:v>
                </c:pt>
                <c:pt idx="238">
                  <c:v>34274</c:v>
                </c:pt>
                <c:pt idx="239">
                  <c:v>34304</c:v>
                </c:pt>
                <c:pt idx="240">
                  <c:v>34335</c:v>
                </c:pt>
                <c:pt idx="241">
                  <c:v>34366</c:v>
                </c:pt>
                <c:pt idx="242">
                  <c:v>34394</c:v>
                </c:pt>
                <c:pt idx="243">
                  <c:v>34425</c:v>
                </c:pt>
                <c:pt idx="244">
                  <c:v>34455</c:v>
                </c:pt>
                <c:pt idx="245">
                  <c:v>34486</c:v>
                </c:pt>
                <c:pt idx="246">
                  <c:v>34516</c:v>
                </c:pt>
                <c:pt idx="247">
                  <c:v>34547</c:v>
                </c:pt>
                <c:pt idx="248">
                  <c:v>34578</c:v>
                </c:pt>
                <c:pt idx="249">
                  <c:v>34608</c:v>
                </c:pt>
                <c:pt idx="250">
                  <c:v>34639</c:v>
                </c:pt>
                <c:pt idx="251">
                  <c:v>34669</c:v>
                </c:pt>
                <c:pt idx="252">
                  <c:v>34700</c:v>
                </c:pt>
                <c:pt idx="253">
                  <c:v>34731</c:v>
                </c:pt>
                <c:pt idx="254">
                  <c:v>34759</c:v>
                </c:pt>
                <c:pt idx="255">
                  <c:v>34790</c:v>
                </c:pt>
                <c:pt idx="256">
                  <c:v>34820</c:v>
                </c:pt>
                <c:pt idx="257">
                  <c:v>34851</c:v>
                </c:pt>
                <c:pt idx="258">
                  <c:v>34881</c:v>
                </c:pt>
                <c:pt idx="259">
                  <c:v>34912</c:v>
                </c:pt>
                <c:pt idx="260">
                  <c:v>34943</c:v>
                </c:pt>
                <c:pt idx="261">
                  <c:v>34973</c:v>
                </c:pt>
                <c:pt idx="262">
                  <c:v>35004</c:v>
                </c:pt>
                <c:pt idx="263">
                  <c:v>35034</c:v>
                </c:pt>
                <c:pt idx="264">
                  <c:v>35065</c:v>
                </c:pt>
                <c:pt idx="265">
                  <c:v>35096</c:v>
                </c:pt>
                <c:pt idx="266">
                  <c:v>35125</c:v>
                </c:pt>
                <c:pt idx="267">
                  <c:v>35156</c:v>
                </c:pt>
                <c:pt idx="268">
                  <c:v>35186</c:v>
                </c:pt>
                <c:pt idx="269">
                  <c:v>35217</c:v>
                </c:pt>
                <c:pt idx="270">
                  <c:v>35247</c:v>
                </c:pt>
                <c:pt idx="271">
                  <c:v>35278</c:v>
                </c:pt>
                <c:pt idx="272">
                  <c:v>35309</c:v>
                </c:pt>
                <c:pt idx="273">
                  <c:v>35339</c:v>
                </c:pt>
                <c:pt idx="274">
                  <c:v>35370</c:v>
                </c:pt>
                <c:pt idx="275">
                  <c:v>35400</c:v>
                </c:pt>
                <c:pt idx="276">
                  <c:v>35431</c:v>
                </c:pt>
                <c:pt idx="277">
                  <c:v>35462</c:v>
                </c:pt>
                <c:pt idx="278">
                  <c:v>35490</c:v>
                </c:pt>
                <c:pt idx="279">
                  <c:v>35521</c:v>
                </c:pt>
                <c:pt idx="280">
                  <c:v>35551</c:v>
                </c:pt>
                <c:pt idx="281">
                  <c:v>35582</c:v>
                </c:pt>
                <c:pt idx="282">
                  <c:v>35612</c:v>
                </c:pt>
                <c:pt idx="283">
                  <c:v>35643</c:v>
                </c:pt>
                <c:pt idx="284">
                  <c:v>35674</c:v>
                </c:pt>
                <c:pt idx="285">
                  <c:v>35704</c:v>
                </c:pt>
                <c:pt idx="286">
                  <c:v>35735</c:v>
                </c:pt>
                <c:pt idx="287">
                  <c:v>35765</c:v>
                </c:pt>
                <c:pt idx="288">
                  <c:v>35796</c:v>
                </c:pt>
                <c:pt idx="289">
                  <c:v>35827</c:v>
                </c:pt>
                <c:pt idx="290">
                  <c:v>35855</c:v>
                </c:pt>
                <c:pt idx="291">
                  <c:v>35886</c:v>
                </c:pt>
                <c:pt idx="292">
                  <c:v>35916</c:v>
                </c:pt>
                <c:pt idx="293">
                  <c:v>35947</c:v>
                </c:pt>
                <c:pt idx="294">
                  <c:v>35977</c:v>
                </c:pt>
                <c:pt idx="295">
                  <c:v>36008</c:v>
                </c:pt>
                <c:pt idx="296">
                  <c:v>36039</c:v>
                </c:pt>
                <c:pt idx="297">
                  <c:v>36069</c:v>
                </c:pt>
                <c:pt idx="298">
                  <c:v>36100</c:v>
                </c:pt>
                <c:pt idx="299">
                  <c:v>36130</c:v>
                </c:pt>
                <c:pt idx="300">
                  <c:v>36161</c:v>
                </c:pt>
                <c:pt idx="301">
                  <c:v>36192</c:v>
                </c:pt>
                <c:pt idx="302">
                  <c:v>36220</c:v>
                </c:pt>
                <c:pt idx="303">
                  <c:v>36251</c:v>
                </c:pt>
                <c:pt idx="304">
                  <c:v>36281</c:v>
                </c:pt>
                <c:pt idx="305">
                  <c:v>36312</c:v>
                </c:pt>
                <c:pt idx="306">
                  <c:v>36342</c:v>
                </c:pt>
                <c:pt idx="307">
                  <c:v>36373</c:v>
                </c:pt>
                <c:pt idx="308">
                  <c:v>36404</c:v>
                </c:pt>
                <c:pt idx="309">
                  <c:v>36434</c:v>
                </c:pt>
                <c:pt idx="310">
                  <c:v>36465</c:v>
                </c:pt>
                <c:pt idx="311">
                  <c:v>36495</c:v>
                </c:pt>
                <c:pt idx="312">
                  <c:v>36526</c:v>
                </c:pt>
                <c:pt idx="313">
                  <c:v>36557</c:v>
                </c:pt>
                <c:pt idx="314">
                  <c:v>36586</c:v>
                </c:pt>
                <c:pt idx="315">
                  <c:v>36617</c:v>
                </c:pt>
                <c:pt idx="316">
                  <c:v>36647</c:v>
                </c:pt>
                <c:pt idx="317">
                  <c:v>36678</c:v>
                </c:pt>
                <c:pt idx="318">
                  <c:v>36708</c:v>
                </c:pt>
                <c:pt idx="319">
                  <c:v>36739</c:v>
                </c:pt>
                <c:pt idx="320">
                  <c:v>36770</c:v>
                </c:pt>
                <c:pt idx="321">
                  <c:v>36800</c:v>
                </c:pt>
                <c:pt idx="322">
                  <c:v>36831</c:v>
                </c:pt>
                <c:pt idx="323">
                  <c:v>36861</c:v>
                </c:pt>
                <c:pt idx="324">
                  <c:v>36892</c:v>
                </c:pt>
                <c:pt idx="325">
                  <c:v>36923</c:v>
                </c:pt>
                <c:pt idx="326">
                  <c:v>36951</c:v>
                </c:pt>
                <c:pt idx="327">
                  <c:v>36982</c:v>
                </c:pt>
                <c:pt idx="328">
                  <c:v>37012</c:v>
                </c:pt>
                <c:pt idx="329">
                  <c:v>37043</c:v>
                </c:pt>
                <c:pt idx="330">
                  <c:v>37073</c:v>
                </c:pt>
                <c:pt idx="331">
                  <c:v>37104</c:v>
                </c:pt>
                <c:pt idx="332">
                  <c:v>37135</c:v>
                </c:pt>
                <c:pt idx="333">
                  <c:v>37165</c:v>
                </c:pt>
                <c:pt idx="334">
                  <c:v>37196</c:v>
                </c:pt>
                <c:pt idx="335">
                  <c:v>37226</c:v>
                </c:pt>
                <c:pt idx="336">
                  <c:v>37257</c:v>
                </c:pt>
                <c:pt idx="337">
                  <c:v>37288</c:v>
                </c:pt>
                <c:pt idx="338">
                  <c:v>37316</c:v>
                </c:pt>
                <c:pt idx="339">
                  <c:v>37347</c:v>
                </c:pt>
                <c:pt idx="340">
                  <c:v>37377</c:v>
                </c:pt>
                <c:pt idx="341">
                  <c:v>37408</c:v>
                </c:pt>
                <c:pt idx="342">
                  <c:v>37438</c:v>
                </c:pt>
                <c:pt idx="343">
                  <c:v>37469</c:v>
                </c:pt>
                <c:pt idx="344">
                  <c:v>37500</c:v>
                </c:pt>
                <c:pt idx="345">
                  <c:v>37530</c:v>
                </c:pt>
                <c:pt idx="346">
                  <c:v>37561</c:v>
                </c:pt>
                <c:pt idx="347">
                  <c:v>37591</c:v>
                </c:pt>
                <c:pt idx="348">
                  <c:v>37622</c:v>
                </c:pt>
                <c:pt idx="349">
                  <c:v>37653</c:v>
                </c:pt>
                <c:pt idx="350">
                  <c:v>37681</c:v>
                </c:pt>
                <c:pt idx="351">
                  <c:v>37712</c:v>
                </c:pt>
                <c:pt idx="352">
                  <c:v>37742</c:v>
                </c:pt>
                <c:pt idx="353">
                  <c:v>37773</c:v>
                </c:pt>
                <c:pt idx="354">
                  <c:v>37803</c:v>
                </c:pt>
                <c:pt idx="355">
                  <c:v>37834</c:v>
                </c:pt>
                <c:pt idx="356">
                  <c:v>37865</c:v>
                </c:pt>
                <c:pt idx="357">
                  <c:v>37895</c:v>
                </c:pt>
                <c:pt idx="358">
                  <c:v>37926</c:v>
                </c:pt>
                <c:pt idx="359">
                  <c:v>37956</c:v>
                </c:pt>
                <c:pt idx="360">
                  <c:v>37987</c:v>
                </c:pt>
                <c:pt idx="361">
                  <c:v>38018</c:v>
                </c:pt>
                <c:pt idx="362">
                  <c:v>38047</c:v>
                </c:pt>
                <c:pt idx="363">
                  <c:v>38078</c:v>
                </c:pt>
                <c:pt idx="364">
                  <c:v>38108</c:v>
                </c:pt>
                <c:pt idx="365">
                  <c:v>38139</c:v>
                </c:pt>
                <c:pt idx="366">
                  <c:v>38169</c:v>
                </c:pt>
                <c:pt idx="367">
                  <c:v>38200</c:v>
                </c:pt>
                <c:pt idx="368">
                  <c:v>38231</c:v>
                </c:pt>
                <c:pt idx="369">
                  <c:v>38261</c:v>
                </c:pt>
                <c:pt idx="370">
                  <c:v>38292</c:v>
                </c:pt>
                <c:pt idx="371">
                  <c:v>38322</c:v>
                </c:pt>
                <c:pt idx="372">
                  <c:v>38353</c:v>
                </c:pt>
                <c:pt idx="373">
                  <c:v>38384</c:v>
                </c:pt>
                <c:pt idx="374">
                  <c:v>38412</c:v>
                </c:pt>
                <c:pt idx="375">
                  <c:v>38443</c:v>
                </c:pt>
                <c:pt idx="376">
                  <c:v>38473</c:v>
                </c:pt>
                <c:pt idx="377">
                  <c:v>38504</c:v>
                </c:pt>
                <c:pt idx="378">
                  <c:v>38534</c:v>
                </c:pt>
                <c:pt idx="379">
                  <c:v>38565</c:v>
                </c:pt>
                <c:pt idx="380">
                  <c:v>38596</c:v>
                </c:pt>
                <c:pt idx="381">
                  <c:v>38626</c:v>
                </c:pt>
                <c:pt idx="382">
                  <c:v>38657</c:v>
                </c:pt>
                <c:pt idx="383">
                  <c:v>38687</c:v>
                </c:pt>
                <c:pt idx="384">
                  <c:v>38718</c:v>
                </c:pt>
                <c:pt idx="385">
                  <c:v>38749</c:v>
                </c:pt>
                <c:pt idx="386">
                  <c:v>38777</c:v>
                </c:pt>
                <c:pt idx="387">
                  <c:v>38808</c:v>
                </c:pt>
                <c:pt idx="388">
                  <c:v>38838</c:v>
                </c:pt>
                <c:pt idx="389">
                  <c:v>38869</c:v>
                </c:pt>
                <c:pt idx="390">
                  <c:v>38899</c:v>
                </c:pt>
                <c:pt idx="391">
                  <c:v>38930</c:v>
                </c:pt>
                <c:pt idx="392">
                  <c:v>38961</c:v>
                </c:pt>
                <c:pt idx="393">
                  <c:v>38991</c:v>
                </c:pt>
                <c:pt idx="394">
                  <c:v>39022</c:v>
                </c:pt>
                <c:pt idx="395">
                  <c:v>39052</c:v>
                </c:pt>
                <c:pt idx="396">
                  <c:v>39083</c:v>
                </c:pt>
                <c:pt idx="397">
                  <c:v>39114</c:v>
                </c:pt>
                <c:pt idx="398">
                  <c:v>39142</c:v>
                </c:pt>
                <c:pt idx="399">
                  <c:v>39173</c:v>
                </c:pt>
                <c:pt idx="400">
                  <c:v>39203</c:v>
                </c:pt>
                <c:pt idx="401">
                  <c:v>39234</c:v>
                </c:pt>
                <c:pt idx="402">
                  <c:v>39264</c:v>
                </c:pt>
                <c:pt idx="403">
                  <c:v>39295</c:v>
                </c:pt>
                <c:pt idx="404">
                  <c:v>39326</c:v>
                </c:pt>
                <c:pt idx="405">
                  <c:v>39356</c:v>
                </c:pt>
                <c:pt idx="406">
                  <c:v>39387</c:v>
                </c:pt>
                <c:pt idx="407">
                  <c:v>39417</c:v>
                </c:pt>
                <c:pt idx="408">
                  <c:v>39448</c:v>
                </c:pt>
                <c:pt idx="409">
                  <c:v>39479</c:v>
                </c:pt>
                <c:pt idx="410">
                  <c:v>39508</c:v>
                </c:pt>
                <c:pt idx="411">
                  <c:v>39539</c:v>
                </c:pt>
                <c:pt idx="412">
                  <c:v>39569</c:v>
                </c:pt>
                <c:pt idx="413">
                  <c:v>39600</c:v>
                </c:pt>
                <c:pt idx="414">
                  <c:v>39630</c:v>
                </c:pt>
                <c:pt idx="415">
                  <c:v>39661</c:v>
                </c:pt>
                <c:pt idx="416">
                  <c:v>39692</c:v>
                </c:pt>
                <c:pt idx="417">
                  <c:v>39722</c:v>
                </c:pt>
                <c:pt idx="418">
                  <c:v>39753</c:v>
                </c:pt>
                <c:pt idx="419">
                  <c:v>39783</c:v>
                </c:pt>
                <c:pt idx="420">
                  <c:v>39814</c:v>
                </c:pt>
                <c:pt idx="421">
                  <c:v>39845</c:v>
                </c:pt>
                <c:pt idx="422">
                  <c:v>39873</c:v>
                </c:pt>
                <c:pt idx="423">
                  <c:v>39904</c:v>
                </c:pt>
                <c:pt idx="424">
                  <c:v>39934</c:v>
                </c:pt>
                <c:pt idx="425">
                  <c:v>39965</c:v>
                </c:pt>
                <c:pt idx="426">
                  <c:v>39995</c:v>
                </c:pt>
                <c:pt idx="427">
                  <c:v>40026</c:v>
                </c:pt>
                <c:pt idx="428">
                  <c:v>40057</c:v>
                </c:pt>
                <c:pt idx="429">
                  <c:v>40087</c:v>
                </c:pt>
                <c:pt idx="430">
                  <c:v>40118</c:v>
                </c:pt>
                <c:pt idx="431">
                  <c:v>40148</c:v>
                </c:pt>
                <c:pt idx="432">
                  <c:v>40179</c:v>
                </c:pt>
                <c:pt idx="433">
                  <c:v>40210</c:v>
                </c:pt>
                <c:pt idx="434">
                  <c:v>40238</c:v>
                </c:pt>
                <c:pt idx="435">
                  <c:v>40269</c:v>
                </c:pt>
                <c:pt idx="436">
                  <c:v>40299</c:v>
                </c:pt>
                <c:pt idx="437">
                  <c:v>40330</c:v>
                </c:pt>
                <c:pt idx="438">
                  <c:v>40360</c:v>
                </c:pt>
                <c:pt idx="439">
                  <c:v>40391</c:v>
                </c:pt>
                <c:pt idx="440">
                  <c:v>40422</c:v>
                </c:pt>
                <c:pt idx="441">
                  <c:v>40452</c:v>
                </c:pt>
                <c:pt idx="442">
                  <c:v>40483</c:v>
                </c:pt>
                <c:pt idx="443">
                  <c:v>40513</c:v>
                </c:pt>
                <c:pt idx="444">
                  <c:v>40544</c:v>
                </c:pt>
                <c:pt idx="445">
                  <c:v>40575</c:v>
                </c:pt>
                <c:pt idx="446">
                  <c:v>40603</c:v>
                </c:pt>
                <c:pt idx="447">
                  <c:v>40634</c:v>
                </c:pt>
                <c:pt idx="448">
                  <c:v>40664</c:v>
                </c:pt>
                <c:pt idx="449">
                  <c:v>40695</c:v>
                </c:pt>
                <c:pt idx="450">
                  <c:v>40725</c:v>
                </c:pt>
                <c:pt idx="451">
                  <c:v>40756</c:v>
                </c:pt>
                <c:pt idx="452">
                  <c:v>40787</c:v>
                </c:pt>
                <c:pt idx="453">
                  <c:v>40817</c:v>
                </c:pt>
                <c:pt idx="454">
                  <c:v>40848</c:v>
                </c:pt>
                <c:pt idx="455">
                  <c:v>40878</c:v>
                </c:pt>
                <c:pt idx="456">
                  <c:v>40909</c:v>
                </c:pt>
                <c:pt idx="457">
                  <c:v>40940</c:v>
                </c:pt>
                <c:pt idx="458">
                  <c:v>40969</c:v>
                </c:pt>
                <c:pt idx="459">
                  <c:v>41000</c:v>
                </c:pt>
                <c:pt idx="460">
                  <c:v>41030</c:v>
                </c:pt>
                <c:pt idx="461">
                  <c:v>41061</c:v>
                </c:pt>
                <c:pt idx="462">
                  <c:v>41091</c:v>
                </c:pt>
                <c:pt idx="463">
                  <c:v>41122</c:v>
                </c:pt>
                <c:pt idx="464">
                  <c:v>41153</c:v>
                </c:pt>
                <c:pt idx="465">
                  <c:v>41183</c:v>
                </c:pt>
                <c:pt idx="466">
                  <c:v>41214</c:v>
                </c:pt>
                <c:pt idx="467">
                  <c:v>41244</c:v>
                </c:pt>
                <c:pt idx="468">
                  <c:v>41275</c:v>
                </c:pt>
                <c:pt idx="469">
                  <c:v>41306</c:v>
                </c:pt>
                <c:pt idx="470">
                  <c:v>41334</c:v>
                </c:pt>
                <c:pt idx="471">
                  <c:v>41365</c:v>
                </c:pt>
                <c:pt idx="472">
                  <c:v>41395</c:v>
                </c:pt>
                <c:pt idx="473">
                  <c:v>41426</c:v>
                </c:pt>
                <c:pt idx="474">
                  <c:v>41456</c:v>
                </c:pt>
                <c:pt idx="475">
                  <c:v>41487</c:v>
                </c:pt>
                <c:pt idx="476">
                  <c:v>41518</c:v>
                </c:pt>
                <c:pt idx="477">
                  <c:v>41548</c:v>
                </c:pt>
                <c:pt idx="478">
                  <c:v>41579</c:v>
                </c:pt>
                <c:pt idx="479">
                  <c:v>41609</c:v>
                </c:pt>
                <c:pt idx="480">
                  <c:v>41640</c:v>
                </c:pt>
                <c:pt idx="481">
                  <c:v>41671</c:v>
                </c:pt>
                <c:pt idx="482">
                  <c:v>41699</c:v>
                </c:pt>
                <c:pt idx="483">
                  <c:v>41730</c:v>
                </c:pt>
                <c:pt idx="484">
                  <c:v>41760</c:v>
                </c:pt>
                <c:pt idx="485">
                  <c:v>41791</c:v>
                </c:pt>
                <c:pt idx="486">
                  <c:v>41821</c:v>
                </c:pt>
                <c:pt idx="487">
                  <c:v>41852</c:v>
                </c:pt>
                <c:pt idx="488">
                  <c:v>41883</c:v>
                </c:pt>
                <c:pt idx="489">
                  <c:v>41913</c:v>
                </c:pt>
                <c:pt idx="490">
                  <c:v>41944</c:v>
                </c:pt>
                <c:pt idx="491">
                  <c:v>41974</c:v>
                </c:pt>
                <c:pt idx="492">
                  <c:v>42005</c:v>
                </c:pt>
                <c:pt idx="493">
                  <c:v>42036</c:v>
                </c:pt>
                <c:pt idx="494">
                  <c:v>42064</c:v>
                </c:pt>
                <c:pt idx="495">
                  <c:v>42095</c:v>
                </c:pt>
                <c:pt idx="496">
                  <c:v>42125</c:v>
                </c:pt>
                <c:pt idx="497">
                  <c:v>42156</c:v>
                </c:pt>
                <c:pt idx="498">
                  <c:v>42186</c:v>
                </c:pt>
                <c:pt idx="499">
                  <c:v>42217</c:v>
                </c:pt>
                <c:pt idx="500">
                  <c:v>42248</c:v>
                </c:pt>
                <c:pt idx="501">
                  <c:v>42278</c:v>
                </c:pt>
                <c:pt idx="502">
                  <c:v>42309</c:v>
                </c:pt>
                <c:pt idx="503">
                  <c:v>42339</c:v>
                </c:pt>
                <c:pt idx="504">
                  <c:v>42370</c:v>
                </c:pt>
                <c:pt idx="505">
                  <c:v>42401</c:v>
                </c:pt>
                <c:pt idx="506">
                  <c:v>42430</c:v>
                </c:pt>
                <c:pt idx="507">
                  <c:v>42461</c:v>
                </c:pt>
                <c:pt idx="508">
                  <c:v>42491</c:v>
                </c:pt>
                <c:pt idx="509">
                  <c:v>42522</c:v>
                </c:pt>
                <c:pt idx="510">
                  <c:v>42552</c:v>
                </c:pt>
                <c:pt idx="511">
                  <c:v>42583</c:v>
                </c:pt>
                <c:pt idx="512">
                  <c:v>42614</c:v>
                </c:pt>
                <c:pt idx="513">
                  <c:v>42644</c:v>
                </c:pt>
                <c:pt idx="514">
                  <c:v>42675</c:v>
                </c:pt>
                <c:pt idx="515">
                  <c:v>42705</c:v>
                </c:pt>
                <c:pt idx="516">
                  <c:v>42736</c:v>
                </c:pt>
                <c:pt idx="517">
                  <c:v>42767</c:v>
                </c:pt>
                <c:pt idx="518">
                  <c:v>42795</c:v>
                </c:pt>
                <c:pt idx="519">
                  <c:v>42826</c:v>
                </c:pt>
                <c:pt idx="520">
                  <c:v>42856</c:v>
                </c:pt>
                <c:pt idx="521">
                  <c:v>42887</c:v>
                </c:pt>
                <c:pt idx="522">
                  <c:v>42917</c:v>
                </c:pt>
                <c:pt idx="523">
                  <c:v>42948</c:v>
                </c:pt>
                <c:pt idx="524">
                  <c:v>42979</c:v>
                </c:pt>
                <c:pt idx="525">
                  <c:v>43009</c:v>
                </c:pt>
                <c:pt idx="526">
                  <c:v>43040</c:v>
                </c:pt>
                <c:pt idx="527">
                  <c:v>43070</c:v>
                </c:pt>
                <c:pt idx="528">
                  <c:v>43101</c:v>
                </c:pt>
                <c:pt idx="529">
                  <c:v>43132</c:v>
                </c:pt>
                <c:pt idx="530">
                  <c:v>43160</c:v>
                </c:pt>
                <c:pt idx="531">
                  <c:v>43191</c:v>
                </c:pt>
                <c:pt idx="532">
                  <c:v>43221</c:v>
                </c:pt>
                <c:pt idx="533">
                  <c:v>43252</c:v>
                </c:pt>
                <c:pt idx="534">
                  <c:v>43282</c:v>
                </c:pt>
                <c:pt idx="535">
                  <c:v>43313</c:v>
                </c:pt>
                <c:pt idx="536">
                  <c:v>43344</c:v>
                </c:pt>
                <c:pt idx="537">
                  <c:v>43374</c:v>
                </c:pt>
                <c:pt idx="538">
                  <c:v>43405</c:v>
                </c:pt>
                <c:pt idx="539">
                  <c:v>43435</c:v>
                </c:pt>
                <c:pt idx="540">
                  <c:v>43466</c:v>
                </c:pt>
                <c:pt idx="541">
                  <c:v>43497</c:v>
                </c:pt>
                <c:pt idx="542">
                  <c:v>43525</c:v>
                </c:pt>
                <c:pt idx="543">
                  <c:v>43556</c:v>
                </c:pt>
                <c:pt idx="544">
                  <c:v>43586</c:v>
                </c:pt>
                <c:pt idx="545">
                  <c:v>43617</c:v>
                </c:pt>
                <c:pt idx="546">
                  <c:v>43647</c:v>
                </c:pt>
                <c:pt idx="547">
                  <c:v>43678</c:v>
                </c:pt>
                <c:pt idx="548">
                  <c:v>43709</c:v>
                </c:pt>
                <c:pt idx="549">
                  <c:v>43739</c:v>
                </c:pt>
                <c:pt idx="550">
                  <c:v>43770</c:v>
                </c:pt>
                <c:pt idx="551">
                  <c:v>43800</c:v>
                </c:pt>
                <c:pt idx="552">
                  <c:v>43831</c:v>
                </c:pt>
                <c:pt idx="553">
                  <c:v>43862</c:v>
                </c:pt>
                <c:pt idx="554">
                  <c:v>43891</c:v>
                </c:pt>
                <c:pt idx="555">
                  <c:v>43922</c:v>
                </c:pt>
                <c:pt idx="556">
                  <c:v>43952</c:v>
                </c:pt>
                <c:pt idx="557">
                  <c:v>43983</c:v>
                </c:pt>
                <c:pt idx="558">
                  <c:v>44013</c:v>
                </c:pt>
                <c:pt idx="559">
                  <c:v>44044</c:v>
                </c:pt>
                <c:pt idx="560">
                  <c:v>44075</c:v>
                </c:pt>
                <c:pt idx="561">
                  <c:v>44105</c:v>
                </c:pt>
                <c:pt idx="562">
                  <c:v>44136</c:v>
                </c:pt>
                <c:pt idx="563">
                  <c:v>44166</c:v>
                </c:pt>
                <c:pt idx="564">
                  <c:v>44197</c:v>
                </c:pt>
                <c:pt idx="565">
                  <c:v>44228</c:v>
                </c:pt>
                <c:pt idx="566">
                  <c:v>44256</c:v>
                </c:pt>
                <c:pt idx="567">
                  <c:v>44287</c:v>
                </c:pt>
                <c:pt idx="568">
                  <c:v>44317</c:v>
                </c:pt>
                <c:pt idx="569">
                  <c:v>44348</c:v>
                </c:pt>
                <c:pt idx="570">
                  <c:v>44378</c:v>
                </c:pt>
                <c:pt idx="571">
                  <c:v>44409</c:v>
                </c:pt>
                <c:pt idx="572">
                  <c:v>44440</c:v>
                </c:pt>
                <c:pt idx="573">
                  <c:v>44470</c:v>
                </c:pt>
                <c:pt idx="574">
                  <c:v>44501</c:v>
                </c:pt>
                <c:pt idx="575">
                  <c:v>44531</c:v>
                </c:pt>
                <c:pt idx="576">
                  <c:v>44562</c:v>
                </c:pt>
                <c:pt idx="577">
                  <c:v>44593</c:v>
                </c:pt>
                <c:pt idx="578">
                  <c:v>44621</c:v>
                </c:pt>
                <c:pt idx="579">
                  <c:v>44652</c:v>
                </c:pt>
                <c:pt idx="580">
                  <c:v>44682</c:v>
                </c:pt>
                <c:pt idx="581">
                  <c:v>44713</c:v>
                </c:pt>
                <c:pt idx="582">
                  <c:v>44743</c:v>
                </c:pt>
                <c:pt idx="583">
                  <c:v>44774</c:v>
                </c:pt>
                <c:pt idx="584">
                  <c:v>44805</c:v>
                </c:pt>
                <c:pt idx="585">
                  <c:v>44835</c:v>
                </c:pt>
                <c:pt idx="586">
                  <c:v>44866</c:v>
                </c:pt>
                <c:pt idx="587">
                  <c:v>44896</c:v>
                </c:pt>
              </c:numCache>
            </c:numRef>
          </c:cat>
          <c:val>
            <c:numRef>
              <c:f>'FRED Graph'!$C$13:$C$600</c:f>
              <c:numCache>
                <c:formatCode>0.0</c:formatCode>
                <c:ptCount val="588"/>
                <c:pt idx="0">
                  <c:v>5.0999999999999996</c:v>
                </c:pt>
                <c:pt idx="1">
                  <c:v>5.2</c:v>
                </c:pt>
                <c:pt idx="2">
                  <c:v>5.0999999999999996</c:v>
                </c:pt>
                <c:pt idx="3">
                  <c:v>5.0999999999999996</c:v>
                </c:pt>
                <c:pt idx="4">
                  <c:v>5.0999999999999996</c:v>
                </c:pt>
                <c:pt idx="5">
                  <c:v>5.4</c:v>
                </c:pt>
                <c:pt idx="6">
                  <c:v>5.5</c:v>
                </c:pt>
                <c:pt idx="7">
                  <c:v>5.5</c:v>
                </c:pt>
                <c:pt idx="8">
                  <c:v>5.9</c:v>
                </c:pt>
                <c:pt idx="9">
                  <c:v>6</c:v>
                </c:pt>
                <c:pt idx="10">
                  <c:v>6.6</c:v>
                </c:pt>
                <c:pt idx="11">
                  <c:v>7.2</c:v>
                </c:pt>
                <c:pt idx="12">
                  <c:v>8.1</c:v>
                </c:pt>
                <c:pt idx="13">
                  <c:v>8.1</c:v>
                </c:pt>
                <c:pt idx="14">
                  <c:v>8.6</c:v>
                </c:pt>
                <c:pt idx="15">
                  <c:v>8.8000000000000007</c:v>
                </c:pt>
                <c:pt idx="16">
                  <c:v>9</c:v>
                </c:pt>
                <c:pt idx="17">
                  <c:v>8.8000000000000007</c:v>
                </c:pt>
                <c:pt idx="18">
                  <c:v>8.6</c:v>
                </c:pt>
                <c:pt idx="19">
                  <c:v>8.4</c:v>
                </c:pt>
                <c:pt idx="20">
                  <c:v>8.4</c:v>
                </c:pt>
                <c:pt idx="21">
                  <c:v>8.4</c:v>
                </c:pt>
                <c:pt idx="22">
                  <c:v>8.3000000000000007</c:v>
                </c:pt>
                <c:pt idx="23">
                  <c:v>8.1999999999999993</c:v>
                </c:pt>
                <c:pt idx="24">
                  <c:v>7.9</c:v>
                </c:pt>
                <c:pt idx="25">
                  <c:v>7.7</c:v>
                </c:pt>
                <c:pt idx="26">
                  <c:v>7.6</c:v>
                </c:pt>
                <c:pt idx="27">
                  <c:v>7.7</c:v>
                </c:pt>
                <c:pt idx="28">
                  <c:v>7.4</c:v>
                </c:pt>
                <c:pt idx="29">
                  <c:v>7.6</c:v>
                </c:pt>
                <c:pt idx="30">
                  <c:v>7.8</c:v>
                </c:pt>
                <c:pt idx="31">
                  <c:v>7.8</c:v>
                </c:pt>
                <c:pt idx="32">
                  <c:v>7.6</c:v>
                </c:pt>
                <c:pt idx="33">
                  <c:v>7.7</c:v>
                </c:pt>
                <c:pt idx="34">
                  <c:v>7.8</c:v>
                </c:pt>
                <c:pt idx="35">
                  <c:v>7.8</c:v>
                </c:pt>
                <c:pt idx="36">
                  <c:v>7.5</c:v>
                </c:pt>
                <c:pt idx="37">
                  <c:v>7.6</c:v>
                </c:pt>
                <c:pt idx="38">
                  <c:v>7.4</c:v>
                </c:pt>
                <c:pt idx="39">
                  <c:v>7.2</c:v>
                </c:pt>
                <c:pt idx="40">
                  <c:v>7</c:v>
                </c:pt>
                <c:pt idx="41">
                  <c:v>7.2</c:v>
                </c:pt>
                <c:pt idx="42">
                  <c:v>6.9</c:v>
                </c:pt>
                <c:pt idx="43">
                  <c:v>7</c:v>
                </c:pt>
                <c:pt idx="44">
                  <c:v>6.8</c:v>
                </c:pt>
                <c:pt idx="45">
                  <c:v>6.8</c:v>
                </c:pt>
                <c:pt idx="46">
                  <c:v>6.8</c:v>
                </c:pt>
                <c:pt idx="47">
                  <c:v>6.4</c:v>
                </c:pt>
                <c:pt idx="48">
                  <c:v>6.4</c:v>
                </c:pt>
                <c:pt idx="49">
                  <c:v>6.3</c:v>
                </c:pt>
                <c:pt idx="50">
                  <c:v>6.3</c:v>
                </c:pt>
                <c:pt idx="51">
                  <c:v>6.1</c:v>
                </c:pt>
                <c:pt idx="52">
                  <c:v>6</c:v>
                </c:pt>
                <c:pt idx="53">
                  <c:v>5.9</c:v>
                </c:pt>
                <c:pt idx="54">
                  <c:v>6.2</c:v>
                </c:pt>
                <c:pt idx="55">
                  <c:v>5.9</c:v>
                </c:pt>
                <c:pt idx="56">
                  <c:v>6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  <c:pt idx="60">
                  <c:v>5.9</c:v>
                </c:pt>
                <c:pt idx="61">
                  <c:v>5.9</c:v>
                </c:pt>
                <c:pt idx="62">
                  <c:v>5.8</c:v>
                </c:pt>
                <c:pt idx="63">
                  <c:v>5.8</c:v>
                </c:pt>
                <c:pt idx="64">
                  <c:v>5.6</c:v>
                </c:pt>
                <c:pt idx="65">
                  <c:v>5.7</c:v>
                </c:pt>
                <c:pt idx="66">
                  <c:v>5.7</c:v>
                </c:pt>
                <c:pt idx="67">
                  <c:v>6</c:v>
                </c:pt>
                <c:pt idx="68">
                  <c:v>5.9</c:v>
                </c:pt>
                <c:pt idx="69">
                  <c:v>6</c:v>
                </c:pt>
                <c:pt idx="70">
                  <c:v>5.9</c:v>
                </c:pt>
                <c:pt idx="71">
                  <c:v>6</c:v>
                </c:pt>
                <c:pt idx="72">
                  <c:v>6.3</c:v>
                </c:pt>
                <c:pt idx="73">
                  <c:v>6.3</c:v>
                </c:pt>
                <c:pt idx="74">
                  <c:v>6.3</c:v>
                </c:pt>
                <c:pt idx="75">
                  <c:v>6.9</c:v>
                </c:pt>
                <c:pt idx="76">
                  <c:v>7.5</c:v>
                </c:pt>
                <c:pt idx="77">
                  <c:v>7.6</c:v>
                </c:pt>
                <c:pt idx="78">
                  <c:v>7.8</c:v>
                </c:pt>
                <c:pt idx="79">
                  <c:v>7.7</c:v>
                </c:pt>
                <c:pt idx="80">
                  <c:v>7.5</c:v>
                </c:pt>
                <c:pt idx="81">
                  <c:v>7.5</c:v>
                </c:pt>
                <c:pt idx="82">
                  <c:v>7.5</c:v>
                </c:pt>
                <c:pt idx="83">
                  <c:v>7.2</c:v>
                </c:pt>
                <c:pt idx="84">
                  <c:v>7.5</c:v>
                </c:pt>
                <c:pt idx="85">
                  <c:v>7.4</c:v>
                </c:pt>
                <c:pt idx="86">
                  <c:v>7.4</c:v>
                </c:pt>
                <c:pt idx="87">
                  <c:v>7.2</c:v>
                </c:pt>
                <c:pt idx="88">
                  <c:v>7.5</c:v>
                </c:pt>
                <c:pt idx="89">
                  <c:v>7.5</c:v>
                </c:pt>
                <c:pt idx="90">
                  <c:v>7.2</c:v>
                </c:pt>
                <c:pt idx="91">
                  <c:v>7.4</c:v>
                </c:pt>
                <c:pt idx="92">
                  <c:v>7.6</c:v>
                </c:pt>
                <c:pt idx="93">
                  <c:v>7.9</c:v>
                </c:pt>
                <c:pt idx="94">
                  <c:v>8.3000000000000007</c:v>
                </c:pt>
                <c:pt idx="95">
                  <c:v>8.5</c:v>
                </c:pt>
                <c:pt idx="96">
                  <c:v>8.6</c:v>
                </c:pt>
                <c:pt idx="97">
                  <c:v>8.9</c:v>
                </c:pt>
                <c:pt idx="98">
                  <c:v>9</c:v>
                </c:pt>
                <c:pt idx="99">
                  <c:v>9.3000000000000007</c:v>
                </c:pt>
                <c:pt idx="100">
                  <c:v>9.4</c:v>
                </c:pt>
                <c:pt idx="101">
                  <c:v>9.6</c:v>
                </c:pt>
                <c:pt idx="102">
                  <c:v>9.8000000000000007</c:v>
                </c:pt>
                <c:pt idx="103">
                  <c:v>9.8000000000000007</c:v>
                </c:pt>
                <c:pt idx="104">
                  <c:v>10.1</c:v>
                </c:pt>
                <c:pt idx="105">
                  <c:v>10.4</c:v>
                </c:pt>
                <c:pt idx="106">
                  <c:v>10.8</c:v>
                </c:pt>
                <c:pt idx="107">
                  <c:v>10.8</c:v>
                </c:pt>
                <c:pt idx="108">
                  <c:v>10.4</c:v>
                </c:pt>
                <c:pt idx="109">
                  <c:v>10.4</c:v>
                </c:pt>
                <c:pt idx="110">
                  <c:v>10.3</c:v>
                </c:pt>
                <c:pt idx="111">
                  <c:v>10.199999999999999</c:v>
                </c:pt>
                <c:pt idx="112">
                  <c:v>10.1</c:v>
                </c:pt>
                <c:pt idx="113">
                  <c:v>10.1</c:v>
                </c:pt>
                <c:pt idx="114">
                  <c:v>9.4</c:v>
                </c:pt>
                <c:pt idx="115">
                  <c:v>9.5</c:v>
                </c:pt>
                <c:pt idx="116">
                  <c:v>9.1999999999999993</c:v>
                </c:pt>
                <c:pt idx="117">
                  <c:v>8.8000000000000007</c:v>
                </c:pt>
                <c:pt idx="118">
                  <c:v>8.5</c:v>
                </c:pt>
                <c:pt idx="119">
                  <c:v>8.3000000000000007</c:v>
                </c:pt>
                <c:pt idx="120">
                  <c:v>8</c:v>
                </c:pt>
                <c:pt idx="121">
                  <c:v>7.8</c:v>
                </c:pt>
                <c:pt idx="122">
                  <c:v>7.8</c:v>
                </c:pt>
                <c:pt idx="123">
                  <c:v>7.7</c:v>
                </c:pt>
                <c:pt idx="124">
                  <c:v>7.4</c:v>
                </c:pt>
                <c:pt idx="125">
                  <c:v>7.2</c:v>
                </c:pt>
                <c:pt idx="126">
                  <c:v>7.5</c:v>
                </c:pt>
                <c:pt idx="127">
                  <c:v>7.5</c:v>
                </c:pt>
                <c:pt idx="128">
                  <c:v>7.3</c:v>
                </c:pt>
                <c:pt idx="129">
                  <c:v>7.4</c:v>
                </c:pt>
                <c:pt idx="130">
                  <c:v>7.2</c:v>
                </c:pt>
                <c:pt idx="131">
                  <c:v>7.3</c:v>
                </c:pt>
                <c:pt idx="132">
                  <c:v>7.3</c:v>
                </c:pt>
                <c:pt idx="133">
                  <c:v>7.2</c:v>
                </c:pt>
                <c:pt idx="134">
                  <c:v>7.2</c:v>
                </c:pt>
                <c:pt idx="135">
                  <c:v>7.3</c:v>
                </c:pt>
                <c:pt idx="136">
                  <c:v>7.2</c:v>
                </c:pt>
                <c:pt idx="137">
                  <c:v>7.4</c:v>
                </c:pt>
                <c:pt idx="138">
                  <c:v>7.4</c:v>
                </c:pt>
                <c:pt idx="139">
                  <c:v>7.1</c:v>
                </c:pt>
                <c:pt idx="140">
                  <c:v>7.1</c:v>
                </c:pt>
                <c:pt idx="141">
                  <c:v>7.1</c:v>
                </c:pt>
                <c:pt idx="142">
                  <c:v>7</c:v>
                </c:pt>
                <c:pt idx="143">
                  <c:v>7</c:v>
                </c:pt>
                <c:pt idx="144">
                  <c:v>6.7</c:v>
                </c:pt>
                <c:pt idx="145">
                  <c:v>7.2</c:v>
                </c:pt>
                <c:pt idx="146">
                  <c:v>7.2</c:v>
                </c:pt>
                <c:pt idx="147">
                  <c:v>7.1</c:v>
                </c:pt>
                <c:pt idx="148">
                  <c:v>7.2</c:v>
                </c:pt>
                <c:pt idx="149">
                  <c:v>7.2</c:v>
                </c:pt>
                <c:pt idx="150">
                  <c:v>7</c:v>
                </c:pt>
                <c:pt idx="151">
                  <c:v>6.9</c:v>
                </c:pt>
                <c:pt idx="152">
                  <c:v>7</c:v>
                </c:pt>
                <c:pt idx="153">
                  <c:v>7</c:v>
                </c:pt>
                <c:pt idx="154">
                  <c:v>6.9</c:v>
                </c:pt>
                <c:pt idx="155">
                  <c:v>6.6</c:v>
                </c:pt>
                <c:pt idx="156">
                  <c:v>6.6</c:v>
                </c:pt>
                <c:pt idx="157">
                  <c:v>6.6</c:v>
                </c:pt>
                <c:pt idx="158">
                  <c:v>6.6</c:v>
                </c:pt>
                <c:pt idx="159">
                  <c:v>6.3</c:v>
                </c:pt>
                <c:pt idx="160">
                  <c:v>6.3</c:v>
                </c:pt>
                <c:pt idx="161">
                  <c:v>6.2</c:v>
                </c:pt>
                <c:pt idx="162">
                  <c:v>6.1</c:v>
                </c:pt>
                <c:pt idx="163">
                  <c:v>6</c:v>
                </c:pt>
                <c:pt idx="164">
                  <c:v>5.9</c:v>
                </c:pt>
                <c:pt idx="165">
                  <c:v>6</c:v>
                </c:pt>
                <c:pt idx="166">
                  <c:v>5.8</c:v>
                </c:pt>
                <c:pt idx="167">
                  <c:v>5.7</c:v>
                </c:pt>
                <c:pt idx="168">
                  <c:v>5.7</c:v>
                </c:pt>
                <c:pt idx="169">
                  <c:v>5.7</c:v>
                </c:pt>
                <c:pt idx="170">
                  <c:v>5.7</c:v>
                </c:pt>
                <c:pt idx="171">
                  <c:v>5.4</c:v>
                </c:pt>
                <c:pt idx="172">
                  <c:v>5.6</c:v>
                </c:pt>
                <c:pt idx="173">
                  <c:v>5.4</c:v>
                </c:pt>
                <c:pt idx="174">
                  <c:v>5.4</c:v>
                </c:pt>
                <c:pt idx="175">
                  <c:v>5.6</c:v>
                </c:pt>
                <c:pt idx="176">
                  <c:v>5.4</c:v>
                </c:pt>
                <c:pt idx="177">
                  <c:v>5.4</c:v>
                </c:pt>
                <c:pt idx="178">
                  <c:v>5.3</c:v>
                </c:pt>
                <c:pt idx="179">
                  <c:v>5.3</c:v>
                </c:pt>
                <c:pt idx="180">
                  <c:v>5.4</c:v>
                </c:pt>
                <c:pt idx="181">
                  <c:v>5.2</c:v>
                </c:pt>
                <c:pt idx="182">
                  <c:v>5</c:v>
                </c:pt>
                <c:pt idx="183">
                  <c:v>5.2</c:v>
                </c:pt>
                <c:pt idx="184">
                  <c:v>5.2</c:v>
                </c:pt>
                <c:pt idx="185">
                  <c:v>5.3</c:v>
                </c:pt>
                <c:pt idx="186">
                  <c:v>5.2</c:v>
                </c:pt>
                <c:pt idx="187">
                  <c:v>5.2</c:v>
                </c:pt>
                <c:pt idx="188">
                  <c:v>5.3</c:v>
                </c:pt>
                <c:pt idx="189">
                  <c:v>5.3</c:v>
                </c:pt>
                <c:pt idx="190">
                  <c:v>5.4</c:v>
                </c:pt>
                <c:pt idx="191">
                  <c:v>5.4</c:v>
                </c:pt>
                <c:pt idx="192">
                  <c:v>5.4</c:v>
                </c:pt>
                <c:pt idx="193">
                  <c:v>5.3</c:v>
                </c:pt>
                <c:pt idx="194">
                  <c:v>5.2</c:v>
                </c:pt>
                <c:pt idx="195">
                  <c:v>5.4</c:v>
                </c:pt>
                <c:pt idx="196">
                  <c:v>5.4</c:v>
                </c:pt>
                <c:pt idx="197">
                  <c:v>5.2</c:v>
                </c:pt>
                <c:pt idx="198">
                  <c:v>5.5</c:v>
                </c:pt>
                <c:pt idx="199">
                  <c:v>5.7</c:v>
                </c:pt>
                <c:pt idx="200">
                  <c:v>5.9</c:v>
                </c:pt>
                <c:pt idx="201">
                  <c:v>5.9</c:v>
                </c:pt>
                <c:pt idx="202">
                  <c:v>6.2</c:v>
                </c:pt>
                <c:pt idx="203">
                  <c:v>6.3</c:v>
                </c:pt>
                <c:pt idx="204">
                  <c:v>6.4</c:v>
                </c:pt>
                <c:pt idx="205">
                  <c:v>6.6</c:v>
                </c:pt>
                <c:pt idx="206">
                  <c:v>6.8</c:v>
                </c:pt>
                <c:pt idx="207">
                  <c:v>6.7</c:v>
                </c:pt>
                <c:pt idx="208">
                  <c:v>6.9</c:v>
                </c:pt>
                <c:pt idx="209">
                  <c:v>6.9</c:v>
                </c:pt>
                <c:pt idx="210">
                  <c:v>6.8</c:v>
                </c:pt>
                <c:pt idx="211">
                  <c:v>6.9</c:v>
                </c:pt>
                <c:pt idx="212">
                  <c:v>6.9</c:v>
                </c:pt>
                <c:pt idx="213">
                  <c:v>7</c:v>
                </c:pt>
                <c:pt idx="214">
                  <c:v>7</c:v>
                </c:pt>
                <c:pt idx="215">
                  <c:v>7.3</c:v>
                </c:pt>
                <c:pt idx="216">
                  <c:v>7.3</c:v>
                </c:pt>
                <c:pt idx="217">
                  <c:v>7.4</c:v>
                </c:pt>
                <c:pt idx="218">
                  <c:v>7.4</c:v>
                </c:pt>
                <c:pt idx="219">
                  <c:v>7.4</c:v>
                </c:pt>
                <c:pt idx="220">
                  <c:v>7.6</c:v>
                </c:pt>
                <c:pt idx="221">
                  <c:v>7.8</c:v>
                </c:pt>
                <c:pt idx="222">
                  <c:v>7.7</c:v>
                </c:pt>
                <c:pt idx="223">
                  <c:v>7.6</c:v>
                </c:pt>
                <c:pt idx="224">
                  <c:v>7.6</c:v>
                </c:pt>
                <c:pt idx="225">
                  <c:v>7.3</c:v>
                </c:pt>
                <c:pt idx="226">
                  <c:v>7.4</c:v>
                </c:pt>
                <c:pt idx="227">
                  <c:v>7.4</c:v>
                </c:pt>
                <c:pt idx="228">
                  <c:v>7.3</c:v>
                </c:pt>
                <c:pt idx="229">
                  <c:v>7.1</c:v>
                </c:pt>
                <c:pt idx="230">
                  <c:v>7</c:v>
                </c:pt>
                <c:pt idx="231">
                  <c:v>7.1</c:v>
                </c:pt>
                <c:pt idx="232">
                  <c:v>7.1</c:v>
                </c:pt>
                <c:pt idx="233">
                  <c:v>7</c:v>
                </c:pt>
                <c:pt idx="234">
                  <c:v>6.9</c:v>
                </c:pt>
                <c:pt idx="235">
                  <c:v>6.8</c:v>
                </c:pt>
                <c:pt idx="236">
                  <c:v>6.7</c:v>
                </c:pt>
                <c:pt idx="237">
                  <c:v>6.8</c:v>
                </c:pt>
                <c:pt idx="238">
                  <c:v>6.6</c:v>
                </c:pt>
                <c:pt idx="239">
                  <c:v>6.5</c:v>
                </c:pt>
                <c:pt idx="240">
                  <c:v>6.6</c:v>
                </c:pt>
                <c:pt idx="241">
                  <c:v>6.6</c:v>
                </c:pt>
                <c:pt idx="242">
                  <c:v>6.5</c:v>
                </c:pt>
                <c:pt idx="243">
                  <c:v>6.4</c:v>
                </c:pt>
                <c:pt idx="244">
                  <c:v>6.1</c:v>
                </c:pt>
                <c:pt idx="245">
                  <c:v>6.1</c:v>
                </c:pt>
                <c:pt idx="246">
                  <c:v>6.1</c:v>
                </c:pt>
                <c:pt idx="247">
                  <c:v>6</c:v>
                </c:pt>
                <c:pt idx="248">
                  <c:v>5.9</c:v>
                </c:pt>
                <c:pt idx="249">
                  <c:v>5.8</c:v>
                </c:pt>
                <c:pt idx="250">
                  <c:v>5.6</c:v>
                </c:pt>
                <c:pt idx="251">
                  <c:v>5.5</c:v>
                </c:pt>
                <c:pt idx="252">
                  <c:v>5.6</c:v>
                </c:pt>
                <c:pt idx="253">
                  <c:v>5.4</c:v>
                </c:pt>
                <c:pt idx="254">
                  <c:v>5.4</c:v>
                </c:pt>
                <c:pt idx="255">
                  <c:v>5.8</c:v>
                </c:pt>
                <c:pt idx="256">
                  <c:v>5.6</c:v>
                </c:pt>
                <c:pt idx="257">
                  <c:v>5.6</c:v>
                </c:pt>
                <c:pt idx="258">
                  <c:v>5.7</c:v>
                </c:pt>
                <c:pt idx="259">
                  <c:v>5.7</c:v>
                </c:pt>
                <c:pt idx="260">
                  <c:v>5.6</c:v>
                </c:pt>
                <c:pt idx="261">
                  <c:v>5.5</c:v>
                </c:pt>
                <c:pt idx="262">
                  <c:v>5.6</c:v>
                </c:pt>
                <c:pt idx="263">
                  <c:v>5.6</c:v>
                </c:pt>
                <c:pt idx="264">
                  <c:v>5.6</c:v>
                </c:pt>
                <c:pt idx="265">
                  <c:v>5.5</c:v>
                </c:pt>
                <c:pt idx="266">
                  <c:v>5.5</c:v>
                </c:pt>
                <c:pt idx="267">
                  <c:v>5.6</c:v>
                </c:pt>
                <c:pt idx="268">
                  <c:v>5.6</c:v>
                </c:pt>
                <c:pt idx="269">
                  <c:v>5.3</c:v>
                </c:pt>
                <c:pt idx="270">
                  <c:v>5.5</c:v>
                </c:pt>
                <c:pt idx="271">
                  <c:v>5.0999999999999996</c:v>
                </c:pt>
                <c:pt idx="272">
                  <c:v>5.2</c:v>
                </c:pt>
                <c:pt idx="273">
                  <c:v>5.2</c:v>
                </c:pt>
                <c:pt idx="274">
                  <c:v>5.4</c:v>
                </c:pt>
                <c:pt idx="275">
                  <c:v>5.4</c:v>
                </c:pt>
                <c:pt idx="276">
                  <c:v>5.3</c:v>
                </c:pt>
                <c:pt idx="277">
                  <c:v>5.2</c:v>
                </c:pt>
                <c:pt idx="278">
                  <c:v>5.2</c:v>
                </c:pt>
                <c:pt idx="279">
                  <c:v>5.0999999999999996</c:v>
                </c:pt>
                <c:pt idx="280">
                  <c:v>4.9000000000000004</c:v>
                </c:pt>
                <c:pt idx="281">
                  <c:v>5</c:v>
                </c:pt>
                <c:pt idx="282">
                  <c:v>4.9000000000000004</c:v>
                </c:pt>
                <c:pt idx="283">
                  <c:v>4.8</c:v>
                </c:pt>
                <c:pt idx="284">
                  <c:v>4.9000000000000004</c:v>
                </c:pt>
                <c:pt idx="285">
                  <c:v>4.7</c:v>
                </c:pt>
                <c:pt idx="286">
                  <c:v>4.5999999999999996</c:v>
                </c:pt>
                <c:pt idx="287">
                  <c:v>4.7</c:v>
                </c:pt>
                <c:pt idx="288">
                  <c:v>4.5999999999999996</c:v>
                </c:pt>
                <c:pt idx="289">
                  <c:v>4.5999999999999996</c:v>
                </c:pt>
                <c:pt idx="290">
                  <c:v>4.7</c:v>
                </c:pt>
                <c:pt idx="291">
                  <c:v>4.3</c:v>
                </c:pt>
                <c:pt idx="292">
                  <c:v>4.4000000000000004</c:v>
                </c:pt>
                <c:pt idx="293">
                  <c:v>4.5</c:v>
                </c:pt>
                <c:pt idx="294">
                  <c:v>4.5</c:v>
                </c:pt>
                <c:pt idx="295">
                  <c:v>4.5</c:v>
                </c:pt>
                <c:pt idx="296">
                  <c:v>4.5999999999999996</c:v>
                </c:pt>
                <c:pt idx="297">
                  <c:v>4.5</c:v>
                </c:pt>
                <c:pt idx="298">
                  <c:v>4.4000000000000004</c:v>
                </c:pt>
                <c:pt idx="299">
                  <c:v>4.4000000000000004</c:v>
                </c:pt>
                <c:pt idx="300">
                  <c:v>4.3</c:v>
                </c:pt>
                <c:pt idx="301">
                  <c:v>4.4000000000000004</c:v>
                </c:pt>
                <c:pt idx="302">
                  <c:v>4.2</c:v>
                </c:pt>
                <c:pt idx="303">
                  <c:v>4.3</c:v>
                </c:pt>
                <c:pt idx="304">
                  <c:v>4.2</c:v>
                </c:pt>
                <c:pt idx="305">
                  <c:v>4.3</c:v>
                </c:pt>
                <c:pt idx="306">
                  <c:v>4.3</c:v>
                </c:pt>
                <c:pt idx="307">
                  <c:v>4.2</c:v>
                </c:pt>
                <c:pt idx="308">
                  <c:v>4.2</c:v>
                </c:pt>
                <c:pt idx="309">
                  <c:v>4.0999999999999996</c:v>
                </c:pt>
                <c:pt idx="310">
                  <c:v>4.0999999999999996</c:v>
                </c:pt>
                <c:pt idx="311">
                  <c:v>4</c:v>
                </c:pt>
                <c:pt idx="312">
                  <c:v>4</c:v>
                </c:pt>
                <c:pt idx="313">
                  <c:v>4.0999999999999996</c:v>
                </c:pt>
                <c:pt idx="314">
                  <c:v>4</c:v>
                </c:pt>
                <c:pt idx="315">
                  <c:v>3.8</c:v>
                </c:pt>
                <c:pt idx="316">
                  <c:v>4</c:v>
                </c:pt>
                <c:pt idx="317">
                  <c:v>4</c:v>
                </c:pt>
                <c:pt idx="318">
                  <c:v>4</c:v>
                </c:pt>
                <c:pt idx="319">
                  <c:v>4.0999999999999996</c:v>
                </c:pt>
                <c:pt idx="320">
                  <c:v>3.9</c:v>
                </c:pt>
                <c:pt idx="321">
                  <c:v>3.9</c:v>
                </c:pt>
                <c:pt idx="322">
                  <c:v>3.9</c:v>
                </c:pt>
                <c:pt idx="323">
                  <c:v>3.9</c:v>
                </c:pt>
                <c:pt idx="324">
                  <c:v>4.2</c:v>
                </c:pt>
                <c:pt idx="325">
                  <c:v>4.2</c:v>
                </c:pt>
                <c:pt idx="326">
                  <c:v>4.3</c:v>
                </c:pt>
                <c:pt idx="327">
                  <c:v>4.4000000000000004</c:v>
                </c:pt>
                <c:pt idx="328">
                  <c:v>4.3</c:v>
                </c:pt>
                <c:pt idx="329">
                  <c:v>4.5</c:v>
                </c:pt>
                <c:pt idx="330">
                  <c:v>4.5999999999999996</c:v>
                </c:pt>
                <c:pt idx="331">
                  <c:v>4.9000000000000004</c:v>
                </c:pt>
                <c:pt idx="332">
                  <c:v>5</c:v>
                </c:pt>
                <c:pt idx="333">
                  <c:v>5.3</c:v>
                </c:pt>
                <c:pt idx="334">
                  <c:v>5.5</c:v>
                </c:pt>
                <c:pt idx="335">
                  <c:v>5.7</c:v>
                </c:pt>
                <c:pt idx="336">
                  <c:v>5.7</c:v>
                </c:pt>
                <c:pt idx="337">
                  <c:v>5.7</c:v>
                </c:pt>
                <c:pt idx="338">
                  <c:v>5.7</c:v>
                </c:pt>
                <c:pt idx="339">
                  <c:v>5.9</c:v>
                </c:pt>
                <c:pt idx="340">
                  <c:v>5.8</c:v>
                </c:pt>
                <c:pt idx="341">
                  <c:v>5.8</c:v>
                </c:pt>
                <c:pt idx="342">
                  <c:v>5.8</c:v>
                </c:pt>
                <c:pt idx="343">
                  <c:v>5.7</c:v>
                </c:pt>
                <c:pt idx="344">
                  <c:v>5.7</c:v>
                </c:pt>
                <c:pt idx="345">
                  <c:v>5.7</c:v>
                </c:pt>
                <c:pt idx="346">
                  <c:v>5.9</c:v>
                </c:pt>
                <c:pt idx="347">
                  <c:v>6</c:v>
                </c:pt>
                <c:pt idx="348">
                  <c:v>5.8</c:v>
                </c:pt>
                <c:pt idx="349">
                  <c:v>5.9</c:v>
                </c:pt>
                <c:pt idx="350">
                  <c:v>5.9</c:v>
                </c:pt>
                <c:pt idx="351">
                  <c:v>6</c:v>
                </c:pt>
                <c:pt idx="352">
                  <c:v>6.1</c:v>
                </c:pt>
                <c:pt idx="353">
                  <c:v>6.3</c:v>
                </c:pt>
                <c:pt idx="354">
                  <c:v>6.2</c:v>
                </c:pt>
                <c:pt idx="355">
                  <c:v>6.1</c:v>
                </c:pt>
                <c:pt idx="356">
                  <c:v>6.1</c:v>
                </c:pt>
                <c:pt idx="357">
                  <c:v>6</c:v>
                </c:pt>
                <c:pt idx="358">
                  <c:v>5.8</c:v>
                </c:pt>
                <c:pt idx="359">
                  <c:v>5.7</c:v>
                </c:pt>
                <c:pt idx="360">
                  <c:v>5.7</c:v>
                </c:pt>
                <c:pt idx="361">
                  <c:v>5.6</c:v>
                </c:pt>
                <c:pt idx="362">
                  <c:v>5.8</c:v>
                </c:pt>
                <c:pt idx="363">
                  <c:v>5.6</c:v>
                </c:pt>
                <c:pt idx="364">
                  <c:v>5.6</c:v>
                </c:pt>
                <c:pt idx="365">
                  <c:v>5.6</c:v>
                </c:pt>
                <c:pt idx="366">
                  <c:v>5.5</c:v>
                </c:pt>
                <c:pt idx="367">
                  <c:v>5.4</c:v>
                </c:pt>
                <c:pt idx="368">
                  <c:v>5.4</c:v>
                </c:pt>
                <c:pt idx="369">
                  <c:v>5.5</c:v>
                </c:pt>
                <c:pt idx="370">
                  <c:v>5.4</c:v>
                </c:pt>
                <c:pt idx="371">
                  <c:v>5.4</c:v>
                </c:pt>
                <c:pt idx="372">
                  <c:v>5.3</c:v>
                </c:pt>
                <c:pt idx="373">
                  <c:v>5.4</c:v>
                </c:pt>
                <c:pt idx="374">
                  <c:v>5.2</c:v>
                </c:pt>
                <c:pt idx="375">
                  <c:v>5.2</c:v>
                </c:pt>
                <c:pt idx="376">
                  <c:v>5.0999999999999996</c:v>
                </c:pt>
                <c:pt idx="377">
                  <c:v>5</c:v>
                </c:pt>
                <c:pt idx="378">
                  <c:v>5</c:v>
                </c:pt>
                <c:pt idx="379">
                  <c:v>4.9000000000000004</c:v>
                </c:pt>
                <c:pt idx="380">
                  <c:v>5</c:v>
                </c:pt>
                <c:pt idx="381">
                  <c:v>5</c:v>
                </c:pt>
                <c:pt idx="382">
                  <c:v>5</c:v>
                </c:pt>
                <c:pt idx="383">
                  <c:v>4.9000000000000004</c:v>
                </c:pt>
                <c:pt idx="384">
                  <c:v>4.7</c:v>
                </c:pt>
                <c:pt idx="385">
                  <c:v>4.8</c:v>
                </c:pt>
                <c:pt idx="386">
                  <c:v>4.7</c:v>
                </c:pt>
                <c:pt idx="387">
                  <c:v>4.7</c:v>
                </c:pt>
                <c:pt idx="388">
                  <c:v>4.5999999999999996</c:v>
                </c:pt>
                <c:pt idx="389">
                  <c:v>4.5999999999999996</c:v>
                </c:pt>
                <c:pt idx="390">
                  <c:v>4.7</c:v>
                </c:pt>
                <c:pt idx="391">
                  <c:v>4.7</c:v>
                </c:pt>
                <c:pt idx="392">
                  <c:v>4.5</c:v>
                </c:pt>
                <c:pt idx="393">
                  <c:v>4.4000000000000004</c:v>
                </c:pt>
                <c:pt idx="394">
                  <c:v>4.5</c:v>
                </c:pt>
                <c:pt idx="395">
                  <c:v>4.4000000000000004</c:v>
                </c:pt>
                <c:pt idx="396">
                  <c:v>4.5999999999999996</c:v>
                </c:pt>
                <c:pt idx="397">
                  <c:v>4.5</c:v>
                </c:pt>
                <c:pt idx="398">
                  <c:v>4.4000000000000004</c:v>
                </c:pt>
                <c:pt idx="399">
                  <c:v>4.5</c:v>
                </c:pt>
                <c:pt idx="400">
                  <c:v>4.4000000000000004</c:v>
                </c:pt>
                <c:pt idx="401">
                  <c:v>4.5999999999999996</c:v>
                </c:pt>
                <c:pt idx="402">
                  <c:v>4.7</c:v>
                </c:pt>
                <c:pt idx="403">
                  <c:v>4.5999999999999996</c:v>
                </c:pt>
                <c:pt idx="404">
                  <c:v>4.7</c:v>
                </c:pt>
                <c:pt idx="405">
                  <c:v>4.7</c:v>
                </c:pt>
                <c:pt idx="406">
                  <c:v>4.7</c:v>
                </c:pt>
                <c:pt idx="407">
                  <c:v>5</c:v>
                </c:pt>
                <c:pt idx="408">
                  <c:v>5</c:v>
                </c:pt>
                <c:pt idx="409">
                  <c:v>4.9000000000000004</c:v>
                </c:pt>
                <c:pt idx="410">
                  <c:v>5.0999999999999996</c:v>
                </c:pt>
                <c:pt idx="411">
                  <c:v>5</c:v>
                </c:pt>
                <c:pt idx="412">
                  <c:v>5.4</c:v>
                </c:pt>
                <c:pt idx="413">
                  <c:v>5.6</c:v>
                </c:pt>
                <c:pt idx="414">
                  <c:v>5.8</c:v>
                </c:pt>
                <c:pt idx="415">
                  <c:v>6.1</c:v>
                </c:pt>
                <c:pt idx="416">
                  <c:v>6.1</c:v>
                </c:pt>
                <c:pt idx="417">
                  <c:v>6.5</c:v>
                </c:pt>
                <c:pt idx="418">
                  <c:v>6.8</c:v>
                </c:pt>
                <c:pt idx="419">
                  <c:v>7.3</c:v>
                </c:pt>
                <c:pt idx="420">
                  <c:v>7.8</c:v>
                </c:pt>
                <c:pt idx="421">
                  <c:v>8.3000000000000007</c:v>
                </c:pt>
                <c:pt idx="422">
                  <c:v>8.6999999999999993</c:v>
                </c:pt>
                <c:pt idx="423">
                  <c:v>9</c:v>
                </c:pt>
                <c:pt idx="424">
                  <c:v>9.4</c:v>
                </c:pt>
                <c:pt idx="425">
                  <c:v>9.5</c:v>
                </c:pt>
                <c:pt idx="426">
                  <c:v>9.5</c:v>
                </c:pt>
                <c:pt idx="427">
                  <c:v>9.6</c:v>
                </c:pt>
                <c:pt idx="428">
                  <c:v>9.8000000000000007</c:v>
                </c:pt>
                <c:pt idx="429">
                  <c:v>10</c:v>
                </c:pt>
                <c:pt idx="430">
                  <c:v>9.9</c:v>
                </c:pt>
                <c:pt idx="431">
                  <c:v>9.9</c:v>
                </c:pt>
                <c:pt idx="432">
                  <c:v>9.8000000000000007</c:v>
                </c:pt>
                <c:pt idx="433">
                  <c:v>9.8000000000000007</c:v>
                </c:pt>
                <c:pt idx="434">
                  <c:v>9.9</c:v>
                </c:pt>
                <c:pt idx="435">
                  <c:v>9.9</c:v>
                </c:pt>
                <c:pt idx="436">
                  <c:v>9.6</c:v>
                </c:pt>
                <c:pt idx="437">
                  <c:v>9.4</c:v>
                </c:pt>
                <c:pt idx="438">
                  <c:v>9.4</c:v>
                </c:pt>
                <c:pt idx="439">
                  <c:v>9.5</c:v>
                </c:pt>
                <c:pt idx="440">
                  <c:v>9.5</c:v>
                </c:pt>
                <c:pt idx="441">
                  <c:v>9.4</c:v>
                </c:pt>
                <c:pt idx="442">
                  <c:v>9.8000000000000007</c:v>
                </c:pt>
                <c:pt idx="443">
                  <c:v>9.3000000000000007</c:v>
                </c:pt>
                <c:pt idx="444">
                  <c:v>9.1</c:v>
                </c:pt>
                <c:pt idx="445">
                  <c:v>9</c:v>
                </c:pt>
                <c:pt idx="446">
                  <c:v>9</c:v>
                </c:pt>
                <c:pt idx="447">
                  <c:v>9.1</c:v>
                </c:pt>
                <c:pt idx="448">
                  <c:v>9</c:v>
                </c:pt>
                <c:pt idx="449">
                  <c:v>9.1</c:v>
                </c:pt>
                <c:pt idx="450">
                  <c:v>9</c:v>
                </c:pt>
                <c:pt idx="451">
                  <c:v>9</c:v>
                </c:pt>
                <c:pt idx="452">
                  <c:v>9</c:v>
                </c:pt>
                <c:pt idx="453">
                  <c:v>8.8000000000000007</c:v>
                </c:pt>
                <c:pt idx="454">
                  <c:v>8.6</c:v>
                </c:pt>
                <c:pt idx="455">
                  <c:v>8.5</c:v>
                </c:pt>
                <c:pt idx="456">
                  <c:v>8.3000000000000007</c:v>
                </c:pt>
                <c:pt idx="457">
                  <c:v>8.3000000000000007</c:v>
                </c:pt>
                <c:pt idx="458">
                  <c:v>8.1999999999999993</c:v>
                </c:pt>
                <c:pt idx="459">
                  <c:v>8.1999999999999993</c:v>
                </c:pt>
                <c:pt idx="460">
                  <c:v>8.1999999999999993</c:v>
                </c:pt>
                <c:pt idx="461">
                  <c:v>8.1999999999999993</c:v>
                </c:pt>
                <c:pt idx="462">
                  <c:v>8.1999999999999993</c:v>
                </c:pt>
                <c:pt idx="463">
                  <c:v>8.1</c:v>
                </c:pt>
                <c:pt idx="464">
                  <c:v>7.8</c:v>
                </c:pt>
                <c:pt idx="465">
                  <c:v>7.8</c:v>
                </c:pt>
                <c:pt idx="466">
                  <c:v>7.7</c:v>
                </c:pt>
                <c:pt idx="467">
                  <c:v>7.9</c:v>
                </c:pt>
                <c:pt idx="468">
                  <c:v>8</c:v>
                </c:pt>
                <c:pt idx="469">
                  <c:v>7.7</c:v>
                </c:pt>
                <c:pt idx="470">
                  <c:v>7.5</c:v>
                </c:pt>
                <c:pt idx="471">
                  <c:v>7.6</c:v>
                </c:pt>
                <c:pt idx="472">
                  <c:v>7.5</c:v>
                </c:pt>
                <c:pt idx="473">
                  <c:v>7.5</c:v>
                </c:pt>
                <c:pt idx="474">
                  <c:v>7.3</c:v>
                </c:pt>
                <c:pt idx="475">
                  <c:v>7.2</c:v>
                </c:pt>
                <c:pt idx="476">
                  <c:v>7.2</c:v>
                </c:pt>
                <c:pt idx="477">
                  <c:v>7.2</c:v>
                </c:pt>
                <c:pt idx="478">
                  <c:v>6.9</c:v>
                </c:pt>
                <c:pt idx="479">
                  <c:v>6.7</c:v>
                </c:pt>
                <c:pt idx="480">
                  <c:v>6.6</c:v>
                </c:pt>
                <c:pt idx="481">
                  <c:v>6.7</c:v>
                </c:pt>
                <c:pt idx="482">
                  <c:v>6.7</c:v>
                </c:pt>
                <c:pt idx="483">
                  <c:v>6.2</c:v>
                </c:pt>
                <c:pt idx="484">
                  <c:v>6.3</c:v>
                </c:pt>
                <c:pt idx="485">
                  <c:v>6.1</c:v>
                </c:pt>
                <c:pt idx="486">
                  <c:v>6.2</c:v>
                </c:pt>
                <c:pt idx="487">
                  <c:v>6.1</c:v>
                </c:pt>
                <c:pt idx="488">
                  <c:v>5.9</c:v>
                </c:pt>
                <c:pt idx="489">
                  <c:v>5.7</c:v>
                </c:pt>
                <c:pt idx="490">
                  <c:v>5.8</c:v>
                </c:pt>
                <c:pt idx="491">
                  <c:v>5.6</c:v>
                </c:pt>
                <c:pt idx="492">
                  <c:v>5.7</c:v>
                </c:pt>
                <c:pt idx="493">
                  <c:v>5.5</c:v>
                </c:pt>
                <c:pt idx="494">
                  <c:v>5.4</c:v>
                </c:pt>
                <c:pt idx="495">
                  <c:v>5.4</c:v>
                </c:pt>
                <c:pt idx="496">
                  <c:v>5.6</c:v>
                </c:pt>
                <c:pt idx="497">
                  <c:v>5.3</c:v>
                </c:pt>
                <c:pt idx="498">
                  <c:v>5.2</c:v>
                </c:pt>
                <c:pt idx="499">
                  <c:v>5.0999999999999996</c:v>
                </c:pt>
                <c:pt idx="500">
                  <c:v>5</c:v>
                </c:pt>
                <c:pt idx="501">
                  <c:v>5</c:v>
                </c:pt>
                <c:pt idx="502">
                  <c:v>5.0999999999999996</c:v>
                </c:pt>
                <c:pt idx="503">
                  <c:v>5</c:v>
                </c:pt>
                <c:pt idx="504">
                  <c:v>4.8</c:v>
                </c:pt>
                <c:pt idx="505">
                  <c:v>4.9000000000000004</c:v>
                </c:pt>
                <c:pt idx="506">
                  <c:v>5</c:v>
                </c:pt>
                <c:pt idx="507">
                  <c:v>5.0999999999999996</c:v>
                </c:pt>
                <c:pt idx="508">
                  <c:v>4.8</c:v>
                </c:pt>
                <c:pt idx="509">
                  <c:v>4.9000000000000004</c:v>
                </c:pt>
                <c:pt idx="510">
                  <c:v>4.8</c:v>
                </c:pt>
                <c:pt idx="511">
                  <c:v>4.9000000000000004</c:v>
                </c:pt>
                <c:pt idx="512">
                  <c:v>5</c:v>
                </c:pt>
                <c:pt idx="513">
                  <c:v>4.9000000000000004</c:v>
                </c:pt>
                <c:pt idx="514">
                  <c:v>4.7</c:v>
                </c:pt>
                <c:pt idx="515">
                  <c:v>4.7</c:v>
                </c:pt>
                <c:pt idx="516">
                  <c:v>4.7</c:v>
                </c:pt>
                <c:pt idx="517">
                  <c:v>4.5999999999999996</c:v>
                </c:pt>
                <c:pt idx="518">
                  <c:v>4.4000000000000004</c:v>
                </c:pt>
                <c:pt idx="519">
                  <c:v>4.4000000000000004</c:v>
                </c:pt>
                <c:pt idx="520">
                  <c:v>4.4000000000000004</c:v>
                </c:pt>
                <c:pt idx="521">
                  <c:v>4.3</c:v>
                </c:pt>
                <c:pt idx="522">
                  <c:v>4.3</c:v>
                </c:pt>
                <c:pt idx="523">
                  <c:v>4.4000000000000004</c:v>
                </c:pt>
                <c:pt idx="524">
                  <c:v>4.3</c:v>
                </c:pt>
                <c:pt idx="525">
                  <c:v>4.2</c:v>
                </c:pt>
                <c:pt idx="526">
                  <c:v>4.2</c:v>
                </c:pt>
                <c:pt idx="527">
                  <c:v>4.0999999999999996</c:v>
                </c:pt>
                <c:pt idx="528">
                  <c:v>4</c:v>
                </c:pt>
                <c:pt idx="529">
                  <c:v>4.0999999999999996</c:v>
                </c:pt>
                <c:pt idx="530">
                  <c:v>4</c:v>
                </c:pt>
                <c:pt idx="531">
                  <c:v>4</c:v>
                </c:pt>
                <c:pt idx="532">
                  <c:v>3.8</c:v>
                </c:pt>
                <c:pt idx="533">
                  <c:v>4</c:v>
                </c:pt>
                <c:pt idx="534">
                  <c:v>3.8</c:v>
                </c:pt>
                <c:pt idx="535">
                  <c:v>3.8</c:v>
                </c:pt>
                <c:pt idx="536">
                  <c:v>3.7</c:v>
                </c:pt>
                <c:pt idx="537">
                  <c:v>3.8</c:v>
                </c:pt>
                <c:pt idx="538">
                  <c:v>3.8</c:v>
                </c:pt>
                <c:pt idx="539">
                  <c:v>3.9</c:v>
                </c:pt>
                <c:pt idx="540">
                  <c:v>4</c:v>
                </c:pt>
                <c:pt idx="541">
                  <c:v>3.8</c:v>
                </c:pt>
                <c:pt idx="542">
                  <c:v>3.8</c:v>
                </c:pt>
                <c:pt idx="543">
                  <c:v>3.6</c:v>
                </c:pt>
                <c:pt idx="544">
                  <c:v>3.7</c:v>
                </c:pt>
                <c:pt idx="545">
                  <c:v>3.6</c:v>
                </c:pt>
                <c:pt idx="546">
                  <c:v>3.7</c:v>
                </c:pt>
                <c:pt idx="547">
                  <c:v>3.7</c:v>
                </c:pt>
                <c:pt idx="548">
                  <c:v>3.5</c:v>
                </c:pt>
                <c:pt idx="549">
                  <c:v>3.6</c:v>
                </c:pt>
                <c:pt idx="550">
                  <c:v>3.6</c:v>
                </c:pt>
                <c:pt idx="551">
                  <c:v>3.6</c:v>
                </c:pt>
                <c:pt idx="552">
                  <c:v>3.5</c:v>
                </c:pt>
                <c:pt idx="553">
                  <c:v>3.5</c:v>
                </c:pt>
                <c:pt idx="554">
                  <c:v>4.4000000000000004</c:v>
                </c:pt>
                <c:pt idx="555">
                  <c:v>14.7</c:v>
                </c:pt>
                <c:pt idx="556">
                  <c:v>13.2</c:v>
                </c:pt>
                <c:pt idx="557">
                  <c:v>11</c:v>
                </c:pt>
                <c:pt idx="558">
                  <c:v>10.199999999999999</c:v>
                </c:pt>
                <c:pt idx="559">
                  <c:v>8.4</c:v>
                </c:pt>
                <c:pt idx="560">
                  <c:v>7.9</c:v>
                </c:pt>
                <c:pt idx="561">
                  <c:v>6.9</c:v>
                </c:pt>
                <c:pt idx="562">
                  <c:v>6.7</c:v>
                </c:pt>
                <c:pt idx="563">
                  <c:v>6.7</c:v>
                </c:pt>
                <c:pt idx="564">
                  <c:v>6.3</c:v>
                </c:pt>
                <c:pt idx="565">
                  <c:v>6.2</c:v>
                </c:pt>
                <c:pt idx="566">
                  <c:v>6.1</c:v>
                </c:pt>
                <c:pt idx="567">
                  <c:v>6.1</c:v>
                </c:pt>
                <c:pt idx="568">
                  <c:v>5.8</c:v>
                </c:pt>
                <c:pt idx="569">
                  <c:v>5.9</c:v>
                </c:pt>
                <c:pt idx="570">
                  <c:v>5.4</c:v>
                </c:pt>
                <c:pt idx="571">
                  <c:v>5.2</c:v>
                </c:pt>
                <c:pt idx="572">
                  <c:v>4.8</c:v>
                </c:pt>
                <c:pt idx="573">
                  <c:v>4.5</c:v>
                </c:pt>
                <c:pt idx="574">
                  <c:v>4.2</c:v>
                </c:pt>
                <c:pt idx="575">
                  <c:v>3.9</c:v>
                </c:pt>
                <c:pt idx="576">
                  <c:v>4</c:v>
                </c:pt>
                <c:pt idx="577">
                  <c:v>3.8</c:v>
                </c:pt>
                <c:pt idx="578">
                  <c:v>3.6</c:v>
                </c:pt>
                <c:pt idx="579">
                  <c:v>3.6</c:v>
                </c:pt>
                <c:pt idx="580">
                  <c:v>3.6</c:v>
                </c:pt>
                <c:pt idx="581">
                  <c:v>3.6</c:v>
                </c:pt>
                <c:pt idx="582">
                  <c:v>3.5</c:v>
                </c:pt>
                <c:pt idx="583">
                  <c:v>3.7</c:v>
                </c:pt>
                <c:pt idx="584">
                  <c:v>3.5</c:v>
                </c:pt>
                <c:pt idx="585">
                  <c:v>3.7</c:v>
                </c:pt>
                <c:pt idx="586">
                  <c:v>3.6</c:v>
                </c:pt>
                <c:pt idx="587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1D4-7644-B61E-F8D749F4AF07}"/>
            </c:ext>
          </c:extLst>
        </c:ser>
        <c:ser>
          <c:idx val="2"/>
          <c:order val="2"/>
          <c:tx>
            <c:strRef>
              <c:f>'FRED Graph'!$D$12</c:f>
              <c:strCache>
                <c:ptCount val="1"/>
                <c:pt idx="0">
                  <c:v>Wage Avg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'FRED Graph'!$A$13:$A$600</c:f>
              <c:numCache>
                <c:formatCode>yyyy\-mm\-dd</c:formatCode>
                <c:ptCount val="588"/>
                <c:pt idx="0">
                  <c:v>27030</c:v>
                </c:pt>
                <c:pt idx="1">
                  <c:v>27061</c:v>
                </c:pt>
                <c:pt idx="2">
                  <c:v>27089</c:v>
                </c:pt>
                <c:pt idx="3">
                  <c:v>27120</c:v>
                </c:pt>
                <c:pt idx="4">
                  <c:v>27150</c:v>
                </c:pt>
                <c:pt idx="5">
                  <c:v>27181</c:v>
                </c:pt>
                <c:pt idx="6">
                  <c:v>27211</c:v>
                </c:pt>
                <c:pt idx="7">
                  <c:v>27242</c:v>
                </c:pt>
                <c:pt idx="8">
                  <c:v>27273</c:v>
                </c:pt>
                <c:pt idx="9">
                  <c:v>27303</c:v>
                </c:pt>
                <c:pt idx="10">
                  <c:v>27334</c:v>
                </c:pt>
                <c:pt idx="11">
                  <c:v>27364</c:v>
                </c:pt>
                <c:pt idx="12">
                  <c:v>27395</c:v>
                </c:pt>
                <c:pt idx="13">
                  <c:v>27426</c:v>
                </c:pt>
                <c:pt idx="14">
                  <c:v>27454</c:v>
                </c:pt>
                <c:pt idx="15">
                  <c:v>27485</c:v>
                </c:pt>
                <c:pt idx="16">
                  <c:v>27515</c:v>
                </c:pt>
                <c:pt idx="17">
                  <c:v>27546</c:v>
                </c:pt>
                <c:pt idx="18">
                  <c:v>27576</c:v>
                </c:pt>
                <c:pt idx="19">
                  <c:v>27607</c:v>
                </c:pt>
                <c:pt idx="20">
                  <c:v>27638</c:v>
                </c:pt>
                <c:pt idx="21">
                  <c:v>27668</c:v>
                </c:pt>
                <c:pt idx="22">
                  <c:v>27699</c:v>
                </c:pt>
                <c:pt idx="23">
                  <c:v>27729</c:v>
                </c:pt>
                <c:pt idx="24">
                  <c:v>27760</c:v>
                </c:pt>
                <c:pt idx="25">
                  <c:v>27791</c:v>
                </c:pt>
                <c:pt idx="26">
                  <c:v>27820</c:v>
                </c:pt>
                <c:pt idx="27">
                  <c:v>27851</c:v>
                </c:pt>
                <c:pt idx="28">
                  <c:v>27881</c:v>
                </c:pt>
                <c:pt idx="29">
                  <c:v>27912</c:v>
                </c:pt>
                <c:pt idx="30">
                  <c:v>27942</c:v>
                </c:pt>
                <c:pt idx="31">
                  <c:v>27973</c:v>
                </c:pt>
                <c:pt idx="32">
                  <c:v>28004</c:v>
                </c:pt>
                <c:pt idx="33">
                  <c:v>28034</c:v>
                </c:pt>
                <c:pt idx="34">
                  <c:v>28065</c:v>
                </c:pt>
                <c:pt idx="35">
                  <c:v>28095</c:v>
                </c:pt>
                <c:pt idx="36">
                  <c:v>28126</c:v>
                </c:pt>
                <c:pt idx="37">
                  <c:v>28157</c:v>
                </c:pt>
                <c:pt idx="38">
                  <c:v>28185</c:v>
                </c:pt>
                <c:pt idx="39">
                  <c:v>28216</c:v>
                </c:pt>
                <c:pt idx="40">
                  <c:v>28246</c:v>
                </c:pt>
                <c:pt idx="41">
                  <c:v>28277</c:v>
                </c:pt>
                <c:pt idx="42">
                  <c:v>28307</c:v>
                </c:pt>
                <c:pt idx="43">
                  <c:v>28338</c:v>
                </c:pt>
                <c:pt idx="44">
                  <c:v>28369</c:v>
                </c:pt>
                <c:pt idx="45">
                  <c:v>28399</c:v>
                </c:pt>
                <c:pt idx="46">
                  <c:v>28430</c:v>
                </c:pt>
                <c:pt idx="47">
                  <c:v>28460</c:v>
                </c:pt>
                <c:pt idx="48">
                  <c:v>28491</c:v>
                </c:pt>
                <c:pt idx="49">
                  <c:v>28522</c:v>
                </c:pt>
                <c:pt idx="50">
                  <c:v>28550</c:v>
                </c:pt>
                <c:pt idx="51">
                  <c:v>28581</c:v>
                </c:pt>
                <c:pt idx="52">
                  <c:v>28611</c:v>
                </c:pt>
                <c:pt idx="53">
                  <c:v>28642</c:v>
                </c:pt>
                <c:pt idx="54">
                  <c:v>28672</c:v>
                </c:pt>
                <c:pt idx="55">
                  <c:v>28703</c:v>
                </c:pt>
                <c:pt idx="56">
                  <c:v>28734</c:v>
                </c:pt>
                <c:pt idx="57">
                  <c:v>28764</c:v>
                </c:pt>
                <c:pt idx="58">
                  <c:v>28795</c:v>
                </c:pt>
                <c:pt idx="59">
                  <c:v>28825</c:v>
                </c:pt>
                <c:pt idx="60">
                  <c:v>28856</c:v>
                </c:pt>
                <c:pt idx="61">
                  <c:v>28887</c:v>
                </c:pt>
                <c:pt idx="62">
                  <c:v>28915</c:v>
                </c:pt>
                <c:pt idx="63">
                  <c:v>28946</c:v>
                </c:pt>
                <c:pt idx="64">
                  <c:v>28976</c:v>
                </c:pt>
                <c:pt idx="65">
                  <c:v>29007</c:v>
                </c:pt>
                <c:pt idx="66">
                  <c:v>29037</c:v>
                </c:pt>
                <c:pt idx="67">
                  <c:v>29068</c:v>
                </c:pt>
                <c:pt idx="68">
                  <c:v>29099</c:v>
                </c:pt>
                <c:pt idx="69">
                  <c:v>29129</c:v>
                </c:pt>
                <c:pt idx="70">
                  <c:v>29160</c:v>
                </c:pt>
                <c:pt idx="71">
                  <c:v>29190</c:v>
                </c:pt>
                <c:pt idx="72">
                  <c:v>29221</c:v>
                </c:pt>
                <c:pt idx="73">
                  <c:v>29252</c:v>
                </c:pt>
                <c:pt idx="74">
                  <c:v>29281</c:v>
                </c:pt>
                <c:pt idx="75">
                  <c:v>29312</c:v>
                </c:pt>
                <c:pt idx="76">
                  <c:v>29342</c:v>
                </c:pt>
                <c:pt idx="77">
                  <c:v>29373</c:v>
                </c:pt>
                <c:pt idx="78">
                  <c:v>29403</c:v>
                </c:pt>
                <c:pt idx="79">
                  <c:v>29434</c:v>
                </c:pt>
                <c:pt idx="80">
                  <c:v>29465</c:v>
                </c:pt>
                <c:pt idx="81">
                  <c:v>29495</c:v>
                </c:pt>
                <c:pt idx="82">
                  <c:v>29526</c:v>
                </c:pt>
                <c:pt idx="83">
                  <c:v>29556</c:v>
                </c:pt>
                <c:pt idx="84">
                  <c:v>29587</c:v>
                </c:pt>
                <c:pt idx="85">
                  <c:v>29618</c:v>
                </c:pt>
                <c:pt idx="86">
                  <c:v>29646</c:v>
                </c:pt>
                <c:pt idx="87">
                  <c:v>29677</c:v>
                </c:pt>
                <c:pt idx="88">
                  <c:v>29707</c:v>
                </c:pt>
                <c:pt idx="89">
                  <c:v>29738</c:v>
                </c:pt>
                <c:pt idx="90">
                  <c:v>29768</c:v>
                </c:pt>
                <c:pt idx="91">
                  <c:v>29799</c:v>
                </c:pt>
                <c:pt idx="92">
                  <c:v>29830</c:v>
                </c:pt>
                <c:pt idx="93">
                  <c:v>29860</c:v>
                </c:pt>
                <c:pt idx="94">
                  <c:v>29891</c:v>
                </c:pt>
                <c:pt idx="95">
                  <c:v>29921</c:v>
                </c:pt>
                <c:pt idx="96">
                  <c:v>29952</c:v>
                </c:pt>
                <c:pt idx="97">
                  <c:v>29983</c:v>
                </c:pt>
                <c:pt idx="98">
                  <c:v>30011</c:v>
                </c:pt>
                <c:pt idx="99">
                  <c:v>30042</c:v>
                </c:pt>
                <c:pt idx="100">
                  <c:v>30072</c:v>
                </c:pt>
                <c:pt idx="101">
                  <c:v>30103</c:v>
                </c:pt>
                <c:pt idx="102">
                  <c:v>30133</c:v>
                </c:pt>
                <c:pt idx="103">
                  <c:v>30164</c:v>
                </c:pt>
                <c:pt idx="104">
                  <c:v>30195</c:v>
                </c:pt>
                <c:pt idx="105">
                  <c:v>30225</c:v>
                </c:pt>
                <c:pt idx="106">
                  <c:v>30256</c:v>
                </c:pt>
                <c:pt idx="107">
                  <c:v>30286</c:v>
                </c:pt>
                <c:pt idx="108">
                  <c:v>30317</c:v>
                </c:pt>
                <c:pt idx="109">
                  <c:v>30348</c:v>
                </c:pt>
                <c:pt idx="110">
                  <c:v>30376</c:v>
                </c:pt>
                <c:pt idx="111">
                  <c:v>30407</c:v>
                </c:pt>
                <c:pt idx="112">
                  <c:v>30437</c:v>
                </c:pt>
                <c:pt idx="113">
                  <c:v>30468</c:v>
                </c:pt>
                <c:pt idx="114">
                  <c:v>30498</c:v>
                </c:pt>
                <c:pt idx="115">
                  <c:v>30529</c:v>
                </c:pt>
                <c:pt idx="116">
                  <c:v>30560</c:v>
                </c:pt>
                <c:pt idx="117">
                  <c:v>30590</c:v>
                </c:pt>
                <c:pt idx="118">
                  <c:v>30621</c:v>
                </c:pt>
                <c:pt idx="119">
                  <c:v>30651</c:v>
                </c:pt>
                <c:pt idx="120">
                  <c:v>30682</c:v>
                </c:pt>
                <c:pt idx="121">
                  <c:v>30713</c:v>
                </c:pt>
                <c:pt idx="122">
                  <c:v>30742</c:v>
                </c:pt>
                <c:pt idx="123">
                  <c:v>30773</c:v>
                </c:pt>
                <c:pt idx="124">
                  <c:v>30803</c:v>
                </c:pt>
                <c:pt idx="125">
                  <c:v>30834</c:v>
                </c:pt>
                <c:pt idx="126">
                  <c:v>30864</c:v>
                </c:pt>
                <c:pt idx="127">
                  <c:v>30895</c:v>
                </c:pt>
                <c:pt idx="128">
                  <c:v>30926</c:v>
                </c:pt>
                <c:pt idx="129">
                  <c:v>30956</c:v>
                </c:pt>
                <c:pt idx="130">
                  <c:v>30987</c:v>
                </c:pt>
                <c:pt idx="131">
                  <c:v>31017</c:v>
                </c:pt>
                <c:pt idx="132">
                  <c:v>31048</c:v>
                </c:pt>
                <c:pt idx="133">
                  <c:v>31079</c:v>
                </c:pt>
                <c:pt idx="134">
                  <c:v>31107</c:v>
                </c:pt>
                <c:pt idx="135">
                  <c:v>31138</c:v>
                </c:pt>
                <c:pt idx="136">
                  <c:v>31168</c:v>
                </c:pt>
                <c:pt idx="137">
                  <c:v>31199</c:v>
                </c:pt>
                <c:pt idx="138">
                  <c:v>31229</c:v>
                </c:pt>
                <c:pt idx="139">
                  <c:v>31260</c:v>
                </c:pt>
                <c:pt idx="140">
                  <c:v>31291</c:v>
                </c:pt>
                <c:pt idx="141">
                  <c:v>31321</c:v>
                </c:pt>
                <c:pt idx="142">
                  <c:v>31352</c:v>
                </c:pt>
                <c:pt idx="143">
                  <c:v>31382</c:v>
                </c:pt>
                <c:pt idx="144">
                  <c:v>31413</c:v>
                </c:pt>
                <c:pt idx="145">
                  <c:v>31444</c:v>
                </c:pt>
                <c:pt idx="146">
                  <c:v>31472</c:v>
                </c:pt>
                <c:pt idx="147">
                  <c:v>31503</c:v>
                </c:pt>
                <c:pt idx="148">
                  <c:v>31533</c:v>
                </c:pt>
                <c:pt idx="149">
                  <c:v>31564</c:v>
                </c:pt>
                <c:pt idx="150">
                  <c:v>31594</c:v>
                </c:pt>
                <c:pt idx="151">
                  <c:v>31625</c:v>
                </c:pt>
                <c:pt idx="152">
                  <c:v>31656</c:v>
                </c:pt>
                <c:pt idx="153">
                  <c:v>31686</c:v>
                </c:pt>
                <c:pt idx="154">
                  <c:v>31717</c:v>
                </c:pt>
                <c:pt idx="155">
                  <c:v>31747</c:v>
                </c:pt>
                <c:pt idx="156">
                  <c:v>31778</c:v>
                </c:pt>
                <c:pt idx="157">
                  <c:v>31809</c:v>
                </c:pt>
                <c:pt idx="158">
                  <c:v>31837</c:v>
                </c:pt>
                <c:pt idx="159">
                  <c:v>31868</c:v>
                </c:pt>
                <c:pt idx="160">
                  <c:v>31898</c:v>
                </c:pt>
                <c:pt idx="161">
                  <c:v>31929</c:v>
                </c:pt>
                <c:pt idx="162">
                  <c:v>31959</c:v>
                </c:pt>
                <c:pt idx="163">
                  <c:v>31990</c:v>
                </c:pt>
                <c:pt idx="164">
                  <c:v>32021</c:v>
                </c:pt>
                <c:pt idx="165">
                  <c:v>32051</c:v>
                </c:pt>
                <c:pt idx="166">
                  <c:v>32082</c:v>
                </c:pt>
                <c:pt idx="167">
                  <c:v>32112</c:v>
                </c:pt>
                <c:pt idx="168">
                  <c:v>32143</c:v>
                </c:pt>
                <c:pt idx="169">
                  <c:v>32174</c:v>
                </c:pt>
                <c:pt idx="170">
                  <c:v>32203</c:v>
                </c:pt>
                <c:pt idx="171">
                  <c:v>32234</c:v>
                </c:pt>
                <c:pt idx="172">
                  <c:v>32264</c:v>
                </c:pt>
                <c:pt idx="173">
                  <c:v>32295</c:v>
                </c:pt>
                <c:pt idx="174">
                  <c:v>32325</c:v>
                </c:pt>
                <c:pt idx="175">
                  <c:v>32356</c:v>
                </c:pt>
                <c:pt idx="176">
                  <c:v>32387</c:v>
                </c:pt>
                <c:pt idx="177">
                  <c:v>32417</c:v>
                </c:pt>
                <c:pt idx="178">
                  <c:v>32448</c:v>
                </c:pt>
                <c:pt idx="179">
                  <c:v>32478</c:v>
                </c:pt>
                <c:pt idx="180">
                  <c:v>32509</c:v>
                </c:pt>
                <c:pt idx="181">
                  <c:v>32540</c:v>
                </c:pt>
                <c:pt idx="182">
                  <c:v>32568</c:v>
                </c:pt>
                <c:pt idx="183">
                  <c:v>32599</c:v>
                </c:pt>
                <c:pt idx="184">
                  <c:v>32629</c:v>
                </c:pt>
                <c:pt idx="185">
                  <c:v>32660</c:v>
                </c:pt>
                <c:pt idx="186">
                  <c:v>32690</c:v>
                </c:pt>
                <c:pt idx="187">
                  <c:v>32721</c:v>
                </c:pt>
                <c:pt idx="188">
                  <c:v>32752</c:v>
                </c:pt>
                <c:pt idx="189">
                  <c:v>32782</c:v>
                </c:pt>
                <c:pt idx="190">
                  <c:v>32813</c:v>
                </c:pt>
                <c:pt idx="191">
                  <c:v>32843</c:v>
                </c:pt>
                <c:pt idx="192">
                  <c:v>32874</c:v>
                </c:pt>
                <c:pt idx="193">
                  <c:v>32905</c:v>
                </c:pt>
                <c:pt idx="194">
                  <c:v>32933</c:v>
                </c:pt>
                <c:pt idx="195">
                  <c:v>32964</c:v>
                </c:pt>
                <c:pt idx="196">
                  <c:v>32994</c:v>
                </c:pt>
                <c:pt idx="197">
                  <c:v>33025</c:v>
                </c:pt>
                <c:pt idx="198">
                  <c:v>33055</c:v>
                </c:pt>
                <c:pt idx="199">
                  <c:v>33086</c:v>
                </c:pt>
                <c:pt idx="200">
                  <c:v>33117</c:v>
                </c:pt>
                <c:pt idx="201">
                  <c:v>33147</c:v>
                </c:pt>
                <c:pt idx="202">
                  <c:v>33178</c:v>
                </c:pt>
                <c:pt idx="203">
                  <c:v>33208</c:v>
                </c:pt>
                <c:pt idx="204">
                  <c:v>33239</c:v>
                </c:pt>
                <c:pt idx="205">
                  <c:v>33270</c:v>
                </c:pt>
                <c:pt idx="206">
                  <c:v>33298</c:v>
                </c:pt>
                <c:pt idx="207">
                  <c:v>33329</c:v>
                </c:pt>
                <c:pt idx="208">
                  <c:v>33359</c:v>
                </c:pt>
                <c:pt idx="209">
                  <c:v>33390</c:v>
                </c:pt>
                <c:pt idx="210">
                  <c:v>33420</c:v>
                </c:pt>
                <c:pt idx="211">
                  <c:v>33451</c:v>
                </c:pt>
                <c:pt idx="212">
                  <c:v>33482</c:v>
                </c:pt>
                <c:pt idx="213">
                  <c:v>33512</c:v>
                </c:pt>
                <c:pt idx="214">
                  <c:v>33543</c:v>
                </c:pt>
                <c:pt idx="215">
                  <c:v>33573</c:v>
                </c:pt>
                <c:pt idx="216">
                  <c:v>33604</c:v>
                </c:pt>
                <c:pt idx="217">
                  <c:v>33635</c:v>
                </c:pt>
                <c:pt idx="218">
                  <c:v>33664</c:v>
                </c:pt>
                <c:pt idx="219">
                  <c:v>33695</c:v>
                </c:pt>
                <c:pt idx="220">
                  <c:v>33725</c:v>
                </c:pt>
                <c:pt idx="221">
                  <c:v>33756</c:v>
                </c:pt>
                <c:pt idx="222">
                  <c:v>33786</c:v>
                </c:pt>
                <c:pt idx="223">
                  <c:v>33817</c:v>
                </c:pt>
                <c:pt idx="224">
                  <c:v>33848</c:v>
                </c:pt>
                <c:pt idx="225">
                  <c:v>33878</c:v>
                </c:pt>
                <c:pt idx="226">
                  <c:v>33909</c:v>
                </c:pt>
                <c:pt idx="227">
                  <c:v>33939</c:v>
                </c:pt>
                <c:pt idx="228">
                  <c:v>33970</c:v>
                </c:pt>
                <c:pt idx="229">
                  <c:v>34001</c:v>
                </c:pt>
                <c:pt idx="230">
                  <c:v>34029</c:v>
                </c:pt>
                <c:pt idx="231">
                  <c:v>34060</c:v>
                </c:pt>
                <c:pt idx="232">
                  <c:v>34090</c:v>
                </c:pt>
                <c:pt idx="233">
                  <c:v>34121</c:v>
                </c:pt>
                <c:pt idx="234">
                  <c:v>34151</c:v>
                </c:pt>
                <c:pt idx="235">
                  <c:v>34182</c:v>
                </c:pt>
                <c:pt idx="236">
                  <c:v>34213</c:v>
                </c:pt>
                <c:pt idx="237">
                  <c:v>34243</c:v>
                </c:pt>
                <c:pt idx="238">
                  <c:v>34274</c:v>
                </c:pt>
                <c:pt idx="239">
                  <c:v>34304</c:v>
                </c:pt>
                <c:pt idx="240">
                  <c:v>34335</c:v>
                </c:pt>
                <c:pt idx="241">
                  <c:v>34366</c:v>
                </c:pt>
                <c:pt idx="242">
                  <c:v>34394</c:v>
                </c:pt>
                <c:pt idx="243">
                  <c:v>34425</c:v>
                </c:pt>
                <c:pt idx="244">
                  <c:v>34455</c:v>
                </c:pt>
                <c:pt idx="245">
                  <c:v>34486</c:v>
                </c:pt>
                <c:pt idx="246">
                  <c:v>34516</c:v>
                </c:pt>
                <c:pt idx="247">
                  <c:v>34547</c:v>
                </c:pt>
                <c:pt idx="248">
                  <c:v>34578</c:v>
                </c:pt>
                <c:pt idx="249">
                  <c:v>34608</c:v>
                </c:pt>
                <c:pt idx="250">
                  <c:v>34639</c:v>
                </c:pt>
                <c:pt idx="251">
                  <c:v>34669</c:v>
                </c:pt>
                <c:pt idx="252">
                  <c:v>34700</c:v>
                </c:pt>
                <c:pt idx="253">
                  <c:v>34731</c:v>
                </c:pt>
                <c:pt idx="254">
                  <c:v>34759</c:v>
                </c:pt>
                <c:pt idx="255">
                  <c:v>34790</c:v>
                </c:pt>
                <c:pt idx="256">
                  <c:v>34820</c:v>
                </c:pt>
                <c:pt idx="257">
                  <c:v>34851</c:v>
                </c:pt>
                <c:pt idx="258">
                  <c:v>34881</c:v>
                </c:pt>
                <c:pt idx="259">
                  <c:v>34912</c:v>
                </c:pt>
                <c:pt idx="260">
                  <c:v>34943</c:v>
                </c:pt>
                <c:pt idx="261">
                  <c:v>34973</c:v>
                </c:pt>
                <c:pt idx="262">
                  <c:v>35004</c:v>
                </c:pt>
                <c:pt idx="263">
                  <c:v>35034</c:v>
                </c:pt>
                <c:pt idx="264">
                  <c:v>35065</c:v>
                </c:pt>
                <c:pt idx="265">
                  <c:v>35096</c:v>
                </c:pt>
                <c:pt idx="266">
                  <c:v>35125</c:v>
                </c:pt>
                <c:pt idx="267">
                  <c:v>35156</c:v>
                </c:pt>
                <c:pt idx="268">
                  <c:v>35186</c:v>
                </c:pt>
                <c:pt idx="269">
                  <c:v>35217</c:v>
                </c:pt>
                <c:pt idx="270">
                  <c:v>35247</c:v>
                </c:pt>
                <c:pt idx="271">
                  <c:v>35278</c:v>
                </c:pt>
                <c:pt idx="272">
                  <c:v>35309</c:v>
                </c:pt>
                <c:pt idx="273">
                  <c:v>35339</c:v>
                </c:pt>
                <c:pt idx="274">
                  <c:v>35370</c:v>
                </c:pt>
                <c:pt idx="275">
                  <c:v>35400</c:v>
                </c:pt>
                <c:pt idx="276">
                  <c:v>35431</c:v>
                </c:pt>
                <c:pt idx="277">
                  <c:v>35462</c:v>
                </c:pt>
                <c:pt idx="278">
                  <c:v>35490</c:v>
                </c:pt>
                <c:pt idx="279">
                  <c:v>35521</c:v>
                </c:pt>
                <c:pt idx="280">
                  <c:v>35551</c:v>
                </c:pt>
                <c:pt idx="281">
                  <c:v>35582</c:v>
                </c:pt>
                <c:pt idx="282">
                  <c:v>35612</c:v>
                </c:pt>
                <c:pt idx="283">
                  <c:v>35643</c:v>
                </c:pt>
                <c:pt idx="284">
                  <c:v>35674</c:v>
                </c:pt>
                <c:pt idx="285">
                  <c:v>35704</c:v>
                </c:pt>
                <c:pt idx="286">
                  <c:v>35735</c:v>
                </c:pt>
                <c:pt idx="287">
                  <c:v>35765</c:v>
                </c:pt>
                <c:pt idx="288">
                  <c:v>35796</c:v>
                </c:pt>
                <c:pt idx="289">
                  <c:v>35827</c:v>
                </c:pt>
                <c:pt idx="290">
                  <c:v>35855</c:v>
                </c:pt>
                <c:pt idx="291">
                  <c:v>35886</c:v>
                </c:pt>
                <c:pt idx="292">
                  <c:v>35916</c:v>
                </c:pt>
                <c:pt idx="293">
                  <c:v>35947</c:v>
                </c:pt>
                <c:pt idx="294">
                  <c:v>35977</c:v>
                </c:pt>
                <c:pt idx="295">
                  <c:v>36008</c:v>
                </c:pt>
                <c:pt idx="296">
                  <c:v>36039</c:v>
                </c:pt>
                <c:pt idx="297">
                  <c:v>36069</c:v>
                </c:pt>
                <c:pt idx="298">
                  <c:v>36100</c:v>
                </c:pt>
                <c:pt idx="299">
                  <c:v>36130</c:v>
                </c:pt>
                <c:pt idx="300">
                  <c:v>36161</c:v>
                </c:pt>
                <c:pt idx="301">
                  <c:v>36192</c:v>
                </c:pt>
                <c:pt idx="302">
                  <c:v>36220</c:v>
                </c:pt>
                <c:pt idx="303">
                  <c:v>36251</c:v>
                </c:pt>
                <c:pt idx="304">
                  <c:v>36281</c:v>
                </c:pt>
                <c:pt idx="305">
                  <c:v>36312</c:v>
                </c:pt>
                <c:pt idx="306">
                  <c:v>36342</c:v>
                </c:pt>
                <c:pt idx="307">
                  <c:v>36373</c:v>
                </c:pt>
                <c:pt idx="308">
                  <c:v>36404</c:v>
                </c:pt>
                <c:pt idx="309">
                  <c:v>36434</c:v>
                </c:pt>
                <c:pt idx="310">
                  <c:v>36465</c:v>
                </c:pt>
                <c:pt idx="311">
                  <c:v>36495</c:v>
                </c:pt>
                <c:pt idx="312">
                  <c:v>36526</c:v>
                </c:pt>
                <c:pt idx="313">
                  <c:v>36557</c:v>
                </c:pt>
                <c:pt idx="314">
                  <c:v>36586</c:v>
                </c:pt>
                <c:pt idx="315">
                  <c:v>36617</c:v>
                </c:pt>
                <c:pt idx="316">
                  <c:v>36647</c:v>
                </c:pt>
                <c:pt idx="317">
                  <c:v>36678</c:v>
                </c:pt>
                <c:pt idx="318">
                  <c:v>36708</c:v>
                </c:pt>
                <c:pt idx="319">
                  <c:v>36739</c:v>
                </c:pt>
                <c:pt idx="320">
                  <c:v>36770</c:v>
                </c:pt>
                <c:pt idx="321">
                  <c:v>36800</c:v>
                </c:pt>
                <c:pt idx="322">
                  <c:v>36831</c:v>
                </c:pt>
                <c:pt idx="323">
                  <c:v>36861</c:v>
                </c:pt>
                <c:pt idx="324">
                  <c:v>36892</c:v>
                </c:pt>
                <c:pt idx="325">
                  <c:v>36923</c:v>
                </c:pt>
                <c:pt idx="326">
                  <c:v>36951</c:v>
                </c:pt>
                <c:pt idx="327">
                  <c:v>36982</c:v>
                </c:pt>
                <c:pt idx="328">
                  <c:v>37012</c:v>
                </c:pt>
                <c:pt idx="329">
                  <c:v>37043</c:v>
                </c:pt>
                <c:pt idx="330">
                  <c:v>37073</c:v>
                </c:pt>
                <c:pt idx="331">
                  <c:v>37104</c:v>
                </c:pt>
                <c:pt idx="332">
                  <c:v>37135</c:v>
                </c:pt>
                <c:pt idx="333">
                  <c:v>37165</c:v>
                </c:pt>
                <c:pt idx="334">
                  <c:v>37196</c:v>
                </c:pt>
                <c:pt idx="335">
                  <c:v>37226</c:v>
                </c:pt>
                <c:pt idx="336">
                  <c:v>37257</c:v>
                </c:pt>
                <c:pt idx="337">
                  <c:v>37288</c:v>
                </c:pt>
                <c:pt idx="338">
                  <c:v>37316</c:v>
                </c:pt>
                <c:pt idx="339">
                  <c:v>37347</c:v>
                </c:pt>
                <c:pt idx="340">
                  <c:v>37377</c:v>
                </c:pt>
                <c:pt idx="341">
                  <c:v>37408</c:v>
                </c:pt>
                <c:pt idx="342">
                  <c:v>37438</c:v>
                </c:pt>
                <c:pt idx="343">
                  <c:v>37469</c:v>
                </c:pt>
                <c:pt idx="344">
                  <c:v>37500</c:v>
                </c:pt>
                <c:pt idx="345">
                  <c:v>37530</c:v>
                </c:pt>
                <c:pt idx="346">
                  <c:v>37561</c:v>
                </c:pt>
                <c:pt idx="347">
                  <c:v>37591</c:v>
                </c:pt>
                <c:pt idx="348">
                  <c:v>37622</c:v>
                </c:pt>
                <c:pt idx="349">
                  <c:v>37653</c:v>
                </c:pt>
                <c:pt idx="350">
                  <c:v>37681</c:v>
                </c:pt>
                <c:pt idx="351">
                  <c:v>37712</c:v>
                </c:pt>
                <c:pt idx="352">
                  <c:v>37742</c:v>
                </c:pt>
                <c:pt idx="353">
                  <c:v>37773</c:v>
                </c:pt>
                <c:pt idx="354">
                  <c:v>37803</c:v>
                </c:pt>
                <c:pt idx="355">
                  <c:v>37834</c:v>
                </c:pt>
                <c:pt idx="356">
                  <c:v>37865</c:v>
                </c:pt>
                <c:pt idx="357">
                  <c:v>37895</c:v>
                </c:pt>
                <c:pt idx="358">
                  <c:v>37926</c:v>
                </c:pt>
                <c:pt idx="359">
                  <c:v>37956</c:v>
                </c:pt>
                <c:pt idx="360">
                  <c:v>37987</c:v>
                </c:pt>
                <c:pt idx="361">
                  <c:v>38018</c:v>
                </c:pt>
                <c:pt idx="362">
                  <c:v>38047</c:v>
                </c:pt>
                <c:pt idx="363">
                  <c:v>38078</c:v>
                </c:pt>
                <c:pt idx="364">
                  <c:v>38108</c:v>
                </c:pt>
                <c:pt idx="365">
                  <c:v>38139</c:v>
                </c:pt>
                <c:pt idx="366">
                  <c:v>38169</c:v>
                </c:pt>
                <c:pt idx="367">
                  <c:v>38200</c:v>
                </c:pt>
                <c:pt idx="368">
                  <c:v>38231</c:v>
                </c:pt>
                <c:pt idx="369">
                  <c:v>38261</c:v>
                </c:pt>
                <c:pt idx="370">
                  <c:v>38292</c:v>
                </c:pt>
                <c:pt idx="371">
                  <c:v>38322</c:v>
                </c:pt>
                <c:pt idx="372">
                  <c:v>38353</c:v>
                </c:pt>
                <c:pt idx="373">
                  <c:v>38384</c:v>
                </c:pt>
                <c:pt idx="374">
                  <c:v>38412</c:v>
                </c:pt>
                <c:pt idx="375">
                  <c:v>38443</c:v>
                </c:pt>
                <c:pt idx="376">
                  <c:v>38473</c:v>
                </c:pt>
                <c:pt idx="377">
                  <c:v>38504</c:v>
                </c:pt>
                <c:pt idx="378">
                  <c:v>38534</c:v>
                </c:pt>
                <c:pt idx="379">
                  <c:v>38565</c:v>
                </c:pt>
                <c:pt idx="380">
                  <c:v>38596</c:v>
                </c:pt>
                <c:pt idx="381">
                  <c:v>38626</c:v>
                </c:pt>
                <c:pt idx="382">
                  <c:v>38657</c:v>
                </c:pt>
                <c:pt idx="383">
                  <c:v>38687</c:v>
                </c:pt>
                <c:pt idx="384">
                  <c:v>38718</c:v>
                </c:pt>
                <c:pt idx="385">
                  <c:v>38749</c:v>
                </c:pt>
                <c:pt idx="386">
                  <c:v>38777</c:v>
                </c:pt>
                <c:pt idx="387">
                  <c:v>38808</c:v>
                </c:pt>
                <c:pt idx="388">
                  <c:v>38838</c:v>
                </c:pt>
                <c:pt idx="389">
                  <c:v>38869</c:v>
                </c:pt>
                <c:pt idx="390">
                  <c:v>38899</c:v>
                </c:pt>
                <c:pt idx="391">
                  <c:v>38930</c:v>
                </c:pt>
                <c:pt idx="392">
                  <c:v>38961</c:v>
                </c:pt>
                <c:pt idx="393">
                  <c:v>38991</c:v>
                </c:pt>
                <c:pt idx="394">
                  <c:v>39022</c:v>
                </c:pt>
                <c:pt idx="395">
                  <c:v>39052</c:v>
                </c:pt>
                <c:pt idx="396">
                  <c:v>39083</c:v>
                </c:pt>
                <c:pt idx="397">
                  <c:v>39114</c:v>
                </c:pt>
                <c:pt idx="398">
                  <c:v>39142</c:v>
                </c:pt>
                <c:pt idx="399">
                  <c:v>39173</c:v>
                </c:pt>
                <c:pt idx="400">
                  <c:v>39203</c:v>
                </c:pt>
                <c:pt idx="401">
                  <c:v>39234</c:v>
                </c:pt>
                <c:pt idx="402">
                  <c:v>39264</c:v>
                </c:pt>
                <c:pt idx="403">
                  <c:v>39295</c:v>
                </c:pt>
                <c:pt idx="404">
                  <c:v>39326</c:v>
                </c:pt>
                <c:pt idx="405">
                  <c:v>39356</c:v>
                </c:pt>
                <c:pt idx="406">
                  <c:v>39387</c:v>
                </c:pt>
                <c:pt idx="407">
                  <c:v>39417</c:v>
                </c:pt>
                <c:pt idx="408">
                  <c:v>39448</c:v>
                </c:pt>
                <c:pt idx="409">
                  <c:v>39479</c:v>
                </c:pt>
                <c:pt idx="410">
                  <c:v>39508</c:v>
                </c:pt>
                <c:pt idx="411">
                  <c:v>39539</c:v>
                </c:pt>
                <c:pt idx="412">
                  <c:v>39569</c:v>
                </c:pt>
                <c:pt idx="413">
                  <c:v>39600</c:v>
                </c:pt>
                <c:pt idx="414">
                  <c:v>39630</c:v>
                </c:pt>
                <c:pt idx="415">
                  <c:v>39661</c:v>
                </c:pt>
                <c:pt idx="416">
                  <c:v>39692</c:v>
                </c:pt>
                <c:pt idx="417">
                  <c:v>39722</c:v>
                </c:pt>
                <c:pt idx="418">
                  <c:v>39753</c:v>
                </c:pt>
                <c:pt idx="419">
                  <c:v>39783</c:v>
                </c:pt>
                <c:pt idx="420">
                  <c:v>39814</c:v>
                </c:pt>
                <c:pt idx="421">
                  <c:v>39845</c:v>
                </c:pt>
                <c:pt idx="422">
                  <c:v>39873</c:v>
                </c:pt>
                <c:pt idx="423">
                  <c:v>39904</c:v>
                </c:pt>
                <c:pt idx="424">
                  <c:v>39934</c:v>
                </c:pt>
                <c:pt idx="425">
                  <c:v>39965</c:v>
                </c:pt>
                <c:pt idx="426">
                  <c:v>39995</c:v>
                </c:pt>
                <c:pt idx="427">
                  <c:v>40026</c:v>
                </c:pt>
                <c:pt idx="428">
                  <c:v>40057</c:v>
                </c:pt>
                <c:pt idx="429">
                  <c:v>40087</c:v>
                </c:pt>
                <c:pt idx="430">
                  <c:v>40118</c:v>
                </c:pt>
                <c:pt idx="431">
                  <c:v>40148</c:v>
                </c:pt>
                <c:pt idx="432">
                  <c:v>40179</c:v>
                </c:pt>
                <c:pt idx="433">
                  <c:v>40210</c:v>
                </c:pt>
                <c:pt idx="434">
                  <c:v>40238</c:v>
                </c:pt>
                <c:pt idx="435">
                  <c:v>40269</c:v>
                </c:pt>
                <c:pt idx="436">
                  <c:v>40299</c:v>
                </c:pt>
                <c:pt idx="437">
                  <c:v>40330</c:v>
                </c:pt>
                <c:pt idx="438">
                  <c:v>40360</c:v>
                </c:pt>
                <c:pt idx="439">
                  <c:v>40391</c:v>
                </c:pt>
                <c:pt idx="440">
                  <c:v>40422</c:v>
                </c:pt>
                <c:pt idx="441">
                  <c:v>40452</c:v>
                </c:pt>
                <c:pt idx="442">
                  <c:v>40483</c:v>
                </c:pt>
                <c:pt idx="443">
                  <c:v>40513</c:v>
                </c:pt>
                <c:pt idx="444">
                  <c:v>40544</c:v>
                </c:pt>
                <c:pt idx="445">
                  <c:v>40575</c:v>
                </c:pt>
                <c:pt idx="446">
                  <c:v>40603</c:v>
                </c:pt>
                <c:pt idx="447">
                  <c:v>40634</c:v>
                </c:pt>
                <c:pt idx="448">
                  <c:v>40664</c:v>
                </c:pt>
                <c:pt idx="449">
                  <c:v>40695</c:v>
                </c:pt>
                <c:pt idx="450">
                  <c:v>40725</c:v>
                </c:pt>
                <c:pt idx="451">
                  <c:v>40756</c:v>
                </c:pt>
                <c:pt idx="452">
                  <c:v>40787</c:v>
                </c:pt>
                <c:pt idx="453">
                  <c:v>40817</c:v>
                </c:pt>
                <c:pt idx="454">
                  <c:v>40848</c:v>
                </c:pt>
                <c:pt idx="455">
                  <c:v>40878</c:v>
                </c:pt>
                <c:pt idx="456">
                  <c:v>40909</c:v>
                </c:pt>
                <c:pt idx="457">
                  <c:v>40940</c:v>
                </c:pt>
                <c:pt idx="458">
                  <c:v>40969</c:v>
                </c:pt>
                <c:pt idx="459">
                  <c:v>41000</c:v>
                </c:pt>
                <c:pt idx="460">
                  <c:v>41030</c:v>
                </c:pt>
                <c:pt idx="461">
                  <c:v>41061</c:v>
                </c:pt>
                <c:pt idx="462">
                  <c:v>41091</c:v>
                </c:pt>
                <c:pt idx="463">
                  <c:v>41122</c:v>
                </c:pt>
                <c:pt idx="464">
                  <c:v>41153</c:v>
                </c:pt>
                <c:pt idx="465">
                  <c:v>41183</c:v>
                </c:pt>
                <c:pt idx="466">
                  <c:v>41214</c:v>
                </c:pt>
                <c:pt idx="467">
                  <c:v>41244</c:v>
                </c:pt>
                <c:pt idx="468">
                  <c:v>41275</c:v>
                </c:pt>
                <c:pt idx="469">
                  <c:v>41306</c:v>
                </c:pt>
                <c:pt idx="470">
                  <c:v>41334</c:v>
                </c:pt>
                <c:pt idx="471">
                  <c:v>41365</c:v>
                </c:pt>
                <c:pt idx="472">
                  <c:v>41395</c:v>
                </c:pt>
                <c:pt idx="473">
                  <c:v>41426</c:v>
                </c:pt>
                <c:pt idx="474">
                  <c:v>41456</c:v>
                </c:pt>
                <c:pt idx="475">
                  <c:v>41487</c:v>
                </c:pt>
                <c:pt idx="476">
                  <c:v>41518</c:v>
                </c:pt>
                <c:pt idx="477">
                  <c:v>41548</c:v>
                </c:pt>
                <c:pt idx="478">
                  <c:v>41579</c:v>
                </c:pt>
                <c:pt idx="479">
                  <c:v>41609</c:v>
                </c:pt>
                <c:pt idx="480">
                  <c:v>41640</c:v>
                </c:pt>
                <c:pt idx="481">
                  <c:v>41671</c:v>
                </c:pt>
                <c:pt idx="482">
                  <c:v>41699</c:v>
                </c:pt>
                <c:pt idx="483">
                  <c:v>41730</c:v>
                </c:pt>
                <c:pt idx="484">
                  <c:v>41760</c:v>
                </c:pt>
                <c:pt idx="485">
                  <c:v>41791</c:v>
                </c:pt>
                <c:pt idx="486">
                  <c:v>41821</c:v>
                </c:pt>
                <c:pt idx="487">
                  <c:v>41852</c:v>
                </c:pt>
                <c:pt idx="488">
                  <c:v>41883</c:v>
                </c:pt>
                <c:pt idx="489">
                  <c:v>41913</c:v>
                </c:pt>
                <c:pt idx="490">
                  <c:v>41944</c:v>
                </c:pt>
                <c:pt idx="491">
                  <c:v>41974</c:v>
                </c:pt>
                <c:pt idx="492">
                  <c:v>42005</c:v>
                </c:pt>
                <c:pt idx="493">
                  <c:v>42036</c:v>
                </c:pt>
                <c:pt idx="494">
                  <c:v>42064</c:v>
                </c:pt>
                <c:pt idx="495">
                  <c:v>42095</c:v>
                </c:pt>
                <c:pt idx="496">
                  <c:v>42125</c:v>
                </c:pt>
                <c:pt idx="497">
                  <c:v>42156</c:v>
                </c:pt>
                <c:pt idx="498">
                  <c:v>42186</c:v>
                </c:pt>
                <c:pt idx="499">
                  <c:v>42217</c:v>
                </c:pt>
                <c:pt idx="500">
                  <c:v>42248</c:v>
                </c:pt>
                <c:pt idx="501">
                  <c:v>42278</c:v>
                </c:pt>
                <c:pt idx="502">
                  <c:v>42309</c:v>
                </c:pt>
                <c:pt idx="503">
                  <c:v>42339</c:v>
                </c:pt>
                <c:pt idx="504">
                  <c:v>42370</c:v>
                </c:pt>
                <c:pt idx="505">
                  <c:v>42401</c:v>
                </c:pt>
                <c:pt idx="506">
                  <c:v>42430</c:v>
                </c:pt>
                <c:pt idx="507">
                  <c:v>42461</c:v>
                </c:pt>
                <c:pt idx="508">
                  <c:v>42491</c:v>
                </c:pt>
                <c:pt idx="509">
                  <c:v>42522</c:v>
                </c:pt>
                <c:pt idx="510">
                  <c:v>42552</c:v>
                </c:pt>
                <c:pt idx="511">
                  <c:v>42583</c:v>
                </c:pt>
                <c:pt idx="512">
                  <c:v>42614</c:v>
                </c:pt>
                <c:pt idx="513">
                  <c:v>42644</c:v>
                </c:pt>
                <c:pt idx="514">
                  <c:v>42675</c:v>
                </c:pt>
                <c:pt idx="515">
                  <c:v>42705</c:v>
                </c:pt>
                <c:pt idx="516">
                  <c:v>42736</c:v>
                </c:pt>
                <c:pt idx="517">
                  <c:v>42767</c:v>
                </c:pt>
                <c:pt idx="518">
                  <c:v>42795</c:v>
                </c:pt>
                <c:pt idx="519">
                  <c:v>42826</c:v>
                </c:pt>
                <c:pt idx="520">
                  <c:v>42856</c:v>
                </c:pt>
                <c:pt idx="521">
                  <c:v>42887</c:v>
                </c:pt>
                <c:pt idx="522">
                  <c:v>42917</c:v>
                </c:pt>
                <c:pt idx="523">
                  <c:v>42948</c:v>
                </c:pt>
                <c:pt idx="524">
                  <c:v>42979</c:v>
                </c:pt>
                <c:pt idx="525">
                  <c:v>43009</c:v>
                </c:pt>
                <c:pt idx="526">
                  <c:v>43040</c:v>
                </c:pt>
                <c:pt idx="527">
                  <c:v>43070</c:v>
                </c:pt>
                <c:pt idx="528">
                  <c:v>43101</c:v>
                </c:pt>
                <c:pt idx="529">
                  <c:v>43132</c:v>
                </c:pt>
                <c:pt idx="530">
                  <c:v>43160</c:v>
                </c:pt>
                <c:pt idx="531">
                  <c:v>43191</c:v>
                </c:pt>
                <c:pt idx="532">
                  <c:v>43221</c:v>
                </c:pt>
                <c:pt idx="533">
                  <c:v>43252</c:v>
                </c:pt>
                <c:pt idx="534">
                  <c:v>43282</c:v>
                </c:pt>
                <c:pt idx="535">
                  <c:v>43313</c:v>
                </c:pt>
                <c:pt idx="536">
                  <c:v>43344</c:v>
                </c:pt>
                <c:pt idx="537">
                  <c:v>43374</c:v>
                </c:pt>
                <c:pt idx="538">
                  <c:v>43405</c:v>
                </c:pt>
                <c:pt idx="539">
                  <c:v>43435</c:v>
                </c:pt>
                <c:pt idx="540">
                  <c:v>43466</c:v>
                </c:pt>
                <c:pt idx="541">
                  <c:v>43497</c:v>
                </c:pt>
                <c:pt idx="542">
                  <c:v>43525</c:v>
                </c:pt>
                <c:pt idx="543">
                  <c:v>43556</c:v>
                </c:pt>
                <c:pt idx="544">
                  <c:v>43586</c:v>
                </c:pt>
                <c:pt idx="545">
                  <c:v>43617</c:v>
                </c:pt>
                <c:pt idx="546">
                  <c:v>43647</c:v>
                </c:pt>
                <c:pt idx="547">
                  <c:v>43678</c:v>
                </c:pt>
                <c:pt idx="548">
                  <c:v>43709</c:v>
                </c:pt>
                <c:pt idx="549">
                  <c:v>43739</c:v>
                </c:pt>
                <c:pt idx="550">
                  <c:v>43770</c:v>
                </c:pt>
                <c:pt idx="551">
                  <c:v>43800</c:v>
                </c:pt>
                <c:pt idx="552">
                  <c:v>43831</c:v>
                </c:pt>
                <c:pt idx="553">
                  <c:v>43862</c:v>
                </c:pt>
                <c:pt idx="554">
                  <c:v>43891</c:v>
                </c:pt>
                <c:pt idx="555">
                  <c:v>43922</c:v>
                </c:pt>
                <c:pt idx="556">
                  <c:v>43952</c:v>
                </c:pt>
                <c:pt idx="557">
                  <c:v>43983</c:v>
                </c:pt>
                <c:pt idx="558">
                  <c:v>44013</c:v>
                </c:pt>
                <c:pt idx="559">
                  <c:v>44044</c:v>
                </c:pt>
                <c:pt idx="560">
                  <c:v>44075</c:v>
                </c:pt>
                <c:pt idx="561">
                  <c:v>44105</c:v>
                </c:pt>
                <c:pt idx="562">
                  <c:v>44136</c:v>
                </c:pt>
                <c:pt idx="563">
                  <c:v>44166</c:v>
                </c:pt>
                <c:pt idx="564">
                  <c:v>44197</c:v>
                </c:pt>
                <c:pt idx="565">
                  <c:v>44228</c:v>
                </c:pt>
                <c:pt idx="566">
                  <c:v>44256</c:v>
                </c:pt>
                <c:pt idx="567">
                  <c:v>44287</c:v>
                </c:pt>
                <c:pt idx="568">
                  <c:v>44317</c:v>
                </c:pt>
                <c:pt idx="569">
                  <c:v>44348</c:v>
                </c:pt>
                <c:pt idx="570">
                  <c:v>44378</c:v>
                </c:pt>
                <c:pt idx="571">
                  <c:v>44409</c:v>
                </c:pt>
                <c:pt idx="572">
                  <c:v>44440</c:v>
                </c:pt>
                <c:pt idx="573">
                  <c:v>44470</c:v>
                </c:pt>
                <c:pt idx="574">
                  <c:v>44501</c:v>
                </c:pt>
                <c:pt idx="575">
                  <c:v>44531</c:v>
                </c:pt>
                <c:pt idx="576">
                  <c:v>44562</c:v>
                </c:pt>
                <c:pt idx="577">
                  <c:v>44593</c:v>
                </c:pt>
                <c:pt idx="578">
                  <c:v>44621</c:v>
                </c:pt>
                <c:pt idx="579">
                  <c:v>44652</c:v>
                </c:pt>
                <c:pt idx="580">
                  <c:v>44682</c:v>
                </c:pt>
                <c:pt idx="581">
                  <c:v>44713</c:v>
                </c:pt>
                <c:pt idx="582">
                  <c:v>44743</c:v>
                </c:pt>
                <c:pt idx="583">
                  <c:v>44774</c:v>
                </c:pt>
                <c:pt idx="584">
                  <c:v>44805</c:v>
                </c:pt>
                <c:pt idx="585">
                  <c:v>44835</c:v>
                </c:pt>
                <c:pt idx="586">
                  <c:v>44866</c:v>
                </c:pt>
                <c:pt idx="587">
                  <c:v>44896</c:v>
                </c:pt>
              </c:numCache>
            </c:numRef>
          </c:cat>
          <c:val>
            <c:numRef>
              <c:f>'FRED Graph'!$D$13:$D$600</c:f>
              <c:numCache>
                <c:formatCode>0.0</c:formatCode>
                <c:ptCount val="588"/>
                <c:pt idx="0">
                  <c:v>3.9573024319727876</c:v>
                </c:pt>
                <c:pt idx="1">
                  <c:v>3.9573024319727876</c:v>
                </c:pt>
                <c:pt idx="2">
                  <c:v>3.9573024319727876</c:v>
                </c:pt>
                <c:pt idx="3">
                  <c:v>3.9573024319727876</c:v>
                </c:pt>
                <c:pt idx="4">
                  <c:v>3.9573024319727876</c:v>
                </c:pt>
                <c:pt idx="5">
                  <c:v>3.9573024319727876</c:v>
                </c:pt>
                <c:pt idx="6">
                  <c:v>3.9573024319727876</c:v>
                </c:pt>
                <c:pt idx="7">
                  <c:v>3.9573024319727876</c:v>
                </c:pt>
                <c:pt idx="8">
                  <c:v>3.9573024319727876</c:v>
                </c:pt>
                <c:pt idx="9">
                  <c:v>3.9573024319727876</c:v>
                </c:pt>
                <c:pt idx="10">
                  <c:v>3.9573024319727876</c:v>
                </c:pt>
                <c:pt idx="11">
                  <c:v>3.9573024319727876</c:v>
                </c:pt>
                <c:pt idx="12">
                  <c:v>3.9573024319727876</c:v>
                </c:pt>
                <c:pt idx="13">
                  <c:v>3.9573024319727876</c:v>
                </c:pt>
                <c:pt idx="14">
                  <c:v>3.9573024319727876</c:v>
                </c:pt>
                <c:pt idx="15">
                  <c:v>3.9573024319727876</c:v>
                </c:pt>
                <c:pt idx="16">
                  <c:v>3.9573024319727876</c:v>
                </c:pt>
                <c:pt idx="17">
                  <c:v>3.9573024319727876</c:v>
                </c:pt>
                <c:pt idx="18">
                  <c:v>3.9573024319727876</c:v>
                </c:pt>
                <c:pt idx="19">
                  <c:v>3.9573024319727876</c:v>
                </c:pt>
                <c:pt idx="20">
                  <c:v>3.9573024319727876</c:v>
                </c:pt>
                <c:pt idx="21">
                  <c:v>3.9573024319727876</c:v>
                </c:pt>
                <c:pt idx="22">
                  <c:v>3.9573024319727876</c:v>
                </c:pt>
                <c:pt idx="23">
                  <c:v>3.9573024319727876</c:v>
                </c:pt>
                <c:pt idx="24">
                  <c:v>3.9573024319727876</c:v>
                </c:pt>
                <c:pt idx="25">
                  <c:v>3.9573024319727876</c:v>
                </c:pt>
                <c:pt idx="26">
                  <c:v>3.9573024319727876</c:v>
                </c:pt>
                <c:pt idx="27">
                  <c:v>3.9573024319727876</c:v>
                </c:pt>
                <c:pt idx="28">
                  <c:v>3.9573024319727876</c:v>
                </c:pt>
                <c:pt idx="29">
                  <c:v>3.9573024319727876</c:v>
                </c:pt>
                <c:pt idx="30">
                  <c:v>3.9573024319727876</c:v>
                </c:pt>
                <c:pt idx="31">
                  <c:v>3.9573024319727876</c:v>
                </c:pt>
                <c:pt idx="32">
                  <c:v>3.9573024319727876</c:v>
                </c:pt>
                <c:pt idx="33">
                  <c:v>3.9573024319727876</c:v>
                </c:pt>
                <c:pt idx="34">
                  <c:v>3.9573024319727876</c:v>
                </c:pt>
                <c:pt idx="35">
                  <c:v>3.9573024319727876</c:v>
                </c:pt>
                <c:pt idx="36">
                  <c:v>3.9573024319727876</c:v>
                </c:pt>
                <c:pt idx="37">
                  <c:v>3.9573024319727876</c:v>
                </c:pt>
                <c:pt idx="38">
                  <c:v>3.9573024319727876</c:v>
                </c:pt>
                <c:pt idx="39">
                  <c:v>3.9573024319727876</c:v>
                </c:pt>
                <c:pt idx="40">
                  <c:v>3.9573024319727876</c:v>
                </c:pt>
                <c:pt idx="41">
                  <c:v>3.9573024319727876</c:v>
                </c:pt>
                <c:pt idx="42">
                  <c:v>3.9573024319727876</c:v>
                </c:pt>
                <c:pt idx="43">
                  <c:v>3.9573024319727876</c:v>
                </c:pt>
                <c:pt idx="44">
                  <c:v>3.9573024319727876</c:v>
                </c:pt>
                <c:pt idx="45">
                  <c:v>3.9573024319727876</c:v>
                </c:pt>
                <c:pt idx="46">
                  <c:v>3.9573024319727876</c:v>
                </c:pt>
                <c:pt idx="47">
                  <c:v>3.9573024319727876</c:v>
                </c:pt>
                <c:pt idx="48">
                  <c:v>3.9573024319727876</c:v>
                </c:pt>
                <c:pt idx="49">
                  <c:v>3.9573024319727876</c:v>
                </c:pt>
                <c:pt idx="50">
                  <c:v>3.9573024319727876</c:v>
                </c:pt>
                <c:pt idx="51">
                  <c:v>3.9573024319727876</c:v>
                </c:pt>
                <c:pt idx="52">
                  <c:v>3.9573024319727876</c:v>
                </c:pt>
                <c:pt idx="53">
                  <c:v>3.9573024319727876</c:v>
                </c:pt>
                <c:pt idx="54">
                  <c:v>3.9573024319727876</c:v>
                </c:pt>
                <c:pt idx="55">
                  <c:v>3.9573024319727876</c:v>
                </c:pt>
                <c:pt idx="56">
                  <c:v>3.9573024319727876</c:v>
                </c:pt>
                <c:pt idx="57">
                  <c:v>3.9573024319727876</c:v>
                </c:pt>
                <c:pt idx="58">
                  <c:v>3.9573024319727876</c:v>
                </c:pt>
                <c:pt idx="59">
                  <c:v>3.9573024319727876</c:v>
                </c:pt>
                <c:pt idx="60">
                  <c:v>3.9573024319727876</c:v>
                </c:pt>
                <c:pt idx="61">
                  <c:v>3.9573024319727876</c:v>
                </c:pt>
                <c:pt idx="62">
                  <c:v>3.9573024319727876</c:v>
                </c:pt>
                <c:pt idx="63">
                  <c:v>3.9573024319727876</c:v>
                </c:pt>
                <c:pt idx="64">
                  <c:v>3.9573024319727876</c:v>
                </c:pt>
                <c:pt idx="65">
                  <c:v>3.9573024319727876</c:v>
                </c:pt>
                <c:pt idx="66">
                  <c:v>3.9573024319727876</c:v>
                </c:pt>
                <c:pt idx="67">
                  <c:v>3.9573024319727876</c:v>
                </c:pt>
                <c:pt idx="68">
                  <c:v>3.9573024319727876</c:v>
                </c:pt>
                <c:pt idx="69">
                  <c:v>3.9573024319727876</c:v>
                </c:pt>
                <c:pt idx="70">
                  <c:v>3.9573024319727876</c:v>
                </c:pt>
                <c:pt idx="71">
                  <c:v>3.9573024319727876</c:v>
                </c:pt>
                <c:pt idx="72">
                  <c:v>3.9573024319727876</c:v>
                </c:pt>
                <c:pt idx="73">
                  <c:v>3.9573024319727876</c:v>
                </c:pt>
                <c:pt idx="74">
                  <c:v>3.9573024319727876</c:v>
                </c:pt>
                <c:pt idx="75">
                  <c:v>3.9573024319727876</c:v>
                </c:pt>
                <c:pt idx="76">
                  <c:v>3.9573024319727876</c:v>
                </c:pt>
                <c:pt idx="77">
                  <c:v>3.9573024319727876</c:v>
                </c:pt>
                <c:pt idx="78">
                  <c:v>3.9573024319727876</c:v>
                </c:pt>
                <c:pt idx="79">
                  <c:v>3.9573024319727876</c:v>
                </c:pt>
                <c:pt idx="80">
                  <c:v>3.9573024319727876</c:v>
                </c:pt>
                <c:pt idx="81">
                  <c:v>3.9573024319727876</c:v>
                </c:pt>
                <c:pt idx="82">
                  <c:v>3.9573024319727876</c:v>
                </c:pt>
                <c:pt idx="83">
                  <c:v>3.9573024319727876</c:v>
                </c:pt>
                <c:pt idx="84">
                  <c:v>3.9573024319727876</c:v>
                </c:pt>
                <c:pt idx="85">
                  <c:v>3.9573024319727876</c:v>
                </c:pt>
                <c:pt idx="86">
                  <c:v>3.9573024319727876</c:v>
                </c:pt>
                <c:pt idx="87">
                  <c:v>3.9573024319727876</c:v>
                </c:pt>
                <c:pt idx="88">
                  <c:v>3.9573024319727876</c:v>
                </c:pt>
                <c:pt idx="89">
                  <c:v>3.9573024319727876</c:v>
                </c:pt>
                <c:pt idx="90">
                  <c:v>3.9573024319727876</c:v>
                </c:pt>
                <c:pt idx="91">
                  <c:v>3.9573024319727876</c:v>
                </c:pt>
                <c:pt idx="92">
                  <c:v>3.9573024319727876</c:v>
                </c:pt>
                <c:pt idx="93">
                  <c:v>3.9573024319727876</c:v>
                </c:pt>
                <c:pt idx="94">
                  <c:v>3.9573024319727876</c:v>
                </c:pt>
                <c:pt idx="95">
                  <c:v>3.9573024319727876</c:v>
                </c:pt>
                <c:pt idx="96">
                  <c:v>3.9573024319727876</c:v>
                </c:pt>
                <c:pt idx="97">
                  <c:v>3.9573024319727876</c:v>
                </c:pt>
                <c:pt idx="98">
                  <c:v>3.9573024319727876</c:v>
                </c:pt>
                <c:pt idx="99">
                  <c:v>3.9573024319727876</c:v>
                </c:pt>
                <c:pt idx="100">
                  <c:v>3.9573024319727876</c:v>
                </c:pt>
                <c:pt idx="101">
                  <c:v>3.9573024319727876</c:v>
                </c:pt>
                <c:pt idx="102">
                  <c:v>3.9573024319727876</c:v>
                </c:pt>
                <c:pt idx="103">
                  <c:v>3.9573024319727876</c:v>
                </c:pt>
                <c:pt idx="104">
                  <c:v>3.9573024319727876</c:v>
                </c:pt>
                <c:pt idx="105">
                  <c:v>3.9573024319727876</c:v>
                </c:pt>
                <c:pt idx="106">
                  <c:v>3.9573024319727876</c:v>
                </c:pt>
                <c:pt idx="107">
                  <c:v>3.9573024319727876</c:v>
                </c:pt>
                <c:pt idx="108">
                  <c:v>3.9573024319727876</c:v>
                </c:pt>
                <c:pt idx="109">
                  <c:v>3.9573024319727876</c:v>
                </c:pt>
                <c:pt idx="110">
                  <c:v>3.9573024319727876</c:v>
                </c:pt>
                <c:pt idx="111">
                  <c:v>3.9573024319727876</c:v>
                </c:pt>
                <c:pt idx="112">
                  <c:v>3.9573024319727876</c:v>
                </c:pt>
                <c:pt idx="113">
                  <c:v>3.9573024319727876</c:v>
                </c:pt>
                <c:pt idx="114">
                  <c:v>3.9573024319727876</c:v>
                </c:pt>
                <c:pt idx="115">
                  <c:v>3.9573024319727876</c:v>
                </c:pt>
                <c:pt idx="116">
                  <c:v>3.9573024319727876</c:v>
                </c:pt>
                <c:pt idx="117">
                  <c:v>3.9573024319727876</c:v>
                </c:pt>
                <c:pt idx="118">
                  <c:v>3.9573024319727876</c:v>
                </c:pt>
                <c:pt idx="119">
                  <c:v>3.9573024319727876</c:v>
                </c:pt>
                <c:pt idx="120">
                  <c:v>3.9573024319727876</c:v>
                </c:pt>
                <c:pt idx="121">
                  <c:v>3.9573024319727876</c:v>
                </c:pt>
                <c:pt idx="122">
                  <c:v>3.9573024319727876</c:v>
                </c:pt>
                <c:pt idx="123">
                  <c:v>3.9573024319727876</c:v>
                </c:pt>
                <c:pt idx="124">
                  <c:v>3.9573024319727876</c:v>
                </c:pt>
                <c:pt idx="125">
                  <c:v>3.9573024319727876</c:v>
                </c:pt>
                <c:pt idx="126">
                  <c:v>3.9573024319727876</c:v>
                </c:pt>
                <c:pt idx="127">
                  <c:v>3.9573024319727876</c:v>
                </c:pt>
                <c:pt idx="128">
                  <c:v>3.9573024319727876</c:v>
                </c:pt>
                <c:pt idx="129">
                  <c:v>3.9573024319727876</c:v>
                </c:pt>
                <c:pt idx="130">
                  <c:v>3.9573024319727876</c:v>
                </c:pt>
                <c:pt idx="131">
                  <c:v>3.9573024319727876</c:v>
                </c:pt>
                <c:pt idx="132">
                  <c:v>3.9573024319727876</c:v>
                </c:pt>
                <c:pt idx="133">
                  <c:v>3.9573024319727876</c:v>
                </c:pt>
                <c:pt idx="134">
                  <c:v>3.9573024319727876</c:v>
                </c:pt>
                <c:pt idx="135">
                  <c:v>3.9573024319727876</c:v>
                </c:pt>
                <c:pt idx="136">
                  <c:v>3.9573024319727876</c:v>
                </c:pt>
                <c:pt idx="137">
                  <c:v>3.9573024319727876</c:v>
                </c:pt>
                <c:pt idx="138">
                  <c:v>3.9573024319727876</c:v>
                </c:pt>
                <c:pt idx="139">
                  <c:v>3.9573024319727876</c:v>
                </c:pt>
                <c:pt idx="140">
                  <c:v>3.9573024319727876</c:v>
                </c:pt>
                <c:pt idx="141">
                  <c:v>3.9573024319727876</c:v>
                </c:pt>
                <c:pt idx="142">
                  <c:v>3.9573024319727876</c:v>
                </c:pt>
                <c:pt idx="143">
                  <c:v>3.9573024319727876</c:v>
                </c:pt>
                <c:pt idx="144">
                  <c:v>3.9573024319727876</c:v>
                </c:pt>
                <c:pt idx="145">
                  <c:v>3.9573024319727876</c:v>
                </c:pt>
                <c:pt idx="146">
                  <c:v>3.9573024319727876</c:v>
                </c:pt>
                <c:pt idx="147">
                  <c:v>3.9573024319727876</c:v>
                </c:pt>
                <c:pt idx="148">
                  <c:v>3.9573024319727876</c:v>
                </c:pt>
                <c:pt idx="149">
                  <c:v>3.9573024319727876</c:v>
                </c:pt>
                <c:pt idx="150">
                  <c:v>3.9573024319727876</c:v>
                </c:pt>
                <c:pt idx="151">
                  <c:v>3.9573024319727876</c:v>
                </c:pt>
                <c:pt idx="152">
                  <c:v>3.9573024319727876</c:v>
                </c:pt>
                <c:pt idx="153">
                  <c:v>3.9573024319727876</c:v>
                </c:pt>
                <c:pt idx="154">
                  <c:v>3.9573024319727876</c:v>
                </c:pt>
                <c:pt idx="155">
                  <c:v>3.9573024319727876</c:v>
                </c:pt>
                <c:pt idx="156">
                  <c:v>3.9573024319727876</c:v>
                </c:pt>
                <c:pt idx="157">
                  <c:v>3.9573024319727876</c:v>
                </c:pt>
                <c:pt idx="158">
                  <c:v>3.9573024319727876</c:v>
                </c:pt>
                <c:pt idx="159">
                  <c:v>3.9573024319727876</c:v>
                </c:pt>
                <c:pt idx="160">
                  <c:v>3.9573024319727876</c:v>
                </c:pt>
                <c:pt idx="161">
                  <c:v>3.9573024319727876</c:v>
                </c:pt>
                <c:pt idx="162">
                  <c:v>3.9573024319727876</c:v>
                </c:pt>
                <c:pt idx="163">
                  <c:v>3.9573024319727876</c:v>
                </c:pt>
                <c:pt idx="164">
                  <c:v>3.9573024319727876</c:v>
                </c:pt>
                <c:pt idx="165">
                  <c:v>3.9573024319727876</c:v>
                </c:pt>
                <c:pt idx="166">
                  <c:v>3.9573024319727876</c:v>
                </c:pt>
                <c:pt idx="167">
                  <c:v>3.9573024319727876</c:v>
                </c:pt>
                <c:pt idx="168">
                  <c:v>3.9573024319727876</c:v>
                </c:pt>
                <c:pt idx="169">
                  <c:v>3.9573024319727876</c:v>
                </c:pt>
                <c:pt idx="170">
                  <c:v>3.9573024319727876</c:v>
                </c:pt>
                <c:pt idx="171">
                  <c:v>3.9573024319727876</c:v>
                </c:pt>
                <c:pt idx="172">
                  <c:v>3.9573024319727876</c:v>
                </c:pt>
                <c:pt idx="173">
                  <c:v>3.9573024319727876</c:v>
                </c:pt>
                <c:pt idx="174">
                  <c:v>3.9573024319727876</c:v>
                </c:pt>
                <c:pt idx="175">
                  <c:v>3.9573024319727876</c:v>
                </c:pt>
                <c:pt idx="176">
                  <c:v>3.9573024319727876</c:v>
                </c:pt>
                <c:pt idx="177">
                  <c:v>3.9573024319727876</c:v>
                </c:pt>
                <c:pt idx="178">
                  <c:v>3.9573024319727876</c:v>
                </c:pt>
                <c:pt idx="179">
                  <c:v>3.9573024319727876</c:v>
                </c:pt>
                <c:pt idx="180">
                  <c:v>3.9573024319727876</c:v>
                </c:pt>
                <c:pt idx="181">
                  <c:v>3.9573024319727876</c:v>
                </c:pt>
                <c:pt idx="182">
                  <c:v>3.9573024319727876</c:v>
                </c:pt>
                <c:pt idx="183">
                  <c:v>3.9573024319727876</c:v>
                </c:pt>
                <c:pt idx="184">
                  <c:v>3.9573024319727876</c:v>
                </c:pt>
                <c:pt idx="185">
                  <c:v>3.9573024319727876</c:v>
                </c:pt>
                <c:pt idx="186">
                  <c:v>3.9573024319727876</c:v>
                </c:pt>
                <c:pt idx="187">
                  <c:v>3.9573024319727876</c:v>
                </c:pt>
                <c:pt idx="188">
                  <c:v>3.9573024319727876</c:v>
                </c:pt>
                <c:pt idx="189">
                  <c:v>3.9573024319727876</c:v>
                </c:pt>
                <c:pt idx="190">
                  <c:v>3.9573024319727876</c:v>
                </c:pt>
                <c:pt idx="191">
                  <c:v>3.9573024319727876</c:v>
                </c:pt>
                <c:pt idx="192">
                  <c:v>3.9573024319727876</c:v>
                </c:pt>
                <c:pt idx="193">
                  <c:v>3.9573024319727876</c:v>
                </c:pt>
                <c:pt idx="194">
                  <c:v>3.9573024319727876</c:v>
                </c:pt>
                <c:pt idx="195">
                  <c:v>3.9573024319727876</c:v>
                </c:pt>
                <c:pt idx="196">
                  <c:v>3.9573024319727876</c:v>
                </c:pt>
                <c:pt idx="197">
                  <c:v>3.9573024319727876</c:v>
                </c:pt>
                <c:pt idx="198">
                  <c:v>3.9573024319727876</c:v>
                </c:pt>
                <c:pt idx="199">
                  <c:v>3.9573024319727876</c:v>
                </c:pt>
                <c:pt idx="200">
                  <c:v>3.9573024319727876</c:v>
                </c:pt>
                <c:pt idx="201">
                  <c:v>3.9573024319727876</c:v>
                </c:pt>
                <c:pt idx="202">
                  <c:v>3.9573024319727876</c:v>
                </c:pt>
                <c:pt idx="203">
                  <c:v>3.9573024319727876</c:v>
                </c:pt>
                <c:pt idx="204">
                  <c:v>3.9573024319727876</c:v>
                </c:pt>
                <c:pt idx="205">
                  <c:v>3.9573024319727876</c:v>
                </c:pt>
                <c:pt idx="206">
                  <c:v>3.9573024319727876</c:v>
                </c:pt>
                <c:pt idx="207">
                  <c:v>3.9573024319727876</c:v>
                </c:pt>
                <c:pt idx="208">
                  <c:v>3.9573024319727876</c:v>
                </c:pt>
                <c:pt idx="209">
                  <c:v>3.9573024319727876</c:v>
                </c:pt>
                <c:pt idx="210">
                  <c:v>3.9573024319727876</c:v>
                </c:pt>
                <c:pt idx="211">
                  <c:v>3.9573024319727876</c:v>
                </c:pt>
                <c:pt idx="212">
                  <c:v>3.9573024319727876</c:v>
                </c:pt>
                <c:pt idx="213">
                  <c:v>3.9573024319727876</c:v>
                </c:pt>
                <c:pt idx="214">
                  <c:v>3.9573024319727876</c:v>
                </c:pt>
                <c:pt idx="215">
                  <c:v>3.9573024319727876</c:v>
                </c:pt>
                <c:pt idx="216">
                  <c:v>3.9573024319727876</c:v>
                </c:pt>
                <c:pt idx="217">
                  <c:v>3.9573024319727876</c:v>
                </c:pt>
                <c:pt idx="218">
                  <c:v>3.9573024319727876</c:v>
                </c:pt>
                <c:pt idx="219">
                  <c:v>3.9573024319727876</c:v>
                </c:pt>
                <c:pt idx="220">
                  <c:v>3.9573024319727876</c:v>
                </c:pt>
                <c:pt idx="221">
                  <c:v>3.9573024319727876</c:v>
                </c:pt>
                <c:pt idx="222">
                  <c:v>3.9573024319727876</c:v>
                </c:pt>
                <c:pt idx="223">
                  <c:v>3.9573024319727876</c:v>
                </c:pt>
                <c:pt idx="224">
                  <c:v>3.9573024319727876</c:v>
                </c:pt>
                <c:pt idx="225">
                  <c:v>3.9573024319727876</c:v>
                </c:pt>
                <c:pt idx="226">
                  <c:v>3.9573024319727876</c:v>
                </c:pt>
                <c:pt idx="227">
                  <c:v>3.9573024319727876</c:v>
                </c:pt>
                <c:pt idx="228">
                  <c:v>3.9573024319727876</c:v>
                </c:pt>
                <c:pt idx="229">
                  <c:v>3.9573024319727876</c:v>
                </c:pt>
                <c:pt idx="230">
                  <c:v>3.9573024319727876</c:v>
                </c:pt>
                <c:pt idx="231">
                  <c:v>3.9573024319727876</c:v>
                </c:pt>
                <c:pt idx="232">
                  <c:v>3.9573024319727876</c:v>
                </c:pt>
                <c:pt idx="233">
                  <c:v>3.9573024319727876</c:v>
                </c:pt>
                <c:pt idx="234">
                  <c:v>3.9573024319727876</c:v>
                </c:pt>
                <c:pt idx="235">
                  <c:v>3.9573024319727876</c:v>
                </c:pt>
                <c:pt idx="236">
                  <c:v>3.9573024319727876</c:v>
                </c:pt>
                <c:pt idx="237">
                  <c:v>3.9573024319727876</c:v>
                </c:pt>
                <c:pt idx="238">
                  <c:v>3.9573024319727876</c:v>
                </c:pt>
                <c:pt idx="239">
                  <c:v>3.9573024319727876</c:v>
                </c:pt>
                <c:pt idx="240">
                  <c:v>3.9573024319727876</c:v>
                </c:pt>
                <c:pt idx="241">
                  <c:v>3.9573024319727876</c:v>
                </c:pt>
                <c:pt idx="242">
                  <c:v>3.9573024319727876</c:v>
                </c:pt>
                <c:pt idx="243">
                  <c:v>3.9573024319727876</c:v>
                </c:pt>
                <c:pt idx="244">
                  <c:v>3.9573024319727876</c:v>
                </c:pt>
                <c:pt idx="245">
                  <c:v>3.9573024319727876</c:v>
                </c:pt>
                <c:pt idx="246">
                  <c:v>3.9573024319727876</c:v>
                </c:pt>
                <c:pt idx="247">
                  <c:v>3.9573024319727876</c:v>
                </c:pt>
                <c:pt idx="248">
                  <c:v>3.9573024319727876</c:v>
                </c:pt>
                <c:pt idx="249">
                  <c:v>3.9573024319727876</c:v>
                </c:pt>
                <c:pt idx="250">
                  <c:v>3.9573024319727876</c:v>
                </c:pt>
                <c:pt idx="251">
                  <c:v>3.9573024319727876</c:v>
                </c:pt>
                <c:pt idx="252">
                  <c:v>3.9573024319727876</c:v>
                </c:pt>
                <c:pt idx="253">
                  <c:v>3.9573024319727876</c:v>
                </c:pt>
                <c:pt idx="254">
                  <c:v>3.9573024319727876</c:v>
                </c:pt>
                <c:pt idx="255">
                  <c:v>3.9573024319727876</c:v>
                </c:pt>
                <c:pt idx="256">
                  <c:v>3.9573024319727876</c:v>
                </c:pt>
                <c:pt idx="257">
                  <c:v>3.9573024319727876</c:v>
                </c:pt>
                <c:pt idx="258">
                  <c:v>3.9573024319727876</c:v>
                </c:pt>
                <c:pt idx="259">
                  <c:v>3.9573024319727876</c:v>
                </c:pt>
                <c:pt idx="260">
                  <c:v>3.9573024319727876</c:v>
                </c:pt>
                <c:pt idx="261">
                  <c:v>3.9573024319727876</c:v>
                </c:pt>
                <c:pt idx="262">
                  <c:v>3.9573024319727876</c:v>
                </c:pt>
                <c:pt idx="263">
                  <c:v>3.9573024319727876</c:v>
                </c:pt>
                <c:pt idx="264">
                  <c:v>3.9573024319727876</c:v>
                </c:pt>
                <c:pt idx="265">
                  <c:v>3.9573024319727876</c:v>
                </c:pt>
                <c:pt idx="266">
                  <c:v>3.9573024319727876</c:v>
                </c:pt>
                <c:pt idx="267">
                  <c:v>3.9573024319727876</c:v>
                </c:pt>
                <c:pt idx="268">
                  <c:v>3.9573024319727876</c:v>
                </c:pt>
                <c:pt idx="269">
                  <c:v>3.9573024319727876</c:v>
                </c:pt>
                <c:pt idx="270">
                  <c:v>3.9573024319727876</c:v>
                </c:pt>
                <c:pt idx="271">
                  <c:v>3.9573024319727876</c:v>
                </c:pt>
                <c:pt idx="272">
                  <c:v>3.9573024319727876</c:v>
                </c:pt>
                <c:pt idx="273">
                  <c:v>3.9573024319727876</c:v>
                </c:pt>
                <c:pt idx="274">
                  <c:v>3.9573024319727876</c:v>
                </c:pt>
                <c:pt idx="275">
                  <c:v>3.9573024319727876</c:v>
                </c:pt>
                <c:pt idx="276">
                  <c:v>3.9573024319727876</c:v>
                </c:pt>
                <c:pt idx="277">
                  <c:v>3.9573024319727876</c:v>
                </c:pt>
                <c:pt idx="278">
                  <c:v>3.9573024319727876</c:v>
                </c:pt>
                <c:pt idx="279">
                  <c:v>3.9573024319727876</c:v>
                </c:pt>
                <c:pt idx="280">
                  <c:v>3.9573024319727876</c:v>
                </c:pt>
                <c:pt idx="281">
                  <c:v>3.9573024319727876</c:v>
                </c:pt>
                <c:pt idx="282">
                  <c:v>3.9573024319727876</c:v>
                </c:pt>
                <c:pt idx="283">
                  <c:v>3.9573024319727876</c:v>
                </c:pt>
                <c:pt idx="284">
                  <c:v>3.9573024319727876</c:v>
                </c:pt>
                <c:pt idx="285">
                  <c:v>3.9573024319727876</c:v>
                </c:pt>
                <c:pt idx="286">
                  <c:v>3.9573024319727876</c:v>
                </c:pt>
                <c:pt idx="287">
                  <c:v>3.9573024319727876</c:v>
                </c:pt>
                <c:pt idx="288">
                  <c:v>3.9573024319727876</c:v>
                </c:pt>
                <c:pt idx="289">
                  <c:v>3.9573024319727876</c:v>
                </c:pt>
                <c:pt idx="290">
                  <c:v>3.9573024319727876</c:v>
                </c:pt>
                <c:pt idx="291">
                  <c:v>3.9573024319727876</c:v>
                </c:pt>
                <c:pt idx="292">
                  <c:v>3.9573024319727876</c:v>
                </c:pt>
                <c:pt idx="293">
                  <c:v>3.9573024319727876</c:v>
                </c:pt>
                <c:pt idx="294">
                  <c:v>3.9573024319727876</c:v>
                </c:pt>
                <c:pt idx="295">
                  <c:v>3.9573024319727876</c:v>
                </c:pt>
                <c:pt idx="296">
                  <c:v>3.9573024319727876</c:v>
                </c:pt>
                <c:pt idx="297">
                  <c:v>3.9573024319727876</c:v>
                </c:pt>
                <c:pt idx="298">
                  <c:v>3.9573024319727876</c:v>
                </c:pt>
                <c:pt idx="299">
                  <c:v>3.9573024319727876</c:v>
                </c:pt>
                <c:pt idx="300">
                  <c:v>3.9573024319727876</c:v>
                </c:pt>
                <c:pt idx="301">
                  <c:v>3.9573024319727876</c:v>
                </c:pt>
                <c:pt idx="302">
                  <c:v>3.9573024319727876</c:v>
                </c:pt>
                <c:pt idx="303">
                  <c:v>3.9573024319727876</c:v>
                </c:pt>
                <c:pt idx="304">
                  <c:v>3.9573024319727876</c:v>
                </c:pt>
                <c:pt idx="305">
                  <c:v>3.9573024319727876</c:v>
                </c:pt>
                <c:pt idx="306">
                  <c:v>3.9573024319727876</c:v>
                </c:pt>
                <c:pt idx="307">
                  <c:v>3.9573024319727876</c:v>
                </c:pt>
                <c:pt idx="308">
                  <c:v>3.9573024319727876</c:v>
                </c:pt>
                <c:pt idx="309">
                  <c:v>3.9573024319727876</c:v>
                </c:pt>
                <c:pt idx="310">
                  <c:v>3.9573024319727876</c:v>
                </c:pt>
                <c:pt idx="311">
                  <c:v>3.9573024319727876</c:v>
                </c:pt>
                <c:pt idx="312">
                  <c:v>3.9573024319727876</c:v>
                </c:pt>
                <c:pt idx="313">
                  <c:v>3.9573024319727876</c:v>
                </c:pt>
                <c:pt idx="314">
                  <c:v>3.9573024319727876</c:v>
                </c:pt>
                <c:pt idx="315">
                  <c:v>3.9573024319727876</c:v>
                </c:pt>
                <c:pt idx="316">
                  <c:v>3.9573024319727876</c:v>
                </c:pt>
                <c:pt idx="317">
                  <c:v>3.9573024319727876</c:v>
                </c:pt>
                <c:pt idx="318">
                  <c:v>3.9573024319727876</c:v>
                </c:pt>
                <c:pt idx="319">
                  <c:v>3.9573024319727876</c:v>
                </c:pt>
                <c:pt idx="320">
                  <c:v>3.9573024319727876</c:v>
                </c:pt>
                <c:pt idx="321">
                  <c:v>3.9573024319727876</c:v>
                </c:pt>
                <c:pt idx="322">
                  <c:v>3.9573024319727876</c:v>
                </c:pt>
                <c:pt idx="323">
                  <c:v>3.9573024319727876</c:v>
                </c:pt>
                <c:pt idx="324">
                  <c:v>3.9573024319727876</c:v>
                </c:pt>
                <c:pt idx="325">
                  <c:v>3.9573024319727876</c:v>
                </c:pt>
                <c:pt idx="326">
                  <c:v>3.9573024319727876</c:v>
                </c:pt>
                <c:pt idx="327">
                  <c:v>3.9573024319727876</c:v>
                </c:pt>
                <c:pt idx="328">
                  <c:v>3.9573024319727876</c:v>
                </c:pt>
                <c:pt idx="329">
                  <c:v>3.9573024319727876</c:v>
                </c:pt>
                <c:pt idx="330">
                  <c:v>3.9573024319727876</c:v>
                </c:pt>
                <c:pt idx="331">
                  <c:v>3.9573024319727876</c:v>
                </c:pt>
                <c:pt idx="332">
                  <c:v>3.9573024319727876</c:v>
                </c:pt>
                <c:pt idx="333">
                  <c:v>3.9573024319727876</c:v>
                </c:pt>
                <c:pt idx="334">
                  <c:v>3.9573024319727876</c:v>
                </c:pt>
                <c:pt idx="335">
                  <c:v>3.9573024319727876</c:v>
                </c:pt>
                <c:pt idx="336">
                  <c:v>3.9573024319727876</c:v>
                </c:pt>
                <c:pt idx="337">
                  <c:v>3.9573024319727876</c:v>
                </c:pt>
                <c:pt idx="338">
                  <c:v>3.9573024319727876</c:v>
                </c:pt>
                <c:pt idx="339">
                  <c:v>3.9573024319727876</c:v>
                </c:pt>
                <c:pt idx="340">
                  <c:v>3.9573024319727876</c:v>
                </c:pt>
                <c:pt idx="341">
                  <c:v>3.9573024319727876</c:v>
                </c:pt>
                <c:pt idx="342">
                  <c:v>3.9573024319727876</c:v>
                </c:pt>
                <c:pt idx="343">
                  <c:v>3.9573024319727876</c:v>
                </c:pt>
                <c:pt idx="344">
                  <c:v>3.9573024319727876</c:v>
                </c:pt>
                <c:pt idx="345">
                  <c:v>3.9573024319727876</c:v>
                </c:pt>
                <c:pt idx="346">
                  <c:v>3.9573024319727876</c:v>
                </c:pt>
                <c:pt idx="347">
                  <c:v>3.9573024319727876</c:v>
                </c:pt>
                <c:pt idx="348">
                  <c:v>3.9573024319727876</c:v>
                </c:pt>
                <c:pt idx="349">
                  <c:v>3.9573024319727876</c:v>
                </c:pt>
                <c:pt idx="350">
                  <c:v>3.9573024319727876</c:v>
                </c:pt>
                <c:pt idx="351">
                  <c:v>3.9573024319727876</c:v>
                </c:pt>
                <c:pt idx="352">
                  <c:v>3.9573024319727876</c:v>
                </c:pt>
                <c:pt idx="353">
                  <c:v>3.9573024319727876</c:v>
                </c:pt>
                <c:pt idx="354">
                  <c:v>3.9573024319727876</c:v>
                </c:pt>
                <c:pt idx="355">
                  <c:v>3.9573024319727876</c:v>
                </c:pt>
                <c:pt idx="356">
                  <c:v>3.9573024319727876</c:v>
                </c:pt>
                <c:pt idx="357">
                  <c:v>3.9573024319727876</c:v>
                </c:pt>
                <c:pt idx="358">
                  <c:v>3.9573024319727876</c:v>
                </c:pt>
                <c:pt idx="359">
                  <c:v>3.9573024319727876</c:v>
                </c:pt>
                <c:pt idx="360">
                  <c:v>3.9573024319727876</c:v>
                </c:pt>
                <c:pt idx="361">
                  <c:v>3.9573024319727876</c:v>
                </c:pt>
                <c:pt idx="362">
                  <c:v>3.9573024319727876</c:v>
                </c:pt>
                <c:pt idx="363">
                  <c:v>3.9573024319727876</c:v>
                </c:pt>
                <c:pt idx="364">
                  <c:v>3.9573024319727876</c:v>
                </c:pt>
                <c:pt idx="365">
                  <c:v>3.9573024319727876</c:v>
                </c:pt>
                <c:pt idx="366">
                  <c:v>3.9573024319727876</c:v>
                </c:pt>
                <c:pt idx="367">
                  <c:v>3.9573024319727876</c:v>
                </c:pt>
                <c:pt idx="368">
                  <c:v>3.9573024319727876</c:v>
                </c:pt>
                <c:pt idx="369">
                  <c:v>3.9573024319727876</c:v>
                </c:pt>
                <c:pt idx="370">
                  <c:v>3.9573024319727876</c:v>
                </c:pt>
                <c:pt idx="371">
                  <c:v>3.9573024319727876</c:v>
                </c:pt>
                <c:pt idx="372">
                  <c:v>3.9573024319727876</c:v>
                </c:pt>
                <c:pt idx="373">
                  <c:v>3.9573024319727876</c:v>
                </c:pt>
                <c:pt idx="374">
                  <c:v>3.9573024319727876</c:v>
                </c:pt>
                <c:pt idx="375">
                  <c:v>3.9573024319727876</c:v>
                </c:pt>
                <c:pt idx="376">
                  <c:v>3.9573024319727876</c:v>
                </c:pt>
                <c:pt idx="377">
                  <c:v>3.9573024319727876</c:v>
                </c:pt>
                <c:pt idx="378">
                  <c:v>3.9573024319727876</c:v>
                </c:pt>
                <c:pt idx="379">
                  <c:v>3.9573024319727876</c:v>
                </c:pt>
                <c:pt idx="380">
                  <c:v>3.9573024319727876</c:v>
                </c:pt>
                <c:pt idx="381">
                  <c:v>3.9573024319727876</c:v>
                </c:pt>
                <c:pt idx="382">
                  <c:v>3.9573024319727876</c:v>
                </c:pt>
                <c:pt idx="383">
                  <c:v>3.9573024319727876</c:v>
                </c:pt>
                <c:pt idx="384">
                  <c:v>3.9573024319727876</c:v>
                </c:pt>
                <c:pt idx="385">
                  <c:v>3.9573024319727876</c:v>
                </c:pt>
                <c:pt idx="386">
                  <c:v>3.9573024319727876</c:v>
                </c:pt>
                <c:pt idx="387">
                  <c:v>3.9573024319727876</c:v>
                </c:pt>
                <c:pt idx="388">
                  <c:v>3.9573024319727876</c:v>
                </c:pt>
                <c:pt idx="389">
                  <c:v>3.9573024319727876</c:v>
                </c:pt>
                <c:pt idx="390">
                  <c:v>3.9573024319727876</c:v>
                </c:pt>
                <c:pt idx="391">
                  <c:v>3.9573024319727876</c:v>
                </c:pt>
                <c:pt idx="392">
                  <c:v>3.9573024319727876</c:v>
                </c:pt>
                <c:pt idx="393">
                  <c:v>3.9573024319727876</c:v>
                </c:pt>
                <c:pt idx="394">
                  <c:v>3.9573024319727876</c:v>
                </c:pt>
                <c:pt idx="395">
                  <c:v>3.9573024319727876</c:v>
                </c:pt>
                <c:pt idx="396">
                  <c:v>3.9573024319727876</c:v>
                </c:pt>
                <c:pt idx="397">
                  <c:v>3.9573024319727876</c:v>
                </c:pt>
                <c:pt idx="398">
                  <c:v>3.9573024319727876</c:v>
                </c:pt>
                <c:pt idx="399">
                  <c:v>3.9573024319727876</c:v>
                </c:pt>
                <c:pt idx="400">
                  <c:v>3.9573024319727876</c:v>
                </c:pt>
                <c:pt idx="401">
                  <c:v>3.9573024319727876</c:v>
                </c:pt>
                <c:pt idx="402">
                  <c:v>3.9573024319727876</c:v>
                </c:pt>
                <c:pt idx="403">
                  <c:v>3.9573024319727876</c:v>
                </c:pt>
                <c:pt idx="404">
                  <c:v>3.9573024319727876</c:v>
                </c:pt>
                <c:pt idx="405">
                  <c:v>3.9573024319727876</c:v>
                </c:pt>
                <c:pt idx="406">
                  <c:v>3.9573024319727876</c:v>
                </c:pt>
                <c:pt idx="407">
                  <c:v>3.9573024319727876</c:v>
                </c:pt>
                <c:pt idx="408">
                  <c:v>3.9573024319727876</c:v>
                </c:pt>
                <c:pt idx="409">
                  <c:v>3.9573024319727876</c:v>
                </c:pt>
                <c:pt idx="410">
                  <c:v>3.9573024319727876</c:v>
                </c:pt>
                <c:pt idx="411">
                  <c:v>3.9573024319727876</c:v>
                </c:pt>
                <c:pt idx="412">
                  <c:v>3.9573024319727876</c:v>
                </c:pt>
                <c:pt idx="413">
                  <c:v>3.9573024319727876</c:v>
                </c:pt>
                <c:pt idx="414">
                  <c:v>3.9573024319727876</c:v>
                </c:pt>
                <c:pt idx="415">
                  <c:v>3.9573024319727876</c:v>
                </c:pt>
                <c:pt idx="416">
                  <c:v>3.9573024319727876</c:v>
                </c:pt>
                <c:pt idx="417">
                  <c:v>3.9573024319727876</c:v>
                </c:pt>
                <c:pt idx="418">
                  <c:v>3.9573024319727876</c:v>
                </c:pt>
                <c:pt idx="419">
                  <c:v>3.9573024319727876</c:v>
                </c:pt>
                <c:pt idx="420">
                  <c:v>3.9573024319727876</c:v>
                </c:pt>
                <c:pt idx="421">
                  <c:v>3.9573024319727876</c:v>
                </c:pt>
                <c:pt idx="422">
                  <c:v>3.9573024319727876</c:v>
                </c:pt>
                <c:pt idx="423">
                  <c:v>3.9573024319727876</c:v>
                </c:pt>
                <c:pt idx="424">
                  <c:v>3.9573024319727876</c:v>
                </c:pt>
                <c:pt idx="425">
                  <c:v>3.9573024319727876</c:v>
                </c:pt>
                <c:pt idx="426">
                  <c:v>3.9573024319727876</c:v>
                </c:pt>
                <c:pt idx="427">
                  <c:v>3.9573024319727876</c:v>
                </c:pt>
                <c:pt idx="428">
                  <c:v>3.9573024319727876</c:v>
                </c:pt>
                <c:pt idx="429">
                  <c:v>3.9573024319727876</c:v>
                </c:pt>
                <c:pt idx="430">
                  <c:v>3.9573024319727876</c:v>
                </c:pt>
                <c:pt idx="431">
                  <c:v>3.9573024319727876</c:v>
                </c:pt>
                <c:pt idx="432">
                  <c:v>3.9573024319727876</c:v>
                </c:pt>
                <c:pt idx="433">
                  <c:v>3.9573024319727876</c:v>
                </c:pt>
                <c:pt idx="434">
                  <c:v>3.9573024319727876</c:v>
                </c:pt>
                <c:pt idx="435">
                  <c:v>3.9573024319727876</c:v>
                </c:pt>
                <c:pt idx="436">
                  <c:v>3.9573024319727876</c:v>
                </c:pt>
                <c:pt idx="437">
                  <c:v>3.9573024319727876</c:v>
                </c:pt>
                <c:pt idx="438">
                  <c:v>3.9573024319727876</c:v>
                </c:pt>
                <c:pt idx="439">
                  <c:v>3.9573024319727876</c:v>
                </c:pt>
                <c:pt idx="440">
                  <c:v>3.9573024319727876</c:v>
                </c:pt>
                <c:pt idx="441">
                  <c:v>3.9573024319727876</c:v>
                </c:pt>
                <c:pt idx="442">
                  <c:v>3.9573024319727876</c:v>
                </c:pt>
                <c:pt idx="443">
                  <c:v>3.9573024319727876</c:v>
                </c:pt>
                <c:pt idx="444">
                  <c:v>3.9573024319727876</c:v>
                </c:pt>
                <c:pt idx="445">
                  <c:v>3.9573024319727876</c:v>
                </c:pt>
                <c:pt idx="446">
                  <c:v>3.9573024319727876</c:v>
                </c:pt>
                <c:pt idx="447">
                  <c:v>3.9573024319727876</c:v>
                </c:pt>
                <c:pt idx="448">
                  <c:v>3.9573024319727876</c:v>
                </c:pt>
                <c:pt idx="449">
                  <c:v>3.9573024319727876</c:v>
                </c:pt>
                <c:pt idx="450">
                  <c:v>3.9573024319727876</c:v>
                </c:pt>
                <c:pt idx="451">
                  <c:v>3.9573024319727876</c:v>
                </c:pt>
                <c:pt idx="452">
                  <c:v>3.9573024319727876</c:v>
                </c:pt>
                <c:pt idx="453">
                  <c:v>3.9573024319727876</c:v>
                </c:pt>
                <c:pt idx="454">
                  <c:v>3.9573024319727876</c:v>
                </c:pt>
                <c:pt idx="455">
                  <c:v>3.9573024319727876</c:v>
                </c:pt>
                <c:pt idx="456">
                  <c:v>3.9573024319727876</c:v>
                </c:pt>
                <c:pt idx="457">
                  <c:v>3.9573024319727876</c:v>
                </c:pt>
                <c:pt idx="458">
                  <c:v>3.9573024319727876</c:v>
                </c:pt>
                <c:pt idx="459">
                  <c:v>3.9573024319727876</c:v>
                </c:pt>
                <c:pt idx="460">
                  <c:v>3.9573024319727876</c:v>
                </c:pt>
                <c:pt idx="461">
                  <c:v>3.9573024319727876</c:v>
                </c:pt>
                <c:pt idx="462">
                  <c:v>3.9573024319727876</c:v>
                </c:pt>
                <c:pt idx="463">
                  <c:v>3.9573024319727876</c:v>
                </c:pt>
                <c:pt idx="464">
                  <c:v>3.9573024319727876</c:v>
                </c:pt>
                <c:pt idx="465">
                  <c:v>3.9573024319727876</c:v>
                </c:pt>
                <c:pt idx="466">
                  <c:v>3.9573024319727876</c:v>
                </c:pt>
                <c:pt idx="467">
                  <c:v>3.9573024319727876</c:v>
                </c:pt>
                <c:pt idx="468">
                  <c:v>3.9573024319727876</c:v>
                </c:pt>
                <c:pt idx="469">
                  <c:v>3.9573024319727876</c:v>
                </c:pt>
                <c:pt idx="470">
                  <c:v>3.9573024319727876</c:v>
                </c:pt>
                <c:pt idx="471">
                  <c:v>3.9573024319727876</c:v>
                </c:pt>
                <c:pt idx="472">
                  <c:v>3.9573024319727876</c:v>
                </c:pt>
                <c:pt idx="473">
                  <c:v>3.9573024319727876</c:v>
                </c:pt>
                <c:pt idx="474">
                  <c:v>3.9573024319727876</c:v>
                </c:pt>
                <c:pt idx="475">
                  <c:v>3.9573024319727876</c:v>
                </c:pt>
                <c:pt idx="476">
                  <c:v>3.9573024319727876</c:v>
                </c:pt>
                <c:pt idx="477">
                  <c:v>3.9573024319727876</c:v>
                </c:pt>
                <c:pt idx="478">
                  <c:v>3.9573024319727876</c:v>
                </c:pt>
                <c:pt idx="479">
                  <c:v>3.9573024319727876</c:v>
                </c:pt>
                <c:pt idx="480">
                  <c:v>3.9573024319727876</c:v>
                </c:pt>
                <c:pt idx="481">
                  <c:v>3.9573024319727876</c:v>
                </c:pt>
                <c:pt idx="482">
                  <c:v>3.9573024319727876</c:v>
                </c:pt>
                <c:pt idx="483">
                  <c:v>3.9573024319727876</c:v>
                </c:pt>
                <c:pt idx="484">
                  <c:v>3.9573024319727876</c:v>
                </c:pt>
                <c:pt idx="485">
                  <c:v>3.9573024319727876</c:v>
                </c:pt>
                <c:pt idx="486">
                  <c:v>3.9573024319727876</c:v>
                </c:pt>
                <c:pt idx="487">
                  <c:v>3.9573024319727876</c:v>
                </c:pt>
                <c:pt idx="488">
                  <c:v>3.9573024319727876</c:v>
                </c:pt>
                <c:pt idx="489">
                  <c:v>3.9573024319727876</c:v>
                </c:pt>
                <c:pt idx="490">
                  <c:v>3.9573024319727876</c:v>
                </c:pt>
                <c:pt idx="491">
                  <c:v>3.9573024319727876</c:v>
                </c:pt>
                <c:pt idx="492">
                  <c:v>3.9573024319727876</c:v>
                </c:pt>
                <c:pt idx="493">
                  <c:v>3.9573024319727876</c:v>
                </c:pt>
                <c:pt idx="494">
                  <c:v>3.9573024319727876</c:v>
                </c:pt>
                <c:pt idx="495">
                  <c:v>3.9573024319727876</c:v>
                </c:pt>
                <c:pt idx="496">
                  <c:v>3.9573024319727876</c:v>
                </c:pt>
                <c:pt idx="497">
                  <c:v>3.9573024319727876</c:v>
                </c:pt>
                <c:pt idx="498">
                  <c:v>3.9573024319727876</c:v>
                </c:pt>
                <c:pt idx="499">
                  <c:v>3.9573024319727876</c:v>
                </c:pt>
                <c:pt idx="500">
                  <c:v>3.9573024319727876</c:v>
                </c:pt>
                <c:pt idx="501">
                  <c:v>3.9573024319727876</c:v>
                </c:pt>
                <c:pt idx="502">
                  <c:v>3.9573024319727876</c:v>
                </c:pt>
                <c:pt idx="503">
                  <c:v>3.9573024319727876</c:v>
                </c:pt>
                <c:pt idx="504">
                  <c:v>3.9573024319727876</c:v>
                </c:pt>
                <c:pt idx="505">
                  <c:v>3.9573024319727876</c:v>
                </c:pt>
                <c:pt idx="506">
                  <c:v>3.9573024319727876</c:v>
                </c:pt>
                <c:pt idx="507">
                  <c:v>3.9573024319727876</c:v>
                </c:pt>
                <c:pt idx="508">
                  <c:v>3.9573024319727876</c:v>
                </c:pt>
                <c:pt idx="509">
                  <c:v>3.9573024319727876</c:v>
                </c:pt>
                <c:pt idx="510">
                  <c:v>3.9573024319727876</c:v>
                </c:pt>
                <c:pt idx="511">
                  <c:v>3.9573024319727876</c:v>
                </c:pt>
                <c:pt idx="512">
                  <c:v>3.9573024319727876</c:v>
                </c:pt>
                <c:pt idx="513">
                  <c:v>3.9573024319727876</c:v>
                </c:pt>
                <c:pt idx="514">
                  <c:v>3.9573024319727876</c:v>
                </c:pt>
                <c:pt idx="515">
                  <c:v>3.9573024319727876</c:v>
                </c:pt>
                <c:pt idx="516">
                  <c:v>3.9573024319727876</c:v>
                </c:pt>
                <c:pt idx="517">
                  <c:v>3.9573024319727876</c:v>
                </c:pt>
                <c:pt idx="518">
                  <c:v>3.9573024319727876</c:v>
                </c:pt>
                <c:pt idx="519">
                  <c:v>3.9573024319727876</c:v>
                </c:pt>
                <c:pt idx="520">
                  <c:v>3.9573024319727876</c:v>
                </c:pt>
                <c:pt idx="521">
                  <c:v>3.9573024319727876</c:v>
                </c:pt>
                <c:pt idx="522">
                  <c:v>3.9573024319727876</c:v>
                </c:pt>
                <c:pt idx="523">
                  <c:v>3.9573024319727876</c:v>
                </c:pt>
                <c:pt idx="524">
                  <c:v>3.9573024319727876</c:v>
                </c:pt>
                <c:pt idx="525">
                  <c:v>3.9573024319727876</c:v>
                </c:pt>
                <c:pt idx="526">
                  <c:v>3.9573024319727876</c:v>
                </c:pt>
                <c:pt idx="527">
                  <c:v>3.9573024319727876</c:v>
                </c:pt>
                <c:pt idx="528">
                  <c:v>3.9573024319727876</c:v>
                </c:pt>
                <c:pt idx="529">
                  <c:v>3.9573024319727876</c:v>
                </c:pt>
                <c:pt idx="530">
                  <c:v>3.9573024319727876</c:v>
                </c:pt>
                <c:pt idx="531">
                  <c:v>3.9573024319727876</c:v>
                </c:pt>
                <c:pt idx="532">
                  <c:v>3.9573024319727876</c:v>
                </c:pt>
                <c:pt idx="533">
                  <c:v>3.9573024319727876</c:v>
                </c:pt>
                <c:pt idx="534">
                  <c:v>3.9573024319727876</c:v>
                </c:pt>
                <c:pt idx="535">
                  <c:v>3.9573024319727876</c:v>
                </c:pt>
                <c:pt idx="536">
                  <c:v>3.9573024319727876</c:v>
                </c:pt>
                <c:pt idx="537">
                  <c:v>3.9573024319727876</c:v>
                </c:pt>
                <c:pt idx="538">
                  <c:v>3.9573024319727876</c:v>
                </c:pt>
                <c:pt idx="539">
                  <c:v>3.9573024319727876</c:v>
                </c:pt>
                <c:pt idx="540">
                  <c:v>3.9573024319727876</c:v>
                </c:pt>
                <c:pt idx="541">
                  <c:v>3.9573024319727876</c:v>
                </c:pt>
                <c:pt idx="542">
                  <c:v>3.9573024319727876</c:v>
                </c:pt>
                <c:pt idx="543">
                  <c:v>3.9573024319727876</c:v>
                </c:pt>
                <c:pt idx="544">
                  <c:v>3.9573024319727876</c:v>
                </c:pt>
                <c:pt idx="545">
                  <c:v>3.9573024319727876</c:v>
                </c:pt>
                <c:pt idx="546">
                  <c:v>3.9573024319727876</c:v>
                </c:pt>
                <c:pt idx="547">
                  <c:v>3.9573024319727876</c:v>
                </c:pt>
                <c:pt idx="548">
                  <c:v>3.9573024319727876</c:v>
                </c:pt>
                <c:pt idx="549">
                  <c:v>3.9573024319727876</c:v>
                </c:pt>
                <c:pt idx="550">
                  <c:v>3.9573024319727876</c:v>
                </c:pt>
                <c:pt idx="551">
                  <c:v>3.9573024319727876</c:v>
                </c:pt>
                <c:pt idx="552">
                  <c:v>3.9573024319727876</c:v>
                </c:pt>
                <c:pt idx="553">
                  <c:v>3.9573024319727876</c:v>
                </c:pt>
                <c:pt idx="554">
                  <c:v>3.9573024319727876</c:v>
                </c:pt>
                <c:pt idx="555">
                  <c:v>3.9573024319727876</c:v>
                </c:pt>
                <c:pt idx="556">
                  <c:v>3.9573024319727876</c:v>
                </c:pt>
                <c:pt idx="557">
                  <c:v>3.9573024319727876</c:v>
                </c:pt>
                <c:pt idx="558">
                  <c:v>3.9573024319727876</c:v>
                </c:pt>
                <c:pt idx="559">
                  <c:v>3.9573024319727876</c:v>
                </c:pt>
                <c:pt idx="560">
                  <c:v>3.9573024319727876</c:v>
                </c:pt>
                <c:pt idx="561">
                  <c:v>3.9573024319727876</c:v>
                </c:pt>
                <c:pt idx="562">
                  <c:v>3.9573024319727876</c:v>
                </c:pt>
                <c:pt idx="563">
                  <c:v>3.9573024319727876</c:v>
                </c:pt>
                <c:pt idx="564">
                  <c:v>3.9573024319727876</c:v>
                </c:pt>
                <c:pt idx="565">
                  <c:v>3.9573024319727876</c:v>
                </c:pt>
                <c:pt idx="566">
                  <c:v>3.9573024319727876</c:v>
                </c:pt>
                <c:pt idx="567">
                  <c:v>3.9573024319727876</c:v>
                </c:pt>
                <c:pt idx="568">
                  <c:v>3.9573024319727876</c:v>
                </c:pt>
                <c:pt idx="569">
                  <c:v>3.9573024319727876</c:v>
                </c:pt>
                <c:pt idx="570">
                  <c:v>3.9573024319727876</c:v>
                </c:pt>
                <c:pt idx="571">
                  <c:v>3.9573024319727876</c:v>
                </c:pt>
                <c:pt idx="572">
                  <c:v>3.9573024319727876</c:v>
                </c:pt>
                <c:pt idx="573">
                  <c:v>3.9573024319727876</c:v>
                </c:pt>
                <c:pt idx="574">
                  <c:v>3.9573024319727876</c:v>
                </c:pt>
                <c:pt idx="575">
                  <c:v>3.9573024319727876</c:v>
                </c:pt>
                <c:pt idx="576">
                  <c:v>3.9573024319727876</c:v>
                </c:pt>
                <c:pt idx="577">
                  <c:v>3.9573024319727876</c:v>
                </c:pt>
                <c:pt idx="578">
                  <c:v>3.9573024319727876</c:v>
                </c:pt>
                <c:pt idx="579">
                  <c:v>3.9573024319727876</c:v>
                </c:pt>
                <c:pt idx="580">
                  <c:v>3.9573024319727876</c:v>
                </c:pt>
                <c:pt idx="581">
                  <c:v>3.9573024319727876</c:v>
                </c:pt>
                <c:pt idx="582">
                  <c:v>3.9573024319727876</c:v>
                </c:pt>
                <c:pt idx="583">
                  <c:v>3.9573024319727876</c:v>
                </c:pt>
                <c:pt idx="584">
                  <c:v>3.9573024319727876</c:v>
                </c:pt>
                <c:pt idx="585">
                  <c:v>3.9573024319727876</c:v>
                </c:pt>
                <c:pt idx="586">
                  <c:v>3.9573024319727876</c:v>
                </c:pt>
                <c:pt idx="587">
                  <c:v>3.9573024319727876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1D4-7644-B61E-F8D749F4AF07}"/>
            </c:ext>
          </c:extLst>
        </c:ser>
        <c:ser>
          <c:idx val="3"/>
          <c:order val="3"/>
          <c:tx>
            <c:strRef>
              <c:f>'FRED Graph'!$E$12</c:f>
              <c:strCache>
                <c:ptCount val="1"/>
                <c:pt idx="0">
                  <c:v>U Avg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'FRED Graph'!$A$13:$A$600</c:f>
              <c:numCache>
                <c:formatCode>yyyy\-mm\-dd</c:formatCode>
                <c:ptCount val="588"/>
                <c:pt idx="0">
                  <c:v>27030</c:v>
                </c:pt>
                <c:pt idx="1">
                  <c:v>27061</c:v>
                </c:pt>
                <c:pt idx="2">
                  <c:v>27089</c:v>
                </c:pt>
                <c:pt idx="3">
                  <c:v>27120</c:v>
                </c:pt>
                <c:pt idx="4">
                  <c:v>27150</c:v>
                </c:pt>
                <c:pt idx="5">
                  <c:v>27181</c:v>
                </c:pt>
                <c:pt idx="6">
                  <c:v>27211</c:v>
                </c:pt>
                <c:pt idx="7">
                  <c:v>27242</c:v>
                </c:pt>
                <c:pt idx="8">
                  <c:v>27273</c:v>
                </c:pt>
                <c:pt idx="9">
                  <c:v>27303</c:v>
                </c:pt>
                <c:pt idx="10">
                  <c:v>27334</c:v>
                </c:pt>
                <c:pt idx="11">
                  <c:v>27364</c:v>
                </c:pt>
                <c:pt idx="12">
                  <c:v>27395</c:v>
                </c:pt>
                <c:pt idx="13">
                  <c:v>27426</c:v>
                </c:pt>
                <c:pt idx="14">
                  <c:v>27454</c:v>
                </c:pt>
                <c:pt idx="15">
                  <c:v>27485</c:v>
                </c:pt>
                <c:pt idx="16">
                  <c:v>27515</c:v>
                </c:pt>
                <c:pt idx="17">
                  <c:v>27546</c:v>
                </c:pt>
                <c:pt idx="18">
                  <c:v>27576</c:v>
                </c:pt>
                <c:pt idx="19">
                  <c:v>27607</c:v>
                </c:pt>
                <c:pt idx="20">
                  <c:v>27638</c:v>
                </c:pt>
                <c:pt idx="21">
                  <c:v>27668</c:v>
                </c:pt>
                <c:pt idx="22">
                  <c:v>27699</c:v>
                </c:pt>
                <c:pt idx="23">
                  <c:v>27729</c:v>
                </c:pt>
                <c:pt idx="24">
                  <c:v>27760</c:v>
                </c:pt>
                <c:pt idx="25">
                  <c:v>27791</c:v>
                </c:pt>
                <c:pt idx="26">
                  <c:v>27820</c:v>
                </c:pt>
                <c:pt idx="27">
                  <c:v>27851</c:v>
                </c:pt>
                <c:pt idx="28">
                  <c:v>27881</c:v>
                </c:pt>
                <c:pt idx="29">
                  <c:v>27912</c:v>
                </c:pt>
                <c:pt idx="30">
                  <c:v>27942</c:v>
                </c:pt>
                <c:pt idx="31">
                  <c:v>27973</c:v>
                </c:pt>
                <c:pt idx="32">
                  <c:v>28004</c:v>
                </c:pt>
                <c:pt idx="33">
                  <c:v>28034</c:v>
                </c:pt>
                <c:pt idx="34">
                  <c:v>28065</c:v>
                </c:pt>
                <c:pt idx="35">
                  <c:v>28095</c:v>
                </c:pt>
                <c:pt idx="36">
                  <c:v>28126</c:v>
                </c:pt>
                <c:pt idx="37">
                  <c:v>28157</c:v>
                </c:pt>
                <c:pt idx="38">
                  <c:v>28185</c:v>
                </c:pt>
                <c:pt idx="39">
                  <c:v>28216</c:v>
                </c:pt>
                <c:pt idx="40">
                  <c:v>28246</c:v>
                </c:pt>
                <c:pt idx="41">
                  <c:v>28277</c:v>
                </c:pt>
                <c:pt idx="42">
                  <c:v>28307</c:v>
                </c:pt>
                <c:pt idx="43">
                  <c:v>28338</c:v>
                </c:pt>
                <c:pt idx="44">
                  <c:v>28369</c:v>
                </c:pt>
                <c:pt idx="45">
                  <c:v>28399</c:v>
                </c:pt>
                <c:pt idx="46">
                  <c:v>28430</c:v>
                </c:pt>
                <c:pt idx="47">
                  <c:v>28460</c:v>
                </c:pt>
                <c:pt idx="48">
                  <c:v>28491</c:v>
                </c:pt>
                <c:pt idx="49">
                  <c:v>28522</c:v>
                </c:pt>
                <c:pt idx="50">
                  <c:v>28550</c:v>
                </c:pt>
                <c:pt idx="51">
                  <c:v>28581</c:v>
                </c:pt>
                <c:pt idx="52">
                  <c:v>28611</c:v>
                </c:pt>
                <c:pt idx="53">
                  <c:v>28642</c:v>
                </c:pt>
                <c:pt idx="54">
                  <c:v>28672</c:v>
                </c:pt>
                <c:pt idx="55">
                  <c:v>28703</c:v>
                </c:pt>
                <c:pt idx="56">
                  <c:v>28734</c:v>
                </c:pt>
                <c:pt idx="57">
                  <c:v>28764</c:v>
                </c:pt>
                <c:pt idx="58">
                  <c:v>28795</c:v>
                </c:pt>
                <c:pt idx="59">
                  <c:v>28825</c:v>
                </c:pt>
                <c:pt idx="60">
                  <c:v>28856</c:v>
                </c:pt>
                <c:pt idx="61">
                  <c:v>28887</c:v>
                </c:pt>
                <c:pt idx="62">
                  <c:v>28915</c:v>
                </c:pt>
                <c:pt idx="63">
                  <c:v>28946</c:v>
                </c:pt>
                <c:pt idx="64">
                  <c:v>28976</c:v>
                </c:pt>
                <c:pt idx="65">
                  <c:v>29007</c:v>
                </c:pt>
                <c:pt idx="66">
                  <c:v>29037</c:v>
                </c:pt>
                <c:pt idx="67">
                  <c:v>29068</c:v>
                </c:pt>
                <c:pt idx="68">
                  <c:v>29099</c:v>
                </c:pt>
                <c:pt idx="69">
                  <c:v>29129</c:v>
                </c:pt>
                <c:pt idx="70">
                  <c:v>29160</c:v>
                </c:pt>
                <c:pt idx="71">
                  <c:v>29190</c:v>
                </c:pt>
                <c:pt idx="72">
                  <c:v>29221</c:v>
                </c:pt>
                <c:pt idx="73">
                  <c:v>29252</c:v>
                </c:pt>
                <c:pt idx="74">
                  <c:v>29281</c:v>
                </c:pt>
                <c:pt idx="75">
                  <c:v>29312</c:v>
                </c:pt>
                <c:pt idx="76">
                  <c:v>29342</c:v>
                </c:pt>
                <c:pt idx="77">
                  <c:v>29373</c:v>
                </c:pt>
                <c:pt idx="78">
                  <c:v>29403</c:v>
                </c:pt>
                <c:pt idx="79">
                  <c:v>29434</c:v>
                </c:pt>
                <c:pt idx="80">
                  <c:v>29465</c:v>
                </c:pt>
                <c:pt idx="81">
                  <c:v>29495</c:v>
                </c:pt>
                <c:pt idx="82">
                  <c:v>29526</c:v>
                </c:pt>
                <c:pt idx="83">
                  <c:v>29556</c:v>
                </c:pt>
                <c:pt idx="84">
                  <c:v>29587</c:v>
                </c:pt>
                <c:pt idx="85">
                  <c:v>29618</c:v>
                </c:pt>
                <c:pt idx="86">
                  <c:v>29646</c:v>
                </c:pt>
                <c:pt idx="87">
                  <c:v>29677</c:v>
                </c:pt>
                <c:pt idx="88">
                  <c:v>29707</c:v>
                </c:pt>
                <c:pt idx="89">
                  <c:v>29738</c:v>
                </c:pt>
                <c:pt idx="90">
                  <c:v>29768</c:v>
                </c:pt>
                <c:pt idx="91">
                  <c:v>29799</c:v>
                </c:pt>
                <c:pt idx="92">
                  <c:v>29830</c:v>
                </c:pt>
                <c:pt idx="93">
                  <c:v>29860</c:v>
                </c:pt>
                <c:pt idx="94">
                  <c:v>29891</c:v>
                </c:pt>
                <c:pt idx="95">
                  <c:v>29921</c:v>
                </c:pt>
                <c:pt idx="96">
                  <c:v>29952</c:v>
                </c:pt>
                <c:pt idx="97">
                  <c:v>29983</c:v>
                </c:pt>
                <c:pt idx="98">
                  <c:v>30011</c:v>
                </c:pt>
                <c:pt idx="99">
                  <c:v>30042</c:v>
                </c:pt>
                <c:pt idx="100">
                  <c:v>30072</c:v>
                </c:pt>
                <c:pt idx="101">
                  <c:v>30103</c:v>
                </c:pt>
                <c:pt idx="102">
                  <c:v>30133</c:v>
                </c:pt>
                <c:pt idx="103">
                  <c:v>30164</c:v>
                </c:pt>
                <c:pt idx="104">
                  <c:v>30195</c:v>
                </c:pt>
                <c:pt idx="105">
                  <c:v>30225</c:v>
                </c:pt>
                <c:pt idx="106">
                  <c:v>30256</c:v>
                </c:pt>
                <c:pt idx="107">
                  <c:v>30286</c:v>
                </c:pt>
                <c:pt idx="108">
                  <c:v>30317</c:v>
                </c:pt>
                <c:pt idx="109">
                  <c:v>30348</c:v>
                </c:pt>
                <c:pt idx="110">
                  <c:v>30376</c:v>
                </c:pt>
                <c:pt idx="111">
                  <c:v>30407</c:v>
                </c:pt>
                <c:pt idx="112">
                  <c:v>30437</c:v>
                </c:pt>
                <c:pt idx="113">
                  <c:v>30468</c:v>
                </c:pt>
                <c:pt idx="114">
                  <c:v>30498</c:v>
                </c:pt>
                <c:pt idx="115">
                  <c:v>30529</c:v>
                </c:pt>
                <c:pt idx="116">
                  <c:v>30560</c:v>
                </c:pt>
                <c:pt idx="117">
                  <c:v>30590</c:v>
                </c:pt>
                <c:pt idx="118">
                  <c:v>30621</c:v>
                </c:pt>
                <c:pt idx="119">
                  <c:v>30651</c:v>
                </c:pt>
                <c:pt idx="120">
                  <c:v>30682</c:v>
                </c:pt>
                <c:pt idx="121">
                  <c:v>30713</c:v>
                </c:pt>
                <c:pt idx="122">
                  <c:v>30742</c:v>
                </c:pt>
                <c:pt idx="123">
                  <c:v>30773</c:v>
                </c:pt>
                <c:pt idx="124">
                  <c:v>30803</c:v>
                </c:pt>
                <c:pt idx="125">
                  <c:v>30834</c:v>
                </c:pt>
                <c:pt idx="126">
                  <c:v>30864</c:v>
                </c:pt>
                <c:pt idx="127">
                  <c:v>30895</c:v>
                </c:pt>
                <c:pt idx="128">
                  <c:v>30926</c:v>
                </c:pt>
                <c:pt idx="129">
                  <c:v>30956</c:v>
                </c:pt>
                <c:pt idx="130">
                  <c:v>30987</c:v>
                </c:pt>
                <c:pt idx="131">
                  <c:v>31017</c:v>
                </c:pt>
                <c:pt idx="132">
                  <c:v>31048</c:v>
                </c:pt>
                <c:pt idx="133">
                  <c:v>31079</c:v>
                </c:pt>
                <c:pt idx="134">
                  <c:v>31107</c:v>
                </c:pt>
                <c:pt idx="135">
                  <c:v>31138</c:v>
                </c:pt>
                <c:pt idx="136">
                  <c:v>31168</c:v>
                </c:pt>
                <c:pt idx="137">
                  <c:v>31199</c:v>
                </c:pt>
                <c:pt idx="138">
                  <c:v>31229</c:v>
                </c:pt>
                <c:pt idx="139">
                  <c:v>31260</c:v>
                </c:pt>
                <c:pt idx="140">
                  <c:v>31291</c:v>
                </c:pt>
                <c:pt idx="141">
                  <c:v>31321</c:v>
                </c:pt>
                <c:pt idx="142">
                  <c:v>31352</c:v>
                </c:pt>
                <c:pt idx="143">
                  <c:v>31382</c:v>
                </c:pt>
                <c:pt idx="144">
                  <c:v>31413</c:v>
                </c:pt>
                <c:pt idx="145">
                  <c:v>31444</c:v>
                </c:pt>
                <c:pt idx="146">
                  <c:v>31472</c:v>
                </c:pt>
                <c:pt idx="147">
                  <c:v>31503</c:v>
                </c:pt>
                <c:pt idx="148">
                  <c:v>31533</c:v>
                </c:pt>
                <c:pt idx="149">
                  <c:v>31564</c:v>
                </c:pt>
                <c:pt idx="150">
                  <c:v>31594</c:v>
                </c:pt>
                <c:pt idx="151">
                  <c:v>31625</c:v>
                </c:pt>
                <c:pt idx="152">
                  <c:v>31656</c:v>
                </c:pt>
                <c:pt idx="153">
                  <c:v>31686</c:v>
                </c:pt>
                <c:pt idx="154">
                  <c:v>31717</c:v>
                </c:pt>
                <c:pt idx="155">
                  <c:v>31747</c:v>
                </c:pt>
                <c:pt idx="156">
                  <c:v>31778</c:v>
                </c:pt>
                <c:pt idx="157">
                  <c:v>31809</c:v>
                </c:pt>
                <c:pt idx="158">
                  <c:v>31837</c:v>
                </c:pt>
                <c:pt idx="159">
                  <c:v>31868</c:v>
                </c:pt>
                <c:pt idx="160">
                  <c:v>31898</c:v>
                </c:pt>
                <c:pt idx="161">
                  <c:v>31929</c:v>
                </c:pt>
                <c:pt idx="162">
                  <c:v>31959</c:v>
                </c:pt>
                <c:pt idx="163">
                  <c:v>31990</c:v>
                </c:pt>
                <c:pt idx="164">
                  <c:v>32021</c:v>
                </c:pt>
                <c:pt idx="165">
                  <c:v>32051</c:v>
                </c:pt>
                <c:pt idx="166">
                  <c:v>32082</c:v>
                </c:pt>
                <c:pt idx="167">
                  <c:v>32112</c:v>
                </c:pt>
                <c:pt idx="168">
                  <c:v>32143</c:v>
                </c:pt>
                <c:pt idx="169">
                  <c:v>32174</c:v>
                </c:pt>
                <c:pt idx="170">
                  <c:v>32203</c:v>
                </c:pt>
                <c:pt idx="171">
                  <c:v>32234</c:v>
                </c:pt>
                <c:pt idx="172">
                  <c:v>32264</c:v>
                </c:pt>
                <c:pt idx="173">
                  <c:v>32295</c:v>
                </c:pt>
                <c:pt idx="174">
                  <c:v>32325</c:v>
                </c:pt>
                <c:pt idx="175">
                  <c:v>32356</c:v>
                </c:pt>
                <c:pt idx="176">
                  <c:v>32387</c:v>
                </c:pt>
                <c:pt idx="177">
                  <c:v>32417</c:v>
                </c:pt>
                <c:pt idx="178">
                  <c:v>32448</c:v>
                </c:pt>
                <c:pt idx="179">
                  <c:v>32478</c:v>
                </c:pt>
                <c:pt idx="180">
                  <c:v>32509</c:v>
                </c:pt>
                <c:pt idx="181">
                  <c:v>32540</c:v>
                </c:pt>
                <c:pt idx="182">
                  <c:v>32568</c:v>
                </c:pt>
                <c:pt idx="183">
                  <c:v>32599</c:v>
                </c:pt>
                <c:pt idx="184">
                  <c:v>32629</c:v>
                </c:pt>
                <c:pt idx="185">
                  <c:v>32660</c:v>
                </c:pt>
                <c:pt idx="186">
                  <c:v>32690</c:v>
                </c:pt>
                <c:pt idx="187">
                  <c:v>32721</c:v>
                </c:pt>
                <c:pt idx="188">
                  <c:v>32752</c:v>
                </c:pt>
                <c:pt idx="189">
                  <c:v>32782</c:v>
                </c:pt>
                <c:pt idx="190">
                  <c:v>32813</c:v>
                </c:pt>
                <c:pt idx="191">
                  <c:v>32843</c:v>
                </c:pt>
                <c:pt idx="192">
                  <c:v>32874</c:v>
                </c:pt>
                <c:pt idx="193">
                  <c:v>32905</c:v>
                </c:pt>
                <c:pt idx="194">
                  <c:v>32933</c:v>
                </c:pt>
                <c:pt idx="195">
                  <c:v>32964</c:v>
                </c:pt>
                <c:pt idx="196">
                  <c:v>32994</c:v>
                </c:pt>
                <c:pt idx="197">
                  <c:v>33025</c:v>
                </c:pt>
                <c:pt idx="198">
                  <c:v>33055</c:v>
                </c:pt>
                <c:pt idx="199">
                  <c:v>33086</c:v>
                </c:pt>
                <c:pt idx="200">
                  <c:v>33117</c:v>
                </c:pt>
                <c:pt idx="201">
                  <c:v>33147</c:v>
                </c:pt>
                <c:pt idx="202">
                  <c:v>33178</c:v>
                </c:pt>
                <c:pt idx="203">
                  <c:v>33208</c:v>
                </c:pt>
                <c:pt idx="204">
                  <c:v>33239</c:v>
                </c:pt>
                <c:pt idx="205">
                  <c:v>33270</c:v>
                </c:pt>
                <c:pt idx="206">
                  <c:v>33298</c:v>
                </c:pt>
                <c:pt idx="207">
                  <c:v>33329</c:v>
                </c:pt>
                <c:pt idx="208">
                  <c:v>33359</c:v>
                </c:pt>
                <c:pt idx="209">
                  <c:v>33390</c:v>
                </c:pt>
                <c:pt idx="210">
                  <c:v>33420</c:v>
                </c:pt>
                <c:pt idx="211">
                  <c:v>33451</c:v>
                </c:pt>
                <c:pt idx="212">
                  <c:v>33482</c:v>
                </c:pt>
                <c:pt idx="213">
                  <c:v>33512</c:v>
                </c:pt>
                <c:pt idx="214">
                  <c:v>33543</c:v>
                </c:pt>
                <c:pt idx="215">
                  <c:v>33573</c:v>
                </c:pt>
                <c:pt idx="216">
                  <c:v>33604</c:v>
                </c:pt>
                <c:pt idx="217">
                  <c:v>33635</c:v>
                </c:pt>
                <c:pt idx="218">
                  <c:v>33664</c:v>
                </c:pt>
                <c:pt idx="219">
                  <c:v>33695</c:v>
                </c:pt>
                <c:pt idx="220">
                  <c:v>33725</c:v>
                </c:pt>
                <c:pt idx="221">
                  <c:v>33756</c:v>
                </c:pt>
                <c:pt idx="222">
                  <c:v>33786</c:v>
                </c:pt>
                <c:pt idx="223">
                  <c:v>33817</c:v>
                </c:pt>
                <c:pt idx="224">
                  <c:v>33848</c:v>
                </c:pt>
                <c:pt idx="225">
                  <c:v>33878</c:v>
                </c:pt>
                <c:pt idx="226">
                  <c:v>33909</c:v>
                </c:pt>
                <c:pt idx="227">
                  <c:v>33939</c:v>
                </c:pt>
                <c:pt idx="228">
                  <c:v>33970</c:v>
                </c:pt>
                <c:pt idx="229">
                  <c:v>34001</c:v>
                </c:pt>
                <c:pt idx="230">
                  <c:v>34029</c:v>
                </c:pt>
                <c:pt idx="231">
                  <c:v>34060</c:v>
                </c:pt>
                <c:pt idx="232">
                  <c:v>34090</c:v>
                </c:pt>
                <c:pt idx="233">
                  <c:v>34121</c:v>
                </c:pt>
                <c:pt idx="234">
                  <c:v>34151</c:v>
                </c:pt>
                <c:pt idx="235">
                  <c:v>34182</c:v>
                </c:pt>
                <c:pt idx="236">
                  <c:v>34213</c:v>
                </c:pt>
                <c:pt idx="237">
                  <c:v>34243</c:v>
                </c:pt>
                <c:pt idx="238">
                  <c:v>34274</c:v>
                </c:pt>
                <c:pt idx="239">
                  <c:v>34304</c:v>
                </c:pt>
                <c:pt idx="240">
                  <c:v>34335</c:v>
                </c:pt>
                <c:pt idx="241">
                  <c:v>34366</c:v>
                </c:pt>
                <c:pt idx="242">
                  <c:v>34394</c:v>
                </c:pt>
                <c:pt idx="243">
                  <c:v>34425</c:v>
                </c:pt>
                <c:pt idx="244">
                  <c:v>34455</c:v>
                </c:pt>
                <c:pt idx="245">
                  <c:v>34486</c:v>
                </c:pt>
                <c:pt idx="246">
                  <c:v>34516</c:v>
                </c:pt>
                <c:pt idx="247">
                  <c:v>34547</c:v>
                </c:pt>
                <c:pt idx="248">
                  <c:v>34578</c:v>
                </c:pt>
                <c:pt idx="249">
                  <c:v>34608</c:v>
                </c:pt>
                <c:pt idx="250">
                  <c:v>34639</c:v>
                </c:pt>
                <c:pt idx="251">
                  <c:v>34669</c:v>
                </c:pt>
                <c:pt idx="252">
                  <c:v>34700</c:v>
                </c:pt>
                <c:pt idx="253">
                  <c:v>34731</c:v>
                </c:pt>
                <c:pt idx="254">
                  <c:v>34759</c:v>
                </c:pt>
                <c:pt idx="255">
                  <c:v>34790</c:v>
                </c:pt>
                <c:pt idx="256">
                  <c:v>34820</c:v>
                </c:pt>
                <c:pt idx="257">
                  <c:v>34851</c:v>
                </c:pt>
                <c:pt idx="258">
                  <c:v>34881</c:v>
                </c:pt>
                <c:pt idx="259">
                  <c:v>34912</c:v>
                </c:pt>
                <c:pt idx="260">
                  <c:v>34943</c:v>
                </c:pt>
                <c:pt idx="261">
                  <c:v>34973</c:v>
                </c:pt>
                <c:pt idx="262">
                  <c:v>35004</c:v>
                </c:pt>
                <c:pt idx="263">
                  <c:v>35034</c:v>
                </c:pt>
                <c:pt idx="264">
                  <c:v>35065</c:v>
                </c:pt>
                <c:pt idx="265">
                  <c:v>35096</c:v>
                </c:pt>
                <c:pt idx="266">
                  <c:v>35125</c:v>
                </c:pt>
                <c:pt idx="267">
                  <c:v>35156</c:v>
                </c:pt>
                <c:pt idx="268">
                  <c:v>35186</c:v>
                </c:pt>
                <c:pt idx="269">
                  <c:v>35217</c:v>
                </c:pt>
                <c:pt idx="270">
                  <c:v>35247</c:v>
                </c:pt>
                <c:pt idx="271">
                  <c:v>35278</c:v>
                </c:pt>
                <c:pt idx="272">
                  <c:v>35309</c:v>
                </c:pt>
                <c:pt idx="273">
                  <c:v>35339</c:v>
                </c:pt>
                <c:pt idx="274">
                  <c:v>35370</c:v>
                </c:pt>
                <c:pt idx="275">
                  <c:v>35400</c:v>
                </c:pt>
                <c:pt idx="276">
                  <c:v>35431</c:v>
                </c:pt>
                <c:pt idx="277">
                  <c:v>35462</c:v>
                </c:pt>
                <c:pt idx="278">
                  <c:v>35490</c:v>
                </c:pt>
                <c:pt idx="279">
                  <c:v>35521</c:v>
                </c:pt>
                <c:pt idx="280">
                  <c:v>35551</c:v>
                </c:pt>
                <c:pt idx="281">
                  <c:v>35582</c:v>
                </c:pt>
                <c:pt idx="282">
                  <c:v>35612</c:v>
                </c:pt>
                <c:pt idx="283">
                  <c:v>35643</c:v>
                </c:pt>
                <c:pt idx="284">
                  <c:v>35674</c:v>
                </c:pt>
                <c:pt idx="285">
                  <c:v>35704</c:v>
                </c:pt>
                <c:pt idx="286">
                  <c:v>35735</c:v>
                </c:pt>
                <c:pt idx="287">
                  <c:v>35765</c:v>
                </c:pt>
                <c:pt idx="288">
                  <c:v>35796</c:v>
                </c:pt>
                <c:pt idx="289">
                  <c:v>35827</c:v>
                </c:pt>
                <c:pt idx="290">
                  <c:v>35855</c:v>
                </c:pt>
                <c:pt idx="291">
                  <c:v>35886</c:v>
                </c:pt>
                <c:pt idx="292">
                  <c:v>35916</c:v>
                </c:pt>
                <c:pt idx="293">
                  <c:v>35947</c:v>
                </c:pt>
                <c:pt idx="294">
                  <c:v>35977</c:v>
                </c:pt>
                <c:pt idx="295">
                  <c:v>36008</c:v>
                </c:pt>
                <c:pt idx="296">
                  <c:v>36039</c:v>
                </c:pt>
                <c:pt idx="297">
                  <c:v>36069</c:v>
                </c:pt>
                <c:pt idx="298">
                  <c:v>36100</c:v>
                </c:pt>
                <c:pt idx="299">
                  <c:v>36130</c:v>
                </c:pt>
                <c:pt idx="300">
                  <c:v>36161</c:v>
                </c:pt>
                <c:pt idx="301">
                  <c:v>36192</c:v>
                </c:pt>
                <c:pt idx="302">
                  <c:v>36220</c:v>
                </c:pt>
                <c:pt idx="303">
                  <c:v>36251</c:v>
                </c:pt>
                <c:pt idx="304">
                  <c:v>36281</c:v>
                </c:pt>
                <c:pt idx="305">
                  <c:v>36312</c:v>
                </c:pt>
                <c:pt idx="306">
                  <c:v>36342</c:v>
                </c:pt>
                <c:pt idx="307">
                  <c:v>36373</c:v>
                </c:pt>
                <c:pt idx="308">
                  <c:v>36404</c:v>
                </c:pt>
                <c:pt idx="309">
                  <c:v>36434</c:v>
                </c:pt>
                <c:pt idx="310">
                  <c:v>36465</c:v>
                </c:pt>
                <c:pt idx="311">
                  <c:v>36495</c:v>
                </c:pt>
                <c:pt idx="312">
                  <c:v>36526</c:v>
                </c:pt>
                <c:pt idx="313">
                  <c:v>36557</c:v>
                </c:pt>
                <c:pt idx="314">
                  <c:v>36586</c:v>
                </c:pt>
                <c:pt idx="315">
                  <c:v>36617</c:v>
                </c:pt>
                <c:pt idx="316">
                  <c:v>36647</c:v>
                </c:pt>
                <c:pt idx="317">
                  <c:v>36678</c:v>
                </c:pt>
                <c:pt idx="318">
                  <c:v>36708</c:v>
                </c:pt>
                <c:pt idx="319">
                  <c:v>36739</c:v>
                </c:pt>
                <c:pt idx="320">
                  <c:v>36770</c:v>
                </c:pt>
                <c:pt idx="321">
                  <c:v>36800</c:v>
                </c:pt>
                <c:pt idx="322">
                  <c:v>36831</c:v>
                </c:pt>
                <c:pt idx="323">
                  <c:v>36861</c:v>
                </c:pt>
                <c:pt idx="324">
                  <c:v>36892</c:v>
                </c:pt>
                <c:pt idx="325">
                  <c:v>36923</c:v>
                </c:pt>
                <c:pt idx="326">
                  <c:v>36951</c:v>
                </c:pt>
                <c:pt idx="327">
                  <c:v>36982</c:v>
                </c:pt>
                <c:pt idx="328">
                  <c:v>37012</c:v>
                </c:pt>
                <c:pt idx="329">
                  <c:v>37043</c:v>
                </c:pt>
                <c:pt idx="330">
                  <c:v>37073</c:v>
                </c:pt>
                <c:pt idx="331">
                  <c:v>37104</c:v>
                </c:pt>
                <c:pt idx="332">
                  <c:v>37135</c:v>
                </c:pt>
                <c:pt idx="333">
                  <c:v>37165</c:v>
                </c:pt>
                <c:pt idx="334">
                  <c:v>37196</c:v>
                </c:pt>
                <c:pt idx="335">
                  <c:v>37226</c:v>
                </c:pt>
                <c:pt idx="336">
                  <c:v>37257</c:v>
                </c:pt>
                <c:pt idx="337">
                  <c:v>37288</c:v>
                </c:pt>
                <c:pt idx="338">
                  <c:v>37316</c:v>
                </c:pt>
                <c:pt idx="339">
                  <c:v>37347</c:v>
                </c:pt>
                <c:pt idx="340">
                  <c:v>37377</c:v>
                </c:pt>
                <c:pt idx="341">
                  <c:v>37408</c:v>
                </c:pt>
                <c:pt idx="342">
                  <c:v>37438</c:v>
                </c:pt>
                <c:pt idx="343">
                  <c:v>37469</c:v>
                </c:pt>
                <c:pt idx="344">
                  <c:v>37500</c:v>
                </c:pt>
                <c:pt idx="345">
                  <c:v>37530</c:v>
                </c:pt>
                <c:pt idx="346">
                  <c:v>37561</c:v>
                </c:pt>
                <c:pt idx="347">
                  <c:v>37591</c:v>
                </c:pt>
                <c:pt idx="348">
                  <c:v>37622</c:v>
                </c:pt>
                <c:pt idx="349">
                  <c:v>37653</c:v>
                </c:pt>
                <c:pt idx="350">
                  <c:v>37681</c:v>
                </c:pt>
                <c:pt idx="351">
                  <c:v>37712</c:v>
                </c:pt>
                <c:pt idx="352">
                  <c:v>37742</c:v>
                </c:pt>
                <c:pt idx="353">
                  <c:v>37773</c:v>
                </c:pt>
                <c:pt idx="354">
                  <c:v>37803</c:v>
                </c:pt>
                <c:pt idx="355">
                  <c:v>37834</c:v>
                </c:pt>
                <c:pt idx="356">
                  <c:v>37865</c:v>
                </c:pt>
                <c:pt idx="357">
                  <c:v>37895</c:v>
                </c:pt>
                <c:pt idx="358">
                  <c:v>37926</c:v>
                </c:pt>
                <c:pt idx="359">
                  <c:v>37956</c:v>
                </c:pt>
                <c:pt idx="360">
                  <c:v>37987</c:v>
                </c:pt>
                <c:pt idx="361">
                  <c:v>38018</c:v>
                </c:pt>
                <c:pt idx="362">
                  <c:v>38047</c:v>
                </c:pt>
                <c:pt idx="363">
                  <c:v>38078</c:v>
                </c:pt>
                <c:pt idx="364">
                  <c:v>38108</c:v>
                </c:pt>
                <c:pt idx="365">
                  <c:v>38139</c:v>
                </c:pt>
                <c:pt idx="366">
                  <c:v>38169</c:v>
                </c:pt>
                <c:pt idx="367">
                  <c:v>38200</c:v>
                </c:pt>
                <c:pt idx="368">
                  <c:v>38231</c:v>
                </c:pt>
                <c:pt idx="369">
                  <c:v>38261</c:v>
                </c:pt>
                <c:pt idx="370">
                  <c:v>38292</c:v>
                </c:pt>
                <c:pt idx="371">
                  <c:v>38322</c:v>
                </c:pt>
                <c:pt idx="372">
                  <c:v>38353</c:v>
                </c:pt>
                <c:pt idx="373">
                  <c:v>38384</c:v>
                </c:pt>
                <c:pt idx="374">
                  <c:v>38412</c:v>
                </c:pt>
                <c:pt idx="375">
                  <c:v>38443</c:v>
                </c:pt>
                <c:pt idx="376">
                  <c:v>38473</c:v>
                </c:pt>
                <c:pt idx="377">
                  <c:v>38504</c:v>
                </c:pt>
                <c:pt idx="378">
                  <c:v>38534</c:v>
                </c:pt>
                <c:pt idx="379">
                  <c:v>38565</c:v>
                </c:pt>
                <c:pt idx="380">
                  <c:v>38596</c:v>
                </c:pt>
                <c:pt idx="381">
                  <c:v>38626</c:v>
                </c:pt>
                <c:pt idx="382">
                  <c:v>38657</c:v>
                </c:pt>
                <c:pt idx="383">
                  <c:v>38687</c:v>
                </c:pt>
                <c:pt idx="384">
                  <c:v>38718</c:v>
                </c:pt>
                <c:pt idx="385">
                  <c:v>38749</c:v>
                </c:pt>
                <c:pt idx="386">
                  <c:v>38777</c:v>
                </c:pt>
                <c:pt idx="387">
                  <c:v>38808</c:v>
                </c:pt>
                <c:pt idx="388">
                  <c:v>38838</c:v>
                </c:pt>
                <c:pt idx="389">
                  <c:v>38869</c:v>
                </c:pt>
                <c:pt idx="390">
                  <c:v>38899</c:v>
                </c:pt>
                <c:pt idx="391">
                  <c:v>38930</c:v>
                </c:pt>
                <c:pt idx="392">
                  <c:v>38961</c:v>
                </c:pt>
                <c:pt idx="393">
                  <c:v>38991</c:v>
                </c:pt>
                <c:pt idx="394">
                  <c:v>39022</c:v>
                </c:pt>
                <c:pt idx="395">
                  <c:v>39052</c:v>
                </c:pt>
                <c:pt idx="396">
                  <c:v>39083</c:v>
                </c:pt>
                <c:pt idx="397">
                  <c:v>39114</c:v>
                </c:pt>
                <c:pt idx="398">
                  <c:v>39142</c:v>
                </c:pt>
                <c:pt idx="399">
                  <c:v>39173</c:v>
                </c:pt>
                <c:pt idx="400">
                  <c:v>39203</c:v>
                </c:pt>
                <c:pt idx="401">
                  <c:v>39234</c:v>
                </c:pt>
                <c:pt idx="402">
                  <c:v>39264</c:v>
                </c:pt>
                <c:pt idx="403">
                  <c:v>39295</c:v>
                </c:pt>
                <c:pt idx="404">
                  <c:v>39326</c:v>
                </c:pt>
                <c:pt idx="405">
                  <c:v>39356</c:v>
                </c:pt>
                <c:pt idx="406">
                  <c:v>39387</c:v>
                </c:pt>
                <c:pt idx="407">
                  <c:v>39417</c:v>
                </c:pt>
                <c:pt idx="408">
                  <c:v>39448</c:v>
                </c:pt>
                <c:pt idx="409">
                  <c:v>39479</c:v>
                </c:pt>
                <c:pt idx="410">
                  <c:v>39508</c:v>
                </c:pt>
                <c:pt idx="411">
                  <c:v>39539</c:v>
                </c:pt>
                <c:pt idx="412">
                  <c:v>39569</c:v>
                </c:pt>
                <c:pt idx="413">
                  <c:v>39600</c:v>
                </c:pt>
                <c:pt idx="414">
                  <c:v>39630</c:v>
                </c:pt>
                <c:pt idx="415">
                  <c:v>39661</c:v>
                </c:pt>
                <c:pt idx="416">
                  <c:v>39692</c:v>
                </c:pt>
                <c:pt idx="417">
                  <c:v>39722</c:v>
                </c:pt>
                <c:pt idx="418">
                  <c:v>39753</c:v>
                </c:pt>
                <c:pt idx="419">
                  <c:v>39783</c:v>
                </c:pt>
                <c:pt idx="420">
                  <c:v>39814</c:v>
                </c:pt>
                <c:pt idx="421">
                  <c:v>39845</c:v>
                </c:pt>
                <c:pt idx="422">
                  <c:v>39873</c:v>
                </c:pt>
                <c:pt idx="423">
                  <c:v>39904</c:v>
                </c:pt>
                <c:pt idx="424">
                  <c:v>39934</c:v>
                </c:pt>
                <c:pt idx="425">
                  <c:v>39965</c:v>
                </c:pt>
                <c:pt idx="426">
                  <c:v>39995</c:v>
                </c:pt>
                <c:pt idx="427">
                  <c:v>40026</c:v>
                </c:pt>
                <c:pt idx="428">
                  <c:v>40057</c:v>
                </c:pt>
                <c:pt idx="429">
                  <c:v>40087</c:v>
                </c:pt>
                <c:pt idx="430">
                  <c:v>40118</c:v>
                </c:pt>
                <c:pt idx="431">
                  <c:v>40148</c:v>
                </c:pt>
                <c:pt idx="432">
                  <c:v>40179</c:v>
                </c:pt>
                <c:pt idx="433">
                  <c:v>40210</c:v>
                </c:pt>
                <c:pt idx="434">
                  <c:v>40238</c:v>
                </c:pt>
                <c:pt idx="435">
                  <c:v>40269</c:v>
                </c:pt>
                <c:pt idx="436">
                  <c:v>40299</c:v>
                </c:pt>
                <c:pt idx="437">
                  <c:v>40330</c:v>
                </c:pt>
                <c:pt idx="438">
                  <c:v>40360</c:v>
                </c:pt>
                <c:pt idx="439">
                  <c:v>40391</c:v>
                </c:pt>
                <c:pt idx="440">
                  <c:v>40422</c:v>
                </c:pt>
                <c:pt idx="441">
                  <c:v>40452</c:v>
                </c:pt>
                <c:pt idx="442">
                  <c:v>40483</c:v>
                </c:pt>
                <c:pt idx="443">
                  <c:v>40513</c:v>
                </c:pt>
                <c:pt idx="444">
                  <c:v>40544</c:v>
                </c:pt>
                <c:pt idx="445">
                  <c:v>40575</c:v>
                </c:pt>
                <c:pt idx="446">
                  <c:v>40603</c:v>
                </c:pt>
                <c:pt idx="447">
                  <c:v>40634</c:v>
                </c:pt>
                <c:pt idx="448">
                  <c:v>40664</c:v>
                </c:pt>
                <c:pt idx="449">
                  <c:v>40695</c:v>
                </c:pt>
                <c:pt idx="450">
                  <c:v>40725</c:v>
                </c:pt>
                <c:pt idx="451">
                  <c:v>40756</c:v>
                </c:pt>
                <c:pt idx="452">
                  <c:v>40787</c:v>
                </c:pt>
                <c:pt idx="453">
                  <c:v>40817</c:v>
                </c:pt>
                <c:pt idx="454">
                  <c:v>40848</c:v>
                </c:pt>
                <c:pt idx="455">
                  <c:v>40878</c:v>
                </c:pt>
                <c:pt idx="456">
                  <c:v>40909</c:v>
                </c:pt>
                <c:pt idx="457">
                  <c:v>40940</c:v>
                </c:pt>
                <c:pt idx="458">
                  <c:v>40969</c:v>
                </c:pt>
                <c:pt idx="459">
                  <c:v>41000</c:v>
                </c:pt>
                <c:pt idx="460">
                  <c:v>41030</c:v>
                </c:pt>
                <c:pt idx="461">
                  <c:v>41061</c:v>
                </c:pt>
                <c:pt idx="462">
                  <c:v>41091</c:v>
                </c:pt>
                <c:pt idx="463">
                  <c:v>41122</c:v>
                </c:pt>
                <c:pt idx="464">
                  <c:v>41153</c:v>
                </c:pt>
                <c:pt idx="465">
                  <c:v>41183</c:v>
                </c:pt>
                <c:pt idx="466">
                  <c:v>41214</c:v>
                </c:pt>
                <c:pt idx="467">
                  <c:v>41244</c:v>
                </c:pt>
                <c:pt idx="468">
                  <c:v>41275</c:v>
                </c:pt>
                <c:pt idx="469">
                  <c:v>41306</c:v>
                </c:pt>
                <c:pt idx="470">
                  <c:v>41334</c:v>
                </c:pt>
                <c:pt idx="471">
                  <c:v>41365</c:v>
                </c:pt>
                <c:pt idx="472">
                  <c:v>41395</c:v>
                </c:pt>
                <c:pt idx="473">
                  <c:v>41426</c:v>
                </c:pt>
                <c:pt idx="474">
                  <c:v>41456</c:v>
                </c:pt>
                <c:pt idx="475">
                  <c:v>41487</c:v>
                </c:pt>
                <c:pt idx="476">
                  <c:v>41518</c:v>
                </c:pt>
                <c:pt idx="477">
                  <c:v>41548</c:v>
                </c:pt>
                <c:pt idx="478">
                  <c:v>41579</c:v>
                </c:pt>
                <c:pt idx="479">
                  <c:v>41609</c:v>
                </c:pt>
                <c:pt idx="480">
                  <c:v>41640</c:v>
                </c:pt>
                <c:pt idx="481">
                  <c:v>41671</c:v>
                </c:pt>
                <c:pt idx="482">
                  <c:v>41699</c:v>
                </c:pt>
                <c:pt idx="483">
                  <c:v>41730</c:v>
                </c:pt>
                <c:pt idx="484">
                  <c:v>41760</c:v>
                </c:pt>
                <c:pt idx="485">
                  <c:v>41791</c:v>
                </c:pt>
                <c:pt idx="486">
                  <c:v>41821</c:v>
                </c:pt>
                <c:pt idx="487">
                  <c:v>41852</c:v>
                </c:pt>
                <c:pt idx="488">
                  <c:v>41883</c:v>
                </c:pt>
                <c:pt idx="489">
                  <c:v>41913</c:v>
                </c:pt>
                <c:pt idx="490">
                  <c:v>41944</c:v>
                </c:pt>
                <c:pt idx="491">
                  <c:v>41974</c:v>
                </c:pt>
                <c:pt idx="492">
                  <c:v>42005</c:v>
                </c:pt>
                <c:pt idx="493">
                  <c:v>42036</c:v>
                </c:pt>
                <c:pt idx="494">
                  <c:v>42064</c:v>
                </c:pt>
                <c:pt idx="495">
                  <c:v>42095</c:v>
                </c:pt>
                <c:pt idx="496">
                  <c:v>42125</c:v>
                </c:pt>
                <c:pt idx="497">
                  <c:v>42156</c:v>
                </c:pt>
                <c:pt idx="498">
                  <c:v>42186</c:v>
                </c:pt>
                <c:pt idx="499">
                  <c:v>42217</c:v>
                </c:pt>
                <c:pt idx="500">
                  <c:v>42248</c:v>
                </c:pt>
                <c:pt idx="501">
                  <c:v>42278</c:v>
                </c:pt>
                <c:pt idx="502">
                  <c:v>42309</c:v>
                </c:pt>
                <c:pt idx="503">
                  <c:v>42339</c:v>
                </c:pt>
                <c:pt idx="504">
                  <c:v>42370</c:v>
                </c:pt>
                <c:pt idx="505">
                  <c:v>42401</c:v>
                </c:pt>
                <c:pt idx="506">
                  <c:v>42430</c:v>
                </c:pt>
                <c:pt idx="507">
                  <c:v>42461</c:v>
                </c:pt>
                <c:pt idx="508">
                  <c:v>42491</c:v>
                </c:pt>
                <c:pt idx="509">
                  <c:v>42522</c:v>
                </c:pt>
                <c:pt idx="510">
                  <c:v>42552</c:v>
                </c:pt>
                <c:pt idx="511">
                  <c:v>42583</c:v>
                </c:pt>
                <c:pt idx="512">
                  <c:v>42614</c:v>
                </c:pt>
                <c:pt idx="513">
                  <c:v>42644</c:v>
                </c:pt>
                <c:pt idx="514">
                  <c:v>42675</c:v>
                </c:pt>
                <c:pt idx="515">
                  <c:v>42705</c:v>
                </c:pt>
                <c:pt idx="516">
                  <c:v>42736</c:v>
                </c:pt>
                <c:pt idx="517">
                  <c:v>42767</c:v>
                </c:pt>
                <c:pt idx="518">
                  <c:v>42795</c:v>
                </c:pt>
                <c:pt idx="519">
                  <c:v>42826</c:v>
                </c:pt>
                <c:pt idx="520">
                  <c:v>42856</c:v>
                </c:pt>
                <c:pt idx="521">
                  <c:v>42887</c:v>
                </c:pt>
                <c:pt idx="522">
                  <c:v>42917</c:v>
                </c:pt>
                <c:pt idx="523">
                  <c:v>42948</c:v>
                </c:pt>
                <c:pt idx="524">
                  <c:v>42979</c:v>
                </c:pt>
                <c:pt idx="525">
                  <c:v>43009</c:v>
                </c:pt>
                <c:pt idx="526">
                  <c:v>43040</c:v>
                </c:pt>
                <c:pt idx="527">
                  <c:v>43070</c:v>
                </c:pt>
                <c:pt idx="528">
                  <c:v>43101</c:v>
                </c:pt>
                <c:pt idx="529">
                  <c:v>43132</c:v>
                </c:pt>
                <c:pt idx="530">
                  <c:v>43160</c:v>
                </c:pt>
                <c:pt idx="531">
                  <c:v>43191</c:v>
                </c:pt>
                <c:pt idx="532">
                  <c:v>43221</c:v>
                </c:pt>
                <c:pt idx="533">
                  <c:v>43252</c:v>
                </c:pt>
                <c:pt idx="534">
                  <c:v>43282</c:v>
                </c:pt>
                <c:pt idx="535">
                  <c:v>43313</c:v>
                </c:pt>
                <c:pt idx="536">
                  <c:v>43344</c:v>
                </c:pt>
                <c:pt idx="537">
                  <c:v>43374</c:v>
                </c:pt>
                <c:pt idx="538">
                  <c:v>43405</c:v>
                </c:pt>
                <c:pt idx="539">
                  <c:v>43435</c:v>
                </c:pt>
                <c:pt idx="540">
                  <c:v>43466</c:v>
                </c:pt>
                <c:pt idx="541">
                  <c:v>43497</c:v>
                </c:pt>
                <c:pt idx="542">
                  <c:v>43525</c:v>
                </c:pt>
                <c:pt idx="543">
                  <c:v>43556</c:v>
                </c:pt>
                <c:pt idx="544">
                  <c:v>43586</c:v>
                </c:pt>
                <c:pt idx="545">
                  <c:v>43617</c:v>
                </c:pt>
                <c:pt idx="546">
                  <c:v>43647</c:v>
                </c:pt>
                <c:pt idx="547">
                  <c:v>43678</c:v>
                </c:pt>
                <c:pt idx="548">
                  <c:v>43709</c:v>
                </c:pt>
                <c:pt idx="549">
                  <c:v>43739</c:v>
                </c:pt>
                <c:pt idx="550">
                  <c:v>43770</c:v>
                </c:pt>
                <c:pt idx="551">
                  <c:v>43800</c:v>
                </c:pt>
                <c:pt idx="552">
                  <c:v>43831</c:v>
                </c:pt>
                <c:pt idx="553">
                  <c:v>43862</c:v>
                </c:pt>
                <c:pt idx="554">
                  <c:v>43891</c:v>
                </c:pt>
                <c:pt idx="555">
                  <c:v>43922</c:v>
                </c:pt>
                <c:pt idx="556">
                  <c:v>43952</c:v>
                </c:pt>
                <c:pt idx="557">
                  <c:v>43983</c:v>
                </c:pt>
                <c:pt idx="558">
                  <c:v>44013</c:v>
                </c:pt>
                <c:pt idx="559">
                  <c:v>44044</c:v>
                </c:pt>
                <c:pt idx="560">
                  <c:v>44075</c:v>
                </c:pt>
                <c:pt idx="561">
                  <c:v>44105</c:v>
                </c:pt>
                <c:pt idx="562">
                  <c:v>44136</c:v>
                </c:pt>
                <c:pt idx="563">
                  <c:v>44166</c:v>
                </c:pt>
                <c:pt idx="564">
                  <c:v>44197</c:v>
                </c:pt>
                <c:pt idx="565">
                  <c:v>44228</c:v>
                </c:pt>
                <c:pt idx="566">
                  <c:v>44256</c:v>
                </c:pt>
                <c:pt idx="567">
                  <c:v>44287</c:v>
                </c:pt>
                <c:pt idx="568">
                  <c:v>44317</c:v>
                </c:pt>
                <c:pt idx="569">
                  <c:v>44348</c:v>
                </c:pt>
                <c:pt idx="570">
                  <c:v>44378</c:v>
                </c:pt>
                <c:pt idx="571">
                  <c:v>44409</c:v>
                </c:pt>
                <c:pt idx="572">
                  <c:v>44440</c:v>
                </c:pt>
                <c:pt idx="573">
                  <c:v>44470</c:v>
                </c:pt>
                <c:pt idx="574">
                  <c:v>44501</c:v>
                </c:pt>
                <c:pt idx="575">
                  <c:v>44531</c:v>
                </c:pt>
                <c:pt idx="576">
                  <c:v>44562</c:v>
                </c:pt>
                <c:pt idx="577">
                  <c:v>44593</c:v>
                </c:pt>
                <c:pt idx="578">
                  <c:v>44621</c:v>
                </c:pt>
                <c:pt idx="579">
                  <c:v>44652</c:v>
                </c:pt>
                <c:pt idx="580">
                  <c:v>44682</c:v>
                </c:pt>
                <c:pt idx="581">
                  <c:v>44713</c:v>
                </c:pt>
                <c:pt idx="582">
                  <c:v>44743</c:v>
                </c:pt>
                <c:pt idx="583">
                  <c:v>44774</c:v>
                </c:pt>
                <c:pt idx="584">
                  <c:v>44805</c:v>
                </c:pt>
                <c:pt idx="585">
                  <c:v>44835</c:v>
                </c:pt>
                <c:pt idx="586">
                  <c:v>44866</c:v>
                </c:pt>
                <c:pt idx="587">
                  <c:v>44896</c:v>
                </c:pt>
              </c:numCache>
            </c:numRef>
          </c:cat>
          <c:val>
            <c:numRef>
              <c:f>'FRED Graph'!$E$13:$E$600</c:f>
              <c:numCache>
                <c:formatCode>0.0</c:formatCode>
                <c:ptCount val="588"/>
                <c:pt idx="0">
                  <c:v>6.2421768707482954</c:v>
                </c:pt>
                <c:pt idx="1">
                  <c:v>6.2421768707482954</c:v>
                </c:pt>
                <c:pt idx="2">
                  <c:v>6.2421768707482954</c:v>
                </c:pt>
                <c:pt idx="3">
                  <c:v>6.2421768707482954</c:v>
                </c:pt>
                <c:pt idx="4">
                  <c:v>6.2421768707482954</c:v>
                </c:pt>
                <c:pt idx="5">
                  <c:v>6.2421768707482954</c:v>
                </c:pt>
                <c:pt idx="6">
                  <c:v>6.2421768707482954</c:v>
                </c:pt>
                <c:pt idx="7">
                  <c:v>6.2421768707482954</c:v>
                </c:pt>
                <c:pt idx="8">
                  <c:v>6.2421768707482954</c:v>
                </c:pt>
                <c:pt idx="9">
                  <c:v>6.2421768707482954</c:v>
                </c:pt>
                <c:pt idx="10">
                  <c:v>6.2421768707482954</c:v>
                </c:pt>
                <c:pt idx="11">
                  <c:v>6.2421768707482954</c:v>
                </c:pt>
                <c:pt idx="12">
                  <c:v>6.2421768707482954</c:v>
                </c:pt>
                <c:pt idx="13">
                  <c:v>6.2421768707482954</c:v>
                </c:pt>
                <c:pt idx="14">
                  <c:v>6.2421768707482954</c:v>
                </c:pt>
                <c:pt idx="15">
                  <c:v>6.2421768707482954</c:v>
                </c:pt>
                <c:pt idx="16">
                  <c:v>6.2421768707482954</c:v>
                </c:pt>
                <c:pt idx="17">
                  <c:v>6.2421768707482954</c:v>
                </c:pt>
                <c:pt idx="18">
                  <c:v>6.2421768707482954</c:v>
                </c:pt>
                <c:pt idx="19">
                  <c:v>6.2421768707482954</c:v>
                </c:pt>
                <c:pt idx="20">
                  <c:v>6.2421768707482954</c:v>
                </c:pt>
                <c:pt idx="21">
                  <c:v>6.2421768707482954</c:v>
                </c:pt>
                <c:pt idx="22">
                  <c:v>6.2421768707482954</c:v>
                </c:pt>
                <c:pt idx="23">
                  <c:v>6.2421768707482954</c:v>
                </c:pt>
                <c:pt idx="24">
                  <c:v>6.2421768707482954</c:v>
                </c:pt>
                <c:pt idx="25">
                  <c:v>6.2421768707482954</c:v>
                </c:pt>
                <c:pt idx="26">
                  <c:v>6.2421768707482954</c:v>
                </c:pt>
                <c:pt idx="27">
                  <c:v>6.2421768707482954</c:v>
                </c:pt>
                <c:pt idx="28">
                  <c:v>6.2421768707482954</c:v>
                </c:pt>
                <c:pt idx="29">
                  <c:v>6.2421768707482954</c:v>
                </c:pt>
                <c:pt idx="30">
                  <c:v>6.2421768707482954</c:v>
                </c:pt>
                <c:pt idx="31">
                  <c:v>6.2421768707482954</c:v>
                </c:pt>
                <c:pt idx="32">
                  <c:v>6.2421768707482954</c:v>
                </c:pt>
                <c:pt idx="33">
                  <c:v>6.2421768707482954</c:v>
                </c:pt>
                <c:pt idx="34">
                  <c:v>6.2421768707482954</c:v>
                </c:pt>
                <c:pt idx="35">
                  <c:v>6.2421768707482954</c:v>
                </c:pt>
                <c:pt idx="36">
                  <c:v>6.2421768707482954</c:v>
                </c:pt>
                <c:pt idx="37">
                  <c:v>6.2421768707482954</c:v>
                </c:pt>
                <c:pt idx="38">
                  <c:v>6.2421768707482954</c:v>
                </c:pt>
                <c:pt idx="39">
                  <c:v>6.2421768707482954</c:v>
                </c:pt>
                <c:pt idx="40">
                  <c:v>6.2421768707482954</c:v>
                </c:pt>
                <c:pt idx="41">
                  <c:v>6.2421768707482954</c:v>
                </c:pt>
                <c:pt idx="42">
                  <c:v>6.2421768707482954</c:v>
                </c:pt>
                <c:pt idx="43">
                  <c:v>6.2421768707482954</c:v>
                </c:pt>
                <c:pt idx="44">
                  <c:v>6.2421768707482954</c:v>
                </c:pt>
                <c:pt idx="45">
                  <c:v>6.2421768707482954</c:v>
                </c:pt>
                <c:pt idx="46">
                  <c:v>6.2421768707482954</c:v>
                </c:pt>
                <c:pt idx="47">
                  <c:v>6.2421768707482954</c:v>
                </c:pt>
                <c:pt idx="48">
                  <c:v>6.2421768707482954</c:v>
                </c:pt>
                <c:pt idx="49">
                  <c:v>6.2421768707482954</c:v>
                </c:pt>
                <c:pt idx="50">
                  <c:v>6.2421768707482954</c:v>
                </c:pt>
                <c:pt idx="51">
                  <c:v>6.2421768707482954</c:v>
                </c:pt>
                <c:pt idx="52">
                  <c:v>6.2421768707482954</c:v>
                </c:pt>
                <c:pt idx="53">
                  <c:v>6.2421768707482954</c:v>
                </c:pt>
                <c:pt idx="54">
                  <c:v>6.2421768707482954</c:v>
                </c:pt>
                <c:pt idx="55">
                  <c:v>6.2421768707482954</c:v>
                </c:pt>
                <c:pt idx="56">
                  <c:v>6.2421768707482954</c:v>
                </c:pt>
                <c:pt idx="57">
                  <c:v>6.2421768707482954</c:v>
                </c:pt>
                <c:pt idx="58">
                  <c:v>6.2421768707482954</c:v>
                </c:pt>
                <c:pt idx="59">
                  <c:v>6.2421768707482954</c:v>
                </c:pt>
                <c:pt idx="60">
                  <c:v>6.2421768707482954</c:v>
                </c:pt>
                <c:pt idx="61">
                  <c:v>6.2421768707482954</c:v>
                </c:pt>
                <c:pt idx="62">
                  <c:v>6.2421768707482954</c:v>
                </c:pt>
                <c:pt idx="63">
                  <c:v>6.2421768707482954</c:v>
                </c:pt>
                <c:pt idx="64">
                  <c:v>6.2421768707482954</c:v>
                </c:pt>
                <c:pt idx="65">
                  <c:v>6.2421768707482954</c:v>
                </c:pt>
                <c:pt idx="66">
                  <c:v>6.2421768707482954</c:v>
                </c:pt>
                <c:pt idx="67">
                  <c:v>6.2421768707482954</c:v>
                </c:pt>
                <c:pt idx="68">
                  <c:v>6.2421768707482954</c:v>
                </c:pt>
                <c:pt idx="69">
                  <c:v>6.2421768707482954</c:v>
                </c:pt>
                <c:pt idx="70">
                  <c:v>6.2421768707482954</c:v>
                </c:pt>
                <c:pt idx="71">
                  <c:v>6.2421768707482954</c:v>
                </c:pt>
                <c:pt idx="72">
                  <c:v>6.2421768707482954</c:v>
                </c:pt>
                <c:pt idx="73">
                  <c:v>6.2421768707482954</c:v>
                </c:pt>
                <c:pt idx="74">
                  <c:v>6.2421768707482954</c:v>
                </c:pt>
                <c:pt idx="75">
                  <c:v>6.2421768707482954</c:v>
                </c:pt>
                <c:pt idx="76">
                  <c:v>6.2421768707482954</c:v>
                </c:pt>
                <c:pt idx="77">
                  <c:v>6.2421768707482954</c:v>
                </c:pt>
                <c:pt idx="78">
                  <c:v>6.2421768707482954</c:v>
                </c:pt>
                <c:pt idx="79">
                  <c:v>6.2421768707482954</c:v>
                </c:pt>
                <c:pt idx="80">
                  <c:v>6.2421768707482954</c:v>
                </c:pt>
                <c:pt idx="81">
                  <c:v>6.2421768707482954</c:v>
                </c:pt>
                <c:pt idx="82">
                  <c:v>6.2421768707482954</c:v>
                </c:pt>
                <c:pt idx="83">
                  <c:v>6.2421768707482954</c:v>
                </c:pt>
                <c:pt idx="84">
                  <c:v>6.2421768707482954</c:v>
                </c:pt>
                <c:pt idx="85">
                  <c:v>6.2421768707482954</c:v>
                </c:pt>
                <c:pt idx="86">
                  <c:v>6.2421768707482954</c:v>
                </c:pt>
                <c:pt idx="87">
                  <c:v>6.2421768707482954</c:v>
                </c:pt>
                <c:pt idx="88">
                  <c:v>6.2421768707482954</c:v>
                </c:pt>
                <c:pt idx="89">
                  <c:v>6.2421768707482954</c:v>
                </c:pt>
                <c:pt idx="90">
                  <c:v>6.2421768707482954</c:v>
                </c:pt>
                <c:pt idx="91">
                  <c:v>6.2421768707482954</c:v>
                </c:pt>
                <c:pt idx="92">
                  <c:v>6.2421768707482954</c:v>
                </c:pt>
                <c:pt idx="93">
                  <c:v>6.2421768707482954</c:v>
                </c:pt>
                <c:pt idx="94">
                  <c:v>6.2421768707482954</c:v>
                </c:pt>
                <c:pt idx="95">
                  <c:v>6.2421768707482954</c:v>
                </c:pt>
                <c:pt idx="96">
                  <c:v>6.2421768707482954</c:v>
                </c:pt>
                <c:pt idx="97">
                  <c:v>6.2421768707482954</c:v>
                </c:pt>
                <c:pt idx="98">
                  <c:v>6.2421768707482954</c:v>
                </c:pt>
                <c:pt idx="99">
                  <c:v>6.2421768707482954</c:v>
                </c:pt>
                <c:pt idx="100">
                  <c:v>6.2421768707482954</c:v>
                </c:pt>
                <c:pt idx="101">
                  <c:v>6.2421768707482954</c:v>
                </c:pt>
                <c:pt idx="102">
                  <c:v>6.2421768707482954</c:v>
                </c:pt>
                <c:pt idx="103">
                  <c:v>6.2421768707482954</c:v>
                </c:pt>
                <c:pt idx="104">
                  <c:v>6.2421768707482954</c:v>
                </c:pt>
                <c:pt idx="105">
                  <c:v>6.2421768707482954</c:v>
                </c:pt>
                <c:pt idx="106">
                  <c:v>6.2421768707482954</c:v>
                </c:pt>
                <c:pt idx="107">
                  <c:v>6.2421768707482954</c:v>
                </c:pt>
                <c:pt idx="108">
                  <c:v>6.2421768707482954</c:v>
                </c:pt>
                <c:pt idx="109">
                  <c:v>6.2421768707482954</c:v>
                </c:pt>
                <c:pt idx="110">
                  <c:v>6.2421768707482954</c:v>
                </c:pt>
                <c:pt idx="111">
                  <c:v>6.2421768707482954</c:v>
                </c:pt>
                <c:pt idx="112">
                  <c:v>6.2421768707482954</c:v>
                </c:pt>
                <c:pt idx="113">
                  <c:v>6.2421768707482954</c:v>
                </c:pt>
                <c:pt idx="114">
                  <c:v>6.2421768707482954</c:v>
                </c:pt>
                <c:pt idx="115">
                  <c:v>6.2421768707482954</c:v>
                </c:pt>
                <c:pt idx="116">
                  <c:v>6.2421768707482954</c:v>
                </c:pt>
                <c:pt idx="117">
                  <c:v>6.2421768707482954</c:v>
                </c:pt>
                <c:pt idx="118">
                  <c:v>6.2421768707482954</c:v>
                </c:pt>
                <c:pt idx="119">
                  <c:v>6.2421768707482954</c:v>
                </c:pt>
                <c:pt idx="120">
                  <c:v>6.2421768707482954</c:v>
                </c:pt>
                <c:pt idx="121">
                  <c:v>6.2421768707482954</c:v>
                </c:pt>
                <c:pt idx="122">
                  <c:v>6.2421768707482954</c:v>
                </c:pt>
                <c:pt idx="123">
                  <c:v>6.2421768707482954</c:v>
                </c:pt>
                <c:pt idx="124">
                  <c:v>6.2421768707482954</c:v>
                </c:pt>
                <c:pt idx="125">
                  <c:v>6.2421768707482954</c:v>
                </c:pt>
                <c:pt idx="126">
                  <c:v>6.2421768707482954</c:v>
                </c:pt>
                <c:pt idx="127">
                  <c:v>6.2421768707482954</c:v>
                </c:pt>
                <c:pt idx="128">
                  <c:v>6.2421768707482954</c:v>
                </c:pt>
                <c:pt idx="129">
                  <c:v>6.2421768707482954</c:v>
                </c:pt>
                <c:pt idx="130">
                  <c:v>6.2421768707482954</c:v>
                </c:pt>
                <c:pt idx="131">
                  <c:v>6.2421768707482954</c:v>
                </c:pt>
                <c:pt idx="132">
                  <c:v>6.2421768707482954</c:v>
                </c:pt>
                <c:pt idx="133">
                  <c:v>6.2421768707482954</c:v>
                </c:pt>
                <c:pt idx="134">
                  <c:v>6.2421768707482954</c:v>
                </c:pt>
                <c:pt idx="135">
                  <c:v>6.2421768707482954</c:v>
                </c:pt>
                <c:pt idx="136">
                  <c:v>6.2421768707482954</c:v>
                </c:pt>
                <c:pt idx="137">
                  <c:v>6.2421768707482954</c:v>
                </c:pt>
                <c:pt idx="138">
                  <c:v>6.2421768707482954</c:v>
                </c:pt>
                <c:pt idx="139">
                  <c:v>6.2421768707482954</c:v>
                </c:pt>
                <c:pt idx="140">
                  <c:v>6.2421768707482954</c:v>
                </c:pt>
                <c:pt idx="141">
                  <c:v>6.2421768707482954</c:v>
                </c:pt>
                <c:pt idx="142">
                  <c:v>6.2421768707482954</c:v>
                </c:pt>
                <c:pt idx="143">
                  <c:v>6.2421768707482954</c:v>
                </c:pt>
                <c:pt idx="144">
                  <c:v>6.2421768707482954</c:v>
                </c:pt>
                <c:pt idx="145">
                  <c:v>6.2421768707482954</c:v>
                </c:pt>
                <c:pt idx="146">
                  <c:v>6.2421768707482954</c:v>
                </c:pt>
                <c:pt idx="147">
                  <c:v>6.2421768707482954</c:v>
                </c:pt>
                <c:pt idx="148">
                  <c:v>6.2421768707482954</c:v>
                </c:pt>
                <c:pt idx="149">
                  <c:v>6.2421768707482954</c:v>
                </c:pt>
                <c:pt idx="150">
                  <c:v>6.2421768707482954</c:v>
                </c:pt>
                <c:pt idx="151">
                  <c:v>6.2421768707482954</c:v>
                </c:pt>
                <c:pt idx="152">
                  <c:v>6.2421768707482954</c:v>
                </c:pt>
                <c:pt idx="153">
                  <c:v>6.2421768707482954</c:v>
                </c:pt>
                <c:pt idx="154">
                  <c:v>6.2421768707482954</c:v>
                </c:pt>
                <c:pt idx="155">
                  <c:v>6.2421768707482954</c:v>
                </c:pt>
                <c:pt idx="156">
                  <c:v>6.2421768707482954</c:v>
                </c:pt>
                <c:pt idx="157">
                  <c:v>6.2421768707482954</c:v>
                </c:pt>
                <c:pt idx="158">
                  <c:v>6.2421768707482954</c:v>
                </c:pt>
                <c:pt idx="159">
                  <c:v>6.2421768707482954</c:v>
                </c:pt>
                <c:pt idx="160">
                  <c:v>6.2421768707482954</c:v>
                </c:pt>
                <c:pt idx="161">
                  <c:v>6.2421768707482954</c:v>
                </c:pt>
                <c:pt idx="162">
                  <c:v>6.2421768707482954</c:v>
                </c:pt>
                <c:pt idx="163">
                  <c:v>6.2421768707482954</c:v>
                </c:pt>
                <c:pt idx="164">
                  <c:v>6.2421768707482954</c:v>
                </c:pt>
                <c:pt idx="165">
                  <c:v>6.2421768707482954</c:v>
                </c:pt>
                <c:pt idx="166">
                  <c:v>6.2421768707482954</c:v>
                </c:pt>
                <c:pt idx="167">
                  <c:v>6.2421768707482954</c:v>
                </c:pt>
                <c:pt idx="168">
                  <c:v>6.2421768707482954</c:v>
                </c:pt>
                <c:pt idx="169">
                  <c:v>6.2421768707482954</c:v>
                </c:pt>
                <c:pt idx="170">
                  <c:v>6.2421768707482954</c:v>
                </c:pt>
                <c:pt idx="171">
                  <c:v>6.2421768707482954</c:v>
                </c:pt>
                <c:pt idx="172">
                  <c:v>6.2421768707482954</c:v>
                </c:pt>
                <c:pt idx="173">
                  <c:v>6.2421768707482954</c:v>
                </c:pt>
                <c:pt idx="174">
                  <c:v>6.2421768707482954</c:v>
                </c:pt>
                <c:pt idx="175">
                  <c:v>6.2421768707482954</c:v>
                </c:pt>
                <c:pt idx="176">
                  <c:v>6.2421768707482954</c:v>
                </c:pt>
                <c:pt idx="177">
                  <c:v>6.2421768707482954</c:v>
                </c:pt>
                <c:pt idx="178">
                  <c:v>6.2421768707482954</c:v>
                </c:pt>
                <c:pt idx="179">
                  <c:v>6.2421768707482954</c:v>
                </c:pt>
                <c:pt idx="180">
                  <c:v>6.2421768707482954</c:v>
                </c:pt>
                <c:pt idx="181">
                  <c:v>6.2421768707482954</c:v>
                </c:pt>
                <c:pt idx="182">
                  <c:v>6.2421768707482954</c:v>
                </c:pt>
                <c:pt idx="183">
                  <c:v>6.2421768707482954</c:v>
                </c:pt>
                <c:pt idx="184">
                  <c:v>6.2421768707482954</c:v>
                </c:pt>
                <c:pt idx="185">
                  <c:v>6.2421768707482954</c:v>
                </c:pt>
                <c:pt idx="186">
                  <c:v>6.2421768707482954</c:v>
                </c:pt>
                <c:pt idx="187">
                  <c:v>6.2421768707482954</c:v>
                </c:pt>
                <c:pt idx="188">
                  <c:v>6.2421768707482954</c:v>
                </c:pt>
                <c:pt idx="189">
                  <c:v>6.2421768707482954</c:v>
                </c:pt>
                <c:pt idx="190">
                  <c:v>6.2421768707482954</c:v>
                </c:pt>
                <c:pt idx="191">
                  <c:v>6.2421768707482954</c:v>
                </c:pt>
                <c:pt idx="192">
                  <c:v>6.2421768707482954</c:v>
                </c:pt>
                <c:pt idx="193">
                  <c:v>6.2421768707482954</c:v>
                </c:pt>
                <c:pt idx="194">
                  <c:v>6.2421768707482954</c:v>
                </c:pt>
                <c:pt idx="195">
                  <c:v>6.2421768707482954</c:v>
                </c:pt>
                <c:pt idx="196">
                  <c:v>6.2421768707482954</c:v>
                </c:pt>
                <c:pt idx="197">
                  <c:v>6.2421768707482954</c:v>
                </c:pt>
                <c:pt idx="198">
                  <c:v>6.2421768707482954</c:v>
                </c:pt>
                <c:pt idx="199">
                  <c:v>6.2421768707482954</c:v>
                </c:pt>
                <c:pt idx="200">
                  <c:v>6.2421768707482954</c:v>
                </c:pt>
                <c:pt idx="201">
                  <c:v>6.2421768707482954</c:v>
                </c:pt>
                <c:pt idx="202">
                  <c:v>6.2421768707482954</c:v>
                </c:pt>
                <c:pt idx="203">
                  <c:v>6.2421768707482954</c:v>
                </c:pt>
                <c:pt idx="204">
                  <c:v>6.2421768707482954</c:v>
                </c:pt>
                <c:pt idx="205">
                  <c:v>6.2421768707482954</c:v>
                </c:pt>
                <c:pt idx="206">
                  <c:v>6.2421768707482954</c:v>
                </c:pt>
                <c:pt idx="207">
                  <c:v>6.2421768707482954</c:v>
                </c:pt>
                <c:pt idx="208">
                  <c:v>6.2421768707482954</c:v>
                </c:pt>
                <c:pt idx="209">
                  <c:v>6.2421768707482954</c:v>
                </c:pt>
                <c:pt idx="210">
                  <c:v>6.2421768707482954</c:v>
                </c:pt>
                <c:pt idx="211">
                  <c:v>6.2421768707482954</c:v>
                </c:pt>
                <c:pt idx="212">
                  <c:v>6.2421768707482954</c:v>
                </c:pt>
                <c:pt idx="213">
                  <c:v>6.2421768707482954</c:v>
                </c:pt>
                <c:pt idx="214">
                  <c:v>6.2421768707482954</c:v>
                </c:pt>
                <c:pt idx="215">
                  <c:v>6.2421768707482954</c:v>
                </c:pt>
                <c:pt idx="216">
                  <c:v>6.2421768707482954</c:v>
                </c:pt>
                <c:pt idx="217">
                  <c:v>6.2421768707482954</c:v>
                </c:pt>
                <c:pt idx="218">
                  <c:v>6.2421768707482954</c:v>
                </c:pt>
                <c:pt idx="219">
                  <c:v>6.2421768707482954</c:v>
                </c:pt>
                <c:pt idx="220">
                  <c:v>6.2421768707482954</c:v>
                </c:pt>
                <c:pt idx="221">
                  <c:v>6.2421768707482954</c:v>
                </c:pt>
                <c:pt idx="222">
                  <c:v>6.2421768707482954</c:v>
                </c:pt>
                <c:pt idx="223">
                  <c:v>6.2421768707482954</c:v>
                </c:pt>
                <c:pt idx="224">
                  <c:v>6.2421768707482954</c:v>
                </c:pt>
                <c:pt idx="225">
                  <c:v>6.2421768707482954</c:v>
                </c:pt>
                <c:pt idx="226">
                  <c:v>6.2421768707482954</c:v>
                </c:pt>
                <c:pt idx="227">
                  <c:v>6.2421768707482954</c:v>
                </c:pt>
                <c:pt idx="228">
                  <c:v>6.2421768707482954</c:v>
                </c:pt>
                <c:pt idx="229">
                  <c:v>6.2421768707482954</c:v>
                </c:pt>
                <c:pt idx="230">
                  <c:v>6.2421768707482954</c:v>
                </c:pt>
                <c:pt idx="231">
                  <c:v>6.2421768707482954</c:v>
                </c:pt>
                <c:pt idx="232">
                  <c:v>6.2421768707482954</c:v>
                </c:pt>
                <c:pt idx="233">
                  <c:v>6.2421768707482954</c:v>
                </c:pt>
                <c:pt idx="234">
                  <c:v>6.2421768707482954</c:v>
                </c:pt>
                <c:pt idx="235">
                  <c:v>6.2421768707482954</c:v>
                </c:pt>
                <c:pt idx="236">
                  <c:v>6.2421768707482954</c:v>
                </c:pt>
                <c:pt idx="237">
                  <c:v>6.2421768707482954</c:v>
                </c:pt>
                <c:pt idx="238">
                  <c:v>6.2421768707482954</c:v>
                </c:pt>
                <c:pt idx="239">
                  <c:v>6.2421768707482954</c:v>
                </c:pt>
                <c:pt idx="240">
                  <c:v>6.2421768707482954</c:v>
                </c:pt>
                <c:pt idx="241">
                  <c:v>6.2421768707482954</c:v>
                </c:pt>
                <c:pt idx="242">
                  <c:v>6.2421768707482954</c:v>
                </c:pt>
                <c:pt idx="243">
                  <c:v>6.2421768707482954</c:v>
                </c:pt>
                <c:pt idx="244">
                  <c:v>6.2421768707482954</c:v>
                </c:pt>
                <c:pt idx="245">
                  <c:v>6.2421768707482954</c:v>
                </c:pt>
                <c:pt idx="246">
                  <c:v>6.2421768707482954</c:v>
                </c:pt>
                <c:pt idx="247">
                  <c:v>6.2421768707482954</c:v>
                </c:pt>
                <c:pt idx="248">
                  <c:v>6.2421768707482954</c:v>
                </c:pt>
                <c:pt idx="249">
                  <c:v>6.2421768707482954</c:v>
                </c:pt>
                <c:pt idx="250">
                  <c:v>6.2421768707482954</c:v>
                </c:pt>
                <c:pt idx="251">
                  <c:v>6.2421768707482954</c:v>
                </c:pt>
                <c:pt idx="252">
                  <c:v>6.2421768707482954</c:v>
                </c:pt>
                <c:pt idx="253">
                  <c:v>6.2421768707482954</c:v>
                </c:pt>
                <c:pt idx="254">
                  <c:v>6.2421768707482954</c:v>
                </c:pt>
                <c:pt idx="255">
                  <c:v>6.2421768707482954</c:v>
                </c:pt>
                <c:pt idx="256">
                  <c:v>6.2421768707482954</c:v>
                </c:pt>
                <c:pt idx="257">
                  <c:v>6.2421768707482954</c:v>
                </c:pt>
                <c:pt idx="258">
                  <c:v>6.2421768707482954</c:v>
                </c:pt>
                <c:pt idx="259">
                  <c:v>6.2421768707482954</c:v>
                </c:pt>
                <c:pt idx="260">
                  <c:v>6.2421768707482954</c:v>
                </c:pt>
                <c:pt idx="261">
                  <c:v>6.2421768707482954</c:v>
                </c:pt>
                <c:pt idx="262">
                  <c:v>6.2421768707482954</c:v>
                </c:pt>
                <c:pt idx="263">
                  <c:v>6.2421768707482954</c:v>
                </c:pt>
                <c:pt idx="264">
                  <c:v>6.2421768707482954</c:v>
                </c:pt>
                <c:pt idx="265">
                  <c:v>6.2421768707482954</c:v>
                </c:pt>
                <c:pt idx="266">
                  <c:v>6.2421768707482954</c:v>
                </c:pt>
                <c:pt idx="267">
                  <c:v>6.2421768707482954</c:v>
                </c:pt>
                <c:pt idx="268">
                  <c:v>6.2421768707482954</c:v>
                </c:pt>
                <c:pt idx="269">
                  <c:v>6.2421768707482954</c:v>
                </c:pt>
                <c:pt idx="270">
                  <c:v>6.2421768707482954</c:v>
                </c:pt>
                <c:pt idx="271">
                  <c:v>6.2421768707482954</c:v>
                </c:pt>
                <c:pt idx="272">
                  <c:v>6.2421768707482954</c:v>
                </c:pt>
                <c:pt idx="273">
                  <c:v>6.2421768707482954</c:v>
                </c:pt>
                <c:pt idx="274">
                  <c:v>6.2421768707482954</c:v>
                </c:pt>
                <c:pt idx="275">
                  <c:v>6.2421768707482954</c:v>
                </c:pt>
                <c:pt idx="276">
                  <c:v>6.2421768707482954</c:v>
                </c:pt>
                <c:pt idx="277">
                  <c:v>6.2421768707482954</c:v>
                </c:pt>
                <c:pt idx="278">
                  <c:v>6.2421768707482954</c:v>
                </c:pt>
                <c:pt idx="279">
                  <c:v>6.2421768707482954</c:v>
                </c:pt>
                <c:pt idx="280">
                  <c:v>6.2421768707482954</c:v>
                </c:pt>
                <c:pt idx="281">
                  <c:v>6.2421768707482954</c:v>
                </c:pt>
                <c:pt idx="282">
                  <c:v>6.2421768707482954</c:v>
                </c:pt>
                <c:pt idx="283">
                  <c:v>6.2421768707482954</c:v>
                </c:pt>
                <c:pt idx="284">
                  <c:v>6.2421768707482954</c:v>
                </c:pt>
                <c:pt idx="285">
                  <c:v>6.2421768707482954</c:v>
                </c:pt>
                <c:pt idx="286">
                  <c:v>6.2421768707482954</c:v>
                </c:pt>
                <c:pt idx="287">
                  <c:v>6.2421768707482954</c:v>
                </c:pt>
                <c:pt idx="288">
                  <c:v>6.2421768707482954</c:v>
                </c:pt>
                <c:pt idx="289">
                  <c:v>6.2421768707482954</c:v>
                </c:pt>
                <c:pt idx="290">
                  <c:v>6.2421768707482954</c:v>
                </c:pt>
                <c:pt idx="291">
                  <c:v>6.2421768707482954</c:v>
                </c:pt>
                <c:pt idx="292">
                  <c:v>6.2421768707482954</c:v>
                </c:pt>
                <c:pt idx="293">
                  <c:v>6.2421768707482954</c:v>
                </c:pt>
                <c:pt idx="294">
                  <c:v>6.2421768707482954</c:v>
                </c:pt>
                <c:pt idx="295">
                  <c:v>6.2421768707482954</c:v>
                </c:pt>
                <c:pt idx="296">
                  <c:v>6.2421768707482954</c:v>
                </c:pt>
                <c:pt idx="297">
                  <c:v>6.2421768707482954</c:v>
                </c:pt>
                <c:pt idx="298">
                  <c:v>6.2421768707482954</c:v>
                </c:pt>
                <c:pt idx="299">
                  <c:v>6.2421768707482954</c:v>
                </c:pt>
                <c:pt idx="300">
                  <c:v>6.2421768707482954</c:v>
                </c:pt>
                <c:pt idx="301">
                  <c:v>6.2421768707482954</c:v>
                </c:pt>
                <c:pt idx="302">
                  <c:v>6.2421768707482954</c:v>
                </c:pt>
                <c:pt idx="303">
                  <c:v>6.2421768707482954</c:v>
                </c:pt>
                <c:pt idx="304">
                  <c:v>6.2421768707482954</c:v>
                </c:pt>
                <c:pt idx="305">
                  <c:v>6.2421768707482954</c:v>
                </c:pt>
                <c:pt idx="306">
                  <c:v>6.2421768707482954</c:v>
                </c:pt>
                <c:pt idx="307">
                  <c:v>6.2421768707482954</c:v>
                </c:pt>
                <c:pt idx="308">
                  <c:v>6.2421768707482954</c:v>
                </c:pt>
                <c:pt idx="309">
                  <c:v>6.2421768707482954</c:v>
                </c:pt>
                <c:pt idx="310">
                  <c:v>6.2421768707482954</c:v>
                </c:pt>
                <c:pt idx="311">
                  <c:v>6.2421768707482954</c:v>
                </c:pt>
                <c:pt idx="312">
                  <c:v>6.2421768707482954</c:v>
                </c:pt>
                <c:pt idx="313">
                  <c:v>6.2421768707482954</c:v>
                </c:pt>
                <c:pt idx="314">
                  <c:v>6.2421768707482954</c:v>
                </c:pt>
                <c:pt idx="315">
                  <c:v>6.2421768707482954</c:v>
                </c:pt>
                <c:pt idx="316">
                  <c:v>6.2421768707482954</c:v>
                </c:pt>
                <c:pt idx="317">
                  <c:v>6.2421768707482954</c:v>
                </c:pt>
                <c:pt idx="318">
                  <c:v>6.2421768707482954</c:v>
                </c:pt>
                <c:pt idx="319">
                  <c:v>6.2421768707482954</c:v>
                </c:pt>
                <c:pt idx="320">
                  <c:v>6.2421768707482954</c:v>
                </c:pt>
                <c:pt idx="321">
                  <c:v>6.2421768707482954</c:v>
                </c:pt>
                <c:pt idx="322">
                  <c:v>6.2421768707482954</c:v>
                </c:pt>
                <c:pt idx="323">
                  <c:v>6.2421768707482954</c:v>
                </c:pt>
                <c:pt idx="324">
                  <c:v>6.2421768707482954</c:v>
                </c:pt>
                <c:pt idx="325">
                  <c:v>6.2421768707482954</c:v>
                </c:pt>
                <c:pt idx="326">
                  <c:v>6.2421768707482954</c:v>
                </c:pt>
                <c:pt idx="327">
                  <c:v>6.2421768707482954</c:v>
                </c:pt>
                <c:pt idx="328">
                  <c:v>6.2421768707482954</c:v>
                </c:pt>
                <c:pt idx="329">
                  <c:v>6.2421768707482954</c:v>
                </c:pt>
                <c:pt idx="330">
                  <c:v>6.2421768707482954</c:v>
                </c:pt>
                <c:pt idx="331">
                  <c:v>6.2421768707482954</c:v>
                </c:pt>
                <c:pt idx="332">
                  <c:v>6.2421768707482954</c:v>
                </c:pt>
                <c:pt idx="333">
                  <c:v>6.2421768707482954</c:v>
                </c:pt>
                <c:pt idx="334">
                  <c:v>6.2421768707482954</c:v>
                </c:pt>
                <c:pt idx="335">
                  <c:v>6.2421768707482954</c:v>
                </c:pt>
                <c:pt idx="336">
                  <c:v>6.2421768707482954</c:v>
                </c:pt>
                <c:pt idx="337">
                  <c:v>6.2421768707482954</c:v>
                </c:pt>
                <c:pt idx="338">
                  <c:v>6.2421768707482954</c:v>
                </c:pt>
                <c:pt idx="339">
                  <c:v>6.2421768707482954</c:v>
                </c:pt>
                <c:pt idx="340">
                  <c:v>6.2421768707482954</c:v>
                </c:pt>
                <c:pt idx="341">
                  <c:v>6.2421768707482954</c:v>
                </c:pt>
                <c:pt idx="342">
                  <c:v>6.2421768707482954</c:v>
                </c:pt>
                <c:pt idx="343">
                  <c:v>6.2421768707482954</c:v>
                </c:pt>
                <c:pt idx="344">
                  <c:v>6.2421768707482954</c:v>
                </c:pt>
                <c:pt idx="345">
                  <c:v>6.2421768707482954</c:v>
                </c:pt>
                <c:pt idx="346">
                  <c:v>6.2421768707482954</c:v>
                </c:pt>
                <c:pt idx="347">
                  <c:v>6.2421768707482954</c:v>
                </c:pt>
                <c:pt idx="348">
                  <c:v>6.2421768707482954</c:v>
                </c:pt>
                <c:pt idx="349">
                  <c:v>6.2421768707482954</c:v>
                </c:pt>
                <c:pt idx="350">
                  <c:v>6.2421768707482954</c:v>
                </c:pt>
                <c:pt idx="351">
                  <c:v>6.2421768707482954</c:v>
                </c:pt>
                <c:pt idx="352">
                  <c:v>6.2421768707482954</c:v>
                </c:pt>
                <c:pt idx="353">
                  <c:v>6.2421768707482954</c:v>
                </c:pt>
                <c:pt idx="354">
                  <c:v>6.2421768707482954</c:v>
                </c:pt>
                <c:pt idx="355">
                  <c:v>6.2421768707482954</c:v>
                </c:pt>
                <c:pt idx="356">
                  <c:v>6.2421768707482954</c:v>
                </c:pt>
                <c:pt idx="357">
                  <c:v>6.2421768707482954</c:v>
                </c:pt>
                <c:pt idx="358">
                  <c:v>6.2421768707482954</c:v>
                </c:pt>
                <c:pt idx="359">
                  <c:v>6.2421768707482954</c:v>
                </c:pt>
                <c:pt idx="360">
                  <c:v>6.2421768707482954</c:v>
                </c:pt>
                <c:pt idx="361">
                  <c:v>6.2421768707482954</c:v>
                </c:pt>
                <c:pt idx="362">
                  <c:v>6.2421768707482954</c:v>
                </c:pt>
                <c:pt idx="363">
                  <c:v>6.2421768707482954</c:v>
                </c:pt>
                <c:pt idx="364">
                  <c:v>6.2421768707482954</c:v>
                </c:pt>
                <c:pt idx="365">
                  <c:v>6.2421768707482954</c:v>
                </c:pt>
                <c:pt idx="366">
                  <c:v>6.2421768707482954</c:v>
                </c:pt>
                <c:pt idx="367">
                  <c:v>6.2421768707482954</c:v>
                </c:pt>
                <c:pt idx="368">
                  <c:v>6.2421768707482954</c:v>
                </c:pt>
                <c:pt idx="369">
                  <c:v>6.2421768707482954</c:v>
                </c:pt>
                <c:pt idx="370">
                  <c:v>6.2421768707482954</c:v>
                </c:pt>
                <c:pt idx="371">
                  <c:v>6.2421768707482954</c:v>
                </c:pt>
                <c:pt idx="372">
                  <c:v>6.2421768707482954</c:v>
                </c:pt>
                <c:pt idx="373">
                  <c:v>6.2421768707482954</c:v>
                </c:pt>
                <c:pt idx="374">
                  <c:v>6.2421768707482954</c:v>
                </c:pt>
                <c:pt idx="375">
                  <c:v>6.2421768707482954</c:v>
                </c:pt>
                <c:pt idx="376">
                  <c:v>6.2421768707482954</c:v>
                </c:pt>
                <c:pt idx="377">
                  <c:v>6.2421768707482954</c:v>
                </c:pt>
                <c:pt idx="378">
                  <c:v>6.2421768707482954</c:v>
                </c:pt>
                <c:pt idx="379">
                  <c:v>6.2421768707482954</c:v>
                </c:pt>
                <c:pt idx="380">
                  <c:v>6.2421768707482954</c:v>
                </c:pt>
                <c:pt idx="381">
                  <c:v>6.2421768707482954</c:v>
                </c:pt>
                <c:pt idx="382">
                  <c:v>6.2421768707482954</c:v>
                </c:pt>
                <c:pt idx="383">
                  <c:v>6.2421768707482954</c:v>
                </c:pt>
                <c:pt idx="384">
                  <c:v>6.2421768707482954</c:v>
                </c:pt>
                <c:pt idx="385">
                  <c:v>6.2421768707482954</c:v>
                </c:pt>
                <c:pt idx="386">
                  <c:v>6.2421768707482954</c:v>
                </c:pt>
                <c:pt idx="387">
                  <c:v>6.2421768707482954</c:v>
                </c:pt>
                <c:pt idx="388">
                  <c:v>6.2421768707482954</c:v>
                </c:pt>
                <c:pt idx="389">
                  <c:v>6.2421768707482954</c:v>
                </c:pt>
                <c:pt idx="390">
                  <c:v>6.2421768707482954</c:v>
                </c:pt>
                <c:pt idx="391">
                  <c:v>6.2421768707482954</c:v>
                </c:pt>
                <c:pt idx="392">
                  <c:v>6.2421768707482954</c:v>
                </c:pt>
                <c:pt idx="393">
                  <c:v>6.2421768707482954</c:v>
                </c:pt>
                <c:pt idx="394">
                  <c:v>6.2421768707482954</c:v>
                </c:pt>
                <c:pt idx="395">
                  <c:v>6.2421768707482954</c:v>
                </c:pt>
                <c:pt idx="396">
                  <c:v>6.2421768707482954</c:v>
                </c:pt>
                <c:pt idx="397">
                  <c:v>6.2421768707482954</c:v>
                </c:pt>
                <c:pt idx="398">
                  <c:v>6.2421768707482954</c:v>
                </c:pt>
                <c:pt idx="399">
                  <c:v>6.2421768707482954</c:v>
                </c:pt>
                <c:pt idx="400">
                  <c:v>6.2421768707482954</c:v>
                </c:pt>
                <c:pt idx="401">
                  <c:v>6.2421768707482954</c:v>
                </c:pt>
                <c:pt idx="402">
                  <c:v>6.2421768707482954</c:v>
                </c:pt>
                <c:pt idx="403">
                  <c:v>6.2421768707482954</c:v>
                </c:pt>
                <c:pt idx="404">
                  <c:v>6.2421768707482954</c:v>
                </c:pt>
                <c:pt idx="405">
                  <c:v>6.2421768707482954</c:v>
                </c:pt>
                <c:pt idx="406">
                  <c:v>6.2421768707482954</c:v>
                </c:pt>
                <c:pt idx="407">
                  <c:v>6.2421768707482954</c:v>
                </c:pt>
                <c:pt idx="408">
                  <c:v>6.2421768707482954</c:v>
                </c:pt>
                <c:pt idx="409">
                  <c:v>6.2421768707482954</c:v>
                </c:pt>
                <c:pt idx="410">
                  <c:v>6.2421768707482954</c:v>
                </c:pt>
                <c:pt idx="411">
                  <c:v>6.2421768707482954</c:v>
                </c:pt>
                <c:pt idx="412">
                  <c:v>6.2421768707482954</c:v>
                </c:pt>
                <c:pt idx="413">
                  <c:v>6.2421768707482954</c:v>
                </c:pt>
                <c:pt idx="414">
                  <c:v>6.2421768707482954</c:v>
                </c:pt>
                <c:pt idx="415">
                  <c:v>6.2421768707482954</c:v>
                </c:pt>
                <c:pt idx="416">
                  <c:v>6.2421768707482954</c:v>
                </c:pt>
                <c:pt idx="417">
                  <c:v>6.2421768707482954</c:v>
                </c:pt>
                <c:pt idx="418">
                  <c:v>6.2421768707482954</c:v>
                </c:pt>
                <c:pt idx="419">
                  <c:v>6.2421768707482954</c:v>
                </c:pt>
                <c:pt idx="420">
                  <c:v>6.2421768707482954</c:v>
                </c:pt>
                <c:pt idx="421">
                  <c:v>6.2421768707482954</c:v>
                </c:pt>
                <c:pt idx="422">
                  <c:v>6.2421768707482954</c:v>
                </c:pt>
                <c:pt idx="423">
                  <c:v>6.2421768707482954</c:v>
                </c:pt>
                <c:pt idx="424">
                  <c:v>6.2421768707482954</c:v>
                </c:pt>
                <c:pt idx="425">
                  <c:v>6.2421768707482954</c:v>
                </c:pt>
                <c:pt idx="426">
                  <c:v>6.2421768707482954</c:v>
                </c:pt>
                <c:pt idx="427">
                  <c:v>6.2421768707482954</c:v>
                </c:pt>
                <c:pt idx="428">
                  <c:v>6.2421768707482954</c:v>
                </c:pt>
                <c:pt idx="429">
                  <c:v>6.2421768707482954</c:v>
                </c:pt>
                <c:pt idx="430">
                  <c:v>6.2421768707482954</c:v>
                </c:pt>
                <c:pt idx="431">
                  <c:v>6.2421768707482954</c:v>
                </c:pt>
                <c:pt idx="432">
                  <c:v>6.2421768707482954</c:v>
                </c:pt>
                <c:pt idx="433">
                  <c:v>6.2421768707482954</c:v>
                </c:pt>
                <c:pt idx="434">
                  <c:v>6.2421768707482954</c:v>
                </c:pt>
                <c:pt idx="435">
                  <c:v>6.2421768707482954</c:v>
                </c:pt>
                <c:pt idx="436">
                  <c:v>6.2421768707482954</c:v>
                </c:pt>
                <c:pt idx="437">
                  <c:v>6.2421768707482954</c:v>
                </c:pt>
                <c:pt idx="438">
                  <c:v>6.2421768707482954</c:v>
                </c:pt>
                <c:pt idx="439">
                  <c:v>6.2421768707482954</c:v>
                </c:pt>
                <c:pt idx="440">
                  <c:v>6.2421768707482954</c:v>
                </c:pt>
                <c:pt idx="441">
                  <c:v>6.2421768707482954</c:v>
                </c:pt>
                <c:pt idx="442">
                  <c:v>6.2421768707482954</c:v>
                </c:pt>
                <c:pt idx="443">
                  <c:v>6.2421768707482954</c:v>
                </c:pt>
                <c:pt idx="444">
                  <c:v>6.2421768707482954</c:v>
                </c:pt>
                <c:pt idx="445">
                  <c:v>6.2421768707482954</c:v>
                </c:pt>
                <c:pt idx="446">
                  <c:v>6.2421768707482954</c:v>
                </c:pt>
                <c:pt idx="447">
                  <c:v>6.2421768707482954</c:v>
                </c:pt>
                <c:pt idx="448">
                  <c:v>6.2421768707482954</c:v>
                </c:pt>
                <c:pt idx="449">
                  <c:v>6.2421768707482954</c:v>
                </c:pt>
                <c:pt idx="450">
                  <c:v>6.2421768707482954</c:v>
                </c:pt>
                <c:pt idx="451">
                  <c:v>6.2421768707482954</c:v>
                </c:pt>
                <c:pt idx="452">
                  <c:v>6.2421768707482954</c:v>
                </c:pt>
                <c:pt idx="453">
                  <c:v>6.2421768707482954</c:v>
                </c:pt>
                <c:pt idx="454">
                  <c:v>6.2421768707482954</c:v>
                </c:pt>
                <c:pt idx="455">
                  <c:v>6.2421768707482954</c:v>
                </c:pt>
                <c:pt idx="456">
                  <c:v>6.2421768707482954</c:v>
                </c:pt>
                <c:pt idx="457">
                  <c:v>6.2421768707482954</c:v>
                </c:pt>
                <c:pt idx="458">
                  <c:v>6.2421768707482954</c:v>
                </c:pt>
                <c:pt idx="459">
                  <c:v>6.2421768707482954</c:v>
                </c:pt>
                <c:pt idx="460">
                  <c:v>6.2421768707482954</c:v>
                </c:pt>
                <c:pt idx="461">
                  <c:v>6.2421768707482954</c:v>
                </c:pt>
                <c:pt idx="462">
                  <c:v>6.2421768707482954</c:v>
                </c:pt>
                <c:pt idx="463">
                  <c:v>6.2421768707482954</c:v>
                </c:pt>
                <c:pt idx="464">
                  <c:v>6.2421768707482954</c:v>
                </c:pt>
                <c:pt idx="465">
                  <c:v>6.2421768707482954</c:v>
                </c:pt>
                <c:pt idx="466">
                  <c:v>6.2421768707482954</c:v>
                </c:pt>
                <c:pt idx="467">
                  <c:v>6.2421768707482954</c:v>
                </c:pt>
                <c:pt idx="468">
                  <c:v>6.2421768707482954</c:v>
                </c:pt>
                <c:pt idx="469">
                  <c:v>6.2421768707482954</c:v>
                </c:pt>
                <c:pt idx="470">
                  <c:v>6.2421768707482954</c:v>
                </c:pt>
                <c:pt idx="471">
                  <c:v>6.2421768707482954</c:v>
                </c:pt>
                <c:pt idx="472">
                  <c:v>6.2421768707482954</c:v>
                </c:pt>
                <c:pt idx="473">
                  <c:v>6.2421768707482954</c:v>
                </c:pt>
                <c:pt idx="474">
                  <c:v>6.2421768707482954</c:v>
                </c:pt>
                <c:pt idx="475">
                  <c:v>6.2421768707482954</c:v>
                </c:pt>
                <c:pt idx="476">
                  <c:v>6.2421768707482954</c:v>
                </c:pt>
                <c:pt idx="477">
                  <c:v>6.2421768707482954</c:v>
                </c:pt>
                <c:pt idx="478">
                  <c:v>6.2421768707482954</c:v>
                </c:pt>
                <c:pt idx="479">
                  <c:v>6.2421768707482954</c:v>
                </c:pt>
                <c:pt idx="480">
                  <c:v>6.2421768707482954</c:v>
                </c:pt>
                <c:pt idx="481">
                  <c:v>6.2421768707482954</c:v>
                </c:pt>
                <c:pt idx="482">
                  <c:v>6.2421768707482954</c:v>
                </c:pt>
                <c:pt idx="483">
                  <c:v>6.2421768707482954</c:v>
                </c:pt>
                <c:pt idx="484">
                  <c:v>6.2421768707482954</c:v>
                </c:pt>
                <c:pt idx="485">
                  <c:v>6.2421768707482954</c:v>
                </c:pt>
                <c:pt idx="486">
                  <c:v>6.2421768707482954</c:v>
                </c:pt>
                <c:pt idx="487">
                  <c:v>6.2421768707482954</c:v>
                </c:pt>
                <c:pt idx="488">
                  <c:v>6.2421768707482954</c:v>
                </c:pt>
                <c:pt idx="489">
                  <c:v>6.2421768707482954</c:v>
                </c:pt>
                <c:pt idx="490">
                  <c:v>6.2421768707482954</c:v>
                </c:pt>
                <c:pt idx="491">
                  <c:v>6.2421768707482954</c:v>
                </c:pt>
                <c:pt idx="492">
                  <c:v>6.2421768707482954</c:v>
                </c:pt>
                <c:pt idx="493">
                  <c:v>6.2421768707482954</c:v>
                </c:pt>
                <c:pt idx="494">
                  <c:v>6.2421768707482954</c:v>
                </c:pt>
                <c:pt idx="495">
                  <c:v>6.2421768707482954</c:v>
                </c:pt>
                <c:pt idx="496">
                  <c:v>6.2421768707482954</c:v>
                </c:pt>
                <c:pt idx="497">
                  <c:v>6.2421768707482954</c:v>
                </c:pt>
                <c:pt idx="498">
                  <c:v>6.2421768707482954</c:v>
                </c:pt>
                <c:pt idx="499">
                  <c:v>6.2421768707482954</c:v>
                </c:pt>
                <c:pt idx="500">
                  <c:v>6.2421768707482954</c:v>
                </c:pt>
                <c:pt idx="501">
                  <c:v>6.2421768707482954</c:v>
                </c:pt>
                <c:pt idx="502">
                  <c:v>6.2421768707482954</c:v>
                </c:pt>
                <c:pt idx="503">
                  <c:v>6.2421768707482954</c:v>
                </c:pt>
                <c:pt idx="504">
                  <c:v>6.2421768707482954</c:v>
                </c:pt>
                <c:pt idx="505">
                  <c:v>6.2421768707482954</c:v>
                </c:pt>
                <c:pt idx="506">
                  <c:v>6.2421768707482954</c:v>
                </c:pt>
                <c:pt idx="507">
                  <c:v>6.2421768707482954</c:v>
                </c:pt>
                <c:pt idx="508">
                  <c:v>6.2421768707482954</c:v>
                </c:pt>
                <c:pt idx="509">
                  <c:v>6.2421768707482954</c:v>
                </c:pt>
                <c:pt idx="510">
                  <c:v>6.2421768707482954</c:v>
                </c:pt>
                <c:pt idx="511">
                  <c:v>6.2421768707482954</c:v>
                </c:pt>
                <c:pt idx="512">
                  <c:v>6.2421768707482954</c:v>
                </c:pt>
                <c:pt idx="513">
                  <c:v>6.2421768707482954</c:v>
                </c:pt>
                <c:pt idx="514">
                  <c:v>6.2421768707482954</c:v>
                </c:pt>
                <c:pt idx="515">
                  <c:v>6.2421768707482954</c:v>
                </c:pt>
                <c:pt idx="516">
                  <c:v>6.2421768707482954</c:v>
                </c:pt>
                <c:pt idx="517">
                  <c:v>6.2421768707482954</c:v>
                </c:pt>
                <c:pt idx="518">
                  <c:v>6.2421768707482954</c:v>
                </c:pt>
                <c:pt idx="519">
                  <c:v>6.2421768707482954</c:v>
                </c:pt>
                <c:pt idx="520">
                  <c:v>6.2421768707482954</c:v>
                </c:pt>
                <c:pt idx="521">
                  <c:v>6.2421768707482954</c:v>
                </c:pt>
                <c:pt idx="522">
                  <c:v>6.2421768707482954</c:v>
                </c:pt>
                <c:pt idx="523">
                  <c:v>6.2421768707482954</c:v>
                </c:pt>
                <c:pt idx="524">
                  <c:v>6.2421768707482954</c:v>
                </c:pt>
                <c:pt idx="525">
                  <c:v>6.2421768707482954</c:v>
                </c:pt>
                <c:pt idx="526">
                  <c:v>6.2421768707482954</c:v>
                </c:pt>
                <c:pt idx="527">
                  <c:v>6.2421768707482954</c:v>
                </c:pt>
                <c:pt idx="528">
                  <c:v>6.2421768707482954</c:v>
                </c:pt>
                <c:pt idx="529">
                  <c:v>6.2421768707482954</c:v>
                </c:pt>
                <c:pt idx="530">
                  <c:v>6.2421768707482954</c:v>
                </c:pt>
                <c:pt idx="531">
                  <c:v>6.2421768707482954</c:v>
                </c:pt>
                <c:pt idx="532">
                  <c:v>6.2421768707482954</c:v>
                </c:pt>
                <c:pt idx="533">
                  <c:v>6.2421768707482954</c:v>
                </c:pt>
                <c:pt idx="534">
                  <c:v>6.2421768707482954</c:v>
                </c:pt>
                <c:pt idx="535">
                  <c:v>6.2421768707482954</c:v>
                </c:pt>
                <c:pt idx="536">
                  <c:v>6.2421768707482954</c:v>
                </c:pt>
                <c:pt idx="537">
                  <c:v>6.2421768707482954</c:v>
                </c:pt>
                <c:pt idx="538">
                  <c:v>6.2421768707482954</c:v>
                </c:pt>
                <c:pt idx="539">
                  <c:v>6.2421768707482954</c:v>
                </c:pt>
                <c:pt idx="540">
                  <c:v>6.2421768707482954</c:v>
                </c:pt>
                <c:pt idx="541">
                  <c:v>6.2421768707482954</c:v>
                </c:pt>
                <c:pt idx="542">
                  <c:v>6.2421768707482954</c:v>
                </c:pt>
                <c:pt idx="543">
                  <c:v>6.2421768707482954</c:v>
                </c:pt>
                <c:pt idx="544">
                  <c:v>6.2421768707482954</c:v>
                </c:pt>
                <c:pt idx="545">
                  <c:v>6.2421768707482954</c:v>
                </c:pt>
                <c:pt idx="546">
                  <c:v>6.2421768707482954</c:v>
                </c:pt>
                <c:pt idx="547">
                  <c:v>6.2421768707482954</c:v>
                </c:pt>
                <c:pt idx="548">
                  <c:v>6.2421768707482954</c:v>
                </c:pt>
                <c:pt idx="549">
                  <c:v>6.2421768707482954</c:v>
                </c:pt>
                <c:pt idx="550">
                  <c:v>6.2421768707482954</c:v>
                </c:pt>
                <c:pt idx="551">
                  <c:v>6.2421768707482954</c:v>
                </c:pt>
                <c:pt idx="552">
                  <c:v>6.2421768707482954</c:v>
                </c:pt>
                <c:pt idx="553">
                  <c:v>6.2421768707482954</c:v>
                </c:pt>
                <c:pt idx="554">
                  <c:v>6.2421768707482954</c:v>
                </c:pt>
                <c:pt idx="555">
                  <c:v>6.2421768707482954</c:v>
                </c:pt>
                <c:pt idx="556">
                  <c:v>6.2421768707482954</c:v>
                </c:pt>
                <c:pt idx="557">
                  <c:v>6.2421768707482954</c:v>
                </c:pt>
                <c:pt idx="558">
                  <c:v>6.2421768707482954</c:v>
                </c:pt>
                <c:pt idx="559">
                  <c:v>6.2421768707482954</c:v>
                </c:pt>
                <c:pt idx="560">
                  <c:v>6.2421768707482954</c:v>
                </c:pt>
                <c:pt idx="561">
                  <c:v>6.2421768707482954</c:v>
                </c:pt>
                <c:pt idx="562">
                  <c:v>6.2421768707482954</c:v>
                </c:pt>
                <c:pt idx="563">
                  <c:v>6.2421768707482954</c:v>
                </c:pt>
                <c:pt idx="564">
                  <c:v>6.2421768707482954</c:v>
                </c:pt>
                <c:pt idx="565">
                  <c:v>6.2421768707482954</c:v>
                </c:pt>
                <c:pt idx="566">
                  <c:v>6.2421768707482954</c:v>
                </c:pt>
                <c:pt idx="567">
                  <c:v>6.2421768707482954</c:v>
                </c:pt>
                <c:pt idx="568">
                  <c:v>6.2421768707482954</c:v>
                </c:pt>
                <c:pt idx="569">
                  <c:v>6.2421768707482954</c:v>
                </c:pt>
                <c:pt idx="570">
                  <c:v>6.2421768707482954</c:v>
                </c:pt>
                <c:pt idx="571">
                  <c:v>6.2421768707482954</c:v>
                </c:pt>
                <c:pt idx="572">
                  <c:v>6.2421768707482954</c:v>
                </c:pt>
                <c:pt idx="573">
                  <c:v>6.2421768707482954</c:v>
                </c:pt>
                <c:pt idx="574">
                  <c:v>6.2421768707482954</c:v>
                </c:pt>
                <c:pt idx="575">
                  <c:v>6.2421768707482954</c:v>
                </c:pt>
                <c:pt idx="576">
                  <c:v>6.2421768707482954</c:v>
                </c:pt>
                <c:pt idx="577">
                  <c:v>6.2421768707482954</c:v>
                </c:pt>
                <c:pt idx="578">
                  <c:v>6.2421768707482954</c:v>
                </c:pt>
                <c:pt idx="579">
                  <c:v>6.2421768707482954</c:v>
                </c:pt>
                <c:pt idx="580">
                  <c:v>6.2421768707482954</c:v>
                </c:pt>
                <c:pt idx="581">
                  <c:v>6.2421768707482954</c:v>
                </c:pt>
                <c:pt idx="582">
                  <c:v>6.2421768707482954</c:v>
                </c:pt>
                <c:pt idx="583">
                  <c:v>6.2421768707482954</c:v>
                </c:pt>
                <c:pt idx="584">
                  <c:v>6.2421768707482954</c:v>
                </c:pt>
                <c:pt idx="585">
                  <c:v>6.2421768707482954</c:v>
                </c:pt>
                <c:pt idx="586">
                  <c:v>6.2421768707482954</c:v>
                </c:pt>
                <c:pt idx="587">
                  <c:v>6.2421768707482954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1D4-7644-B61E-F8D749F4A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169856"/>
        <c:axId val="1"/>
      </c:lineChart>
      <c:dateAx>
        <c:axId val="540169856"/>
        <c:scaling>
          <c:orientation val="minMax"/>
        </c:scaling>
        <c:delete val="0"/>
        <c:axPos val="b"/>
        <c:numFmt formatCode="yyyy\-mm\-dd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40169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3874395732932E-2"/>
          <c:y val="1.3669469127091381E-2"/>
          <c:w val="0.95872514799477404"/>
          <c:h val="0.88827826798888065"/>
        </c:manualLayout>
      </c:layout>
      <c:lineChart>
        <c:grouping val="standard"/>
        <c:varyColors val="0"/>
        <c:ser>
          <c:idx val="0"/>
          <c:order val="0"/>
          <c:tx>
            <c:strRef>
              <c:f>Prices!$V$7</c:f>
              <c:strCache>
                <c:ptCount val="1"/>
                <c:pt idx="0">
                  <c:v>CPI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Prices!$U$8:$U$524</c:f>
              <c:numCache>
                <c:formatCode>m/d/yyyy</c:formatCode>
                <c:ptCount val="517"/>
                <c:pt idx="0">
                  <c:v>29221</c:v>
                </c:pt>
                <c:pt idx="1">
                  <c:v>29252</c:v>
                </c:pt>
                <c:pt idx="2">
                  <c:v>29281</c:v>
                </c:pt>
                <c:pt idx="3">
                  <c:v>29312</c:v>
                </c:pt>
                <c:pt idx="4">
                  <c:v>29342</c:v>
                </c:pt>
                <c:pt idx="5">
                  <c:v>29373</c:v>
                </c:pt>
                <c:pt idx="6">
                  <c:v>29403</c:v>
                </c:pt>
                <c:pt idx="7">
                  <c:v>29434</c:v>
                </c:pt>
                <c:pt idx="8">
                  <c:v>29465</c:v>
                </c:pt>
                <c:pt idx="9">
                  <c:v>29495</c:v>
                </c:pt>
                <c:pt idx="10">
                  <c:v>29526</c:v>
                </c:pt>
                <c:pt idx="11">
                  <c:v>29556</c:v>
                </c:pt>
                <c:pt idx="12">
                  <c:v>29587</c:v>
                </c:pt>
                <c:pt idx="13">
                  <c:v>29618</c:v>
                </c:pt>
                <c:pt idx="14">
                  <c:v>29646</c:v>
                </c:pt>
                <c:pt idx="15">
                  <c:v>29677</c:v>
                </c:pt>
                <c:pt idx="16">
                  <c:v>29707</c:v>
                </c:pt>
                <c:pt idx="17">
                  <c:v>29738</c:v>
                </c:pt>
                <c:pt idx="18">
                  <c:v>29768</c:v>
                </c:pt>
                <c:pt idx="19">
                  <c:v>29799</c:v>
                </c:pt>
                <c:pt idx="20">
                  <c:v>29830</c:v>
                </c:pt>
                <c:pt idx="21">
                  <c:v>29860</c:v>
                </c:pt>
                <c:pt idx="22">
                  <c:v>29891</c:v>
                </c:pt>
                <c:pt idx="23">
                  <c:v>29921</c:v>
                </c:pt>
                <c:pt idx="24">
                  <c:v>29952</c:v>
                </c:pt>
                <c:pt idx="25">
                  <c:v>29983</c:v>
                </c:pt>
                <c:pt idx="26">
                  <c:v>30011</c:v>
                </c:pt>
                <c:pt idx="27">
                  <c:v>30042</c:v>
                </c:pt>
                <c:pt idx="28">
                  <c:v>30072</c:v>
                </c:pt>
                <c:pt idx="29">
                  <c:v>30103</c:v>
                </c:pt>
                <c:pt idx="30">
                  <c:v>30133</c:v>
                </c:pt>
                <c:pt idx="31">
                  <c:v>30164</c:v>
                </c:pt>
                <c:pt idx="32">
                  <c:v>30195</c:v>
                </c:pt>
                <c:pt idx="33">
                  <c:v>30225</c:v>
                </c:pt>
                <c:pt idx="34">
                  <c:v>30256</c:v>
                </c:pt>
                <c:pt idx="35">
                  <c:v>30286</c:v>
                </c:pt>
                <c:pt idx="36">
                  <c:v>30317</c:v>
                </c:pt>
                <c:pt idx="37">
                  <c:v>30348</c:v>
                </c:pt>
                <c:pt idx="38">
                  <c:v>30376</c:v>
                </c:pt>
                <c:pt idx="39">
                  <c:v>30407</c:v>
                </c:pt>
                <c:pt idx="40">
                  <c:v>30437</c:v>
                </c:pt>
                <c:pt idx="41">
                  <c:v>30468</c:v>
                </c:pt>
                <c:pt idx="42">
                  <c:v>30498</c:v>
                </c:pt>
                <c:pt idx="43">
                  <c:v>30529</c:v>
                </c:pt>
                <c:pt idx="44">
                  <c:v>30560</c:v>
                </c:pt>
                <c:pt idx="45">
                  <c:v>30590</c:v>
                </c:pt>
                <c:pt idx="46">
                  <c:v>30621</c:v>
                </c:pt>
                <c:pt idx="47">
                  <c:v>30651</c:v>
                </c:pt>
                <c:pt idx="48">
                  <c:v>30682</c:v>
                </c:pt>
                <c:pt idx="49">
                  <c:v>30713</c:v>
                </c:pt>
                <c:pt idx="50">
                  <c:v>30742</c:v>
                </c:pt>
                <c:pt idx="51">
                  <c:v>30773</c:v>
                </c:pt>
                <c:pt idx="52">
                  <c:v>30803</c:v>
                </c:pt>
                <c:pt idx="53">
                  <c:v>30834</c:v>
                </c:pt>
                <c:pt idx="54">
                  <c:v>30864</c:v>
                </c:pt>
                <c:pt idx="55">
                  <c:v>30895</c:v>
                </c:pt>
                <c:pt idx="56">
                  <c:v>30926</c:v>
                </c:pt>
                <c:pt idx="57">
                  <c:v>30956</c:v>
                </c:pt>
                <c:pt idx="58">
                  <c:v>30987</c:v>
                </c:pt>
                <c:pt idx="59">
                  <c:v>31017</c:v>
                </c:pt>
                <c:pt idx="60">
                  <c:v>31048</c:v>
                </c:pt>
                <c:pt idx="61">
                  <c:v>31079</c:v>
                </c:pt>
                <c:pt idx="62">
                  <c:v>31107</c:v>
                </c:pt>
                <c:pt idx="63">
                  <c:v>31138</c:v>
                </c:pt>
                <c:pt idx="64">
                  <c:v>31168</c:v>
                </c:pt>
                <c:pt idx="65">
                  <c:v>31199</c:v>
                </c:pt>
                <c:pt idx="66">
                  <c:v>31229</c:v>
                </c:pt>
                <c:pt idx="67">
                  <c:v>31260</c:v>
                </c:pt>
                <c:pt idx="68">
                  <c:v>31291</c:v>
                </c:pt>
                <c:pt idx="69">
                  <c:v>31321</c:v>
                </c:pt>
                <c:pt idx="70">
                  <c:v>31352</c:v>
                </c:pt>
                <c:pt idx="71">
                  <c:v>31382</c:v>
                </c:pt>
                <c:pt idx="72">
                  <c:v>31413</c:v>
                </c:pt>
                <c:pt idx="73">
                  <c:v>31444</c:v>
                </c:pt>
                <c:pt idx="74">
                  <c:v>31472</c:v>
                </c:pt>
                <c:pt idx="75">
                  <c:v>31503</c:v>
                </c:pt>
                <c:pt idx="76">
                  <c:v>31533</c:v>
                </c:pt>
                <c:pt idx="77">
                  <c:v>31564</c:v>
                </c:pt>
                <c:pt idx="78">
                  <c:v>31594</c:v>
                </c:pt>
                <c:pt idx="79">
                  <c:v>31625</c:v>
                </c:pt>
                <c:pt idx="80">
                  <c:v>31656</c:v>
                </c:pt>
                <c:pt idx="81">
                  <c:v>31686</c:v>
                </c:pt>
                <c:pt idx="82">
                  <c:v>31717</c:v>
                </c:pt>
                <c:pt idx="83">
                  <c:v>31747</c:v>
                </c:pt>
                <c:pt idx="84">
                  <c:v>31778</c:v>
                </c:pt>
                <c:pt idx="85">
                  <c:v>31809</c:v>
                </c:pt>
                <c:pt idx="86">
                  <c:v>31837</c:v>
                </c:pt>
                <c:pt idx="87">
                  <c:v>31868</c:v>
                </c:pt>
                <c:pt idx="88">
                  <c:v>31898</c:v>
                </c:pt>
                <c:pt idx="89">
                  <c:v>31929</c:v>
                </c:pt>
                <c:pt idx="90">
                  <c:v>31959</c:v>
                </c:pt>
                <c:pt idx="91">
                  <c:v>31990</c:v>
                </c:pt>
                <c:pt idx="92">
                  <c:v>32021</c:v>
                </c:pt>
                <c:pt idx="93">
                  <c:v>32051</c:v>
                </c:pt>
                <c:pt idx="94">
                  <c:v>32082</c:v>
                </c:pt>
                <c:pt idx="95">
                  <c:v>32112</c:v>
                </c:pt>
                <c:pt idx="96">
                  <c:v>32143</c:v>
                </c:pt>
                <c:pt idx="97">
                  <c:v>32174</c:v>
                </c:pt>
                <c:pt idx="98">
                  <c:v>32203</c:v>
                </c:pt>
                <c:pt idx="99">
                  <c:v>32234</c:v>
                </c:pt>
                <c:pt idx="100">
                  <c:v>32264</c:v>
                </c:pt>
                <c:pt idx="101">
                  <c:v>32295</c:v>
                </c:pt>
                <c:pt idx="102">
                  <c:v>32325</c:v>
                </c:pt>
                <c:pt idx="103">
                  <c:v>32356</c:v>
                </c:pt>
                <c:pt idx="104">
                  <c:v>32387</c:v>
                </c:pt>
                <c:pt idx="105">
                  <c:v>32417</c:v>
                </c:pt>
                <c:pt idx="106">
                  <c:v>32448</c:v>
                </c:pt>
                <c:pt idx="107">
                  <c:v>32478</c:v>
                </c:pt>
                <c:pt idx="108">
                  <c:v>32509</c:v>
                </c:pt>
                <c:pt idx="109">
                  <c:v>32540</c:v>
                </c:pt>
                <c:pt idx="110">
                  <c:v>32568</c:v>
                </c:pt>
                <c:pt idx="111">
                  <c:v>32599</c:v>
                </c:pt>
                <c:pt idx="112">
                  <c:v>32629</c:v>
                </c:pt>
                <c:pt idx="113">
                  <c:v>32660</c:v>
                </c:pt>
                <c:pt idx="114">
                  <c:v>32690</c:v>
                </c:pt>
                <c:pt idx="115">
                  <c:v>32721</c:v>
                </c:pt>
                <c:pt idx="116">
                  <c:v>32752</c:v>
                </c:pt>
                <c:pt idx="117">
                  <c:v>32782</c:v>
                </c:pt>
                <c:pt idx="118">
                  <c:v>32813</c:v>
                </c:pt>
                <c:pt idx="119">
                  <c:v>32843</c:v>
                </c:pt>
                <c:pt idx="120">
                  <c:v>32874</c:v>
                </c:pt>
                <c:pt idx="121">
                  <c:v>32905</c:v>
                </c:pt>
                <c:pt idx="122">
                  <c:v>32933</c:v>
                </c:pt>
                <c:pt idx="123">
                  <c:v>32964</c:v>
                </c:pt>
                <c:pt idx="124">
                  <c:v>32994</c:v>
                </c:pt>
                <c:pt idx="125">
                  <c:v>33025</c:v>
                </c:pt>
                <c:pt idx="126">
                  <c:v>33055</c:v>
                </c:pt>
                <c:pt idx="127">
                  <c:v>33086</c:v>
                </c:pt>
                <c:pt idx="128">
                  <c:v>33117</c:v>
                </c:pt>
                <c:pt idx="129">
                  <c:v>33147</c:v>
                </c:pt>
                <c:pt idx="130">
                  <c:v>33178</c:v>
                </c:pt>
                <c:pt idx="131">
                  <c:v>33208</c:v>
                </c:pt>
                <c:pt idx="132">
                  <c:v>33239</c:v>
                </c:pt>
                <c:pt idx="133">
                  <c:v>33270</c:v>
                </c:pt>
                <c:pt idx="134">
                  <c:v>33298</c:v>
                </c:pt>
                <c:pt idx="135">
                  <c:v>33329</c:v>
                </c:pt>
                <c:pt idx="136">
                  <c:v>33359</c:v>
                </c:pt>
                <c:pt idx="137">
                  <c:v>33390</c:v>
                </c:pt>
                <c:pt idx="138">
                  <c:v>33420</c:v>
                </c:pt>
                <c:pt idx="139">
                  <c:v>33451</c:v>
                </c:pt>
                <c:pt idx="140">
                  <c:v>33482</c:v>
                </c:pt>
                <c:pt idx="141">
                  <c:v>33512</c:v>
                </c:pt>
                <c:pt idx="142">
                  <c:v>33543</c:v>
                </c:pt>
                <c:pt idx="143">
                  <c:v>33573</c:v>
                </c:pt>
                <c:pt idx="144">
                  <c:v>33604</c:v>
                </c:pt>
                <c:pt idx="145">
                  <c:v>33635</c:v>
                </c:pt>
                <c:pt idx="146">
                  <c:v>33664</c:v>
                </c:pt>
                <c:pt idx="147">
                  <c:v>33695</c:v>
                </c:pt>
                <c:pt idx="148">
                  <c:v>33725</c:v>
                </c:pt>
                <c:pt idx="149">
                  <c:v>33756</c:v>
                </c:pt>
                <c:pt idx="150">
                  <c:v>33786</c:v>
                </c:pt>
                <c:pt idx="151">
                  <c:v>33817</c:v>
                </c:pt>
                <c:pt idx="152">
                  <c:v>33848</c:v>
                </c:pt>
                <c:pt idx="153">
                  <c:v>33878</c:v>
                </c:pt>
                <c:pt idx="154">
                  <c:v>33909</c:v>
                </c:pt>
                <c:pt idx="155">
                  <c:v>33939</c:v>
                </c:pt>
                <c:pt idx="156">
                  <c:v>33970</c:v>
                </c:pt>
                <c:pt idx="157">
                  <c:v>34001</c:v>
                </c:pt>
                <c:pt idx="158">
                  <c:v>34029</c:v>
                </c:pt>
                <c:pt idx="159">
                  <c:v>34060</c:v>
                </c:pt>
                <c:pt idx="160">
                  <c:v>34090</c:v>
                </c:pt>
                <c:pt idx="161">
                  <c:v>34121</c:v>
                </c:pt>
                <c:pt idx="162">
                  <c:v>34151</c:v>
                </c:pt>
                <c:pt idx="163">
                  <c:v>34182</c:v>
                </c:pt>
                <c:pt idx="164">
                  <c:v>34213</c:v>
                </c:pt>
                <c:pt idx="165">
                  <c:v>34243</c:v>
                </c:pt>
                <c:pt idx="166">
                  <c:v>34274</c:v>
                </c:pt>
                <c:pt idx="167">
                  <c:v>34304</c:v>
                </c:pt>
                <c:pt idx="168">
                  <c:v>34335</c:v>
                </c:pt>
                <c:pt idx="169">
                  <c:v>34366</c:v>
                </c:pt>
                <c:pt idx="170">
                  <c:v>34394</c:v>
                </c:pt>
                <c:pt idx="171">
                  <c:v>34425</c:v>
                </c:pt>
                <c:pt idx="172">
                  <c:v>34455</c:v>
                </c:pt>
                <c:pt idx="173">
                  <c:v>34486</c:v>
                </c:pt>
                <c:pt idx="174">
                  <c:v>34516</c:v>
                </c:pt>
                <c:pt idx="175">
                  <c:v>34547</c:v>
                </c:pt>
                <c:pt idx="176">
                  <c:v>34578</c:v>
                </c:pt>
                <c:pt idx="177">
                  <c:v>34608</c:v>
                </c:pt>
                <c:pt idx="178">
                  <c:v>34639</c:v>
                </c:pt>
                <c:pt idx="179">
                  <c:v>34669</c:v>
                </c:pt>
                <c:pt idx="180">
                  <c:v>34700</c:v>
                </c:pt>
                <c:pt idx="181">
                  <c:v>34731</c:v>
                </c:pt>
                <c:pt idx="182">
                  <c:v>34759</c:v>
                </c:pt>
                <c:pt idx="183">
                  <c:v>34790</c:v>
                </c:pt>
                <c:pt idx="184">
                  <c:v>34820</c:v>
                </c:pt>
                <c:pt idx="185">
                  <c:v>34851</c:v>
                </c:pt>
                <c:pt idx="186">
                  <c:v>34881</c:v>
                </c:pt>
                <c:pt idx="187">
                  <c:v>34912</c:v>
                </c:pt>
                <c:pt idx="188">
                  <c:v>34943</c:v>
                </c:pt>
                <c:pt idx="189">
                  <c:v>34973</c:v>
                </c:pt>
                <c:pt idx="190">
                  <c:v>35004</c:v>
                </c:pt>
                <c:pt idx="191">
                  <c:v>35034</c:v>
                </c:pt>
                <c:pt idx="192">
                  <c:v>35065</c:v>
                </c:pt>
                <c:pt idx="193">
                  <c:v>35096</c:v>
                </c:pt>
                <c:pt idx="194">
                  <c:v>35125</c:v>
                </c:pt>
                <c:pt idx="195">
                  <c:v>35156</c:v>
                </c:pt>
                <c:pt idx="196">
                  <c:v>35186</c:v>
                </c:pt>
                <c:pt idx="197">
                  <c:v>35217</c:v>
                </c:pt>
                <c:pt idx="198">
                  <c:v>35247</c:v>
                </c:pt>
                <c:pt idx="199">
                  <c:v>35278</c:v>
                </c:pt>
                <c:pt idx="200">
                  <c:v>35309</c:v>
                </c:pt>
                <c:pt idx="201">
                  <c:v>35339</c:v>
                </c:pt>
                <c:pt idx="202">
                  <c:v>35370</c:v>
                </c:pt>
                <c:pt idx="203">
                  <c:v>35400</c:v>
                </c:pt>
                <c:pt idx="204">
                  <c:v>35431</c:v>
                </c:pt>
                <c:pt idx="205">
                  <c:v>35462</c:v>
                </c:pt>
                <c:pt idx="206">
                  <c:v>35490</c:v>
                </c:pt>
                <c:pt idx="207">
                  <c:v>35521</c:v>
                </c:pt>
                <c:pt idx="208">
                  <c:v>35551</c:v>
                </c:pt>
                <c:pt idx="209">
                  <c:v>35582</c:v>
                </c:pt>
                <c:pt idx="210">
                  <c:v>35612</c:v>
                </c:pt>
                <c:pt idx="211">
                  <c:v>35643</c:v>
                </c:pt>
                <c:pt idx="212">
                  <c:v>35674</c:v>
                </c:pt>
                <c:pt idx="213">
                  <c:v>35704</c:v>
                </c:pt>
                <c:pt idx="214">
                  <c:v>35735</c:v>
                </c:pt>
                <c:pt idx="215">
                  <c:v>35765</c:v>
                </c:pt>
                <c:pt idx="216">
                  <c:v>35796</c:v>
                </c:pt>
                <c:pt idx="217">
                  <c:v>35827</c:v>
                </c:pt>
                <c:pt idx="218">
                  <c:v>35855</c:v>
                </c:pt>
                <c:pt idx="219">
                  <c:v>35886</c:v>
                </c:pt>
                <c:pt idx="220">
                  <c:v>35916</c:v>
                </c:pt>
                <c:pt idx="221">
                  <c:v>35947</c:v>
                </c:pt>
                <c:pt idx="222">
                  <c:v>35977</c:v>
                </c:pt>
                <c:pt idx="223">
                  <c:v>36008</c:v>
                </c:pt>
                <c:pt idx="224">
                  <c:v>36039</c:v>
                </c:pt>
                <c:pt idx="225">
                  <c:v>36069</c:v>
                </c:pt>
                <c:pt idx="226">
                  <c:v>36100</c:v>
                </c:pt>
                <c:pt idx="227">
                  <c:v>36130</c:v>
                </c:pt>
                <c:pt idx="228">
                  <c:v>36161</c:v>
                </c:pt>
                <c:pt idx="229">
                  <c:v>36192</c:v>
                </c:pt>
                <c:pt idx="230">
                  <c:v>36220</c:v>
                </c:pt>
                <c:pt idx="231">
                  <c:v>36251</c:v>
                </c:pt>
                <c:pt idx="232">
                  <c:v>36281</c:v>
                </c:pt>
                <c:pt idx="233">
                  <c:v>36312</c:v>
                </c:pt>
                <c:pt idx="234">
                  <c:v>36342</c:v>
                </c:pt>
                <c:pt idx="235">
                  <c:v>36373</c:v>
                </c:pt>
                <c:pt idx="236">
                  <c:v>36404</c:v>
                </c:pt>
                <c:pt idx="237">
                  <c:v>36434</c:v>
                </c:pt>
                <c:pt idx="238">
                  <c:v>36465</c:v>
                </c:pt>
                <c:pt idx="239">
                  <c:v>36495</c:v>
                </c:pt>
                <c:pt idx="240">
                  <c:v>36526</c:v>
                </c:pt>
                <c:pt idx="241">
                  <c:v>36557</c:v>
                </c:pt>
                <c:pt idx="242">
                  <c:v>36586</c:v>
                </c:pt>
                <c:pt idx="243">
                  <c:v>36617</c:v>
                </c:pt>
                <c:pt idx="244">
                  <c:v>36647</c:v>
                </c:pt>
                <c:pt idx="245">
                  <c:v>36678</c:v>
                </c:pt>
                <c:pt idx="246">
                  <c:v>36708</c:v>
                </c:pt>
                <c:pt idx="247">
                  <c:v>36739</c:v>
                </c:pt>
                <c:pt idx="248">
                  <c:v>36770</c:v>
                </c:pt>
                <c:pt idx="249">
                  <c:v>36800</c:v>
                </c:pt>
                <c:pt idx="250">
                  <c:v>36831</c:v>
                </c:pt>
                <c:pt idx="251">
                  <c:v>36861</c:v>
                </c:pt>
                <c:pt idx="252">
                  <c:v>36892</c:v>
                </c:pt>
                <c:pt idx="253">
                  <c:v>36923</c:v>
                </c:pt>
                <c:pt idx="254">
                  <c:v>36951</c:v>
                </c:pt>
                <c:pt idx="255">
                  <c:v>36982</c:v>
                </c:pt>
                <c:pt idx="256">
                  <c:v>37012</c:v>
                </c:pt>
                <c:pt idx="257">
                  <c:v>37043</c:v>
                </c:pt>
                <c:pt idx="258">
                  <c:v>37073</c:v>
                </c:pt>
                <c:pt idx="259">
                  <c:v>37104</c:v>
                </c:pt>
                <c:pt idx="260">
                  <c:v>37135</c:v>
                </c:pt>
                <c:pt idx="261">
                  <c:v>37165</c:v>
                </c:pt>
                <c:pt idx="262">
                  <c:v>37196</c:v>
                </c:pt>
                <c:pt idx="263">
                  <c:v>37226</c:v>
                </c:pt>
                <c:pt idx="264">
                  <c:v>37257</c:v>
                </c:pt>
                <c:pt idx="265">
                  <c:v>37288</c:v>
                </c:pt>
                <c:pt idx="266">
                  <c:v>37316</c:v>
                </c:pt>
                <c:pt idx="267">
                  <c:v>37347</c:v>
                </c:pt>
                <c:pt idx="268">
                  <c:v>37377</c:v>
                </c:pt>
                <c:pt idx="269">
                  <c:v>37408</c:v>
                </c:pt>
                <c:pt idx="270">
                  <c:v>37438</c:v>
                </c:pt>
                <c:pt idx="271">
                  <c:v>37469</c:v>
                </c:pt>
                <c:pt idx="272">
                  <c:v>37500</c:v>
                </c:pt>
                <c:pt idx="273">
                  <c:v>37530</c:v>
                </c:pt>
                <c:pt idx="274">
                  <c:v>37561</c:v>
                </c:pt>
                <c:pt idx="275">
                  <c:v>37591</c:v>
                </c:pt>
                <c:pt idx="276">
                  <c:v>37622</c:v>
                </c:pt>
                <c:pt idx="277">
                  <c:v>37653</c:v>
                </c:pt>
                <c:pt idx="278">
                  <c:v>37681</c:v>
                </c:pt>
                <c:pt idx="279">
                  <c:v>37712</c:v>
                </c:pt>
                <c:pt idx="280">
                  <c:v>37742</c:v>
                </c:pt>
                <c:pt idx="281">
                  <c:v>37773</c:v>
                </c:pt>
                <c:pt idx="282">
                  <c:v>37803</c:v>
                </c:pt>
                <c:pt idx="283">
                  <c:v>37834</c:v>
                </c:pt>
                <c:pt idx="284">
                  <c:v>37865</c:v>
                </c:pt>
                <c:pt idx="285">
                  <c:v>37895</c:v>
                </c:pt>
                <c:pt idx="286">
                  <c:v>37926</c:v>
                </c:pt>
                <c:pt idx="287">
                  <c:v>37956</c:v>
                </c:pt>
                <c:pt idx="288">
                  <c:v>37987</c:v>
                </c:pt>
                <c:pt idx="289">
                  <c:v>38018</c:v>
                </c:pt>
                <c:pt idx="290">
                  <c:v>38047</c:v>
                </c:pt>
                <c:pt idx="291">
                  <c:v>38078</c:v>
                </c:pt>
                <c:pt idx="292">
                  <c:v>38108</c:v>
                </c:pt>
                <c:pt idx="293">
                  <c:v>38139</c:v>
                </c:pt>
                <c:pt idx="294">
                  <c:v>38169</c:v>
                </c:pt>
                <c:pt idx="295">
                  <c:v>38200</c:v>
                </c:pt>
                <c:pt idx="296">
                  <c:v>38231</c:v>
                </c:pt>
                <c:pt idx="297">
                  <c:v>38261</c:v>
                </c:pt>
                <c:pt idx="298">
                  <c:v>38292</c:v>
                </c:pt>
                <c:pt idx="299">
                  <c:v>38322</c:v>
                </c:pt>
                <c:pt idx="300">
                  <c:v>38353</c:v>
                </c:pt>
                <c:pt idx="301">
                  <c:v>38384</c:v>
                </c:pt>
                <c:pt idx="302">
                  <c:v>38412</c:v>
                </c:pt>
                <c:pt idx="303">
                  <c:v>38443</c:v>
                </c:pt>
                <c:pt idx="304">
                  <c:v>38473</c:v>
                </c:pt>
                <c:pt idx="305">
                  <c:v>38504</c:v>
                </c:pt>
                <c:pt idx="306">
                  <c:v>38534</c:v>
                </c:pt>
                <c:pt idx="307">
                  <c:v>38565</c:v>
                </c:pt>
                <c:pt idx="308">
                  <c:v>38596</c:v>
                </c:pt>
                <c:pt idx="309">
                  <c:v>38626</c:v>
                </c:pt>
                <c:pt idx="310">
                  <c:v>38657</c:v>
                </c:pt>
                <c:pt idx="311">
                  <c:v>38687</c:v>
                </c:pt>
                <c:pt idx="312">
                  <c:v>38718</c:v>
                </c:pt>
                <c:pt idx="313">
                  <c:v>38749</c:v>
                </c:pt>
                <c:pt idx="314">
                  <c:v>38777</c:v>
                </c:pt>
                <c:pt idx="315">
                  <c:v>38808</c:v>
                </c:pt>
                <c:pt idx="316">
                  <c:v>38838</c:v>
                </c:pt>
                <c:pt idx="317">
                  <c:v>38869</c:v>
                </c:pt>
                <c:pt idx="318">
                  <c:v>38899</c:v>
                </c:pt>
                <c:pt idx="319">
                  <c:v>38930</c:v>
                </c:pt>
                <c:pt idx="320">
                  <c:v>38961</c:v>
                </c:pt>
                <c:pt idx="321">
                  <c:v>38991</c:v>
                </c:pt>
                <c:pt idx="322">
                  <c:v>39022</c:v>
                </c:pt>
                <c:pt idx="323">
                  <c:v>39052</c:v>
                </c:pt>
                <c:pt idx="324">
                  <c:v>39083</c:v>
                </c:pt>
                <c:pt idx="325">
                  <c:v>39114</c:v>
                </c:pt>
                <c:pt idx="326">
                  <c:v>39142</c:v>
                </c:pt>
                <c:pt idx="327">
                  <c:v>39173</c:v>
                </c:pt>
                <c:pt idx="328">
                  <c:v>39203</c:v>
                </c:pt>
                <c:pt idx="329">
                  <c:v>39234</c:v>
                </c:pt>
                <c:pt idx="330">
                  <c:v>39264</c:v>
                </c:pt>
                <c:pt idx="331">
                  <c:v>39295</c:v>
                </c:pt>
                <c:pt idx="332">
                  <c:v>39326</c:v>
                </c:pt>
                <c:pt idx="333">
                  <c:v>39356</c:v>
                </c:pt>
                <c:pt idx="334">
                  <c:v>39387</c:v>
                </c:pt>
                <c:pt idx="335">
                  <c:v>39417</c:v>
                </c:pt>
                <c:pt idx="336">
                  <c:v>39448</c:v>
                </c:pt>
                <c:pt idx="337">
                  <c:v>39479</c:v>
                </c:pt>
                <c:pt idx="338">
                  <c:v>39508</c:v>
                </c:pt>
                <c:pt idx="339">
                  <c:v>39539</c:v>
                </c:pt>
                <c:pt idx="340">
                  <c:v>39569</c:v>
                </c:pt>
                <c:pt idx="341">
                  <c:v>39600</c:v>
                </c:pt>
                <c:pt idx="342">
                  <c:v>39630</c:v>
                </c:pt>
                <c:pt idx="343">
                  <c:v>39661</c:v>
                </c:pt>
                <c:pt idx="344">
                  <c:v>39692</c:v>
                </c:pt>
                <c:pt idx="345">
                  <c:v>39722</c:v>
                </c:pt>
                <c:pt idx="346">
                  <c:v>39753</c:v>
                </c:pt>
                <c:pt idx="347">
                  <c:v>39783</c:v>
                </c:pt>
                <c:pt idx="348">
                  <c:v>39814</c:v>
                </c:pt>
                <c:pt idx="349">
                  <c:v>39845</c:v>
                </c:pt>
                <c:pt idx="350">
                  <c:v>39873</c:v>
                </c:pt>
                <c:pt idx="351">
                  <c:v>39904</c:v>
                </c:pt>
                <c:pt idx="352">
                  <c:v>39934</c:v>
                </c:pt>
                <c:pt idx="353">
                  <c:v>39965</c:v>
                </c:pt>
                <c:pt idx="354">
                  <c:v>39995</c:v>
                </c:pt>
                <c:pt idx="355">
                  <c:v>40026</c:v>
                </c:pt>
                <c:pt idx="356">
                  <c:v>40057</c:v>
                </c:pt>
                <c:pt idx="357">
                  <c:v>40087</c:v>
                </c:pt>
                <c:pt idx="358">
                  <c:v>40118</c:v>
                </c:pt>
                <c:pt idx="359">
                  <c:v>40148</c:v>
                </c:pt>
                <c:pt idx="360">
                  <c:v>40179</c:v>
                </c:pt>
                <c:pt idx="361">
                  <c:v>40210</c:v>
                </c:pt>
                <c:pt idx="362">
                  <c:v>40238</c:v>
                </c:pt>
                <c:pt idx="363">
                  <c:v>40269</c:v>
                </c:pt>
                <c:pt idx="364">
                  <c:v>40299</c:v>
                </c:pt>
                <c:pt idx="365">
                  <c:v>40330</c:v>
                </c:pt>
                <c:pt idx="366">
                  <c:v>40360</c:v>
                </c:pt>
                <c:pt idx="367">
                  <c:v>40391</c:v>
                </c:pt>
                <c:pt idx="368">
                  <c:v>40422</c:v>
                </c:pt>
                <c:pt idx="369">
                  <c:v>40452</c:v>
                </c:pt>
                <c:pt idx="370">
                  <c:v>40483</c:v>
                </c:pt>
                <c:pt idx="371">
                  <c:v>40513</c:v>
                </c:pt>
                <c:pt idx="372">
                  <c:v>40544</c:v>
                </c:pt>
                <c:pt idx="373">
                  <c:v>40575</c:v>
                </c:pt>
                <c:pt idx="374">
                  <c:v>40603</c:v>
                </c:pt>
                <c:pt idx="375">
                  <c:v>40634</c:v>
                </c:pt>
                <c:pt idx="376">
                  <c:v>40664</c:v>
                </c:pt>
                <c:pt idx="377">
                  <c:v>40695</c:v>
                </c:pt>
                <c:pt idx="378">
                  <c:v>40725</c:v>
                </c:pt>
                <c:pt idx="379">
                  <c:v>40756</c:v>
                </c:pt>
                <c:pt idx="380">
                  <c:v>40787</c:v>
                </c:pt>
                <c:pt idx="381">
                  <c:v>40817</c:v>
                </c:pt>
                <c:pt idx="382">
                  <c:v>40848</c:v>
                </c:pt>
                <c:pt idx="383">
                  <c:v>40878</c:v>
                </c:pt>
                <c:pt idx="384">
                  <c:v>40909</c:v>
                </c:pt>
                <c:pt idx="385">
                  <c:v>40940</c:v>
                </c:pt>
                <c:pt idx="386">
                  <c:v>40969</c:v>
                </c:pt>
                <c:pt idx="387">
                  <c:v>41000</c:v>
                </c:pt>
                <c:pt idx="388">
                  <c:v>41030</c:v>
                </c:pt>
                <c:pt idx="389">
                  <c:v>41061</c:v>
                </c:pt>
                <c:pt idx="390">
                  <c:v>41091</c:v>
                </c:pt>
                <c:pt idx="391">
                  <c:v>41122</c:v>
                </c:pt>
                <c:pt idx="392">
                  <c:v>41153</c:v>
                </c:pt>
                <c:pt idx="393">
                  <c:v>41183</c:v>
                </c:pt>
                <c:pt idx="394">
                  <c:v>41214</c:v>
                </c:pt>
                <c:pt idx="395">
                  <c:v>41244</c:v>
                </c:pt>
                <c:pt idx="396">
                  <c:v>41275</c:v>
                </c:pt>
                <c:pt idx="397">
                  <c:v>41306</c:v>
                </c:pt>
                <c:pt idx="398">
                  <c:v>41334</c:v>
                </c:pt>
                <c:pt idx="399">
                  <c:v>41365</c:v>
                </c:pt>
                <c:pt idx="400">
                  <c:v>41395</c:v>
                </c:pt>
                <c:pt idx="401">
                  <c:v>41426</c:v>
                </c:pt>
                <c:pt idx="402">
                  <c:v>41456</c:v>
                </c:pt>
                <c:pt idx="403">
                  <c:v>41487</c:v>
                </c:pt>
                <c:pt idx="404">
                  <c:v>41518</c:v>
                </c:pt>
                <c:pt idx="405">
                  <c:v>41548</c:v>
                </c:pt>
                <c:pt idx="406">
                  <c:v>41579</c:v>
                </c:pt>
                <c:pt idx="407">
                  <c:v>41609</c:v>
                </c:pt>
                <c:pt idx="408">
                  <c:v>41640</c:v>
                </c:pt>
                <c:pt idx="409">
                  <c:v>41671</c:v>
                </c:pt>
                <c:pt idx="410">
                  <c:v>41699</c:v>
                </c:pt>
                <c:pt idx="411">
                  <c:v>41730</c:v>
                </c:pt>
                <c:pt idx="412">
                  <c:v>41760</c:v>
                </c:pt>
                <c:pt idx="413">
                  <c:v>41791</c:v>
                </c:pt>
                <c:pt idx="414">
                  <c:v>41821</c:v>
                </c:pt>
                <c:pt idx="415">
                  <c:v>41852</c:v>
                </c:pt>
                <c:pt idx="416">
                  <c:v>41883</c:v>
                </c:pt>
                <c:pt idx="417">
                  <c:v>41913</c:v>
                </c:pt>
                <c:pt idx="418">
                  <c:v>41944</c:v>
                </c:pt>
                <c:pt idx="419">
                  <c:v>41974</c:v>
                </c:pt>
                <c:pt idx="420">
                  <c:v>42005</c:v>
                </c:pt>
                <c:pt idx="421">
                  <c:v>42036</c:v>
                </c:pt>
                <c:pt idx="422">
                  <c:v>42064</c:v>
                </c:pt>
                <c:pt idx="423">
                  <c:v>42095</c:v>
                </c:pt>
                <c:pt idx="424">
                  <c:v>42125</c:v>
                </c:pt>
                <c:pt idx="425">
                  <c:v>42156</c:v>
                </c:pt>
                <c:pt idx="426">
                  <c:v>42186</c:v>
                </c:pt>
                <c:pt idx="427">
                  <c:v>42217</c:v>
                </c:pt>
                <c:pt idx="428">
                  <c:v>42248</c:v>
                </c:pt>
                <c:pt idx="429">
                  <c:v>42278</c:v>
                </c:pt>
                <c:pt idx="430">
                  <c:v>42309</c:v>
                </c:pt>
                <c:pt idx="431">
                  <c:v>42339</c:v>
                </c:pt>
                <c:pt idx="432">
                  <c:v>42370</c:v>
                </c:pt>
                <c:pt idx="433">
                  <c:v>42401</c:v>
                </c:pt>
                <c:pt idx="434">
                  <c:v>42430</c:v>
                </c:pt>
                <c:pt idx="435">
                  <c:v>42461</c:v>
                </c:pt>
                <c:pt idx="436">
                  <c:v>42491</c:v>
                </c:pt>
                <c:pt idx="437">
                  <c:v>42522</c:v>
                </c:pt>
                <c:pt idx="438">
                  <c:v>42552</c:v>
                </c:pt>
                <c:pt idx="439">
                  <c:v>42583</c:v>
                </c:pt>
                <c:pt idx="440">
                  <c:v>42614</c:v>
                </c:pt>
                <c:pt idx="441">
                  <c:v>42644</c:v>
                </c:pt>
                <c:pt idx="442">
                  <c:v>42675</c:v>
                </c:pt>
                <c:pt idx="443">
                  <c:v>42705</c:v>
                </c:pt>
                <c:pt idx="444">
                  <c:v>42736</c:v>
                </c:pt>
                <c:pt idx="445">
                  <c:v>42767</c:v>
                </c:pt>
                <c:pt idx="446">
                  <c:v>42795</c:v>
                </c:pt>
                <c:pt idx="447">
                  <c:v>42826</c:v>
                </c:pt>
                <c:pt idx="448">
                  <c:v>42856</c:v>
                </c:pt>
                <c:pt idx="449">
                  <c:v>42887</c:v>
                </c:pt>
                <c:pt idx="450">
                  <c:v>42917</c:v>
                </c:pt>
                <c:pt idx="451">
                  <c:v>42948</c:v>
                </c:pt>
                <c:pt idx="452">
                  <c:v>42979</c:v>
                </c:pt>
                <c:pt idx="453">
                  <c:v>43009</c:v>
                </c:pt>
                <c:pt idx="454">
                  <c:v>43040</c:v>
                </c:pt>
                <c:pt idx="455">
                  <c:v>43070</c:v>
                </c:pt>
                <c:pt idx="456">
                  <c:v>43101</c:v>
                </c:pt>
                <c:pt idx="457">
                  <c:v>43132</c:v>
                </c:pt>
                <c:pt idx="458">
                  <c:v>43160</c:v>
                </c:pt>
                <c:pt idx="459">
                  <c:v>43191</c:v>
                </c:pt>
                <c:pt idx="460">
                  <c:v>43221</c:v>
                </c:pt>
                <c:pt idx="461">
                  <c:v>43252</c:v>
                </c:pt>
                <c:pt idx="462">
                  <c:v>43282</c:v>
                </c:pt>
                <c:pt idx="463">
                  <c:v>43313</c:v>
                </c:pt>
                <c:pt idx="464">
                  <c:v>43344</c:v>
                </c:pt>
                <c:pt idx="465">
                  <c:v>43374</c:v>
                </c:pt>
                <c:pt idx="466">
                  <c:v>43405</c:v>
                </c:pt>
                <c:pt idx="467">
                  <c:v>43435</c:v>
                </c:pt>
                <c:pt idx="468">
                  <c:v>43466</c:v>
                </c:pt>
                <c:pt idx="469">
                  <c:v>43497</c:v>
                </c:pt>
                <c:pt idx="470">
                  <c:v>43525</c:v>
                </c:pt>
                <c:pt idx="471">
                  <c:v>43556</c:v>
                </c:pt>
                <c:pt idx="472">
                  <c:v>43586</c:v>
                </c:pt>
                <c:pt idx="473">
                  <c:v>43617</c:v>
                </c:pt>
                <c:pt idx="474">
                  <c:v>43647</c:v>
                </c:pt>
                <c:pt idx="475">
                  <c:v>43678</c:v>
                </c:pt>
                <c:pt idx="476">
                  <c:v>43709</c:v>
                </c:pt>
                <c:pt idx="477">
                  <c:v>43739</c:v>
                </c:pt>
                <c:pt idx="478">
                  <c:v>43770</c:v>
                </c:pt>
                <c:pt idx="479">
                  <c:v>43800</c:v>
                </c:pt>
                <c:pt idx="480">
                  <c:v>43831</c:v>
                </c:pt>
                <c:pt idx="481">
                  <c:v>43862</c:v>
                </c:pt>
                <c:pt idx="482">
                  <c:v>43891</c:v>
                </c:pt>
                <c:pt idx="483">
                  <c:v>43922</c:v>
                </c:pt>
                <c:pt idx="484">
                  <c:v>43952</c:v>
                </c:pt>
                <c:pt idx="485">
                  <c:v>43983</c:v>
                </c:pt>
                <c:pt idx="486">
                  <c:v>44013</c:v>
                </c:pt>
                <c:pt idx="487">
                  <c:v>44044</c:v>
                </c:pt>
                <c:pt idx="488">
                  <c:v>44075</c:v>
                </c:pt>
                <c:pt idx="489">
                  <c:v>44105</c:v>
                </c:pt>
                <c:pt idx="490">
                  <c:v>44136</c:v>
                </c:pt>
                <c:pt idx="491">
                  <c:v>44166</c:v>
                </c:pt>
                <c:pt idx="492">
                  <c:v>44197</c:v>
                </c:pt>
                <c:pt idx="493">
                  <c:v>44228</c:v>
                </c:pt>
                <c:pt idx="494">
                  <c:v>44256</c:v>
                </c:pt>
                <c:pt idx="495">
                  <c:v>44287</c:v>
                </c:pt>
                <c:pt idx="496">
                  <c:v>44317</c:v>
                </c:pt>
                <c:pt idx="497">
                  <c:v>44348</c:v>
                </c:pt>
                <c:pt idx="498">
                  <c:v>44378</c:v>
                </c:pt>
                <c:pt idx="499">
                  <c:v>44409</c:v>
                </c:pt>
                <c:pt idx="500">
                  <c:v>44440</c:v>
                </c:pt>
                <c:pt idx="501">
                  <c:v>44470</c:v>
                </c:pt>
                <c:pt idx="502">
                  <c:v>44501</c:v>
                </c:pt>
                <c:pt idx="503">
                  <c:v>44531</c:v>
                </c:pt>
                <c:pt idx="504">
                  <c:v>44562</c:v>
                </c:pt>
                <c:pt idx="505">
                  <c:v>44593</c:v>
                </c:pt>
                <c:pt idx="506">
                  <c:v>44621</c:v>
                </c:pt>
                <c:pt idx="507">
                  <c:v>44652</c:v>
                </c:pt>
                <c:pt idx="508">
                  <c:v>44682</c:v>
                </c:pt>
                <c:pt idx="509">
                  <c:v>44713</c:v>
                </c:pt>
                <c:pt idx="510">
                  <c:v>44743</c:v>
                </c:pt>
                <c:pt idx="511">
                  <c:v>44774</c:v>
                </c:pt>
                <c:pt idx="512">
                  <c:v>44805</c:v>
                </c:pt>
                <c:pt idx="513">
                  <c:v>44835</c:v>
                </c:pt>
                <c:pt idx="514">
                  <c:v>44866</c:v>
                </c:pt>
                <c:pt idx="515" formatCode="m/d/yy">
                  <c:v>44896</c:v>
                </c:pt>
                <c:pt idx="516" formatCode="m/d/yy">
                  <c:v>44927</c:v>
                </c:pt>
              </c:numCache>
            </c:numRef>
          </c:cat>
          <c:val>
            <c:numRef>
              <c:f>Prices!$V$8:$V$524</c:f>
              <c:numCache>
                <c:formatCode>General</c:formatCode>
                <c:ptCount val="517"/>
                <c:pt idx="0">
                  <c:v>13.86861</c:v>
                </c:pt>
                <c:pt idx="1">
                  <c:v>14.161849999999999</c:v>
                </c:pt>
                <c:pt idx="2">
                  <c:v>14.592269999999999</c:v>
                </c:pt>
                <c:pt idx="3">
                  <c:v>14.58924</c:v>
                </c:pt>
                <c:pt idx="4">
                  <c:v>14.42577</c:v>
                </c:pt>
                <c:pt idx="5">
                  <c:v>14.265930000000001</c:v>
                </c:pt>
                <c:pt idx="6">
                  <c:v>13.150679999999999</c:v>
                </c:pt>
                <c:pt idx="7">
                  <c:v>12.890090000000001</c:v>
                </c:pt>
                <c:pt idx="8">
                  <c:v>12.76882</c:v>
                </c:pt>
                <c:pt idx="9">
                  <c:v>12.63298</c:v>
                </c:pt>
                <c:pt idx="10">
                  <c:v>12.63158</c:v>
                </c:pt>
                <c:pt idx="11">
                  <c:v>12.35371</c:v>
                </c:pt>
                <c:pt idx="12">
                  <c:v>11.79487</c:v>
                </c:pt>
                <c:pt idx="13">
                  <c:v>11.39241</c:v>
                </c:pt>
                <c:pt idx="14">
                  <c:v>10.611739999999999</c:v>
                </c:pt>
                <c:pt idx="15">
                  <c:v>10.13597</c:v>
                </c:pt>
                <c:pt idx="16">
                  <c:v>9.7919199999999993</c:v>
                </c:pt>
                <c:pt idx="17">
                  <c:v>9.6969700000000003</c:v>
                </c:pt>
                <c:pt idx="18">
                  <c:v>10.77482</c:v>
                </c:pt>
                <c:pt idx="19">
                  <c:v>10.817310000000001</c:v>
                </c:pt>
                <c:pt idx="20">
                  <c:v>10.965439999999999</c:v>
                </c:pt>
                <c:pt idx="21">
                  <c:v>10.27155</c:v>
                </c:pt>
                <c:pt idx="22">
                  <c:v>9.57944</c:v>
                </c:pt>
                <c:pt idx="23">
                  <c:v>8.9120399999999993</c:v>
                </c:pt>
                <c:pt idx="24">
                  <c:v>8.2568800000000007</c:v>
                </c:pt>
                <c:pt idx="25">
                  <c:v>7.6136400000000002</c:v>
                </c:pt>
                <c:pt idx="26">
                  <c:v>6.8848799999999999</c:v>
                </c:pt>
                <c:pt idx="27">
                  <c:v>6.6217699999999997</c:v>
                </c:pt>
                <c:pt idx="28">
                  <c:v>6.9119299999999999</c:v>
                </c:pt>
                <c:pt idx="29">
                  <c:v>7.1823199999999998</c:v>
                </c:pt>
                <c:pt idx="30">
                  <c:v>6.5573800000000002</c:v>
                </c:pt>
                <c:pt idx="31">
                  <c:v>5.9652900000000004</c:v>
                </c:pt>
                <c:pt idx="32">
                  <c:v>4.9409200000000002</c:v>
                </c:pt>
                <c:pt idx="33">
                  <c:v>5.0321199999999999</c:v>
                </c:pt>
                <c:pt idx="34">
                  <c:v>4.4776100000000003</c:v>
                </c:pt>
                <c:pt idx="35">
                  <c:v>3.82572</c:v>
                </c:pt>
                <c:pt idx="36">
                  <c:v>3.70763</c:v>
                </c:pt>
                <c:pt idx="37">
                  <c:v>3.4846900000000001</c:v>
                </c:pt>
                <c:pt idx="38">
                  <c:v>3.59029</c:v>
                </c:pt>
                <c:pt idx="39">
                  <c:v>4</c:v>
                </c:pt>
                <c:pt idx="40">
                  <c:v>3.4410799999999999</c:v>
                </c:pt>
                <c:pt idx="41">
                  <c:v>2.4742299999999999</c:v>
                </c:pt>
                <c:pt idx="42">
                  <c:v>2.3589699999999998</c:v>
                </c:pt>
                <c:pt idx="43">
                  <c:v>2.4565000000000001</c:v>
                </c:pt>
                <c:pt idx="44">
                  <c:v>2.76356</c:v>
                </c:pt>
                <c:pt idx="45">
                  <c:v>2.7522899999999999</c:v>
                </c:pt>
                <c:pt idx="46">
                  <c:v>3.1632699999999998</c:v>
                </c:pt>
                <c:pt idx="47">
                  <c:v>3.7871000000000001</c:v>
                </c:pt>
                <c:pt idx="48">
                  <c:v>4.2900900000000002</c:v>
                </c:pt>
                <c:pt idx="49">
                  <c:v>4.6938800000000001</c:v>
                </c:pt>
                <c:pt idx="50">
                  <c:v>4.89297</c:v>
                </c:pt>
                <c:pt idx="51">
                  <c:v>4.5546600000000002</c:v>
                </c:pt>
                <c:pt idx="52">
                  <c:v>4.3346799999999996</c:v>
                </c:pt>
                <c:pt idx="53">
                  <c:v>4.3259600000000002</c:v>
                </c:pt>
                <c:pt idx="54">
                  <c:v>4.3086200000000003</c:v>
                </c:pt>
                <c:pt idx="55">
                  <c:v>4.2957000000000001</c:v>
                </c:pt>
                <c:pt idx="56">
                  <c:v>4.28287</c:v>
                </c:pt>
                <c:pt idx="57">
                  <c:v>4.2658699999999996</c:v>
                </c:pt>
                <c:pt idx="58">
                  <c:v>4.1543000000000001</c:v>
                </c:pt>
                <c:pt idx="59">
                  <c:v>4.0433899999999996</c:v>
                </c:pt>
                <c:pt idx="60">
                  <c:v>3.5259499999999999</c:v>
                </c:pt>
                <c:pt idx="61">
                  <c:v>3.6062400000000001</c:v>
                </c:pt>
                <c:pt idx="62">
                  <c:v>3.7900900000000002</c:v>
                </c:pt>
                <c:pt idx="63">
                  <c:v>3.5817999999999999</c:v>
                </c:pt>
                <c:pt idx="64">
                  <c:v>3.5748799999999998</c:v>
                </c:pt>
                <c:pt idx="65">
                  <c:v>3.6644199999999998</c:v>
                </c:pt>
                <c:pt idx="66">
                  <c:v>3.4582099999999998</c:v>
                </c:pt>
                <c:pt idx="67">
                  <c:v>3.35249</c:v>
                </c:pt>
                <c:pt idx="68">
                  <c:v>3.2473700000000001</c:v>
                </c:pt>
                <c:pt idx="69">
                  <c:v>3.2350099999999999</c:v>
                </c:pt>
                <c:pt idx="70">
                  <c:v>3.5137700000000001</c:v>
                </c:pt>
                <c:pt idx="71">
                  <c:v>3.7914699999999999</c:v>
                </c:pt>
                <c:pt idx="72">
                  <c:v>3.9735100000000001</c:v>
                </c:pt>
                <c:pt idx="73">
                  <c:v>3.1984900000000001</c:v>
                </c:pt>
                <c:pt idx="74">
                  <c:v>2.1535600000000001</c:v>
                </c:pt>
                <c:pt idx="75">
                  <c:v>1.5887899999999999</c:v>
                </c:pt>
                <c:pt idx="76">
                  <c:v>1.6791</c:v>
                </c:pt>
                <c:pt idx="77">
                  <c:v>1.7674399999999999</c:v>
                </c:pt>
                <c:pt idx="78">
                  <c:v>1.6713100000000001</c:v>
                </c:pt>
                <c:pt idx="79">
                  <c:v>1.5755300000000001</c:v>
                </c:pt>
                <c:pt idx="80">
                  <c:v>1.75763</c:v>
                </c:pt>
                <c:pt idx="81">
                  <c:v>1.5668200000000001</c:v>
                </c:pt>
                <c:pt idx="82">
                  <c:v>1.2844</c:v>
                </c:pt>
                <c:pt idx="83">
                  <c:v>1.1872100000000001</c:v>
                </c:pt>
                <c:pt idx="84">
                  <c:v>1.3648800000000001</c:v>
                </c:pt>
                <c:pt idx="85">
                  <c:v>1.91431</c:v>
                </c:pt>
                <c:pt idx="86">
                  <c:v>2.8414299999999999</c:v>
                </c:pt>
                <c:pt idx="87">
                  <c:v>3.6798500000000001</c:v>
                </c:pt>
                <c:pt idx="88">
                  <c:v>3.6697199999999999</c:v>
                </c:pt>
                <c:pt idx="89">
                  <c:v>3.7477100000000001</c:v>
                </c:pt>
                <c:pt idx="90">
                  <c:v>3.9269400000000001</c:v>
                </c:pt>
                <c:pt idx="91">
                  <c:v>4.2883199999999997</c:v>
                </c:pt>
                <c:pt idx="92">
                  <c:v>4.2727300000000001</c:v>
                </c:pt>
                <c:pt idx="93">
                  <c:v>4.3557199999999998</c:v>
                </c:pt>
                <c:pt idx="94">
                  <c:v>4.5289900000000003</c:v>
                </c:pt>
                <c:pt idx="95">
                  <c:v>4.3321300000000003</c:v>
                </c:pt>
                <c:pt idx="96">
                  <c:v>4.1292600000000004</c:v>
                </c:pt>
                <c:pt idx="97">
                  <c:v>3.9356</c:v>
                </c:pt>
                <c:pt idx="98">
                  <c:v>3.8324400000000001</c:v>
                </c:pt>
                <c:pt idx="99">
                  <c:v>3.9929000000000001</c:v>
                </c:pt>
                <c:pt idx="100">
                  <c:v>3.9823</c:v>
                </c:pt>
                <c:pt idx="101">
                  <c:v>3.9647600000000001</c:v>
                </c:pt>
                <c:pt idx="102">
                  <c:v>4.1300499999999998</c:v>
                </c:pt>
                <c:pt idx="103">
                  <c:v>4.1119899999999996</c:v>
                </c:pt>
                <c:pt idx="104">
                  <c:v>4.1848299999999998</c:v>
                </c:pt>
                <c:pt idx="105">
                  <c:v>4.2608699999999997</c:v>
                </c:pt>
                <c:pt idx="106">
                  <c:v>4.2461000000000002</c:v>
                </c:pt>
                <c:pt idx="107">
                  <c:v>4.4117600000000001</c:v>
                </c:pt>
                <c:pt idx="108">
                  <c:v>4.4827599999999999</c:v>
                </c:pt>
                <c:pt idx="109">
                  <c:v>4.6471600000000004</c:v>
                </c:pt>
                <c:pt idx="110">
                  <c:v>4.8926999999999996</c:v>
                </c:pt>
                <c:pt idx="111">
                  <c:v>5.0341300000000002</c:v>
                </c:pt>
                <c:pt idx="112">
                  <c:v>5.2766000000000002</c:v>
                </c:pt>
                <c:pt idx="113">
                  <c:v>5.1694899999999997</c:v>
                </c:pt>
                <c:pt idx="114">
                  <c:v>5.0632900000000003</c:v>
                </c:pt>
                <c:pt idx="115">
                  <c:v>4.6218500000000002</c:v>
                </c:pt>
                <c:pt idx="116">
                  <c:v>4.4351500000000001</c:v>
                </c:pt>
                <c:pt idx="117">
                  <c:v>4.5871599999999999</c:v>
                </c:pt>
                <c:pt idx="118">
                  <c:v>4.65503</c:v>
                </c:pt>
                <c:pt idx="119">
                  <c:v>4.6395999999999997</c:v>
                </c:pt>
                <c:pt idx="120">
                  <c:v>5.1980199999999996</c:v>
                </c:pt>
                <c:pt idx="121">
                  <c:v>5.2631600000000001</c:v>
                </c:pt>
                <c:pt idx="122">
                  <c:v>5.2373200000000004</c:v>
                </c:pt>
                <c:pt idx="123">
                  <c:v>4.7116199999999999</c:v>
                </c:pt>
                <c:pt idx="124">
                  <c:v>4.3654000000000002</c:v>
                </c:pt>
                <c:pt idx="125">
                  <c:v>4.6736500000000003</c:v>
                </c:pt>
                <c:pt idx="126">
                  <c:v>4.81928</c:v>
                </c:pt>
                <c:pt idx="127">
                  <c:v>5.7028100000000004</c:v>
                </c:pt>
                <c:pt idx="128">
                  <c:v>6.1698700000000004</c:v>
                </c:pt>
                <c:pt idx="129">
                  <c:v>6.3795900000000003</c:v>
                </c:pt>
                <c:pt idx="130">
                  <c:v>6.1953899999999997</c:v>
                </c:pt>
                <c:pt idx="131">
                  <c:v>6.25495</c:v>
                </c:pt>
                <c:pt idx="132">
                  <c:v>5.6470599999999997</c:v>
                </c:pt>
                <c:pt idx="133">
                  <c:v>5.3125</c:v>
                </c:pt>
                <c:pt idx="134">
                  <c:v>4.8211500000000003</c:v>
                </c:pt>
                <c:pt idx="135">
                  <c:v>4.8099299999999996</c:v>
                </c:pt>
                <c:pt idx="136">
                  <c:v>5.0348600000000001</c:v>
                </c:pt>
                <c:pt idx="137">
                  <c:v>4.6959200000000001</c:v>
                </c:pt>
                <c:pt idx="138">
                  <c:v>4.36782</c:v>
                </c:pt>
                <c:pt idx="139">
                  <c:v>3.7993899999999998</c:v>
                </c:pt>
                <c:pt idx="140">
                  <c:v>3.3962300000000001</c:v>
                </c:pt>
                <c:pt idx="141">
                  <c:v>2.8485800000000001</c:v>
                </c:pt>
                <c:pt idx="142">
                  <c:v>3.06657</c:v>
                </c:pt>
                <c:pt idx="143">
                  <c:v>2.9806300000000001</c:v>
                </c:pt>
                <c:pt idx="144">
                  <c:v>2.6726100000000002</c:v>
                </c:pt>
                <c:pt idx="145">
                  <c:v>2.8189899999999999</c:v>
                </c:pt>
                <c:pt idx="146">
                  <c:v>3.1899099999999998</c:v>
                </c:pt>
                <c:pt idx="147">
                  <c:v>3.18283</c:v>
                </c:pt>
                <c:pt idx="148">
                  <c:v>3.0236000000000001</c:v>
                </c:pt>
                <c:pt idx="149">
                  <c:v>3.01471</c:v>
                </c:pt>
                <c:pt idx="150">
                  <c:v>3.1571199999999999</c:v>
                </c:pt>
                <c:pt idx="151">
                  <c:v>3.0746699999999998</c:v>
                </c:pt>
                <c:pt idx="152">
                  <c:v>2.9927000000000001</c:v>
                </c:pt>
                <c:pt idx="153">
                  <c:v>3.2798799999999999</c:v>
                </c:pt>
                <c:pt idx="154">
                  <c:v>3.12046</c:v>
                </c:pt>
                <c:pt idx="155">
                  <c:v>2.96671</c:v>
                </c:pt>
                <c:pt idx="156">
                  <c:v>3.2538</c:v>
                </c:pt>
                <c:pt idx="157">
                  <c:v>3.24675</c:v>
                </c:pt>
                <c:pt idx="158">
                  <c:v>3.0194100000000001</c:v>
                </c:pt>
                <c:pt idx="159">
                  <c:v>3.15638</c:v>
                </c:pt>
                <c:pt idx="160">
                  <c:v>3.22119</c:v>
                </c:pt>
                <c:pt idx="161">
                  <c:v>2.9978600000000002</c:v>
                </c:pt>
                <c:pt idx="162">
                  <c:v>2.8469799999999998</c:v>
                </c:pt>
                <c:pt idx="163">
                  <c:v>2.84091</c:v>
                </c:pt>
                <c:pt idx="164">
                  <c:v>2.7639999999999998</c:v>
                </c:pt>
                <c:pt idx="165">
                  <c:v>2.7522899999999999</c:v>
                </c:pt>
                <c:pt idx="166">
                  <c:v>2.7445499999999998</c:v>
                </c:pt>
                <c:pt idx="167">
                  <c:v>2.8109600000000001</c:v>
                </c:pt>
                <c:pt idx="168">
                  <c:v>2.4509799999999999</c:v>
                </c:pt>
                <c:pt idx="169">
                  <c:v>2.51572</c:v>
                </c:pt>
                <c:pt idx="170">
                  <c:v>2.65178</c:v>
                </c:pt>
                <c:pt idx="171">
                  <c:v>2.3643900000000002</c:v>
                </c:pt>
                <c:pt idx="172">
                  <c:v>2.2884899999999999</c:v>
                </c:pt>
                <c:pt idx="173">
                  <c:v>2.4948000000000001</c:v>
                </c:pt>
                <c:pt idx="174">
                  <c:v>2.69896</c:v>
                </c:pt>
                <c:pt idx="175">
                  <c:v>2.90055</c:v>
                </c:pt>
                <c:pt idx="176">
                  <c:v>2.9655200000000002</c:v>
                </c:pt>
                <c:pt idx="177">
                  <c:v>2.60989</c:v>
                </c:pt>
                <c:pt idx="178">
                  <c:v>2.6027399999999998</c:v>
                </c:pt>
                <c:pt idx="179">
                  <c:v>2.5973999999999999</c:v>
                </c:pt>
                <c:pt idx="180">
                  <c:v>2.8708100000000001</c:v>
                </c:pt>
                <c:pt idx="181">
                  <c:v>2.8629899999999999</c:v>
                </c:pt>
                <c:pt idx="182">
                  <c:v>2.78722</c:v>
                </c:pt>
                <c:pt idx="183">
                  <c:v>3.125</c:v>
                </c:pt>
                <c:pt idx="184">
                  <c:v>3.1186400000000001</c:v>
                </c:pt>
                <c:pt idx="185">
                  <c:v>3.0426000000000002</c:v>
                </c:pt>
                <c:pt idx="186">
                  <c:v>2.83019</c:v>
                </c:pt>
                <c:pt idx="187">
                  <c:v>2.6174499999999998</c:v>
                </c:pt>
                <c:pt idx="188">
                  <c:v>2.54521</c:v>
                </c:pt>
                <c:pt idx="189">
                  <c:v>2.74431</c:v>
                </c:pt>
                <c:pt idx="190">
                  <c:v>2.6034700000000002</c:v>
                </c:pt>
                <c:pt idx="191">
                  <c:v>2.53165</c:v>
                </c:pt>
                <c:pt idx="192">
                  <c:v>2.7907000000000002</c:v>
                </c:pt>
                <c:pt idx="193">
                  <c:v>2.7170299999999998</c:v>
                </c:pt>
                <c:pt idx="194">
                  <c:v>2.8439199999999998</c:v>
                </c:pt>
                <c:pt idx="195">
                  <c:v>2.8326699999999998</c:v>
                </c:pt>
                <c:pt idx="196">
                  <c:v>2.8270900000000001</c:v>
                </c:pt>
                <c:pt idx="197">
                  <c:v>2.82152</c:v>
                </c:pt>
                <c:pt idx="198">
                  <c:v>2.8833600000000001</c:v>
                </c:pt>
                <c:pt idx="199">
                  <c:v>2.8123</c:v>
                </c:pt>
                <c:pt idx="200">
                  <c:v>3.0045700000000002</c:v>
                </c:pt>
                <c:pt idx="201">
                  <c:v>3.06189</c:v>
                </c:pt>
                <c:pt idx="202">
                  <c:v>3.2530899999999998</c:v>
                </c:pt>
                <c:pt idx="203">
                  <c:v>3.3788200000000002</c:v>
                </c:pt>
                <c:pt idx="204">
                  <c:v>3.0381399999999998</c:v>
                </c:pt>
                <c:pt idx="205">
                  <c:v>3.03226</c:v>
                </c:pt>
                <c:pt idx="206">
                  <c:v>2.7652700000000001</c:v>
                </c:pt>
                <c:pt idx="207">
                  <c:v>2.4343400000000002</c:v>
                </c:pt>
                <c:pt idx="208">
                  <c:v>2.2378499999999999</c:v>
                </c:pt>
                <c:pt idx="209">
                  <c:v>2.2335699999999998</c:v>
                </c:pt>
                <c:pt idx="210">
                  <c:v>2.16561</c:v>
                </c:pt>
                <c:pt idx="211">
                  <c:v>2.2900800000000001</c:v>
                </c:pt>
                <c:pt idx="212">
                  <c:v>2.2193999999999998</c:v>
                </c:pt>
                <c:pt idx="213">
                  <c:v>2.0859700000000001</c:v>
                </c:pt>
                <c:pt idx="214">
                  <c:v>1.89036</c:v>
                </c:pt>
                <c:pt idx="215">
                  <c:v>1.6970499999999999</c:v>
                </c:pt>
                <c:pt idx="216">
                  <c:v>1.6311199999999999</c:v>
                </c:pt>
                <c:pt idx="217">
                  <c:v>1.4401999999999999</c:v>
                </c:pt>
                <c:pt idx="218">
                  <c:v>1.3767199999999999</c:v>
                </c:pt>
                <c:pt idx="219">
                  <c:v>1.4383999999999999</c:v>
                </c:pt>
                <c:pt idx="220">
                  <c:v>1.6885600000000001</c:v>
                </c:pt>
                <c:pt idx="221">
                  <c:v>1.62297</c:v>
                </c:pt>
                <c:pt idx="222">
                  <c:v>1.7456400000000001</c:v>
                </c:pt>
                <c:pt idx="223">
                  <c:v>1.6169199999999999</c:v>
                </c:pt>
                <c:pt idx="224">
                  <c:v>1.4268000000000001</c:v>
                </c:pt>
                <c:pt idx="225">
                  <c:v>1.48607</c:v>
                </c:pt>
                <c:pt idx="226">
                  <c:v>1.4842299999999999</c:v>
                </c:pt>
                <c:pt idx="227">
                  <c:v>1.6069199999999999</c:v>
                </c:pt>
                <c:pt idx="228">
                  <c:v>1.6666700000000001</c:v>
                </c:pt>
                <c:pt idx="229">
                  <c:v>1.6666700000000001</c:v>
                </c:pt>
                <c:pt idx="230">
                  <c:v>1.7283999999999999</c:v>
                </c:pt>
                <c:pt idx="231">
                  <c:v>2.2811300000000001</c:v>
                </c:pt>
                <c:pt idx="232">
                  <c:v>2.0910199999999999</c:v>
                </c:pt>
                <c:pt idx="233">
                  <c:v>1.9656</c:v>
                </c:pt>
                <c:pt idx="234">
                  <c:v>2.1446100000000001</c:v>
                </c:pt>
                <c:pt idx="235">
                  <c:v>2.2643800000000001</c:v>
                </c:pt>
                <c:pt idx="236">
                  <c:v>2.6299700000000001</c:v>
                </c:pt>
                <c:pt idx="237">
                  <c:v>2.5625399999999998</c:v>
                </c:pt>
                <c:pt idx="238">
                  <c:v>2.6203500000000002</c:v>
                </c:pt>
                <c:pt idx="239">
                  <c:v>2.6764000000000001</c:v>
                </c:pt>
                <c:pt idx="240">
                  <c:v>2.7929599999999999</c:v>
                </c:pt>
                <c:pt idx="241">
                  <c:v>3.2179700000000002</c:v>
                </c:pt>
                <c:pt idx="242">
                  <c:v>3.76214</c:v>
                </c:pt>
                <c:pt idx="243">
                  <c:v>3.0138600000000002</c:v>
                </c:pt>
                <c:pt idx="244">
                  <c:v>3.13253</c:v>
                </c:pt>
                <c:pt idx="245">
                  <c:v>3.7349399999999999</c:v>
                </c:pt>
                <c:pt idx="246">
                  <c:v>3.5992799999999998</c:v>
                </c:pt>
                <c:pt idx="247">
                  <c:v>3.3512900000000001</c:v>
                </c:pt>
                <c:pt idx="248">
                  <c:v>3.4565000000000001</c:v>
                </c:pt>
                <c:pt idx="249">
                  <c:v>3.4503300000000001</c:v>
                </c:pt>
                <c:pt idx="250">
                  <c:v>3.4441799999999998</c:v>
                </c:pt>
                <c:pt idx="251">
                  <c:v>3.4360200000000001</c:v>
                </c:pt>
                <c:pt idx="252">
                  <c:v>3.7212000000000001</c:v>
                </c:pt>
                <c:pt idx="253">
                  <c:v>3.5294099999999999</c:v>
                </c:pt>
                <c:pt idx="254">
                  <c:v>2.9824600000000001</c:v>
                </c:pt>
                <c:pt idx="255">
                  <c:v>3.2182599999999999</c:v>
                </c:pt>
                <c:pt idx="256">
                  <c:v>3.5630799999999998</c:v>
                </c:pt>
                <c:pt idx="257">
                  <c:v>3.1939600000000001</c:v>
                </c:pt>
                <c:pt idx="258">
                  <c:v>2.7214800000000001</c:v>
                </c:pt>
                <c:pt idx="259">
                  <c:v>2.7214800000000001</c:v>
                </c:pt>
                <c:pt idx="260">
                  <c:v>2.5921699999999999</c:v>
                </c:pt>
                <c:pt idx="261">
                  <c:v>2.1276600000000001</c:v>
                </c:pt>
                <c:pt idx="262">
                  <c:v>1.8943700000000001</c:v>
                </c:pt>
                <c:pt idx="263">
                  <c:v>1.6036699999999999</c:v>
                </c:pt>
                <c:pt idx="264">
                  <c:v>1.1959</c:v>
                </c:pt>
                <c:pt idx="265">
                  <c:v>1.13636</c:v>
                </c:pt>
                <c:pt idx="266">
                  <c:v>1.36286</c:v>
                </c:pt>
                <c:pt idx="267">
                  <c:v>1.6439900000000001</c:v>
                </c:pt>
                <c:pt idx="268">
                  <c:v>1.2408300000000001</c:v>
                </c:pt>
                <c:pt idx="269">
                  <c:v>1.0692200000000001</c:v>
                </c:pt>
                <c:pt idx="270">
                  <c:v>1.4656100000000001</c:v>
                </c:pt>
                <c:pt idx="271">
                  <c:v>1.74746</c:v>
                </c:pt>
                <c:pt idx="272">
                  <c:v>1.516</c:v>
                </c:pt>
                <c:pt idx="273">
                  <c:v>2.0270299999999999</c:v>
                </c:pt>
                <c:pt idx="274">
                  <c:v>2.25352</c:v>
                </c:pt>
                <c:pt idx="275">
                  <c:v>2.48027</c:v>
                </c:pt>
                <c:pt idx="276">
                  <c:v>2.75746</c:v>
                </c:pt>
                <c:pt idx="277">
                  <c:v>3.1460699999999999</c:v>
                </c:pt>
                <c:pt idx="278">
                  <c:v>3.02521</c:v>
                </c:pt>
                <c:pt idx="279">
                  <c:v>2.1751299999999998</c:v>
                </c:pt>
                <c:pt idx="280">
                  <c:v>1.89415</c:v>
                </c:pt>
                <c:pt idx="281">
                  <c:v>1.94878</c:v>
                </c:pt>
                <c:pt idx="282">
                  <c:v>2.0555599999999998</c:v>
                </c:pt>
                <c:pt idx="283">
                  <c:v>2.2160700000000002</c:v>
                </c:pt>
                <c:pt idx="284">
                  <c:v>2.37832</c:v>
                </c:pt>
                <c:pt idx="285">
                  <c:v>2.0419399999999999</c:v>
                </c:pt>
                <c:pt idx="286">
                  <c:v>1.9283699999999999</c:v>
                </c:pt>
                <c:pt idx="287">
                  <c:v>2.0352000000000001</c:v>
                </c:pt>
                <c:pt idx="288">
                  <c:v>2.0262899999999999</c:v>
                </c:pt>
                <c:pt idx="289">
                  <c:v>1.68845</c:v>
                </c:pt>
                <c:pt idx="290">
                  <c:v>1.7400800000000001</c:v>
                </c:pt>
                <c:pt idx="291">
                  <c:v>2.2925800000000001</c:v>
                </c:pt>
                <c:pt idx="292">
                  <c:v>2.8977599999999999</c:v>
                </c:pt>
                <c:pt idx="293">
                  <c:v>3.1676700000000002</c:v>
                </c:pt>
                <c:pt idx="294">
                  <c:v>2.9395799999999999</c:v>
                </c:pt>
                <c:pt idx="295">
                  <c:v>2.5474299999999999</c:v>
                </c:pt>
                <c:pt idx="296">
                  <c:v>2.5391699999999999</c:v>
                </c:pt>
                <c:pt idx="297">
                  <c:v>3.1909100000000001</c:v>
                </c:pt>
                <c:pt idx="298">
                  <c:v>3.6216200000000001</c:v>
                </c:pt>
                <c:pt idx="299">
                  <c:v>3.34232</c:v>
                </c:pt>
                <c:pt idx="300">
                  <c:v>2.8448699999999998</c:v>
                </c:pt>
                <c:pt idx="301">
                  <c:v>3.0530300000000001</c:v>
                </c:pt>
                <c:pt idx="302">
                  <c:v>3.2068400000000001</c:v>
                </c:pt>
                <c:pt idx="303">
                  <c:v>3.3617900000000001</c:v>
                </c:pt>
                <c:pt idx="304">
                  <c:v>2.8692899999999999</c:v>
                </c:pt>
                <c:pt idx="305">
                  <c:v>2.5410300000000001</c:v>
                </c:pt>
                <c:pt idx="306">
                  <c:v>3.0671599999999999</c:v>
                </c:pt>
                <c:pt idx="307">
                  <c:v>3.6469299999999998</c:v>
                </c:pt>
                <c:pt idx="308">
                  <c:v>4.7418300000000002</c:v>
                </c:pt>
                <c:pt idx="309">
                  <c:v>4.3501000000000003</c:v>
                </c:pt>
                <c:pt idx="310">
                  <c:v>3.3385500000000001</c:v>
                </c:pt>
                <c:pt idx="311">
                  <c:v>3.3385500000000001</c:v>
                </c:pt>
                <c:pt idx="312">
                  <c:v>4.0187900000000001</c:v>
                </c:pt>
                <c:pt idx="313">
                  <c:v>3.6382500000000002</c:v>
                </c:pt>
                <c:pt idx="314">
                  <c:v>3.4179200000000001</c:v>
                </c:pt>
                <c:pt idx="315">
                  <c:v>3.6138400000000002</c:v>
                </c:pt>
                <c:pt idx="316">
                  <c:v>3.9772699999999999</c:v>
                </c:pt>
                <c:pt idx="317">
                  <c:v>4.1817200000000003</c:v>
                </c:pt>
                <c:pt idx="318">
                  <c:v>4.1046699999999996</c:v>
                </c:pt>
                <c:pt idx="319">
                  <c:v>3.9265699999999999</c:v>
                </c:pt>
                <c:pt idx="320">
                  <c:v>2.01207</c:v>
                </c:pt>
                <c:pt idx="321">
                  <c:v>1.4063300000000001</c:v>
                </c:pt>
                <c:pt idx="322">
                  <c:v>1.9686999999999999</c:v>
                </c:pt>
                <c:pt idx="323">
                  <c:v>2.5239799999999999</c:v>
                </c:pt>
                <c:pt idx="324">
                  <c:v>2.0757699999999999</c:v>
                </c:pt>
                <c:pt idx="325">
                  <c:v>2.4202599999999999</c:v>
                </c:pt>
                <c:pt idx="326">
                  <c:v>2.7982</c:v>
                </c:pt>
                <c:pt idx="327">
                  <c:v>2.5929199999999999</c:v>
                </c:pt>
                <c:pt idx="328">
                  <c:v>2.7098900000000001</c:v>
                </c:pt>
                <c:pt idx="329">
                  <c:v>2.6927699999999999</c:v>
                </c:pt>
                <c:pt idx="330">
                  <c:v>2.3178899999999998</c:v>
                </c:pt>
                <c:pt idx="331">
                  <c:v>1.8974500000000001</c:v>
                </c:pt>
                <c:pt idx="332">
                  <c:v>2.8338299999999998</c:v>
                </c:pt>
                <c:pt idx="333">
                  <c:v>3.6107</c:v>
                </c:pt>
                <c:pt idx="334">
                  <c:v>4.3732699999999998</c:v>
                </c:pt>
                <c:pt idx="335">
                  <c:v>4.1088100000000001</c:v>
                </c:pt>
                <c:pt idx="336">
                  <c:v>4.2946999999999997</c:v>
                </c:pt>
                <c:pt idx="337">
                  <c:v>4.1429600000000004</c:v>
                </c:pt>
                <c:pt idx="338">
                  <c:v>3.9748999999999999</c:v>
                </c:pt>
                <c:pt idx="339">
                  <c:v>3.9037600000000001</c:v>
                </c:pt>
                <c:pt idx="340">
                  <c:v>4.0884099999999997</c:v>
                </c:pt>
                <c:pt idx="341">
                  <c:v>4.9359700000000002</c:v>
                </c:pt>
                <c:pt idx="342">
                  <c:v>5.4975100000000001</c:v>
                </c:pt>
                <c:pt idx="343">
                  <c:v>5.30802</c:v>
                </c:pt>
                <c:pt idx="344">
                  <c:v>4.9533199999999997</c:v>
                </c:pt>
                <c:pt idx="345">
                  <c:v>3.7310599999999998</c:v>
                </c:pt>
                <c:pt idx="346">
                  <c:v>1.09992</c:v>
                </c:pt>
                <c:pt idx="347">
                  <c:v>-2.223E-2</c:v>
                </c:pt>
                <c:pt idx="348">
                  <c:v>-0.11359</c:v>
                </c:pt>
                <c:pt idx="349">
                  <c:v>8.4600000000000005E-3</c:v>
                </c:pt>
                <c:pt idx="350">
                  <c:v>-0.44647999999999999</c:v>
                </c:pt>
                <c:pt idx="351">
                  <c:v>-0.57632000000000005</c:v>
                </c:pt>
                <c:pt idx="352">
                  <c:v>-1.01576</c:v>
                </c:pt>
                <c:pt idx="353">
                  <c:v>-1.2291700000000001</c:v>
                </c:pt>
                <c:pt idx="354">
                  <c:v>-1.9587600000000001</c:v>
                </c:pt>
                <c:pt idx="355">
                  <c:v>-1.48384</c:v>
                </c:pt>
                <c:pt idx="356">
                  <c:v>-1.3779399999999999</c:v>
                </c:pt>
                <c:pt idx="357">
                  <c:v>-0.22397</c:v>
                </c:pt>
                <c:pt idx="358">
                  <c:v>1.91459</c:v>
                </c:pt>
                <c:pt idx="359">
                  <c:v>2.81412</c:v>
                </c:pt>
                <c:pt idx="360">
                  <c:v>2.6211099999999998</c:v>
                </c:pt>
                <c:pt idx="361">
                  <c:v>2.1513399999999998</c:v>
                </c:pt>
                <c:pt idx="362">
                  <c:v>2.2861699999999998</c:v>
                </c:pt>
                <c:pt idx="363">
                  <c:v>2.2067700000000001</c:v>
                </c:pt>
                <c:pt idx="364">
                  <c:v>2.0035500000000002</c:v>
                </c:pt>
                <c:pt idx="365">
                  <c:v>1.1215599999999999</c:v>
                </c:pt>
                <c:pt idx="366">
                  <c:v>1.3407800000000001</c:v>
                </c:pt>
                <c:pt idx="367">
                  <c:v>1.15018</c:v>
                </c:pt>
                <c:pt idx="368">
                  <c:v>1.1183099999999999</c:v>
                </c:pt>
                <c:pt idx="369">
                  <c:v>1.1667000000000001</c:v>
                </c:pt>
                <c:pt idx="370">
                  <c:v>1.0845400000000001</c:v>
                </c:pt>
                <c:pt idx="371">
                  <c:v>1.4377899999999999</c:v>
                </c:pt>
                <c:pt idx="372">
                  <c:v>1.70078</c:v>
                </c:pt>
                <c:pt idx="373">
                  <c:v>2.1248999999999998</c:v>
                </c:pt>
                <c:pt idx="374">
                  <c:v>2.61924</c:v>
                </c:pt>
                <c:pt idx="375">
                  <c:v>3.0772300000000001</c:v>
                </c:pt>
                <c:pt idx="376">
                  <c:v>3.4589699999999999</c:v>
                </c:pt>
                <c:pt idx="377">
                  <c:v>3.5023200000000001</c:v>
                </c:pt>
                <c:pt idx="378">
                  <c:v>3.5798800000000002</c:v>
                </c:pt>
                <c:pt idx="379">
                  <c:v>3.7549999999999999</c:v>
                </c:pt>
                <c:pt idx="380">
                  <c:v>3.8126199999999999</c:v>
                </c:pt>
                <c:pt idx="381">
                  <c:v>3.5222699999999998</c:v>
                </c:pt>
                <c:pt idx="382">
                  <c:v>3.4514300000000002</c:v>
                </c:pt>
                <c:pt idx="383">
                  <c:v>3.0620699999999998</c:v>
                </c:pt>
                <c:pt idx="384">
                  <c:v>3.0087700000000002</c:v>
                </c:pt>
                <c:pt idx="385">
                  <c:v>2.89818</c:v>
                </c:pt>
                <c:pt idx="386">
                  <c:v>2.5828799999999998</c:v>
                </c:pt>
                <c:pt idx="387">
                  <c:v>2.2731599999999998</c:v>
                </c:pt>
                <c:pt idx="388">
                  <c:v>1.73794</c:v>
                </c:pt>
                <c:pt idx="389">
                  <c:v>1.65387</c:v>
                </c:pt>
                <c:pt idx="390">
                  <c:v>1.41751</c:v>
                </c:pt>
                <c:pt idx="391">
                  <c:v>1.6859299999999999</c:v>
                </c:pt>
                <c:pt idx="392">
                  <c:v>1.9497199999999999</c:v>
                </c:pt>
                <c:pt idx="393">
                  <c:v>2.1556799999999998</c:v>
                </c:pt>
                <c:pt idx="394">
                  <c:v>1.7960199999999999</c:v>
                </c:pt>
                <c:pt idx="395">
                  <c:v>1.7595000000000001</c:v>
                </c:pt>
                <c:pt idx="396">
                  <c:v>1.6840599999999999</c:v>
                </c:pt>
                <c:pt idx="397">
                  <c:v>2.0181399999999998</c:v>
                </c:pt>
                <c:pt idx="398">
                  <c:v>1.51875</c:v>
                </c:pt>
                <c:pt idx="399">
                  <c:v>1.1388100000000001</c:v>
                </c:pt>
                <c:pt idx="400">
                  <c:v>1.39039</c:v>
                </c:pt>
                <c:pt idx="401">
                  <c:v>1.7157899999999999</c:v>
                </c:pt>
                <c:pt idx="402">
                  <c:v>1.88547</c:v>
                </c:pt>
                <c:pt idx="403">
                  <c:v>1.53881</c:v>
                </c:pt>
                <c:pt idx="404">
                  <c:v>1.09473</c:v>
                </c:pt>
                <c:pt idx="405">
                  <c:v>0.87680000000000002</c:v>
                </c:pt>
                <c:pt idx="406">
                  <c:v>1.2328699999999999</c:v>
                </c:pt>
                <c:pt idx="407">
                  <c:v>1.51284</c:v>
                </c:pt>
                <c:pt idx="408">
                  <c:v>1.55776</c:v>
                </c:pt>
                <c:pt idx="409">
                  <c:v>1.1204700000000001</c:v>
                </c:pt>
                <c:pt idx="410">
                  <c:v>1.61269</c:v>
                </c:pt>
                <c:pt idx="411">
                  <c:v>2.0151300000000001</c:v>
                </c:pt>
                <c:pt idx="412">
                  <c:v>2.1669499999999999</c:v>
                </c:pt>
                <c:pt idx="413">
                  <c:v>2.05898</c:v>
                </c:pt>
                <c:pt idx="414">
                  <c:v>1.97424</c:v>
                </c:pt>
                <c:pt idx="415">
                  <c:v>1.7151000000000001</c:v>
                </c:pt>
                <c:pt idx="416">
                  <c:v>1.68405</c:v>
                </c:pt>
                <c:pt idx="417">
                  <c:v>1.60954</c:v>
                </c:pt>
                <c:pt idx="418">
                  <c:v>1.2315199999999999</c:v>
                </c:pt>
                <c:pt idx="419">
                  <c:v>0.65312000000000003</c:v>
                </c:pt>
                <c:pt idx="420">
                  <c:v>-0.22993</c:v>
                </c:pt>
                <c:pt idx="421">
                  <c:v>-8.7029999999999996E-2</c:v>
                </c:pt>
                <c:pt idx="422">
                  <c:v>-2.2030000000000001E-2</c:v>
                </c:pt>
                <c:pt idx="423">
                  <c:v>-0.10403</c:v>
                </c:pt>
                <c:pt idx="424">
                  <c:v>3.5029999999999999E-2</c:v>
                </c:pt>
                <c:pt idx="425">
                  <c:v>0.17957000000000001</c:v>
                </c:pt>
                <c:pt idx="426">
                  <c:v>0.22569</c:v>
                </c:pt>
                <c:pt idx="427">
                  <c:v>0.24129999999999999</c:v>
                </c:pt>
                <c:pt idx="428">
                  <c:v>8.8400000000000006E-3</c:v>
                </c:pt>
                <c:pt idx="429">
                  <c:v>0.12762000000000001</c:v>
                </c:pt>
                <c:pt idx="430">
                  <c:v>0.43631999999999999</c:v>
                </c:pt>
                <c:pt idx="431">
                  <c:v>0.63871999999999995</c:v>
                </c:pt>
                <c:pt idx="432">
                  <c:v>1.2375</c:v>
                </c:pt>
                <c:pt idx="433">
                  <c:v>0.84728000000000003</c:v>
                </c:pt>
                <c:pt idx="434">
                  <c:v>0.89161999999999997</c:v>
                </c:pt>
                <c:pt idx="435">
                  <c:v>1.1726300000000001</c:v>
                </c:pt>
                <c:pt idx="436">
                  <c:v>1.0784800000000001</c:v>
                </c:pt>
                <c:pt idx="437">
                  <c:v>1.0792900000000001</c:v>
                </c:pt>
                <c:pt idx="438">
                  <c:v>0.86836000000000002</c:v>
                </c:pt>
                <c:pt idx="439">
                  <c:v>1.05532</c:v>
                </c:pt>
                <c:pt idx="440">
                  <c:v>1.54864</c:v>
                </c:pt>
                <c:pt idx="441">
                  <c:v>1.6859200000000001</c:v>
                </c:pt>
                <c:pt idx="442">
                  <c:v>1.6843300000000001</c:v>
                </c:pt>
                <c:pt idx="443">
                  <c:v>2.0508000000000002</c:v>
                </c:pt>
                <c:pt idx="444">
                  <c:v>2.5103900000000001</c:v>
                </c:pt>
                <c:pt idx="445">
                  <c:v>2.8103600000000002</c:v>
                </c:pt>
                <c:pt idx="446">
                  <c:v>2.4411999999999998</c:v>
                </c:pt>
                <c:pt idx="447">
                  <c:v>2.1762199999999998</c:v>
                </c:pt>
                <c:pt idx="448">
                  <c:v>1.8563400000000001</c:v>
                </c:pt>
                <c:pt idx="449">
                  <c:v>1.6405700000000001</c:v>
                </c:pt>
                <c:pt idx="450">
                  <c:v>1.7251099999999999</c:v>
                </c:pt>
                <c:pt idx="451">
                  <c:v>1.9281200000000001</c:v>
                </c:pt>
                <c:pt idx="452">
                  <c:v>2.1805699999999999</c:v>
                </c:pt>
                <c:pt idx="453">
                  <c:v>2.0207600000000001</c:v>
                </c:pt>
                <c:pt idx="454">
                  <c:v>2.1724899999999998</c:v>
                </c:pt>
                <c:pt idx="455">
                  <c:v>2.1299299999999999</c:v>
                </c:pt>
                <c:pt idx="456">
                  <c:v>2.1513200000000001</c:v>
                </c:pt>
                <c:pt idx="457">
                  <c:v>2.2634699999999999</c:v>
                </c:pt>
                <c:pt idx="458">
                  <c:v>2.3309500000000001</c:v>
                </c:pt>
                <c:pt idx="459">
                  <c:v>2.4710000000000001</c:v>
                </c:pt>
                <c:pt idx="460">
                  <c:v>2.7819199999999999</c:v>
                </c:pt>
                <c:pt idx="461">
                  <c:v>2.80755</c:v>
                </c:pt>
                <c:pt idx="462">
                  <c:v>2.85412</c:v>
                </c:pt>
                <c:pt idx="463">
                  <c:v>2.6429200000000002</c:v>
                </c:pt>
                <c:pt idx="464">
                  <c:v>2.3320599999999998</c:v>
                </c:pt>
                <c:pt idx="465">
                  <c:v>2.4920300000000002</c:v>
                </c:pt>
                <c:pt idx="466">
                  <c:v>2.1473300000000002</c:v>
                </c:pt>
                <c:pt idx="467">
                  <c:v>2.00238</c:v>
                </c:pt>
                <c:pt idx="468">
                  <c:v>1.5506800000000001</c:v>
                </c:pt>
                <c:pt idx="469">
                  <c:v>1.52006</c:v>
                </c:pt>
                <c:pt idx="470">
                  <c:v>1.85314</c:v>
                </c:pt>
                <c:pt idx="471">
                  <c:v>1.9917899999999999</c:v>
                </c:pt>
                <c:pt idx="472">
                  <c:v>1.79352</c:v>
                </c:pt>
                <c:pt idx="473">
                  <c:v>1.64968</c:v>
                </c:pt>
                <c:pt idx="474">
                  <c:v>1.77976</c:v>
                </c:pt>
                <c:pt idx="475">
                  <c:v>1.74678</c:v>
                </c:pt>
                <c:pt idx="476">
                  <c:v>1.71662</c:v>
                </c:pt>
                <c:pt idx="477">
                  <c:v>1.76918</c:v>
                </c:pt>
                <c:pt idx="478">
                  <c:v>2.0621999999999998</c:v>
                </c:pt>
                <c:pt idx="479">
                  <c:v>2.31399</c:v>
                </c:pt>
                <c:pt idx="480">
                  <c:v>2.5004200000000001</c:v>
                </c:pt>
                <c:pt idx="481">
                  <c:v>2.3393199999999998</c:v>
                </c:pt>
                <c:pt idx="482">
                  <c:v>1.54287</c:v>
                </c:pt>
                <c:pt idx="483">
                  <c:v>0.34520000000000001</c:v>
                </c:pt>
                <c:pt idx="484">
                  <c:v>0.22641</c:v>
                </c:pt>
                <c:pt idx="485">
                  <c:v>0.71601999999999999</c:v>
                </c:pt>
                <c:pt idx="486">
                  <c:v>1.01414</c:v>
                </c:pt>
                <c:pt idx="487">
                  <c:v>1.30907</c:v>
                </c:pt>
                <c:pt idx="488">
                  <c:v>1.37148</c:v>
                </c:pt>
                <c:pt idx="489">
                  <c:v>1.1825300000000001</c:v>
                </c:pt>
                <c:pt idx="490">
                  <c:v>1.1675599999999999</c:v>
                </c:pt>
                <c:pt idx="491">
                  <c:v>1.3220400000000001</c:v>
                </c:pt>
                <c:pt idx="492">
                  <c:v>1.3947799999999999</c:v>
                </c:pt>
                <c:pt idx="493">
                  <c:v>1.69336</c:v>
                </c:pt>
                <c:pt idx="494">
                  <c:v>2.6305200000000002</c:v>
                </c:pt>
                <c:pt idx="495">
                  <c:v>4.1305500000000004</c:v>
                </c:pt>
                <c:pt idx="496">
                  <c:v>4.9150299999999998</c:v>
                </c:pt>
                <c:pt idx="497">
                  <c:v>5.2816099999999997</c:v>
                </c:pt>
                <c:pt idx="498">
                  <c:v>5.2215100000000003</c:v>
                </c:pt>
                <c:pt idx="499">
                  <c:v>5.1882900000000003</c:v>
                </c:pt>
                <c:pt idx="500">
                  <c:v>5.3836300000000001</c:v>
                </c:pt>
                <c:pt idx="501">
                  <c:v>6.2377500000000001</c:v>
                </c:pt>
                <c:pt idx="502">
                  <c:v>6.8623900000000004</c:v>
                </c:pt>
                <c:pt idx="503">
                  <c:v>7.1944600000000003</c:v>
                </c:pt>
                <c:pt idx="504">
                  <c:v>7.5952799999999998</c:v>
                </c:pt>
                <c:pt idx="505">
                  <c:v>7.9548500000000004</c:v>
                </c:pt>
                <c:pt idx="506">
                  <c:v>8.5152199999999993</c:v>
                </c:pt>
                <c:pt idx="507">
                  <c:v>8.2277699999999996</c:v>
                </c:pt>
                <c:pt idx="508">
                  <c:v>8.5023300000000006</c:v>
                </c:pt>
                <c:pt idx="509">
                  <c:v>8.9329900000000002</c:v>
                </c:pt>
                <c:pt idx="510">
                  <c:v>8.4131800000000005</c:v>
                </c:pt>
                <c:pt idx="511">
                  <c:v>8.2273599999999991</c:v>
                </c:pt>
                <c:pt idx="512">
                  <c:v>8.2148500000000002</c:v>
                </c:pt>
                <c:pt idx="513">
                  <c:v>7.7624899999999997</c:v>
                </c:pt>
                <c:pt idx="514">
                  <c:v>7.1353499999999999</c:v>
                </c:pt>
                <c:pt idx="515">
                  <c:v>6.4449399999999999</c:v>
                </c:pt>
                <c:pt idx="516">
                  <c:v>6.3471599999999997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F5-174E-B2AD-0788E6AD462C}"/>
            </c:ext>
          </c:extLst>
        </c:ser>
        <c:ser>
          <c:idx val="1"/>
          <c:order val="1"/>
          <c:tx>
            <c:strRef>
              <c:f>Prices!$W$7</c:f>
              <c:strCache>
                <c:ptCount val="1"/>
                <c:pt idx="0">
                  <c:v>CPILFE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51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F5-174E-B2AD-0788E6AD462C}"/>
                </c:ext>
              </c:extLst>
            </c:dLbl>
            <c:dLbl>
              <c:idx val="515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F5-174E-B2AD-0788E6AD462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Prices!$U$8:$U$524</c:f>
              <c:numCache>
                <c:formatCode>m/d/yyyy</c:formatCode>
                <c:ptCount val="517"/>
                <c:pt idx="0">
                  <c:v>29221</c:v>
                </c:pt>
                <c:pt idx="1">
                  <c:v>29252</c:v>
                </c:pt>
                <c:pt idx="2">
                  <c:v>29281</c:v>
                </c:pt>
                <c:pt idx="3">
                  <c:v>29312</c:v>
                </c:pt>
                <c:pt idx="4">
                  <c:v>29342</c:v>
                </c:pt>
                <c:pt idx="5">
                  <c:v>29373</c:v>
                </c:pt>
                <c:pt idx="6">
                  <c:v>29403</c:v>
                </c:pt>
                <c:pt idx="7">
                  <c:v>29434</c:v>
                </c:pt>
                <c:pt idx="8">
                  <c:v>29465</c:v>
                </c:pt>
                <c:pt idx="9">
                  <c:v>29495</c:v>
                </c:pt>
                <c:pt idx="10">
                  <c:v>29526</c:v>
                </c:pt>
                <c:pt idx="11">
                  <c:v>29556</c:v>
                </c:pt>
                <c:pt idx="12">
                  <c:v>29587</c:v>
                </c:pt>
                <c:pt idx="13">
                  <c:v>29618</c:v>
                </c:pt>
                <c:pt idx="14">
                  <c:v>29646</c:v>
                </c:pt>
                <c:pt idx="15">
                  <c:v>29677</c:v>
                </c:pt>
                <c:pt idx="16">
                  <c:v>29707</c:v>
                </c:pt>
                <c:pt idx="17">
                  <c:v>29738</c:v>
                </c:pt>
                <c:pt idx="18">
                  <c:v>29768</c:v>
                </c:pt>
                <c:pt idx="19">
                  <c:v>29799</c:v>
                </c:pt>
                <c:pt idx="20">
                  <c:v>29830</c:v>
                </c:pt>
                <c:pt idx="21">
                  <c:v>29860</c:v>
                </c:pt>
                <c:pt idx="22">
                  <c:v>29891</c:v>
                </c:pt>
                <c:pt idx="23">
                  <c:v>29921</c:v>
                </c:pt>
                <c:pt idx="24">
                  <c:v>29952</c:v>
                </c:pt>
                <c:pt idx="25">
                  <c:v>29983</c:v>
                </c:pt>
                <c:pt idx="26">
                  <c:v>30011</c:v>
                </c:pt>
                <c:pt idx="27">
                  <c:v>30042</c:v>
                </c:pt>
                <c:pt idx="28">
                  <c:v>30072</c:v>
                </c:pt>
                <c:pt idx="29">
                  <c:v>30103</c:v>
                </c:pt>
                <c:pt idx="30">
                  <c:v>30133</c:v>
                </c:pt>
                <c:pt idx="31">
                  <c:v>30164</c:v>
                </c:pt>
                <c:pt idx="32">
                  <c:v>30195</c:v>
                </c:pt>
                <c:pt idx="33">
                  <c:v>30225</c:v>
                </c:pt>
                <c:pt idx="34">
                  <c:v>30256</c:v>
                </c:pt>
                <c:pt idx="35">
                  <c:v>30286</c:v>
                </c:pt>
                <c:pt idx="36">
                  <c:v>30317</c:v>
                </c:pt>
                <c:pt idx="37">
                  <c:v>30348</c:v>
                </c:pt>
                <c:pt idx="38">
                  <c:v>30376</c:v>
                </c:pt>
                <c:pt idx="39">
                  <c:v>30407</c:v>
                </c:pt>
                <c:pt idx="40">
                  <c:v>30437</c:v>
                </c:pt>
                <c:pt idx="41">
                  <c:v>30468</c:v>
                </c:pt>
                <c:pt idx="42">
                  <c:v>30498</c:v>
                </c:pt>
                <c:pt idx="43">
                  <c:v>30529</c:v>
                </c:pt>
                <c:pt idx="44">
                  <c:v>30560</c:v>
                </c:pt>
                <c:pt idx="45">
                  <c:v>30590</c:v>
                </c:pt>
                <c:pt idx="46">
                  <c:v>30621</c:v>
                </c:pt>
                <c:pt idx="47">
                  <c:v>30651</c:v>
                </c:pt>
                <c:pt idx="48">
                  <c:v>30682</c:v>
                </c:pt>
                <c:pt idx="49">
                  <c:v>30713</c:v>
                </c:pt>
                <c:pt idx="50">
                  <c:v>30742</c:v>
                </c:pt>
                <c:pt idx="51">
                  <c:v>30773</c:v>
                </c:pt>
                <c:pt idx="52">
                  <c:v>30803</c:v>
                </c:pt>
                <c:pt idx="53">
                  <c:v>30834</c:v>
                </c:pt>
                <c:pt idx="54">
                  <c:v>30864</c:v>
                </c:pt>
                <c:pt idx="55">
                  <c:v>30895</c:v>
                </c:pt>
                <c:pt idx="56">
                  <c:v>30926</c:v>
                </c:pt>
                <c:pt idx="57">
                  <c:v>30956</c:v>
                </c:pt>
                <c:pt idx="58">
                  <c:v>30987</c:v>
                </c:pt>
                <c:pt idx="59">
                  <c:v>31017</c:v>
                </c:pt>
                <c:pt idx="60">
                  <c:v>31048</c:v>
                </c:pt>
                <c:pt idx="61">
                  <c:v>31079</c:v>
                </c:pt>
                <c:pt idx="62">
                  <c:v>31107</c:v>
                </c:pt>
                <c:pt idx="63">
                  <c:v>31138</c:v>
                </c:pt>
                <c:pt idx="64">
                  <c:v>31168</c:v>
                </c:pt>
                <c:pt idx="65">
                  <c:v>31199</c:v>
                </c:pt>
                <c:pt idx="66">
                  <c:v>31229</c:v>
                </c:pt>
                <c:pt idx="67">
                  <c:v>31260</c:v>
                </c:pt>
                <c:pt idx="68">
                  <c:v>31291</c:v>
                </c:pt>
                <c:pt idx="69">
                  <c:v>31321</c:v>
                </c:pt>
                <c:pt idx="70">
                  <c:v>31352</c:v>
                </c:pt>
                <c:pt idx="71">
                  <c:v>31382</c:v>
                </c:pt>
                <c:pt idx="72">
                  <c:v>31413</c:v>
                </c:pt>
                <c:pt idx="73">
                  <c:v>31444</c:v>
                </c:pt>
                <c:pt idx="74">
                  <c:v>31472</c:v>
                </c:pt>
                <c:pt idx="75">
                  <c:v>31503</c:v>
                </c:pt>
                <c:pt idx="76">
                  <c:v>31533</c:v>
                </c:pt>
                <c:pt idx="77">
                  <c:v>31564</c:v>
                </c:pt>
                <c:pt idx="78">
                  <c:v>31594</c:v>
                </c:pt>
                <c:pt idx="79">
                  <c:v>31625</c:v>
                </c:pt>
                <c:pt idx="80">
                  <c:v>31656</c:v>
                </c:pt>
                <c:pt idx="81">
                  <c:v>31686</c:v>
                </c:pt>
                <c:pt idx="82">
                  <c:v>31717</c:v>
                </c:pt>
                <c:pt idx="83">
                  <c:v>31747</c:v>
                </c:pt>
                <c:pt idx="84">
                  <c:v>31778</c:v>
                </c:pt>
                <c:pt idx="85">
                  <c:v>31809</c:v>
                </c:pt>
                <c:pt idx="86">
                  <c:v>31837</c:v>
                </c:pt>
                <c:pt idx="87">
                  <c:v>31868</c:v>
                </c:pt>
                <c:pt idx="88">
                  <c:v>31898</c:v>
                </c:pt>
                <c:pt idx="89">
                  <c:v>31929</c:v>
                </c:pt>
                <c:pt idx="90">
                  <c:v>31959</c:v>
                </c:pt>
                <c:pt idx="91">
                  <c:v>31990</c:v>
                </c:pt>
                <c:pt idx="92">
                  <c:v>32021</c:v>
                </c:pt>
                <c:pt idx="93">
                  <c:v>32051</c:v>
                </c:pt>
                <c:pt idx="94">
                  <c:v>32082</c:v>
                </c:pt>
                <c:pt idx="95">
                  <c:v>32112</c:v>
                </c:pt>
                <c:pt idx="96">
                  <c:v>32143</c:v>
                </c:pt>
                <c:pt idx="97">
                  <c:v>32174</c:v>
                </c:pt>
                <c:pt idx="98">
                  <c:v>32203</c:v>
                </c:pt>
                <c:pt idx="99">
                  <c:v>32234</c:v>
                </c:pt>
                <c:pt idx="100">
                  <c:v>32264</c:v>
                </c:pt>
                <c:pt idx="101">
                  <c:v>32295</c:v>
                </c:pt>
                <c:pt idx="102">
                  <c:v>32325</c:v>
                </c:pt>
                <c:pt idx="103">
                  <c:v>32356</c:v>
                </c:pt>
                <c:pt idx="104">
                  <c:v>32387</c:v>
                </c:pt>
                <c:pt idx="105">
                  <c:v>32417</c:v>
                </c:pt>
                <c:pt idx="106">
                  <c:v>32448</c:v>
                </c:pt>
                <c:pt idx="107">
                  <c:v>32478</c:v>
                </c:pt>
                <c:pt idx="108">
                  <c:v>32509</c:v>
                </c:pt>
                <c:pt idx="109">
                  <c:v>32540</c:v>
                </c:pt>
                <c:pt idx="110">
                  <c:v>32568</c:v>
                </c:pt>
                <c:pt idx="111">
                  <c:v>32599</c:v>
                </c:pt>
                <c:pt idx="112">
                  <c:v>32629</c:v>
                </c:pt>
                <c:pt idx="113">
                  <c:v>32660</c:v>
                </c:pt>
                <c:pt idx="114">
                  <c:v>32690</c:v>
                </c:pt>
                <c:pt idx="115">
                  <c:v>32721</c:v>
                </c:pt>
                <c:pt idx="116">
                  <c:v>32752</c:v>
                </c:pt>
                <c:pt idx="117">
                  <c:v>32782</c:v>
                </c:pt>
                <c:pt idx="118">
                  <c:v>32813</c:v>
                </c:pt>
                <c:pt idx="119">
                  <c:v>32843</c:v>
                </c:pt>
                <c:pt idx="120">
                  <c:v>32874</c:v>
                </c:pt>
                <c:pt idx="121">
                  <c:v>32905</c:v>
                </c:pt>
                <c:pt idx="122">
                  <c:v>32933</c:v>
                </c:pt>
                <c:pt idx="123">
                  <c:v>32964</c:v>
                </c:pt>
                <c:pt idx="124">
                  <c:v>32994</c:v>
                </c:pt>
                <c:pt idx="125">
                  <c:v>33025</c:v>
                </c:pt>
                <c:pt idx="126">
                  <c:v>33055</c:v>
                </c:pt>
                <c:pt idx="127">
                  <c:v>33086</c:v>
                </c:pt>
                <c:pt idx="128">
                  <c:v>33117</c:v>
                </c:pt>
                <c:pt idx="129">
                  <c:v>33147</c:v>
                </c:pt>
                <c:pt idx="130">
                  <c:v>33178</c:v>
                </c:pt>
                <c:pt idx="131">
                  <c:v>33208</c:v>
                </c:pt>
                <c:pt idx="132">
                  <c:v>33239</c:v>
                </c:pt>
                <c:pt idx="133">
                  <c:v>33270</c:v>
                </c:pt>
                <c:pt idx="134">
                  <c:v>33298</c:v>
                </c:pt>
                <c:pt idx="135">
                  <c:v>33329</c:v>
                </c:pt>
                <c:pt idx="136">
                  <c:v>33359</c:v>
                </c:pt>
                <c:pt idx="137">
                  <c:v>33390</c:v>
                </c:pt>
                <c:pt idx="138">
                  <c:v>33420</c:v>
                </c:pt>
                <c:pt idx="139">
                  <c:v>33451</c:v>
                </c:pt>
                <c:pt idx="140">
                  <c:v>33482</c:v>
                </c:pt>
                <c:pt idx="141">
                  <c:v>33512</c:v>
                </c:pt>
                <c:pt idx="142">
                  <c:v>33543</c:v>
                </c:pt>
                <c:pt idx="143">
                  <c:v>33573</c:v>
                </c:pt>
                <c:pt idx="144">
                  <c:v>33604</c:v>
                </c:pt>
                <c:pt idx="145">
                  <c:v>33635</c:v>
                </c:pt>
                <c:pt idx="146">
                  <c:v>33664</c:v>
                </c:pt>
                <c:pt idx="147">
                  <c:v>33695</c:v>
                </c:pt>
                <c:pt idx="148">
                  <c:v>33725</c:v>
                </c:pt>
                <c:pt idx="149">
                  <c:v>33756</c:v>
                </c:pt>
                <c:pt idx="150">
                  <c:v>33786</c:v>
                </c:pt>
                <c:pt idx="151">
                  <c:v>33817</c:v>
                </c:pt>
                <c:pt idx="152">
                  <c:v>33848</c:v>
                </c:pt>
                <c:pt idx="153">
                  <c:v>33878</c:v>
                </c:pt>
                <c:pt idx="154">
                  <c:v>33909</c:v>
                </c:pt>
                <c:pt idx="155">
                  <c:v>33939</c:v>
                </c:pt>
                <c:pt idx="156">
                  <c:v>33970</c:v>
                </c:pt>
                <c:pt idx="157">
                  <c:v>34001</c:v>
                </c:pt>
                <c:pt idx="158">
                  <c:v>34029</c:v>
                </c:pt>
                <c:pt idx="159">
                  <c:v>34060</c:v>
                </c:pt>
                <c:pt idx="160">
                  <c:v>34090</c:v>
                </c:pt>
                <c:pt idx="161">
                  <c:v>34121</c:v>
                </c:pt>
                <c:pt idx="162">
                  <c:v>34151</c:v>
                </c:pt>
                <c:pt idx="163">
                  <c:v>34182</c:v>
                </c:pt>
                <c:pt idx="164">
                  <c:v>34213</c:v>
                </c:pt>
                <c:pt idx="165">
                  <c:v>34243</c:v>
                </c:pt>
                <c:pt idx="166">
                  <c:v>34274</c:v>
                </c:pt>
                <c:pt idx="167">
                  <c:v>34304</c:v>
                </c:pt>
                <c:pt idx="168">
                  <c:v>34335</c:v>
                </c:pt>
                <c:pt idx="169">
                  <c:v>34366</c:v>
                </c:pt>
                <c:pt idx="170">
                  <c:v>34394</c:v>
                </c:pt>
                <c:pt idx="171">
                  <c:v>34425</c:v>
                </c:pt>
                <c:pt idx="172">
                  <c:v>34455</c:v>
                </c:pt>
                <c:pt idx="173">
                  <c:v>34486</c:v>
                </c:pt>
                <c:pt idx="174">
                  <c:v>34516</c:v>
                </c:pt>
                <c:pt idx="175">
                  <c:v>34547</c:v>
                </c:pt>
                <c:pt idx="176">
                  <c:v>34578</c:v>
                </c:pt>
                <c:pt idx="177">
                  <c:v>34608</c:v>
                </c:pt>
                <c:pt idx="178">
                  <c:v>34639</c:v>
                </c:pt>
                <c:pt idx="179">
                  <c:v>34669</c:v>
                </c:pt>
                <c:pt idx="180">
                  <c:v>34700</c:v>
                </c:pt>
                <c:pt idx="181">
                  <c:v>34731</c:v>
                </c:pt>
                <c:pt idx="182">
                  <c:v>34759</c:v>
                </c:pt>
                <c:pt idx="183">
                  <c:v>34790</c:v>
                </c:pt>
                <c:pt idx="184">
                  <c:v>34820</c:v>
                </c:pt>
                <c:pt idx="185">
                  <c:v>34851</c:v>
                </c:pt>
                <c:pt idx="186">
                  <c:v>34881</c:v>
                </c:pt>
                <c:pt idx="187">
                  <c:v>34912</c:v>
                </c:pt>
                <c:pt idx="188">
                  <c:v>34943</c:v>
                </c:pt>
                <c:pt idx="189">
                  <c:v>34973</c:v>
                </c:pt>
                <c:pt idx="190">
                  <c:v>35004</c:v>
                </c:pt>
                <c:pt idx="191">
                  <c:v>35034</c:v>
                </c:pt>
                <c:pt idx="192">
                  <c:v>35065</c:v>
                </c:pt>
                <c:pt idx="193">
                  <c:v>35096</c:v>
                </c:pt>
                <c:pt idx="194">
                  <c:v>35125</c:v>
                </c:pt>
                <c:pt idx="195">
                  <c:v>35156</c:v>
                </c:pt>
                <c:pt idx="196">
                  <c:v>35186</c:v>
                </c:pt>
                <c:pt idx="197">
                  <c:v>35217</c:v>
                </c:pt>
                <c:pt idx="198">
                  <c:v>35247</c:v>
                </c:pt>
                <c:pt idx="199">
                  <c:v>35278</c:v>
                </c:pt>
                <c:pt idx="200">
                  <c:v>35309</c:v>
                </c:pt>
                <c:pt idx="201">
                  <c:v>35339</c:v>
                </c:pt>
                <c:pt idx="202">
                  <c:v>35370</c:v>
                </c:pt>
                <c:pt idx="203">
                  <c:v>35400</c:v>
                </c:pt>
                <c:pt idx="204">
                  <c:v>35431</c:v>
                </c:pt>
                <c:pt idx="205">
                  <c:v>35462</c:v>
                </c:pt>
                <c:pt idx="206">
                  <c:v>35490</c:v>
                </c:pt>
                <c:pt idx="207">
                  <c:v>35521</c:v>
                </c:pt>
                <c:pt idx="208">
                  <c:v>35551</c:v>
                </c:pt>
                <c:pt idx="209">
                  <c:v>35582</c:v>
                </c:pt>
                <c:pt idx="210">
                  <c:v>35612</c:v>
                </c:pt>
                <c:pt idx="211">
                  <c:v>35643</c:v>
                </c:pt>
                <c:pt idx="212">
                  <c:v>35674</c:v>
                </c:pt>
                <c:pt idx="213">
                  <c:v>35704</c:v>
                </c:pt>
                <c:pt idx="214">
                  <c:v>35735</c:v>
                </c:pt>
                <c:pt idx="215">
                  <c:v>35765</c:v>
                </c:pt>
                <c:pt idx="216">
                  <c:v>35796</c:v>
                </c:pt>
                <c:pt idx="217">
                  <c:v>35827</c:v>
                </c:pt>
                <c:pt idx="218">
                  <c:v>35855</c:v>
                </c:pt>
                <c:pt idx="219">
                  <c:v>35886</c:v>
                </c:pt>
                <c:pt idx="220">
                  <c:v>35916</c:v>
                </c:pt>
                <c:pt idx="221">
                  <c:v>35947</c:v>
                </c:pt>
                <c:pt idx="222">
                  <c:v>35977</c:v>
                </c:pt>
                <c:pt idx="223">
                  <c:v>36008</c:v>
                </c:pt>
                <c:pt idx="224">
                  <c:v>36039</c:v>
                </c:pt>
                <c:pt idx="225">
                  <c:v>36069</c:v>
                </c:pt>
                <c:pt idx="226">
                  <c:v>36100</c:v>
                </c:pt>
                <c:pt idx="227">
                  <c:v>36130</c:v>
                </c:pt>
                <c:pt idx="228">
                  <c:v>36161</c:v>
                </c:pt>
                <c:pt idx="229">
                  <c:v>36192</c:v>
                </c:pt>
                <c:pt idx="230">
                  <c:v>36220</c:v>
                </c:pt>
                <c:pt idx="231">
                  <c:v>36251</c:v>
                </c:pt>
                <c:pt idx="232">
                  <c:v>36281</c:v>
                </c:pt>
                <c:pt idx="233">
                  <c:v>36312</c:v>
                </c:pt>
                <c:pt idx="234">
                  <c:v>36342</c:v>
                </c:pt>
                <c:pt idx="235">
                  <c:v>36373</c:v>
                </c:pt>
                <c:pt idx="236">
                  <c:v>36404</c:v>
                </c:pt>
                <c:pt idx="237">
                  <c:v>36434</c:v>
                </c:pt>
                <c:pt idx="238">
                  <c:v>36465</c:v>
                </c:pt>
                <c:pt idx="239">
                  <c:v>36495</c:v>
                </c:pt>
                <c:pt idx="240">
                  <c:v>36526</c:v>
                </c:pt>
                <c:pt idx="241">
                  <c:v>36557</c:v>
                </c:pt>
                <c:pt idx="242">
                  <c:v>36586</c:v>
                </c:pt>
                <c:pt idx="243">
                  <c:v>36617</c:v>
                </c:pt>
                <c:pt idx="244">
                  <c:v>36647</c:v>
                </c:pt>
                <c:pt idx="245">
                  <c:v>36678</c:v>
                </c:pt>
                <c:pt idx="246">
                  <c:v>36708</c:v>
                </c:pt>
                <c:pt idx="247">
                  <c:v>36739</c:v>
                </c:pt>
                <c:pt idx="248">
                  <c:v>36770</c:v>
                </c:pt>
                <c:pt idx="249">
                  <c:v>36800</c:v>
                </c:pt>
                <c:pt idx="250">
                  <c:v>36831</c:v>
                </c:pt>
                <c:pt idx="251">
                  <c:v>36861</c:v>
                </c:pt>
                <c:pt idx="252">
                  <c:v>36892</c:v>
                </c:pt>
                <c:pt idx="253">
                  <c:v>36923</c:v>
                </c:pt>
                <c:pt idx="254">
                  <c:v>36951</c:v>
                </c:pt>
                <c:pt idx="255">
                  <c:v>36982</c:v>
                </c:pt>
                <c:pt idx="256">
                  <c:v>37012</c:v>
                </c:pt>
                <c:pt idx="257">
                  <c:v>37043</c:v>
                </c:pt>
                <c:pt idx="258">
                  <c:v>37073</c:v>
                </c:pt>
                <c:pt idx="259">
                  <c:v>37104</c:v>
                </c:pt>
                <c:pt idx="260">
                  <c:v>37135</c:v>
                </c:pt>
                <c:pt idx="261">
                  <c:v>37165</c:v>
                </c:pt>
                <c:pt idx="262">
                  <c:v>37196</c:v>
                </c:pt>
                <c:pt idx="263">
                  <c:v>37226</c:v>
                </c:pt>
                <c:pt idx="264">
                  <c:v>37257</c:v>
                </c:pt>
                <c:pt idx="265">
                  <c:v>37288</c:v>
                </c:pt>
                <c:pt idx="266">
                  <c:v>37316</c:v>
                </c:pt>
                <c:pt idx="267">
                  <c:v>37347</c:v>
                </c:pt>
                <c:pt idx="268">
                  <c:v>37377</c:v>
                </c:pt>
                <c:pt idx="269">
                  <c:v>37408</c:v>
                </c:pt>
                <c:pt idx="270">
                  <c:v>37438</c:v>
                </c:pt>
                <c:pt idx="271">
                  <c:v>37469</c:v>
                </c:pt>
                <c:pt idx="272">
                  <c:v>37500</c:v>
                </c:pt>
                <c:pt idx="273">
                  <c:v>37530</c:v>
                </c:pt>
                <c:pt idx="274">
                  <c:v>37561</c:v>
                </c:pt>
                <c:pt idx="275">
                  <c:v>37591</c:v>
                </c:pt>
                <c:pt idx="276">
                  <c:v>37622</c:v>
                </c:pt>
                <c:pt idx="277">
                  <c:v>37653</c:v>
                </c:pt>
                <c:pt idx="278">
                  <c:v>37681</c:v>
                </c:pt>
                <c:pt idx="279">
                  <c:v>37712</c:v>
                </c:pt>
                <c:pt idx="280">
                  <c:v>37742</c:v>
                </c:pt>
                <c:pt idx="281">
                  <c:v>37773</c:v>
                </c:pt>
                <c:pt idx="282">
                  <c:v>37803</c:v>
                </c:pt>
                <c:pt idx="283">
                  <c:v>37834</c:v>
                </c:pt>
                <c:pt idx="284">
                  <c:v>37865</c:v>
                </c:pt>
                <c:pt idx="285">
                  <c:v>37895</c:v>
                </c:pt>
                <c:pt idx="286">
                  <c:v>37926</c:v>
                </c:pt>
                <c:pt idx="287">
                  <c:v>37956</c:v>
                </c:pt>
                <c:pt idx="288">
                  <c:v>37987</c:v>
                </c:pt>
                <c:pt idx="289">
                  <c:v>38018</c:v>
                </c:pt>
                <c:pt idx="290">
                  <c:v>38047</c:v>
                </c:pt>
                <c:pt idx="291">
                  <c:v>38078</c:v>
                </c:pt>
                <c:pt idx="292">
                  <c:v>38108</c:v>
                </c:pt>
                <c:pt idx="293">
                  <c:v>38139</c:v>
                </c:pt>
                <c:pt idx="294">
                  <c:v>38169</c:v>
                </c:pt>
                <c:pt idx="295">
                  <c:v>38200</c:v>
                </c:pt>
                <c:pt idx="296">
                  <c:v>38231</c:v>
                </c:pt>
                <c:pt idx="297">
                  <c:v>38261</c:v>
                </c:pt>
                <c:pt idx="298">
                  <c:v>38292</c:v>
                </c:pt>
                <c:pt idx="299">
                  <c:v>38322</c:v>
                </c:pt>
                <c:pt idx="300">
                  <c:v>38353</c:v>
                </c:pt>
                <c:pt idx="301">
                  <c:v>38384</c:v>
                </c:pt>
                <c:pt idx="302">
                  <c:v>38412</c:v>
                </c:pt>
                <c:pt idx="303">
                  <c:v>38443</c:v>
                </c:pt>
                <c:pt idx="304">
                  <c:v>38473</c:v>
                </c:pt>
                <c:pt idx="305">
                  <c:v>38504</c:v>
                </c:pt>
                <c:pt idx="306">
                  <c:v>38534</c:v>
                </c:pt>
                <c:pt idx="307">
                  <c:v>38565</c:v>
                </c:pt>
                <c:pt idx="308">
                  <c:v>38596</c:v>
                </c:pt>
                <c:pt idx="309">
                  <c:v>38626</c:v>
                </c:pt>
                <c:pt idx="310">
                  <c:v>38657</c:v>
                </c:pt>
                <c:pt idx="311">
                  <c:v>38687</c:v>
                </c:pt>
                <c:pt idx="312">
                  <c:v>38718</c:v>
                </c:pt>
                <c:pt idx="313">
                  <c:v>38749</c:v>
                </c:pt>
                <c:pt idx="314">
                  <c:v>38777</c:v>
                </c:pt>
                <c:pt idx="315">
                  <c:v>38808</c:v>
                </c:pt>
                <c:pt idx="316">
                  <c:v>38838</c:v>
                </c:pt>
                <c:pt idx="317">
                  <c:v>38869</c:v>
                </c:pt>
                <c:pt idx="318">
                  <c:v>38899</c:v>
                </c:pt>
                <c:pt idx="319">
                  <c:v>38930</c:v>
                </c:pt>
                <c:pt idx="320">
                  <c:v>38961</c:v>
                </c:pt>
                <c:pt idx="321">
                  <c:v>38991</c:v>
                </c:pt>
                <c:pt idx="322">
                  <c:v>39022</c:v>
                </c:pt>
                <c:pt idx="323">
                  <c:v>39052</c:v>
                </c:pt>
                <c:pt idx="324">
                  <c:v>39083</c:v>
                </c:pt>
                <c:pt idx="325">
                  <c:v>39114</c:v>
                </c:pt>
                <c:pt idx="326">
                  <c:v>39142</c:v>
                </c:pt>
                <c:pt idx="327">
                  <c:v>39173</c:v>
                </c:pt>
                <c:pt idx="328">
                  <c:v>39203</c:v>
                </c:pt>
                <c:pt idx="329">
                  <c:v>39234</c:v>
                </c:pt>
                <c:pt idx="330">
                  <c:v>39264</c:v>
                </c:pt>
                <c:pt idx="331">
                  <c:v>39295</c:v>
                </c:pt>
                <c:pt idx="332">
                  <c:v>39326</c:v>
                </c:pt>
                <c:pt idx="333">
                  <c:v>39356</c:v>
                </c:pt>
                <c:pt idx="334">
                  <c:v>39387</c:v>
                </c:pt>
                <c:pt idx="335">
                  <c:v>39417</c:v>
                </c:pt>
                <c:pt idx="336">
                  <c:v>39448</c:v>
                </c:pt>
                <c:pt idx="337">
                  <c:v>39479</c:v>
                </c:pt>
                <c:pt idx="338">
                  <c:v>39508</c:v>
                </c:pt>
                <c:pt idx="339">
                  <c:v>39539</c:v>
                </c:pt>
                <c:pt idx="340">
                  <c:v>39569</c:v>
                </c:pt>
                <c:pt idx="341">
                  <c:v>39600</c:v>
                </c:pt>
                <c:pt idx="342">
                  <c:v>39630</c:v>
                </c:pt>
                <c:pt idx="343">
                  <c:v>39661</c:v>
                </c:pt>
                <c:pt idx="344">
                  <c:v>39692</c:v>
                </c:pt>
                <c:pt idx="345">
                  <c:v>39722</c:v>
                </c:pt>
                <c:pt idx="346">
                  <c:v>39753</c:v>
                </c:pt>
                <c:pt idx="347">
                  <c:v>39783</c:v>
                </c:pt>
                <c:pt idx="348">
                  <c:v>39814</c:v>
                </c:pt>
                <c:pt idx="349">
                  <c:v>39845</c:v>
                </c:pt>
                <c:pt idx="350">
                  <c:v>39873</c:v>
                </c:pt>
                <c:pt idx="351">
                  <c:v>39904</c:v>
                </c:pt>
                <c:pt idx="352">
                  <c:v>39934</c:v>
                </c:pt>
                <c:pt idx="353">
                  <c:v>39965</c:v>
                </c:pt>
                <c:pt idx="354">
                  <c:v>39995</c:v>
                </c:pt>
                <c:pt idx="355">
                  <c:v>40026</c:v>
                </c:pt>
                <c:pt idx="356">
                  <c:v>40057</c:v>
                </c:pt>
                <c:pt idx="357">
                  <c:v>40087</c:v>
                </c:pt>
                <c:pt idx="358">
                  <c:v>40118</c:v>
                </c:pt>
                <c:pt idx="359">
                  <c:v>40148</c:v>
                </c:pt>
                <c:pt idx="360">
                  <c:v>40179</c:v>
                </c:pt>
                <c:pt idx="361">
                  <c:v>40210</c:v>
                </c:pt>
                <c:pt idx="362">
                  <c:v>40238</c:v>
                </c:pt>
                <c:pt idx="363">
                  <c:v>40269</c:v>
                </c:pt>
                <c:pt idx="364">
                  <c:v>40299</c:v>
                </c:pt>
                <c:pt idx="365">
                  <c:v>40330</c:v>
                </c:pt>
                <c:pt idx="366">
                  <c:v>40360</c:v>
                </c:pt>
                <c:pt idx="367">
                  <c:v>40391</c:v>
                </c:pt>
                <c:pt idx="368">
                  <c:v>40422</c:v>
                </c:pt>
                <c:pt idx="369">
                  <c:v>40452</c:v>
                </c:pt>
                <c:pt idx="370">
                  <c:v>40483</c:v>
                </c:pt>
                <c:pt idx="371">
                  <c:v>40513</c:v>
                </c:pt>
                <c:pt idx="372">
                  <c:v>40544</c:v>
                </c:pt>
                <c:pt idx="373">
                  <c:v>40575</c:v>
                </c:pt>
                <c:pt idx="374">
                  <c:v>40603</c:v>
                </c:pt>
                <c:pt idx="375">
                  <c:v>40634</c:v>
                </c:pt>
                <c:pt idx="376">
                  <c:v>40664</c:v>
                </c:pt>
                <c:pt idx="377">
                  <c:v>40695</c:v>
                </c:pt>
                <c:pt idx="378">
                  <c:v>40725</c:v>
                </c:pt>
                <c:pt idx="379">
                  <c:v>40756</c:v>
                </c:pt>
                <c:pt idx="380">
                  <c:v>40787</c:v>
                </c:pt>
                <c:pt idx="381">
                  <c:v>40817</c:v>
                </c:pt>
                <c:pt idx="382">
                  <c:v>40848</c:v>
                </c:pt>
                <c:pt idx="383">
                  <c:v>40878</c:v>
                </c:pt>
                <c:pt idx="384">
                  <c:v>40909</c:v>
                </c:pt>
                <c:pt idx="385">
                  <c:v>40940</c:v>
                </c:pt>
                <c:pt idx="386">
                  <c:v>40969</c:v>
                </c:pt>
                <c:pt idx="387">
                  <c:v>41000</c:v>
                </c:pt>
                <c:pt idx="388">
                  <c:v>41030</c:v>
                </c:pt>
                <c:pt idx="389">
                  <c:v>41061</c:v>
                </c:pt>
                <c:pt idx="390">
                  <c:v>41091</c:v>
                </c:pt>
                <c:pt idx="391">
                  <c:v>41122</c:v>
                </c:pt>
                <c:pt idx="392">
                  <c:v>41153</c:v>
                </c:pt>
                <c:pt idx="393">
                  <c:v>41183</c:v>
                </c:pt>
                <c:pt idx="394">
                  <c:v>41214</c:v>
                </c:pt>
                <c:pt idx="395">
                  <c:v>41244</c:v>
                </c:pt>
                <c:pt idx="396">
                  <c:v>41275</c:v>
                </c:pt>
                <c:pt idx="397">
                  <c:v>41306</c:v>
                </c:pt>
                <c:pt idx="398">
                  <c:v>41334</c:v>
                </c:pt>
                <c:pt idx="399">
                  <c:v>41365</c:v>
                </c:pt>
                <c:pt idx="400">
                  <c:v>41395</c:v>
                </c:pt>
                <c:pt idx="401">
                  <c:v>41426</c:v>
                </c:pt>
                <c:pt idx="402">
                  <c:v>41456</c:v>
                </c:pt>
                <c:pt idx="403">
                  <c:v>41487</c:v>
                </c:pt>
                <c:pt idx="404">
                  <c:v>41518</c:v>
                </c:pt>
                <c:pt idx="405">
                  <c:v>41548</c:v>
                </c:pt>
                <c:pt idx="406">
                  <c:v>41579</c:v>
                </c:pt>
                <c:pt idx="407">
                  <c:v>41609</c:v>
                </c:pt>
                <c:pt idx="408">
                  <c:v>41640</c:v>
                </c:pt>
                <c:pt idx="409">
                  <c:v>41671</c:v>
                </c:pt>
                <c:pt idx="410">
                  <c:v>41699</c:v>
                </c:pt>
                <c:pt idx="411">
                  <c:v>41730</c:v>
                </c:pt>
                <c:pt idx="412">
                  <c:v>41760</c:v>
                </c:pt>
                <c:pt idx="413">
                  <c:v>41791</c:v>
                </c:pt>
                <c:pt idx="414">
                  <c:v>41821</c:v>
                </c:pt>
                <c:pt idx="415">
                  <c:v>41852</c:v>
                </c:pt>
                <c:pt idx="416">
                  <c:v>41883</c:v>
                </c:pt>
                <c:pt idx="417">
                  <c:v>41913</c:v>
                </c:pt>
                <c:pt idx="418">
                  <c:v>41944</c:v>
                </c:pt>
                <c:pt idx="419">
                  <c:v>41974</c:v>
                </c:pt>
                <c:pt idx="420">
                  <c:v>42005</c:v>
                </c:pt>
                <c:pt idx="421">
                  <c:v>42036</c:v>
                </c:pt>
                <c:pt idx="422">
                  <c:v>42064</c:v>
                </c:pt>
                <c:pt idx="423">
                  <c:v>42095</c:v>
                </c:pt>
                <c:pt idx="424">
                  <c:v>42125</c:v>
                </c:pt>
                <c:pt idx="425">
                  <c:v>42156</c:v>
                </c:pt>
                <c:pt idx="426">
                  <c:v>42186</c:v>
                </c:pt>
                <c:pt idx="427">
                  <c:v>42217</c:v>
                </c:pt>
                <c:pt idx="428">
                  <c:v>42248</c:v>
                </c:pt>
                <c:pt idx="429">
                  <c:v>42278</c:v>
                </c:pt>
                <c:pt idx="430">
                  <c:v>42309</c:v>
                </c:pt>
                <c:pt idx="431">
                  <c:v>42339</c:v>
                </c:pt>
                <c:pt idx="432">
                  <c:v>42370</c:v>
                </c:pt>
                <c:pt idx="433">
                  <c:v>42401</c:v>
                </c:pt>
                <c:pt idx="434">
                  <c:v>42430</c:v>
                </c:pt>
                <c:pt idx="435">
                  <c:v>42461</c:v>
                </c:pt>
                <c:pt idx="436">
                  <c:v>42491</c:v>
                </c:pt>
                <c:pt idx="437">
                  <c:v>42522</c:v>
                </c:pt>
                <c:pt idx="438">
                  <c:v>42552</c:v>
                </c:pt>
                <c:pt idx="439">
                  <c:v>42583</c:v>
                </c:pt>
                <c:pt idx="440">
                  <c:v>42614</c:v>
                </c:pt>
                <c:pt idx="441">
                  <c:v>42644</c:v>
                </c:pt>
                <c:pt idx="442">
                  <c:v>42675</c:v>
                </c:pt>
                <c:pt idx="443">
                  <c:v>42705</c:v>
                </c:pt>
                <c:pt idx="444">
                  <c:v>42736</c:v>
                </c:pt>
                <c:pt idx="445">
                  <c:v>42767</c:v>
                </c:pt>
                <c:pt idx="446">
                  <c:v>42795</c:v>
                </c:pt>
                <c:pt idx="447">
                  <c:v>42826</c:v>
                </c:pt>
                <c:pt idx="448">
                  <c:v>42856</c:v>
                </c:pt>
                <c:pt idx="449">
                  <c:v>42887</c:v>
                </c:pt>
                <c:pt idx="450">
                  <c:v>42917</c:v>
                </c:pt>
                <c:pt idx="451">
                  <c:v>42948</c:v>
                </c:pt>
                <c:pt idx="452">
                  <c:v>42979</c:v>
                </c:pt>
                <c:pt idx="453">
                  <c:v>43009</c:v>
                </c:pt>
                <c:pt idx="454">
                  <c:v>43040</c:v>
                </c:pt>
                <c:pt idx="455">
                  <c:v>43070</c:v>
                </c:pt>
                <c:pt idx="456">
                  <c:v>43101</c:v>
                </c:pt>
                <c:pt idx="457">
                  <c:v>43132</c:v>
                </c:pt>
                <c:pt idx="458">
                  <c:v>43160</c:v>
                </c:pt>
                <c:pt idx="459">
                  <c:v>43191</c:v>
                </c:pt>
                <c:pt idx="460">
                  <c:v>43221</c:v>
                </c:pt>
                <c:pt idx="461">
                  <c:v>43252</c:v>
                </c:pt>
                <c:pt idx="462">
                  <c:v>43282</c:v>
                </c:pt>
                <c:pt idx="463">
                  <c:v>43313</c:v>
                </c:pt>
                <c:pt idx="464">
                  <c:v>43344</c:v>
                </c:pt>
                <c:pt idx="465">
                  <c:v>43374</c:v>
                </c:pt>
                <c:pt idx="466">
                  <c:v>43405</c:v>
                </c:pt>
                <c:pt idx="467">
                  <c:v>43435</c:v>
                </c:pt>
                <c:pt idx="468">
                  <c:v>43466</c:v>
                </c:pt>
                <c:pt idx="469">
                  <c:v>43497</c:v>
                </c:pt>
                <c:pt idx="470">
                  <c:v>43525</c:v>
                </c:pt>
                <c:pt idx="471">
                  <c:v>43556</c:v>
                </c:pt>
                <c:pt idx="472">
                  <c:v>43586</c:v>
                </c:pt>
                <c:pt idx="473">
                  <c:v>43617</c:v>
                </c:pt>
                <c:pt idx="474">
                  <c:v>43647</c:v>
                </c:pt>
                <c:pt idx="475">
                  <c:v>43678</c:v>
                </c:pt>
                <c:pt idx="476">
                  <c:v>43709</c:v>
                </c:pt>
                <c:pt idx="477">
                  <c:v>43739</c:v>
                </c:pt>
                <c:pt idx="478">
                  <c:v>43770</c:v>
                </c:pt>
                <c:pt idx="479">
                  <c:v>43800</c:v>
                </c:pt>
                <c:pt idx="480">
                  <c:v>43831</c:v>
                </c:pt>
                <c:pt idx="481">
                  <c:v>43862</c:v>
                </c:pt>
                <c:pt idx="482">
                  <c:v>43891</c:v>
                </c:pt>
                <c:pt idx="483">
                  <c:v>43922</c:v>
                </c:pt>
                <c:pt idx="484">
                  <c:v>43952</c:v>
                </c:pt>
                <c:pt idx="485">
                  <c:v>43983</c:v>
                </c:pt>
                <c:pt idx="486">
                  <c:v>44013</c:v>
                </c:pt>
                <c:pt idx="487">
                  <c:v>44044</c:v>
                </c:pt>
                <c:pt idx="488">
                  <c:v>44075</c:v>
                </c:pt>
                <c:pt idx="489">
                  <c:v>44105</c:v>
                </c:pt>
                <c:pt idx="490">
                  <c:v>44136</c:v>
                </c:pt>
                <c:pt idx="491">
                  <c:v>44166</c:v>
                </c:pt>
                <c:pt idx="492">
                  <c:v>44197</c:v>
                </c:pt>
                <c:pt idx="493">
                  <c:v>44228</c:v>
                </c:pt>
                <c:pt idx="494">
                  <c:v>44256</c:v>
                </c:pt>
                <c:pt idx="495">
                  <c:v>44287</c:v>
                </c:pt>
                <c:pt idx="496">
                  <c:v>44317</c:v>
                </c:pt>
                <c:pt idx="497">
                  <c:v>44348</c:v>
                </c:pt>
                <c:pt idx="498">
                  <c:v>44378</c:v>
                </c:pt>
                <c:pt idx="499">
                  <c:v>44409</c:v>
                </c:pt>
                <c:pt idx="500">
                  <c:v>44440</c:v>
                </c:pt>
                <c:pt idx="501">
                  <c:v>44470</c:v>
                </c:pt>
                <c:pt idx="502">
                  <c:v>44501</c:v>
                </c:pt>
                <c:pt idx="503">
                  <c:v>44531</c:v>
                </c:pt>
                <c:pt idx="504">
                  <c:v>44562</c:v>
                </c:pt>
                <c:pt idx="505">
                  <c:v>44593</c:v>
                </c:pt>
                <c:pt idx="506">
                  <c:v>44621</c:v>
                </c:pt>
                <c:pt idx="507">
                  <c:v>44652</c:v>
                </c:pt>
                <c:pt idx="508">
                  <c:v>44682</c:v>
                </c:pt>
                <c:pt idx="509">
                  <c:v>44713</c:v>
                </c:pt>
                <c:pt idx="510">
                  <c:v>44743</c:v>
                </c:pt>
                <c:pt idx="511">
                  <c:v>44774</c:v>
                </c:pt>
                <c:pt idx="512">
                  <c:v>44805</c:v>
                </c:pt>
                <c:pt idx="513">
                  <c:v>44835</c:v>
                </c:pt>
                <c:pt idx="514">
                  <c:v>44866</c:v>
                </c:pt>
                <c:pt idx="515" formatCode="m/d/yy">
                  <c:v>44896</c:v>
                </c:pt>
                <c:pt idx="516" formatCode="m/d/yy">
                  <c:v>44927</c:v>
                </c:pt>
              </c:numCache>
            </c:numRef>
          </c:cat>
          <c:val>
            <c:numRef>
              <c:f>Prices!$W$8:$W$524</c:f>
              <c:numCache>
                <c:formatCode>General</c:formatCode>
                <c:ptCount val="517"/>
                <c:pt idx="0">
                  <c:v>11.970800000000001</c:v>
                </c:pt>
                <c:pt idx="1">
                  <c:v>11.99422</c:v>
                </c:pt>
                <c:pt idx="2">
                  <c:v>12.60745</c:v>
                </c:pt>
                <c:pt idx="3">
                  <c:v>13.08677</c:v>
                </c:pt>
                <c:pt idx="4">
                  <c:v>13.135590000000001</c:v>
                </c:pt>
                <c:pt idx="5">
                  <c:v>13.60449</c:v>
                </c:pt>
                <c:pt idx="6">
                  <c:v>12.378299999999999</c:v>
                </c:pt>
                <c:pt idx="7">
                  <c:v>11.82944</c:v>
                </c:pt>
                <c:pt idx="8">
                  <c:v>12.005459999999999</c:v>
                </c:pt>
                <c:pt idx="9">
                  <c:v>12.16216</c:v>
                </c:pt>
                <c:pt idx="10">
                  <c:v>12.16578</c:v>
                </c:pt>
                <c:pt idx="11">
                  <c:v>12.15324</c:v>
                </c:pt>
                <c:pt idx="12">
                  <c:v>11.342890000000001</c:v>
                </c:pt>
                <c:pt idx="13">
                  <c:v>10.838710000000001</c:v>
                </c:pt>
                <c:pt idx="14">
                  <c:v>9.9236599999999999</c:v>
                </c:pt>
                <c:pt idx="15">
                  <c:v>9.4339600000000008</c:v>
                </c:pt>
                <c:pt idx="16">
                  <c:v>9.6129800000000003</c:v>
                </c:pt>
                <c:pt idx="17">
                  <c:v>9.3827200000000008</c:v>
                </c:pt>
                <c:pt idx="18">
                  <c:v>11.13861</c:v>
                </c:pt>
                <c:pt idx="19">
                  <c:v>11.56212</c:v>
                </c:pt>
                <c:pt idx="20">
                  <c:v>11.814859999999999</c:v>
                </c:pt>
                <c:pt idx="21">
                  <c:v>10.96386</c:v>
                </c:pt>
                <c:pt idx="22">
                  <c:v>10.250299999999999</c:v>
                </c:pt>
                <c:pt idx="23">
                  <c:v>9.5406399999999998</c:v>
                </c:pt>
                <c:pt idx="24">
                  <c:v>9.2505900000000008</c:v>
                </c:pt>
                <c:pt idx="25">
                  <c:v>9.1967400000000001</c:v>
                </c:pt>
                <c:pt idx="26">
                  <c:v>8.6805599999999998</c:v>
                </c:pt>
                <c:pt idx="27">
                  <c:v>8.8505699999999994</c:v>
                </c:pt>
                <c:pt idx="28">
                  <c:v>8.6560400000000008</c:v>
                </c:pt>
                <c:pt idx="29">
                  <c:v>8.4650099999999995</c:v>
                </c:pt>
                <c:pt idx="30">
                  <c:v>7.6837400000000002</c:v>
                </c:pt>
                <c:pt idx="31">
                  <c:v>7.0562300000000002</c:v>
                </c:pt>
                <c:pt idx="32">
                  <c:v>5.8823499999999997</c:v>
                </c:pt>
                <c:pt idx="33">
                  <c:v>5.8631900000000003</c:v>
                </c:pt>
                <c:pt idx="34">
                  <c:v>5.18919</c:v>
                </c:pt>
                <c:pt idx="35">
                  <c:v>4.5161300000000004</c:v>
                </c:pt>
                <c:pt idx="36">
                  <c:v>4.6087899999999999</c:v>
                </c:pt>
                <c:pt idx="37">
                  <c:v>4.4776100000000003</c:v>
                </c:pt>
                <c:pt idx="38">
                  <c:v>4.5793400000000002</c:v>
                </c:pt>
                <c:pt idx="39">
                  <c:v>4.1182699999999999</c:v>
                </c:pt>
                <c:pt idx="40">
                  <c:v>3.6687599999999998</c:v>
                </c:pt>
                <c:pt idx="41">
                  <c:v>3.2258100000000001</c:v>
                </c:pt>
                <c:pt idx="42">
                  <c:v>3.2057899999999999</c:v>
                </c:pt>
                <c:pt idx="43">
                  <c:v>3.0895999999999999</c:v>
                </c:pt>
                <c:pt idx="44">
                  <c:v>3.39506</c:v>
                </c:pt>
                <c:pt idx="45">
                  <c:v>3.5897399999999999</c:v>
                </c:pt>
                <c:pt idx="46">
                  <c:v>4.3165500000000003</c:v>
                </c:pt>
                <c:pt idx="47">
                  <c:v>4.7325100000000004</c:v>
                </c:pt>
                <c:pt idx="48">
                  <c:v>5.0204899999999997</c:v>
                </c:pt>
                <c:pt idx="49">
                  <c:v>4.8979600000000003</c:v>
                </c:pt>
                <c:pt idx="50">
                  <c:v>5.0916499999999996</c:v>
                </c:pt>
                <c:pt idx="51">
                  <c:v>5.1724100000000002</c:v>
                </c:pt>
                <c:pt idx="52">
                  <c:v>5.2578399999999998</c:v>
                </c:pt>
                <c:pt idx="53">
                  <c:v>5.34274</c:v>
                </c:pt>
                <c:pt idx="54">
                  <c:v>5.2104200000000001</c:v>
                </c:pt>
                <c:pt idx="55">
                  <c:v>5.2947100000000002</c:v>
                </c:pt>
                <c:pt idx="56">
                  <c:v>5.2736299999999998</c:v>
                </c:pt>
                <c:pt idx="57">
                  <c:v>5.1485099999999999</c:v>
                </c:pt>
                <c:pt idx="58">
                  <c:v>4.8275899999999998</c:v>
                </c:pt>
                <c:pt idx="59">
                  <c:v>4.9115900000000003</c:v>
                </c:pt>
                <c:pt idx="60">
                  <c:v>4.4878</c:v>
                </c:pt>
                <c:pt idx="61">
                  <c:v>4.76654</c:v>
                </c:pt>
                <c:pt idx="62">
                  <c:v>4.7480599999999997</c:v>
                </c:pt>
                <c:pt idx="63">
                  <c:v>4.5323000000000002</c:v>
                </c:pt>
                <c:pt idx="64">
                  <c:v>4.5148900000000003</c:v>
                </c:pt>
                <c:pt idx="65">
                  <c:v>4.40191</c:v>
                </c:pt>
                <c:pt idx="66">
                  <c:v>4.19048</c:v>
                </c:pt>
                <c:pt idx="67">
                  <c:v>4.1745700000000001</c:v>
                </c:pt>
                <c:pt idx="68">
                  <c:v>3.9697499999999999</c:v>
                </c:pt>
                <c:pt idx="69">
                  <c:v>4.0489600000000001</c:v>
                </c:pt>
                <c:pt idx="70">
                  <c:v>4.4172900000000004</c:v>
                </c:pt>
                <c:pt idx="71">
                  <c:v>4.3071200000000003</c:v>
                </c:pt>
                <c:pt idx="72">
                  <c:v>4.4817900000000002</c:v>
                </c:pt>
                <c:pt idx="73">
                  <c:v>4.1782700000000004</c:v>
                </c:pt>
                <c:pt idx="74">
                  <c:v>4.0703100000000001</c:v>
                </c:pt>
                <c:pt idx="75">
                  <c:v>4.1512900000000004</c:v>
                </c:pt>
                <c:pt idx="76">
                  <c:v>3.95221</c:v>
                </c:pt>
                <c:pt idx="77">
                  <c:v>3.9413399999999998</c:v>
                </c:pt>
                <c:pt idx="78">
                  <c:v>4.0219399999999998</c:v>
                </c:pt>
                <c:pt idx="79">
                  <c:v>4.0072900000000002</c:v>
                </c:pt>
                <c:pt idx="80">
                  <c:v>4.1818200000000001</c:v>
                </c:pt>
                <c:pt idx="81">
                  <c:v>4.0724</c:v>
                </c:pt>
                <c:pt idx="82">
                  <c:v>3.7803800000000001</c:v>
                </c:pt>
                <c:pt idx="83">
                  <c:v>3.7702</c:v>
                </c:pt>
                <c:pt idx="84">
                  <c:v>3.5746199999999999</c:v>
                </c:pt>
                <c:pt idx="85">
                  <c:v>3.5650599999999999</c:v>
                </c:pt>
                <c:pt idx="86">
                  <c:v>3.6444399999999999</c:v>
                </c:pt>
                <c:pt idx="87">
                  <c:v>3.8972500000000001</c:v>
                </c:pt>
                <c:pt idx="88">
                  <c:v>4.0671999999999997</c:v>
                </c:pt>
                <c:pt idx="89">
                  <c:v>3.9682499999999998</c:v>
                </c:pt>
                <c:pt idx="90">
                  <c:v>3.95431</c:v>
                </c:pt>
                <c:pt idx="91">
                  <c:v>3.9404599999999999</c:v>
                </c:pt>
                <c:pt idx="92">
                  <c:v>4.01396</c:v>
                </c:pt>
                <c:pt idx="93">
                  <c:v>4.1739100000000002</c:v>
                </c:pt>
                <c:pt idx="94">
                  <c:v>4.1630500000000001</c:v>
                </c:pt>
                <c:pt idx="95">
                  <c:v>4.1522500000000004</c:v>
                </c:pt>
                <c:pt idx="96">
                  <c:v>4.3140599999999996</c:v>
                </c:pt>
                <c:pt idx="97">
                  <c:v>4.3029299999999999</c:v>
                </c:pt>
                <c:pt idx="98">
                  <c:v>4.3739299999999997</c:v>
                </c:pt>
                <c:pt idx="99">
                  <c:v>4.2625700000000002</c:v>
                </c:pt>
                <c:pt idx="100">
                  <c:v>4.2480900000000004</c:v>
                </c:pt>
                <c:pt idx="101">
                  <c:v>4.4953399999999997</c:v>
                </c:pt>
                <c:pt idx="102">
                  <c:v>4.4801399999999996</c:v>
                </c:pt>
                <c:pt idx="103">
                  <c:v>4.4650400000000001</c:v>
                </c:pt>
                <c:pt idx="104">
                  <c:v>4.61409</c:v>
                </c:pt>
                <c:pt idx="105">
                  <c:v>4.5075099999999999</c:v>
                </c:pt>
                <c:pt idx="106">
                  <c:v>4.5795199999999996</c:v>
                </c:pt>
                <c:pt idx="107">
                  <c:v>4.65116</c:v>
                </c:pt>
                <c:pt idx="108">
                  <c:v>4.6319299999999997</c:v>
                </c:pt>
                <c:pt idx="109">
                  <c:v>4.7029699999999997</c:v>
                </c:pt>
                <c:pt idx="110">
                  <c:v>4.6836500000000001</c:v>
                </c:pt>
                <c:pt idx="111">
                  <c:v>4.4971399999999999</c:v>
                </c:pt>
                <c:pt idx="112">
                  <c:v>4.5639799999999999</c:v>
                </c:pt>
                <c:pt idx="113">
                  <c:v>4.5454499999999998</c:v>
                </c:pt>
                <c:pt idx="114">
                  <c:v>4.5307399999999998</c:v>
                </c:pt>
                <c:pt idx="115">
                  <c:v>4.4354800000000001</c:v>
                </c:pt>
                <c:pt idx="116">
                  <c:v>4.1700100000000004</c:v>
                </c:pt>
                <c:pt idx="117">
                  <c:v>4.3131000000000004</c:v>
                </c:pt>
                <c:pt idx="118">
                  <c:v>4.3789800000000003</c:v>
                </c:pt>
                <c:pt idx="119">
                  <c:v>4.4444400000000002</c:v>
                </c:pt>
                <c:pt idx="120">
                  <c:v>4.4268799999999997</c:v>
                </c:pt>
                <c:pt idx="121">
                  <c:v>4.5705299999999998</c:v>
                </c:pt>
                <c:pt idx="122">
                  <c:v>4.7880700000000003</c:v>
                </c:pt>
                <c:pt idx="123">
                  <c:v>4.8513299999999999</c:v>
                </c:pt>
                <c:pt idx="124">
                  <c:v>4.75448</c:v>
                </c:pt>
                <c:pt idx="125">
                  <c:v>4.8913000000000002</c:v>
                </c:pt>
                <c:pt idx="126">
                  <c:v>5.1083600000000002</c:v>
                </c:pt>
                <c:pt idx="127">
                  <c:v>5.4826300000000003</c:v>
                </c:pt>
                <c:pt idx="128">
                  <c:v>5.5427299999999997</c:v>
                </c:pt>
                <c:pt idx="129">
                  <c:v>5.3598800000000004</c:v>
                </c:pt>
                <c:pt idx="130">
                  <c:v>5.2631600000000001</c:v>
                </c:pt>
                <c:pt idx="131">
                  <c:v>5.3191499999999996</c:v>
                </c:pt>
                <c:pt idx="132">
                  <c:v>5.60182</c:v>
                </c:pt>
                <c:pt idx="133">
                  <c:v>5.6518499999999996</c:v>
                </c:pt>
                <c:pt idx="134">
                  <c:v>5.2434500000000002</c:v>
                </c:pt>
                <c:pt idx="135">
                  <c:v>5.1492500000000003</c:v>
                </c:pt>
                <c:pt idx="136">
                  <c:v>5.1339300000000003</c:v>
                </c:pt>
                <c:pt idx="137">
                  <c:v>4.9592900000000002</c:v>
                </c:pt>
                <c:pt idx="138">
                  <c:v>4.7864500000000003</c:v>
                </c:pt>
                <c:pt idx="139">
                  <c:v>4.6120099999999997</c:v>
                </c:pt>
                <c:pt idx="140">
                  <c:v>4.5951899999999997</c:v>
                </c:pt>
                <c:pt idx="141">
                  <c:v>4.4331399999999999</c:v>
                </c:pt>
                <c:pt idx="142">
                  <c:v>4.49275</c:v>
                </c:pt>
                <c:pt idx="143">
                  <c:v>4.4011500000000003</c:v>
                </c:pt>
                <c:pt idx="144">
                  <c:v>4.0143399999999998</c:v>
                </c:pt>
                <c:pt idx="145">
                  <c:v>3.70899</c:v>
                </c:pt>
                <c:pt idx="146">
                  <c:v>3.8434200000000001</c:v>
                </c:pt>
                <c:pt idx="147">
                  <c:v>3.8325100000000001</c:v>
                </c:pt>
                <c:pt idx="148">
                  <c:v>3.8924300000000001</c:v>
                </c:pt>
                <c:pt idx="149">
                  <c:v>3.73766</c:v>
                </c:pt>
                <c:pt idx="150">
                  <c:v>3.7245300000000001</c:v>
                </c:pt>
                <c:pt idx="151">
                  <c:v>3.4989499999999998</c:v>
                </c:pt>
                <c:pt idx="152">
                  <c:v>3.2775500000000002</c:v>
                </c:pt>
                <c:pt idx="153">
                  <c:v>3.5490599999999999</c:v>
                </c:pt>
                <c:pt idx="154">
                  <c:v>3.4674100000000001</c:v>
                </c:pt>
                <c:pt idx="155">
                  <c:v>3.38632</c:v>
                </c:pt>
                <c:pt idx="156">
                  <c:v>3.4459</c:v>
                </c:pt>
                <c:pt idx="157">
                  <c:v>3.5763400000000001</c:v>
                </c:pt>
                <c:pt idx="158">
                  <c:v>3.35846</c:v>
                </c:pt>
                <c:pt idx="159">
                  <c:v>3.4859900000000001</c:v>
                </c:pt>
                <c:pt idx="160">
                  <c:v>3.4059900000000001</c:v>
                </c:pt>
                <c:pt idx="161">
                  <c:v>3.3990499999999999</c:v>
                </c:pt>
                <c:pt idx="162">
                  <c:v>3.1842800000000002</c:v>
                </c:pt>
                <c:pt idx="163">
                  <c:v>3.3130500000000001</c:v>
                </c:pt>
                <c:pt idx="164">
                  <c:v>3.24105</c:v>
                </c:pt>
                <c:pt idx="165">
                  <c:v>3.0914000000000001</c:v>
                </c:pt>
                <c:pt idx="166">
                  <c:v>3.1501299999999999</c:v>
                </c:pt>
                <c:pt idx="167">
                  <c:v>3.1417099999999998</c:v>
                </c:pt>
                <c:pt idx="168">
                  <c:v>2.9313799999999999</c:v>
                </c:pt>
                <c:pt idx="169">
                  <c:v>2.78884</c:v>
                </c:pt>
                <c:pt idx="170">
                  <c:v>2.9840800000000001</c:v>
                </c:pt>
                <c:pt idx="171">
                  <c:v>2.7080600000000001</c:v>
                </c:pt>
                <c:pt idx="172">
                  <c:v>2.70092</c:v>
                </c:pt>
                <c:pt idx="173">
                  <c:v>2.8270900000000001</c:v>
                </c:pt>
                <c:pt idx="174">
                  <c:v>2.88903</c:v>
                </c:pt>
                <c:pt idx="175">
                  <c:v>2.8141400000000001</c:v>
                </c:pt>
                <c:pt idx="176">
                  <c:v>3.0085000000000002</c:v>
                </c:pt>
                <c:pt idx="177">
                  <c:v>2.8683200000000002</c:v>
                </c:pt>
                <c:pt idx="178">
                  <c:v>2.7940200000000002</c:v>
                </c:pt>
                <c:pt idx="179">
                  <c:v>2.5923500000000002</c:v>
                </c:pt>
                <c:pt idx="180">
                  <c:v>2.91262</c:v>
                </c:pt>
                <c:pt idx="181">
                  <c:v>2.9715799999999999</c:v>
                </c:pt>
                <c:pt idx="182">
                  <c:v>2.9620099999999998</c:v>
                </c:pt>
                <c:pt idx="183">
                  <c:v>3.1511300000000002</c:v>
                </c:pt>
                <c:pt idx="184">
                  <c:v>3.0789</c:v>
                </c:pt>
                <c:pt idx="185">
                  <c:v>3.0051199999999998</c:v>
                </c:pt>
                <c:pt idx="186">
                  <c:v>2.9993599999999998</c:v>
                </c:pt>
                <c:pt idx="187">
                  <c:v>2.99173</c:v>
                </c:pt>
                <c:pt idx="188">
                  <c:v>2.9841299999999999</c:v>
                </c:pt>
                <c:pt idx="189">
                  <c:v>3.1052</c:v>
                </c:pt>
                <c:pt idx="190">
                  <c:v>3.0341300000000002</c:v>
                </c:pt>
                <c:pt idx="191">
                  <c:v>3.0322200000000001</c:v>
                </c:pt>
                <c:pt idx="192">
                  <c:v>2.9559700000000002</c:v>
                </c:pt>
                <c:pt idx="193">
                  <c:v>2.8858199999999998</c:v>
                </c:pt>
                <c:pt idx="194">
                  <c:v>2.81426</c:v>
                </c:pt>
                <c:pt idx="195">
                  <c:v>2.6184500000000002</c:v>
                </c:pt>
                <c:pt idx="196">
                  <c:v>2.6757900000000001</c:v>
                </c:pt>
                <c:pt idx="197">
                  <c:v>2.6691500000000001</c:v>
                </c:pt>
                <c:pt idx="198">
                  <c:v>2.6641900000000001</c:v>
                </c:pt>
                <c:pt idx="199">
                  <c:v>2.5958000000000001</c:v>
                </c:pt>
                <c:pt idx="200">
                  <c:v>2.6510500000000001</c:v>
                </c:pt>
                <c:pt idx="201">
                  <c:v>2.5199799999999999</c:v>
                </c:pt>
                <c:pt idx="202">
                  <c:v>2.5766900000000001</c:v>
                </c:pt>
                <c:pt idx="203">
                  <c:v>2.6364200000000002</c:v>
                </c:pt>
                <c:pt idx="204">
                  <c:v>2.5045799999999998</c:v>
                </c:pt>
                <c:pt idx="205">
                  <c:v>2.5</c:v>
                </c:pt>
                <c:pt idx="206">
                  <c:v>2.43309</c:v>
                </c:pt>
                <c:pt idx="207">
                  <c:v>2.61239</c:v>
                </c:pt>
                <c:pt idx="208">
                  <c:v>2.5454500000000002</c:v>
                </c:pt>
                <c:pt idx="209">
                  <c:v>2.41838</c:v>
                </c:pt>
                <c:pt idx="210">
                  <c:v>2.4140000000000001</c:v>
                </c:pt>
                <c:pt idx="211">
                  <c:v>2.2891599999999999</c:v>
                </c:pt>
                <c:pt idx="212">
                  <c:v>2.2222200000000001</c:v>
                </c:pt>
                <c:pt idx="213">
                  <c:v>2.2781799999999999</c:v>
                </c:pt>
                <c:pt idx="214">
                  <c:v>2.1531099999999999</c:v>
                </c:pt>
                <c:pt idx="215">
                  <c:v>2.2700100000000001</c:v>
                </c:pt>
                <c:pt idx="216">
                  <c:v>2.2646000000000002</c:v>
                </c:pt>
                <c:pt idx="217">
                  <c:v>2.2605599999999999</c:v>
                </c:pt>
                <c:pt idx="218">
                  <c:v>2.2565300000000001</c:v>
                </c:pt>
                <c:pt idx="219">
                  <c:v>2.13144</c:v>
                </c:pt>
                <c:pt idx="220">
                  <c:v>2.18676</c:v>
                </c:pt>
                <c:pt idx="221">
                  <c:v>2.2432099999999999</c:v>
                </c:pt>
                <c:pt idx="222">
                  <c:v>2.2392500000000002</c:v>
                </c:pt>
                <c:pt idx="223">
                  <c:v>2.4735</c:v>
                </c:pt>
                <c:pt idx="224">
                  <c:v>2.3501799999999999</c:v>
                </c:pt>
                <c:pt idx="225">
                  <c:v>2.22743</c:v>
                </c:pt>
                <c:pt idx="226">
                  <c:v>2.34192</c:v>
                </c:pt>
                <c:pt idx="227">
                  <c:v>2.4532699999999998</c:v>
                </c:pt>
                <c:pt idx="228">
                  <c:v>2.331</c:v>
                </c:pt>
                <c:pt idx="229">
                  <c:v>2.1524100000000002</c:v>
                </c:pt>
                <c:pt idx="230">
                  <c:v>2.0325199999999999</c:v>
                </c:pt>
                <c:pt idx="231">
                  <c:v>2.2029000000000001</c:v>
                </c:pt>
                <c:pt idx="232">
                  <c:v>2.0821299999999998</c:v>
                </c:pt>
                <c:pt idx="233">
                  <c:v>1.96305</c:v>
                </c:pt>
                <c:pt idx="234">
                  <c:v>2.0749300000000002</c:v>
                </c:pt>
                <c:pt idx="235">
                  <c:v>1.89655</c:v>
                </c:pt>
                <c:pt idx="236">
                  <c:v>2.0665900000000001</c:v>
                </c:pt>
                <c:pt idx="237">
                  <c:v>2.1215600000000001</c:v>
                </c:pt>
                <c:pt idx="238">
                  <c:v>2.0594999999999999</c:v>
                </c:pt>
                <c:pt idx="239">
                  <c:v>1.88141</c:v>
                </c:pt>
                <c:pt idx="240">
                  <c:v>2.1070600000000002</c:v>
                </c:pt>
                <c:pt idx="241">
                  <c:v>2.1640100000000002</c:v>
                </c:pt>
                <c:pt idx="242">
                  <c:v>2.4473500000000001</c:v>
                </c:pt>
                <c:pt idx="243">
                  <c:v>2.2688600000000001</c:v>
                </c:pt>
                <c:pt idx="244">
                  <c:v>2.3795999999999999</c:v>
                </c:pt>
                <c:pt idx="245">
                  <c:v>2.54813</c:v>
                </c:pt>
                <c:pt idx="246">
                  <c:v>2.48447</c:v>
                </c:pt>
                <c:pt idx="247">
                  <c:v>2.5944699999999998</c:v>
                </c:pt>
                <c:pt idx="248">
                  <c:v>2.5309300000000001</c:v>
                </c:pt>
                <c:pt idx="249">
                  <c:v>2.5266700000000002</c:v>
                </c:pt>
                <c:pt idx="250">
                  <c:v>2.6345299999999998</c:v>
                </c:pt>
                <c:pt idx="251">
                  <c:v>2.5741499999999999</c:v>
                </c:pt>
                <c:pt idx="252">
                  <c:v>2.5655299999999999</c:v>
                </c:pt>
                <c:pt idx="253">
                  <c:v>2.7870699999999999</c:v>
                </c:pt>
                <c:pt idx="254">
                  <c:v>2.61111</c:v>
                </c:pt>
                <c:pt idx="255">
                  <c:v>2.6622300000000001</c:v>
                </c:pt>
                <c:pt idx="256">
                  <c:v>2.5456599999999998</c:v>
                </c:pt>
                <c:pt idx="257">
                  <c:v>2.7056900000000002</c:v>
                </c:pt>
                <c:pt idx="258">
                  <c:v>2.6997200000000001</c:v>
                </c:pt>
                <c:pt idx="259">
                  <c:v>2.6388099999999999</c:v>
                </c:pt>
                <c:pt idx="260">
                  <c:v>2.6330200000000001</c:v>
                </c:pt>
                <c:pt idx="261">
                  <c:v>2.6286999999999998</c:v>
                </c:pt>
                <c:pt idx="262">
                  <c:v>2.73075</c:v>
                </c:pt>
                <c:pt idx="263">
                  <c:v>2.7823199999999999</c:v>
                </c:pt>
                <c:pt idx="264">
                  <c:v>2.6101100000000002</c:v>
                </c:pt>
                <c:pt idx="265">
                  <c:v>2.54881</c:v>
                </c:pt>
                <c:pt idx="266">
                  <c:v>2.4363800000000002</c:v>
                </c:pt>
                <c:pt idx="267">
                  <c:v>2.4851399999999999</c:v>
                </c:pt>
                <c:pt idx="268">
                  <c:v>2.5364300000000002</c:v>
                </c:pt>
                <c:pt idx="269">
                  <c:v>2.25806</c:v>
                </c:pt>
                <c:pt idx="270">
                  <c:v>2.19957</c:v>
                </c:pt>
                <c:pt idx="271">
                  <c:v>2.3567200000000001</c:v>
                </c:pt>
                <c:pt idx="272">
                  <c:v>2.2447900000000001</c:v>
                </c:pt>
                <c:pt idx="273">
                  <c:v>2.1878299999999999</c:v>
                </c:pt>
                <c:pt idx="274">
                  <c:v>2.0202</c:v>
                </c:pt>
                <c:pt idx="275">
                  <c:v>1.96391</c:v>
                </c:pt>
                <c:pt idx="276">
                  <c:v>1.96078</c:v>
                </c:pt>
                <c:pt idx="277">
                  <c:v>1.79799</c:v>
                </c:pt>
                <c:pt idx="278">
                  <c:v>1.7441899999999999</c:v>
                </c:pt>
                <c:pt idx="279">
                  <c:v>1.47601</c:v>
                </c:pt>
                <c:pt idx="280">
                  <c:v>1.5263199999999999</c:v>
                </c:pt>
                <c:pt idx="281">
                  <c:v>1.4721299999999999</c:v>
                </c:pt>
                <c:pt idx="282">
                  <c:v>1.5223100000000001</c:v>
                </c:pt>
                <c:pt idx="283">
                  <c:v>1.3082199999999999</c:v>
                </c:pt>
                <c:pt idx="284">
                  <c:v>1.25457</c:v>
                </c:pt>
                <c:pt idx="285">
                  <c:v>1.30548</c:v>
                </c:pt>
                <c:pt idx="286">
                  <c:v>1.09432</c:v>
                </c:pt>
                <c:pt idx="287">
                  <c:v>1.09318</c:v>
                </c:pt>
                <c:pt idx="288">
                  <c:v>1.1434500000000001</c:v>
                </c:pt>
                <c:pt idx="289">
                  <c:v>1.24675</c:v>
                </c:pt>
                <c:pt idx="290">
                  <c:v>1.55844</c:v>
                </c:pt>
                <c:pt idx="291">
                  <c:v>1.76623</c:v>
                </c:pt>
                <c:pt idx="292">
                  <c:v>1.7107300000000001</c:v>
                </c:pt>
                <c:pt idx="293">
                  <c:v>1.86528</c:v>
                </c:pt>
                <c:pt idx="294">
                  <c:v>1.7580100000000001</c:v>
                </c:pt>
                <c:pt idx="295">
                  <c:v>1.70455</c:v>
                </c:pt>
                <c:pt idx="296">
                  <c:v>1.9618</c:v>
                </c:pt>
                <c:pt idx="297">
                  <c:v>2.01031</c:v>
                </c:pt>
                <c:pt idx="298">
                  <c:v>2.2164899999999998</c:v>
                </c:pt>
                <c:pt idx="299">
                  <c:v>2.2657099999999999</c:v>
                </c:pt>
                <c:pt idx="300">
                  <c:v>2.26105</c:v>
                </c:pt>
                <c:pt idx="301">
                  <c:v>2.3088799999999998</c:v>
                </c:pt>
                <c:pt idx="302">
                  <c:v>2.3529399999999998</c:v>
                </c:pt>
                <c:pt idx="303">
                  <c:v>2.1949999999999998</c:v>
                </c:pt>
                <c:pt idx="304">
                  <c:v>2.19164</c:v>
                </c:pt>
                <c:pt idx="305">
                  <c:v>2.0345900000000001</c:v>
                </c:pt>
                <c:pt idx="306">
                  <c:v>2.0833300000000001</c:v>
                </c:pt>
                <c:pt idx="307">
                  <c:v>2.13306</c:v>
                </c:pt>
                <c:pt idx="308">
                  <c:v>1.92405</c:v>
                </c:pt>
                <c:pt idx="309">
                  <c:v>2.0717500000000002</c:v>
                </c:pt>
                <c:pt idx="310">
                  <c:v>2.1179999999999999</c:v>
                </c:pt>
                <c:pt idx="311">
                  <c:v>2.1147999999999998</c:v>
                </c:pt>
                <c:pt idx="312">
                  <c:v>2.1105499999999999</c:v>
                </c:pt>
                <c:pt idx="313">
                  <c:v>2.1063200000000002</c:v>
                </c:pt>
                <c:pt idx="314">
                  <c:v>2.0989499999999999</c:v>
                </c:pt>
                <c:pt idx="315">
                  <c:v>2.2976999999999999</c:v>
                </c:pt>
                <c:pt idx="316">
                  <c:v>2.4438900000000001</c:v>
                </c:pt>
                <c:pt idx="317">
                  <c:v>2.6420699999999999</c:v>
                </c:pt>
                <c:pt idx="318">
                  <c:v>2.6879</c:v>
                </c:pt>
                <c:pt idx="319">
                  <c:v>2.8344100000000001</c:v>
                </c:pt>
                <c:pt idx="320">
                  <c:v>2.9309500000000002</c:v>
                </c:pt>
                <c:pt idx="321">
                  <c:v>2.7722799999999999</c:v>
                </c:pt>
                <c:pt idx="322">
                  <c:v>2.6172800000000001</c:v>
                </c:pt>
                <c:pt idx="323">
                  <c:v>2.61341</c:v>
                </c:pt>
                <c:pt idx="324">
                  <c:v>2.6574800000000001</c:v>
                </c:pt>
                <c:pt idx="325">
                  <c:v>2.7185700000000002</c:v>
                </c:pt>
                <c:pt idx="326">
                  <c:v>2.5051399999999999</c:v>
                </c:pt>
                <c:pt idx="327">
                  <c:v>2.41553</c:v>
                </c:pt>
                <c:pt idx="328">
                  <c:v>2.2677700000000001</c:v>
                </c:pt>
                <c:pt idx="329">
                  <c:v>2.1816399999999998</c:v>
                </c:pt>
                <c:pt idx="330">
                  <c:v>2.1682000000000001</c:v>
                </c:pt>
                <c:pt idx="331">
                  <c:v>2.0884900000000002</c:v>
                </c:pt>
                <c:pt idx="332">
                  <c:v>2.1013500000000001</c:v>
                </c:pt>
                <c:pt idx="333">
                  <c:v>2.1565500000000002</c:v>
                </c:pt>
                <c:pt idx="334">
                  <c:v>2.3387899999999999</c:v>
                </c:pt>
                <c:pt idx="335">
                  <c:v>2.4353699999999998</c:v>
                </c:pt>
                <c:pt idx="336">
                  <c:v>2.4789099999999999</c:v>
                </c:pt>
                <c:pt idx="337">
                  <c:v>2.2970799999999998</c:v>
                </c:pt>
                <c:pt idx="338">
                  <c:v>2.3885200000000002</c:v>
                </c:pt>
                <c:pt idx="339">
                  <c:v>2.29467</c:v>
                </c:pt>
                <c:pt idx="340">
                  <c:v>2.3222200000000002</c:v>
                </c:pt>
                <c:pt idx="341">
                  <c:v>2.3917299999999999</c:v>
                </c:pt>
                <c:pt idx="342">
                  <c:v>2.4633099999999999</c:v>
                </c:pt>
                <c:pt idx="343">
                  <c:v>2.4981200000000001</c:v>
                </c:pt>
                <c:pt idx="344">
                  <c:v>2.4386199999999998</c:v>
                </c:pt>
                <c:pt idx="345">
                  <c:v>2.2213599999999998</c:v>
                </c:pt>
                <c:pt idx="346">
                  <c:v>2.0158900000000002</c:v>
                </c:pt>
                <c:pt idx="347">
                  <c:v>1.7624599999999999</c:v>
                </c:pt>
                <c:pt idx="348">
                  <c:v>1.67235</c:v>
                </c:pt>
                <c:pt idx="349">
                  <c:v>1.80098</c:v>
                </c:pt>
                <c:pt idx="350">
                  <c:v>1.7876099999999999</c:v>
                </c:pt>
                <c:pt idx="351">
                  <c:v>1.9323300000000001</c:v>
                </c:pt>
                <c:pt idx="352">
                  <c:v>1.84613</c:v>
                </c:pt>
                <c:pt idx="353">
                  <c:v>1.71197</c:v>
                </c:pt>
                <c:pt idx="354">
                  <c:v>1.5270999999999999</c:v>
                </c:pt>
                <c:pt idx="355">
                  <c:v>1.43397</c:v>
                </c:pt>
                <c:pt idx="356">
                  <c:v>1.47984</c:v>
                </c:pt>
                <c:pt idx="357">
                  <c:v>1.7127300000000001</c:v>
                </c:pt>
                <c:pt idx="358">
                  <c:v>1.71424</c:v>
                </c:pt>
                <c:pt idx="359">
                  <c:v>1.8236699999999999</c:v>
                </c:pt>
                <c:pt idx="360">
                  <c:v>1.51234</c:v>
                </c:pt>
                <c:pt idx="361">
                  <c:v>1.34945</c:v>
                </c:pt>
                <c:pt idx="362">
                  <c:v>1.1592100000000001</c:v>
                </c:pt>
                <c:pt idx="363">
                  <c:v>0.96750999999999998</c:v>
                </c:pt>
                <c:pt idx="364">
                  <c:v>0.94013999999999998</c:v>
                </c:pt>
                <c:pt idx="365">
                  <c:v>0.95020000000000004</c:v>
                </c:pt>
                <c:pt idx="366">
                  <c:v>0.95774999999999999</c:v>
                </c:pt>
                <c:pt idx="367">
                  <c:v>0.91710000000000003</c:v>
                </c:pt>
                <c:pt idx="368">
                  <c:v>0.81438999999999995</c:v>
                </c:pt>
                <c:pt idx="369">
                  <c:v>0.60272000000000003</c:v>
                </c:pt>
                <c:pt idx="370">
                  <c:v>0.67205999999999999</c:v>
                </c:pt>
                <c:pt idx="371">
                  <c:v>0.66188999999999998</c:v>
                </c:pt>
                <c:pt idx="372">
                  <c:v>0.98353000000000002</c:v>
                </c:pt>
                <c:pt idx="373">
                  <c:v>1.1244499999999999</c:v>
                </c:pt>
                <c:pt idx="374">
                  <c:v>1.2097899999999999</c:v>
                </c:pt>
                <c:pt idx="375">
                  <c:v>1.3155399999999999</c:v>
                </c:pt>
                <c:pt idx="376">
                  <c:v>1.4540999999999999</c:v>
                </c:pt>
                <c:pt idx="377">
                  <c:v>1.58368</c:v>
                </c:pt>
                <c:pt idx="378">
                  <c:v>1.7414799999999999</c:v>
                </c:pt>
                <c:pt idx="379">
                  <c:v>1.96516</c:v>
                </c:pt>
                <c:pt idx="380">
                  <c:v>1.9877199999999999</c:v>
                </c:pt>
                <c:pt idx="381">
                  <c:v>2.10792</c:v>
                </c:pt>
                <c:pt idx="382">
                  <c:v>2.1381999999999999</c:v>
                </c:pt>
                <c:pt idx="383">
                  <c:v>2.2766600000000001</c:v>
                </c:pt>
                <c:pt idx="384">
                  <c:v>2.2773500000000002</c:v>
                </c:pt>
                <c:pt idx="385">
                  <c:v>2.1598199999999999</c:v>
                </c:pt>
                <c:pt idx="386">
                  <c:v>2.2483399999999998</c:v>
                </c:pt>
                <c:pt idx="387">
                  <c:v>2.3144300000000002</c:v>
                </c:pt>
                <c:pt idx="388">
                  <c:v>2.2522600000000002</c:v>
                </c:pt>
                <c:pt idx="389">
                  <c:v>2.1922899999999998</c:v>
                </c:pt>
                <c:pt idx="390">
                  <c:v>2.1099600000000001</c:v>
                </c:pt>
                <c:pt idx="391">
                  <c:v>1.9352499999999999</c:v>
                </c:pt>
                <c:pt idx="392">
                  <c:v>2.0082399999999998</c:v>
                </c:pt>
                <c:pt idx="393">
                  <c:v>1.99465</c:v>
                </c:pt>
                <c:pt idx="394">
                  <c:v>1.95285</c:v>
                </c:pt>
                <c:pt idx="395">
                  <c:v>1.8996900000000001</c:v>
                </c:pt>
                <c:pt idx="396">
                  <c:v>1.9097999999999999</c:v>
                </c:pt>
                <c:pt idx="397">
                  <c:v>1.98874</c:v>
                </c:pt>
                <c:pt idx="398">
                  <c:v>1.8890199999999999</c:v>
                </c:pt>
                <c:pt idx="399">
                  <c:v>1.71556</c:v>
                </c:pt>
                <c:pt idx="400">
                  <c:v>1.6455500000000001</c:v>
                </c:pt>
                <c:pt idx="401">
                  <c:v>1.6231</c:v>
                </c:pt>
                <c:pt idx="402">
                  <c:v>1.7002200000000001</c:v>
                </c:pt>
                <c:pt idx="403">
                  <c:v>1.7821100000000001</c:v>
                </c:pt>
                <c:pt idx="404">
                  <c:v>1.7519400000000001</c:v>
                </c:pt>
                <c:pt idx="405">
                  <c:v>1.6868399999999999</c:v>
                </c:pt>
                <c:pt idx="406">
                  <c:v>1.7416700000000001</c:v>
                </c:pt>
                <c:pt idx="407">
                  <c:v>1.7408600000000001</c:v>
                </c:pt>
                <c:pt idx="408">
                  <c:v>1.60703</c:v>
                </c:pt>
                <c:pt idx="409">
                  <c:v>1.55481</c:v>
                </c:pt>
                <c:pt idx="410">
                  <c:v>1.6456599999999999</c:v>
                </c:pt>
                <c:pt idx="411">
                  <c:v>1.8210599999999999</c:v>
                </c:pt>
                <c:pt idx="412">
                  <c:v>1.94553</c:v>
                </c:pt>
                <c:pt idx="413">
                  <c:v>1.92286</c:v>
                </c:pt>
                <c:pt idx="414">
                  <c:v>1.8449599999999999</c:v>
                </c:pt>
                <c:pt idx="415">
                  <c:v>1.7363999999999999</c:v>
                </c:pt>
                <c:pt idx="416">
                  <c:v>1.74095</c:v>
                </c:pt>
                <c:pt idx="417">
                  <c:v>1.8176300000000001</c:v>
                </c:pt>
                <c:pt idx="418">
                  <c:v>1.74159</c:v>
                </c:pt>
                <c:pt idx="419">
                  <c:v>1.62242</c:v>
                </c:pt>
                <c:pt idx="420">
                  <c:v>1.6316299999999999</c:v>
                </c:pt>
                <c:pt idx="421">
                  <c:v>1.68808</c:v>
                </c:pt>
                <c:pt idx="422">
                  <c:v>1.7453799999999999</c:v>
                </c:pt>
                <c:pt idx="423">
                  <c:v>1.8028299999999999</c:v>
                </c:pt>
                <c:pt idx="424">
                  <c:v>1.7509399999999999</c:v>
                </c:pt>
                <c:pt idx="425">
                  <c:v>1.7772699999999999</c:v>
                </c:pt>
                <c:pt idx="426">
                  <c:v>1.83463</c:v>
                </c:pt>
                <c:pt idx="427">
                  <c:v>1.85063</c:v>
                </c:pt>
                <c:pt idx="428">
                  <c:v>1.8971</c:v>
                </c:pt>
                <c:pt idx="429">
                  <c:v>1.91353</c:v>
                </c:pt>
                <c:pt idx="430">
                  <c:v>1.99743</c:v>
                </c:pt>
                <c:pt idx="431">
                  <c:v>2.07151</c:v>
                </c:pt>
                <c:pt idx="432">
                  <c:v>2.1450200000000001</c:v>
                </c:pt>
                <c:pt idx="433">
                  <c:v>2.2225700000000002</c:v>
                </c:pt>
                <c:pt idx="434">
                  <c:v>2.1424300000000001</c:v>
                </c:pt>
                <c:pt idx="435">
                  <c:v>2.15665</c:v>
                </c:pt>
                <c:pt idx="436">
                  <c:v>2.2545600000000001</c:v>
                </c:pt>
                <c:pt idx="437">
                  <c:v>2.2622100000000001</c:v>
                </c:pt>
                <c:pt idx="438">
                  <c:v>2.17014</c:v>
                </c:pt>
                <c:pt idx="439">
                  <c:v>2.3087300000000002</c:v>
                </c:pt>
                <c:pt idx="440">
                  <c:v>2.2711199999999998</c:v>
                </c:pt>
                <c:pt idx="441">
                  <c:v>2.2045599999999999</c:v>
                </c:pt>
                <c:pt idx="442">
                  <c:v>2.1454200000000001</c:v>
                </c:pt>
                <c:pt idx="443">
                  <c:v>2.19712</c:v>
                </c:pt>
                <c:pt idx="444">
                  <c:v>2.25021</c:v>
                </c:pt>
                <c:pt idx="445">
                  <c:v>2.2353499999999999</c:v>
                </c:pt>
                <c:pt idx="446">
                  <c:v>2.0458500000000002</c:v>
                </c:pt>
                <c:pt idx="447">
                  <c:v>1.8965700000000001</c:v>
                </c:pt>
                <c:pt idx="448">
                  <c:v>1.73709</c:v>
                </c:pt>
                <c:pt idx="449">
                  <c:v>1.69912</c:v>
                </c:pt>
                <c:pt idx="450">
                  <c:v>1.67696</c:v>
                </c:pt>
                <c:pt idx="451">
                  <c:v>1.65524</c:v>
                </c:pt>
                <c:pt idx="452">
                  <c:v>1.5953900000000001</c:v>
                </c:pt>
                <c:pt idx="453">
                  <c:v>1.7596400000000001</c:v>
                </c:pt>
                <c:pt idx="454">
                  <c:v>1.7376100000000001</c:v>
                </c:pt>
                <c:pt idx="455">
                  <c:v>1.77017</c:v>
                </c:pt>
                <c:pt idx="456">
                  <c:v>1.89127</c:v>
                </c:pt>
                <c:pt idx="457">
                  <c:v>1.8776999999999999</c:v>
                </c:pt>
                <c:pt idx="458">
                  <c:v>2.1227800000000001</c:v>
                </c:pt>
                <c:pt idx="459">
                  <c:v>2.1506400000000001</c:v>
                </c:pt>
                <c:pt idx="460">
                  <c:v>2.2730000000000001</c:v>
                </c:pt>
                <c:pt idx="461">
                  <c:v>2.24552</c:v>
                </c:pt>
                <c:pt idx="462">
                  <c:v>2.2675999999999998</c:v>
                </c:pt>
                <c:pt idx="463">
                  <c:v>2.1208900000000002</c:v>
                </c:pt>
                <c:pt idx="464">
                  <c:v>2.1976800000000001</c:v>
                </c:pt>
                <c:pt idx="465">
                  <c:v>2.1264099999999999</c:v>
                </c:pt>
                <c:pt idx="466">
                  <c:v>2.2153800000000001</c:v>
                </c:pt>
                <c:pt idx="467">
                  <c:v>2.2485300000000001</c:v>
                </c:pt>
                <c:pt idx="468">
                  <c:v>2.1480899999999998</c:v>
                </c:pt>
                <c:pt idx="469">
                  <c:v>2.0945499999999999</c:v>
                </c:pt>
                <c:pt idx="470">
                  <c:v>2.0548600000000001</c:v>
                </c:pt>
                <c:pt idx="471">
                  <c:v>2.0831499999999998</c:v>
                </c:pt>
                <c:pt idx="472">
                  <c:v>2.0062600000000002</c:v>
                </c:pt>
                <c:pt idx="473">
                  <c:v>2.1212200000000001</c:v>
                </c:pt>
                <c:pt idx="474">
                  <c:v>2.1785100000000002</c:v>
                </c:pt>
                <c:pt idx="475">
                  <c:v>2.35914</c:v>
                </c:pt>
                <c:pt idx="476">
                  <c:v>2.3443299999999998</c:v>
                </c:pt>
                <c:pt idx="477">
                  <c:v>2.3262299999999998</c:v>
                </c:pt>
                <c:pt idx="478">
                  <c:v>2.3300299999999998</c:v>
                </c:pt>
                <c:pt idx="479">
                  <c:v>2.2536800000000001</c:v>
                </c:pt>
                <c:pt idx="480">
                  <c:v>2.2786</c:v>
                </c:pt>
                <c:pt idx="481">
                  <c:v>2.3809999999999998</c:v>
                </c:pt>
                <c:pt idx="482">
                  <c:v>2.1232199999999999</c:v>
                </c:pt>
                <c:pt idx="483">
                  <c:v>1.44861</c:v>
                </c:pt>
                <c:pt idx="484">
                  <c:v>1.24665</c:v>
                </c:pt>
                <c:pt idx="485">
                  <c:v>1.1766799999999999</c:v>
                </c:pt>
                <c:pt idx="486">
                  <c:v>1.53392</c:v>
                </c:pt>
                <c:pt idx="487">
                  <c:v>1.7024300000000001</c:v>
                </c:pt>
                <c:pt idx="488">
                  <c:v>1.70672</c:v>
                </c:pt>
                <c:pt idx="489">
                  <c:v>1.6214999999999999</c:v>
                </c:pt>
                <c:pt idx="490">
                  <c:v>1.6637500000000001</c:v>
                </c:pt>
                <c:pt idx="491">
                  <c:v>1.63317</c:v>
                </c:pt>
                <c:pt idx="492">
                  <c:v>1.40909</c:v>
                </c:pt>
                <c:pt idx="493">
                  <c:v>1.2885200000000001</c:v>
                </c:pt>
                <c:pt idx="494">
                  <c:v>1.66086</c:v>
                </c:pt>
                <c:pt idx="495">
                  <c:v>2.9514100000000001</c:v>
                </c:pt>
                <c:pt idx="496">
                  <c:v>3.79555</c:v>
                </c:pt>
                <c:pt idx="497">
                  <c:v>4.4083100000000002</c:v>
                </c:pt>
                <c:pt idx="498">
                  <c:v>4.1780099999999996</c:v>
                </c:pt>
                <c:pt idx="499">
                  <c:v>3.9438399999999998</c:v>
                </c:pt>
                <c:pt idx="500">
                  <c:v>4.0221200000000001</c:v>
                </c:pt>
                <c:pt idx="501">
                  <c:v>4.5877999999999997</c:v>
                </c:pt>
                <c:pt idx="502">
                  <c:v>4.9792300000000003</c:v>
                </c:pt>
                <c:pt idx="503">
                  <c:v>5.5226899999999999</c:v>
                </c:pt>
                <c:pt idx="504">
                  <c:v>6.0688000000000004</c:v>
                </c:pt>
                <c:pt idx="505">
                  <c:v>6.4345299999999996</c:v>
                </c:pt>
                <c:pt idx="506">
                  <c:v>6.45242</c:v>
                </c:pt>
                <c:pt idx="507">
                  <c:v>6.1381899999999998</c:v>
                </c:pt>
                <c:pt idx="508">
                  <c:v>6.02095</c:v>
                </c:pt>
                <c:pt idx="509">
                  <c:v>5.8849200000000002</c:v>
                </c:pt>
                <c:pt idx="510">
                  <c:v>5.8893000000000004</c:v>
                </c:pt>
                <c:pt idx="511">
                  <c:v>6.3005000000000004</c:v>
                </c:pt>
                <c:pt idx="512">
                  <c:v>6.6429600000000004</c:v>
                </c:pt>
                <c:pt idx="513">
                  <c:v>6.3017599999999998</c:v>
                </c:pt>
                <c:pt idx="514">
                  <c:v>5.9719800000000003</c:v>
                </c:pt>
                <c:pt idx="515">
                  <c:v>5.7038599999999997</c:v>
                </c:pt>
                <c:pt idx="516">
                  <c:v>5.5475700000000003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F5-174E-B2AD-0788E6AD4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5103072"/>
        <c:axId val="1589771776"/>
      </c:lineChart>
      <c:dateAx>
        <c:axId val="18151030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9771776"/>
        <c:crosses val="autoZero"/>
        <c:auto val="1"/>
        <c:lblOffset val="100"/>
        <c:baseTimeUnit val="months"/>
      </c:dateAx>
      <c:valAx>
        <c:axId val="158977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10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'GSCPI Monthly Data'!$E$6</c:f>
              <c:strCache>
                <c:ptCount val="1"/>
                <c:pt idx="0">
                  <c:v>GSC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'GSCPI Monthly Data'!$D$7:$D$66</c:f>
              <c:strCache>
                <c:ptCount val="60"/>
                <c:pt idx="0">
                  <c:v>31-Jan-2018</c:v>
                </c:pt>
                <c:pt idx="1">
                  <c:v>28-Feb-2018</c:v>
                </c:pt>
                <c:pt idx="2">
                  <c:v>31-Mar-2018</c:v>
                </c:pt>
                <c:pt idx="3">
                  <c:v>30-Apr-2018</c:v>
                </c:pt>
                <c:pt idx="4">
                  <c:v>31-May-2018</c:v>
                </c:pt>
                <c:pt idx="5">
                  <c:v>30-Jun-2018</c:v>
                </c:pt>
                <c:pt idx="6">
                  <c:v>31-Jul-2018</c:v>
                </c:pt>
                <c:pt idx="7">
                  <c:v>31-Aug-2018</c:v>
                </c:pt>
                <c:pt idx="8">
                  <c:v>30-Sep-2018</c:v>
                </c:pt>
                <c:pt idx="9">
                  <c:v>31-Oct-2018</c:v>
                </c:pt>
                <c:pt idx="10">
                  <c:v>30-Nov-2018</c:v>
                </c:pt>
                <c:pt idx="11">
                  <c:v>31-Dec-2018</c:v>
                </c:pt>
                <c:pt idx="12">
                  <c:v>31-Jan-2019</c:v>
                </c:pt>
                <c:pt idx="13">
                  <c:v>28-Feb-2019</c:v>
                </c:pt>
                <c:pt idx="14">
                  <c:v>31-Mar-2019</c:v>
                </c:pt>
                <c:pt idx="15">
                  <c:v>30-Apr-2019</c:v>
                </c:pt>
                <c:pt idx="16">
                  <c:v>31-May-2019</c:v>
                </c:pt>
                <c:pt idx="17">
                  <c:v>30-Jun-2019</c:v>
                </c:pt>
                <c:pt idx="18">
                  <c:v>31-Jul-2019</c:v>
                </c:pt>
                <c:pt idx="19">
                  <c:v>31-Aug-2019</c:v>
                </c:pt>
                <c:pt idx="20">
                  <c:v>30-Sep-2019</c:v>
                </c:pt>
                <c:pt idx="21">
                  <c:v>31-Oct-2019</c:v>
                </c:pt>
                <c:pt idx="22">
                  <c:v>30-Nov-2019</c:v>
                </c:pt>
                <c:pt idx="23">
                  <c:v>31-Dec-2019</c:v>
                </c:pt>
                <c:pt idx="24">
                  <c:v>31-Jan-2020</c:v>
                </c:pt>
                <c:pt idx="25">
                  <c:v>29-Feb-2020</c:v>
                </c:pt>
                <c:pt idx="26">
                  <c:v>31-Mar-2020</c:v>
                </c:pt>
                <c:pt idx="27">
                  <c:v>30-Apr-2020</c:v>
                </c:pt>
                <c:pt idx="28">
                  <c:v>31-May-2020</c:v>
                </c:pt>
                <c:pt idx="29">
                  <c:v>30-Jun-2020</c:v>
                </c:pt>
                <c:pt idx="30">
                  <c:v>31-Jul-2020</c:v>
                </c:pt>
                <c:pt idx="31">
                  <c:v>31-Aug-2020</c:v>
                </c:pt>
                <c:pt idx="32">
                  <c:v>30-Sep-2020</c:v>
                </c:pt>
                <c:pt idx="33">
                  <c:v>31-Oct-2020</c:v>
                </c:pt>
                <c:pt idx="34">
                  <c:v>30-Nov-2020</c:v>
                </c:pt>
                <c:pt idx="35">
                  <c:v>31-Dec-2020</c:v>
                </c:pt>
                <c:pt idx="36">
                  <c:v>31-Jan-2021</c:v>
                </c:pt>
                <c:pt idx="37">
                  <c:v>28-Feb-2021</c:v>
                </c:pt>
                <c:pt idx="38">
                  <c:v>31-Mar-2021</c:v>
                </c:pt>
                <c:pt idx="39">
                  <c:v>30-Apr-2021</c:v>
                </c:pt>
                <c:pt idx="40">
                  <c:v>31-May-2021</c:v>
                </c:pt>
                <c:pt idx="41">
                  <c:v>30-Jun-2021</c:v>
                </c:pt>
                <c:pt idx="42">
                  <c:v>31-Jul-2021</c:v>
                </c:pt>
                <c:pt idx="43">
                  <c:v>31-Aug-2021</c:v>
                </c:pt>
                <c:pt idx="44">
                  <c:v>30-Sep-2021</c:v>
                </c:pt>
                <c:pt idx="45">
                  <c:v>31-Oct-2021</c:v>
                </c:pt>
                <c:pt idx="46">
                  <c:v>30-Nov-2021</c:v>
                </c:pt>
                <c:pt idx="47">
                  <c:v>31-Dec-2021</c:v>
                </c:pt>
                <c:pt idx="48">
                  <c:v>31-Jan-2022</c:v>
                </c:pt>
                <c:pt idx="49">
                  <c:v>28-Feb-2022</c:v>
                </c:pt>
                <c:pt idx="50">
                  <c:v>31-Mar-2022</c:v>
                </c:pt>
                <c:pt idx="51">
                  <c:v>30-Apr-2022</c:v>
                </c:pt>
                <c:pt idx="52">
                  <c:v>31-May-2022</c:v>
                </c:pt>
                <c:pt idx="53">
                  <c:v>30-Jun-2022</c:v>
                </c:pt>
                <c:pt idx="54">
                  <c:v>31-Jul-2022</c:v>
                </c:pt>
                <c:pt idx="55">
                  <c:v>31-Aug-2022</c:v>
                </c:pt>
                <c:pt idx="56">
                  <c:v>30-Sep-2022</c:v>
                </c:pt>
                <c:pt idx="57">
                  <c:v>31-Oct-2022</c:v>
                </c:pt>
                <c:pt idx="58">
                  <c:v>30-Nov-2022</c:v>
                </c:pt>
                <c:pt idx="59">
                  <c:v>31-Dec-2022</c:v>
                </c:pt>
              </c:strCache>
            </c:strRef>
          </c:cat>
          <c:val>
            <c:numRef>
              <c:f>'GSCPI Monthly Data'!$E$7:$E$66</c:f>
              <c:numCache>
                <c:formatCode>0.00</c:formatCode>
                <c:ptCount val="60"/>
                <c:pt idx="0">
                  <c:v>0.6225996813352912</c:v>
                </c:pt>
                <c:pt idx="1">
                  <c:v>0.10406617835672807</c:v>
                </c:pt>
                <c:pt idx="2">
                  <c:v>0.45303890477912678</c:v>
                </c:pt>
                <c:pt idx="3">
                  <c:v>0.53648268343321293</c:v>
                </c:pt>
                <c:pt idx="4">
                  <c:v>0.37796351050692606</c:v>
                </c:pt>
                <c:pt idx="5">
                  <c:v>0.42181872349762983</c:v>
                </c:pt>
                <c:pt idx="6">
                  <c:v>0.49104072750448924</c:v>
                </c:pt>
                <c:pt idx="7">
                  <c:v>0.521902876812396</c:v>
                </c:pt>
                <c:pt idx="8">
                  <c:v>0.46081521797417624</c:v>
                </c:pt>
                <c:pt idx="9">
                  <c:v>0.39671236494116913</c:v>
                </c:pt>
                <c:pt idx="10">
                  <c:v>0.43548099401191998</c:v>
                </c:pt>
                <c:pt idx="11">
                  <c:v>0.44770705425041568</c:v>
                </c:pt>
                <c:pt idx="12">
                  <c:v>0.61769280124279247</c:v>
                </c:pt>
                <c:pt idx="13">
                  <c:v>0.11018049750024751</c:v>
                </c:pt>
                <c:pt idx="14">
                  <c:v>0.20451708743670982</c:v>
                </c:pt>
                <c:pt idx="15">
                  <c:v>-3.8265288251245193E-2</c:v>
                </c:pt>
                <c:pt idx="16">
                  <c:v>-0.65153779356195585</c:v>
                </c:pt>
                <c:pt idx="17">
                  <c:v>-0.51915098203613552</c:v>
                </c:pt>
                <c:pt idx="18">
                  <c:v>-0.46945028279176843</c:v>
                </c:pt>
                <c:pt idx="19">
                  <c:v>-0.33454136577495042</c:v>
                </c:pt>
                <c:pt idx="20">
                  <c:v>8.1145412641955517E-2</c:v>
                </c:pt>
                <c:pt idx="21">
                  <c:v>2.5649429586623064E-2</c:v>
                </c:pt>
                <c:pt idx="22">
                  <c:v>7.202796124613163E-2</c:v>
                </c:pt>
                <c:pt idx="23">
                  <c:v>2.1474824200650774E-3</c:v>
                </c:pt>
                <c:pt idx="24">
                  <c:v>-1.8352943732193025E-2</c:v>
                </c:pt>
                <c:pt idx="25">
                  <c:v>1.0879594159513497</c:v>
                </c:pt>
                <c:pt idx="26">
                  <c:v>2.4446565967431546</c:v>
                </c:pt>
                <c:pt idx="27">
                  <c:v>3.098586087324279</c:v>
                </c:pt>
                <c:pt idx="28">
                  <c:v>2.4293066208182581</c:v>
                </c:pt>
                <c:pt idx="29">
                  <c:v>2.1542203750856479</c:v>
                </c:pt>
                <c:pt idx="30">
                  <c:v>2.6736999210609911</c:v>
                </c:pt>
                <c:pt idx="31">
                  <c:v>1.2951059063718007</c:v>
                </c:pt>
                <c:pt idx="32">
                  <c:v>0.56338787277029234</c:v>
                </c:pt>
                <c:pt idx="33">
                  <c:v>0.10468516656058989</c:v>
                </c:pt>
                <c:pt idx="34">
                  <c:v>0.68194092885081659</c:v>
                </c:pt>
                <c:pt idx="35">
                  <c:v>1.6319372946160846</c:v>
                </c:pt>
                <c:pt idx="36">
                  <c:v>1.3022033213690685</c:v>
                </c:pt>
                <c:pt idx="37">
                  <c:v>1.9041067658470894</c:v>
                </c:pt>
                <c:pt idx="38">
                  <c:v>2.2073143101555006</c:v>
                </c:pt>
                <c:pt idx="39">
                  <c:v>2.925979169556173</c:v>
                </c:pt>
                <c:pt idx="40">
                  <c:v>2.9944758546384036</c:v>
                </c:pt>
                <c:pt idx="41">
                  <c:v>2.7252997808812225</c:v>
                </c:pt>
                <c:pt idx="42">
                  <c:v>2.4516501041249876</c:v>
                </c:pt>
                <c:pt idx="43">
                  <c:v>3.2439053541831031</c:v>
                </c:pt>
                <c:pt idx="44">
                  <c:v>3.2576149225566295</c:v>
                </c:pt>
                <c:pt idx="45">
                  <c:v>4.1198532505345149</c:v>
                </c:pt>
                <c:pt idx="46">
                  <c:v>4.2297683140200659</c:v>
                </c:pt>
                <c:pt idx="47">
                  <c:v>4.2979121909053157</c:v>
                </c:pt>
                <c:pt idx="48">
                  <c:v>3.5877873895419028</c:v>
                </c:pt>
                <c:pt idx="49">
                  <c:v>2.7411739177382031</c:v>
                </c:pt>
                <c:pt idx="50">
                  <c:v>2.7620497585185464</c:v>
                </c:pt>
                <c:pt idx="51">
                  <c:v>3.2917860236413925</c:v>
                </c:pt>
                <c:pt idx="52">
                  <c:v>2.6477478424172771</c:v>
                </c:pt>
                <c:pt idx="53">
                  <c:v>2.3506443429193298</c:v>
                </c:pt>
                <c:pt idx="54">
                  <c:v>1.783795053273781</c:v>
                </c:pt>
                <c:pt idx="55">
                  <c:v>1.4655650717785285</c:v>
                </c:pt>
                <c:pt idx="56">
                  <c:v>0.93657973973588782</c:v>
                </c:pt>
                <c:pt idx="57">
                  <c:v>1.1186591214183612</c:v>
                </c:pt>
                <c:pt idx="58">
                  <c:v>1.2279292735101079</c:v>
                </c:pt>
                <c:pt idx="59">
                  <c:v>1.1807175615150498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FE-CF42-8045-CAF5424C0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0493552"/>
        <c:axId val="580763872"/>
      </c:lineChart>
      <c:catAx>
        <c:axId val="53049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763872"/>
        <c:crosses val="autoZero"/>
        <c:auto val="1"/>
        <c:lblAlgn val="ctr"/>
        <c:lblOffset val="100"/>
        <c:noMultiLvlLbl val="0"/>
      </c:catAx>
      <c:valAx>
        <c:axId val="58076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49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Sheet3!$F$7</c:f>
              <c:strCache>
                <c:ptCount val="1"/>
                <c:pt idx="0">
                  <c:v>value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Sheet3!$E$8:$E$258</c:f>
              <c:numCache>
                <c:formatCode>m/d/yyyy</c:formatCode>
                <c:ptCount val="251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  <c:pt idx="239">
                  <c:v>44531</c:v>
                </c:pt>
                <c:pt idx="240">
                  <c:v>44562</c:v>
                </c:pt>
                <c:pt idx="241">
                  <c:v>44593</c:v>
                </c:pt>
                <c:pt idx="242">
                  <c:v>44621</c:v>
                </c:pt>
                <c:pt idx="243">
                  <c:v>44652</c:v>
                </c:pt>
                <c:pt idx="244">
                  <c:v>44682</c:v>
                </c:pt>
                <c:pt idx="245">
                  <c:v>44713</c:v>
                </c:pt>
                <c:pt idx="246">
                  <c:v>44743</c:v>
                </c:pt>
                <c:pt idx="247">
                  <c:v>44774</c:v>
                </c:pt>
                <c:pt idx="248">
                  <c:v>44805</c:v>
                </c:pt>
                <c:pt idx="249">
                  <c:v>44835</c:v>
                </c:pt>
                <c:pt idx="250">
                  <c:v>44866</c:v>
                </c:pt>
              </c:numCache>
            </c:numRef>
          </c:cat>
          <c:val>
            <c:numRef>
              <c:f>Sheet3!$F$8:$F$258</c:f>
              <c:numCache>
                <c:formatCode>General</c:formatCode>
                <c:ptCount val="251"/>
                <c:pt idx="0">
                  <c:v>2908.5</c:v>
                </c:pt>
                <c:pt idx="1">
                  <c:v>2930.7</c:v>
                </c:pt>
                <c:pt idx="2">
                  <c:v>2922.2</c:v>
                </c:pt>
                <c:pt idx="3">
                  <c:v>2947.6</c:v>
                </c:pt>
                <c:pt idx="4">
                  <c:v>2906.1</c:v>
                </c:pt>
                <c:pt idx="5">
                  <c:v>2932.2</c:v>
                </c:pt>
                <c:pt idx="6">
                  <c:v>2967.4</c:v>
                </c:pt>
                <c:pt idx="7">
                  <c:v>2983.5</c:v>
                </c:pt>
                <c:pt idx="8">
                  <c:v>2943.5</c:v>
                </c:pt>
                <c:pt idx="9">
                  <c:v>2946.1</c:v>
                </c:pt>
                <c:pt idx="10">
                  <c:v>2970.7</c:v>
                </c:pt>
                <c:pt idx="11">
                  <c:v>3013</c:v>
                </c:pt>
                <c:pt idx="12">
                  <c:v>2994.1</c:v>
                </c:pt>
                <c:pt idx="13">
                  <c:v>2970.4</c:v>
                </c:pt>
                <c:pt idx="14">
                  <c:v>3014.4</c:v>
                </c:pt>
                <c:pt idx="15">
                  <c:v>3040.8</c:v>
                </c:pt>
                <c:pt idx="16">
                  <c:v>3047.1</c:v>
                </c:pt>
                <c:pt idx="17">
                  <c:v>3086.7</c:v>
                </c:pt>
                <c:pt idx="18">
                  <c:v>3107.3</c:v>
                </c:pt>
                <c:pt idx="19">
                  <c:v>3173</c:v>
                </c:pt>
                <c:pt idx="20">
                  <c:v>3152.3</c:v>
                </c:pt>
                <c:pt idx="21">
                  <c:v>3147.7</c:v>
                </c:pt>
                <c:pt idx="22">
                  <c:v>3187.6</c:v>
                </c:pt>
                <c:pt idx="23">
                  <c:v>3182.1</c:v>
                </c:pt>
                <c:pt idx="24">
                  <c:v>3192.5</c:v>
                </c:pt>
                <c:pt idx="25">
                  <c:v>3192.5</c:v>
                </c:pt>
                <c:pt idx="26">
                  <c:v>3239.7</c:v>
                </c:pt>
                <c:pt idx="27">
                  <c:v>3214</c:v>
                </c:pt>
                <c:pt idx="28">
                  <c:v>3253.5</c:v>
                </c:pt>
                <c:pt idx="29">
                  <c:v>3190.4</c:v>
                </c:pt>
                <c:pt idx="30">
                  <c:v>3239.4</c:v>
                </c:pt>
                <c:pt idx="31">
                  <c:v>3260.6</c:v>
                </c:pt>
                <c:pt idx="32">
                  <c:v>3293.2</c:v>
                </c:pt>
                <c:pt idx="33">
                  <c:v>3295.4</c:v>
                </c:pt>
                <c:pt idx="34">
                  <c:v>3295.8</c:v>
                </c:pt>
                <c:pt idx="35">
                  <c:v>3333.2</c:v>
                </c:pt>
                <c:pt idx="36">
                  <c:v>3320.9</c:v>
                </c:pt>
                <c:pt idx="37">
                  <c:v>3342.2</c:v>
                </c:pt>
                <c:pt idx="38">
                  <c:v>3337.2</c:v>
                </c:pt>
                <c:pt idx="39">
                  <c:v>3384.3</c:v>
                </c:pt>
                <c:pt idx="40">
                  <c:v>3353.2</c:v>
                </c:pt>
                <c:pt idx="41">
                  <c:v>3410.6</c:v>
                </c:pt>
                <c:pt idx="42">
                  <c:v>3467.2</c:v>
                </c:pt>
                <c:pt idx="43">
                  <c:v>3412.8</c:v>
                </c:pt>
                <c:pt idx="44">
                  <c:v>3364.8</c:v>
                </c:pt>
                <c:pt idx="45">
                  <c:v>3394.7</c:v>
                </c:pt>
                <c:pt idx="46">
                  <c:v>3404.6</c:v>
                </c:pt>
                <c:pt idx="47">
                  <c:v>3423.9</c:v>
                </c:pt>
                <c:pt idx="48">
                  <c:v>3486</c:v>
                </c:pt>
                <c:pt idx="49">
                  <c:v>3476.3</c:v>
                </c:pt>
                <c:pt idx="50">
                  <c:v>3472.5</c:v>
                </c:pt>
                <c:pt idx="51">
                  <c:v>3484.7</c:v>
                </c:pt>
                <c:pt idx="52">
                  <c:v>3478.9</c:v>
                </c:pt>
                <c:pt idx="53">
                  <c:v>3486.4</c:v>
                </c:pt>
                <c:pt idx="54">
                  <c:v>3522.2</c:v>
                </c:pt>
                <c:pt idx="55">
                  <c:v>3489.2</c:v>
                </c:pt>
                <c:pt idx="56">
                  <c:v>3530.5</c:v>
                </c:pt>
                <c:pt idx="57">
                  <c:v>3551.3</c:v>
                </c:pt>
                <c:pt idx="58">
                  <c:v>3545.7</c:v>
                </c:pt>
                <c:pt idx="59">
                  <c:v>3592.6</c:v>
                </c:pt>
                <c:pt idx="60">
                  <c:v>3594.2</c:v>
                </c:pt>
                <c:pt idx="61">
                  <c:v>3578.2</c:v>
                </c:pt>
                <c:pt idx="62">
                  <c:v>3592.2</c:v>
                </c:pt>
                <c:pt idx="63">
                  <c:v>3588.3</c:v>
                </c:pt>
                <c:pt idx="64">
                  <c:v>3609.1</c:v>
                </c:pt>
                <c:pt idx="65">
                  <c:v>3592.5</c:v>
                </c:pt>
                <c:pt idx="66">
                  <c:v>3612.1</c:v>
                </c:pt>
                <c:pt idx="67">
                  <c:v>3614.1</c:v>
                </c:pt>
                <c:pt idx="68">
                  <c:v>3631.6</c:v>
                </c:pt>
                <c:pt idx="69">
                  <c:v>3630.3</c:v>
                </c:pt>
                <c:pt idx="70">
                  <c:v>3631.4</c:v>
                </c:pt>
                <c:pt idx="71">
                  <c:v>3617.5</c:v>
                </c:pt>
                <c:pt idx="72">
                  <c:v>3589.6</c:v>
                </c:pt>
                <c:pt idx="73">
                  <c:v>3547.2</c:v>
                </c:pt>
                <c:pt idx="74">
                  <c:v>3563.7</c:v>
                </c:pt>
                <c:pt idx="75">
                  <c:v>3562.1</c:v>
                </c:pt>
                <c:pt idx="76">
                  <c:v>3572.7</c:v>
                </c:pt>
                <c:pt idx="77">
                  <c:v>3549.6</c:v>
                </c:pt>
                <c:pt idx="78">
                  <c:v>3506.9</c:v>
                </c:pt>
                <c:pt idx="79">
                  <c:v>3517.5</c:v>
                </c:pt>
                <c:pt idx="80">
                  <c:v>3436.1</c:v>
                </c:pt>
                <c:pt idx="81">
                  <c:v>3402.4</c:v>
                </c:pt>
                <c:pt idx="82">
                  <c:v>3380.6</c:v>
                </c:pt>
                <c:pt idx="83">
                  <c:v>3358.6</c:v>
                </c:pt>
                <c:pt idx="84">
                  <c:v>3408.9</c:v>
                </c:pt>
                <c:pt idx="85">
                  <c:v>3389.8</c:v>
                </c:pt>
                <c:pt idx="86">
                  <c:v>3345.5</c:v>
                </c:pt>
                <c:pt idx="87">
                  <c:v>3343.4</c:v>
                </c:pt>
                <c:pt idx="88">
                  <c:v>3370.4</c:v>
                </c:pt>
                <c:pt idx="89">
                  <c:v>3365.1</c:v>
                </c:pt>
                <c:pt idx="90">
                  <c:v>3396.4</c:v>
                </c:pt>
                <c:pt idx="91">
                  <c:v>3478.1</c:v>
                </c:pt>
                <c:pt idx="92">
                  <c:v>3380.2</c:v>
                </c:pt>
                <c:pt idx="93">
                  <c:v>3393.2</c:v>
                </c:pt>
                <c:pt idx="94">
                  <c:v>3394.8</c:v>
                </c:pt>
                <c:pt idx="95">
                  <c:v>3411.7</c:v>
                </c:pt>
                <c:pt idx="96">
                  <c:v>3399.4</c:v>
                </c:pt>
                <c:pt idx="97">
                  <c:v>3412.8</c:v>
                </c:pt>
                <c:pt idx="98">
                  <c:v>3464.2</c:v>
                </c:pt>
                <c:pt idx="99">
                  <c:v>3474.3</c:v>
                </c:pt>
                <c:pt idx="100">
                  <c:v>3463.1</c:v>
                </c:pt>
                <c:pt idx="101">
                  <c:v>3479.2</c:v>
                </c:pt>
                <c:pt idx="102">
                  <c:v>3482.4</c:v>
                </c:pt>
                <c:pt idx="103">
                  <c:v>3499.2</c:v>
                </c:pt>
                <c:pt idx="104">
                  <c:v>3513.3</c:v>
                </c:pt>
                <c:pt idx="105">
                  <c:v>3538.7</c:v>
                </c:pt>
                <c:pt idx="106">
                  <c:v>3551.4</c:v>
                </c:pt>
                <c:pt idx="107">
                  <c:v>3550.7</c:v>
                </c:pt>
                <c:pt idx="108">
                  <c:v>3565.3</c:v>
                </c:pt>
                <c:pt idx="109">
                  <c:v>3556.3</c:v>
                </c:pt>
                <c:pt idx="110">
                  <c:v>3572.3</c:v>
                </c:pt>
                <c:pt idx="111">
                  <c:v>3565.2</c:v>
                </c:pt>
                <c:pt idx="112">
                  <c:v>3535.6</c:v>
                </c:pt>
                <c:pt idx="113">
                  <c:v>3553.6</c:v>
                </c:pt>
                <c:pt idx="114">
                  <c:v>3548.9</c:v>
                </c:pt>
                <c:pt idx="115">
                  <c:v>3542.9</c:v>
                </c:pt>
                <c:pt idx="116">
                  <c:v>3566.4</c:v>
                </c:pt>
                <c:pt idx="117">
                  <c:v>3580.6</c:v>
                </c:pt>
                <c:pt idx="118">
                  <c:v>3574.7</c:v>
                </c:pt>
                <c:pt idx="119">
                  <c:v>3580</c:v>
                </c:pt>
                <c:pt idx="120">
                  <c:v>3606.3</c:v>
                </c:pt>
                <c:pt idx="121">
                  <c:v>3641.1</c:v>
                </c:pt>
                <c:pt idx="122">
                  <c:v>3623.9</c:v>
                </c:pt>
                <c:pt idx="123">
                  <c:v>3624.3</c:v>
                </c:pt>
                <c:pt idx="124">
                  <c:v>3627.8</c:v>
                </c:pt>
                <c:pt idx="125">
                  <c:v>3617.2</c:v>
                </c:pt>
                <c:pt idx="126">
                  <c:v>3626.2</c:v>
                </c:pt>
                <c:pt idx="127">
                  <c:v>3643.6</c:v>
                </c:pt>
                <c:pt idx="128">
                  <c:v>3647.4</c:v>
                </c:pt>
                <c:pt idx="129">
                  <c:v>3638.5</c:v>
                </c:pt>
                <c:pt idx="130">
                  <c:v>3672.5</c:v>
                </c:pt>
                <c:pt idx="131">
                  <c:v>3683.9</c:v>
                </c:pt>
                <c:pt idx="132">
                  <c:v>3737.6</c:v>
                </c:pt>
                <c:pt idx="133">
                  <c:v>3729.1</c:v>
                </c:pt>
                <c:pt idx="134">
                  <c:v>3717.2</c:v>
                </c:pt>
                <c:pt idx="135">
                  <c:v>3715.1</c:v>
                </c:pt>
                <c:pt idx="136">
                  <c:v>3742.1</c:v>
                </c:pt>
                <c:pt idx="137">
                  <c:v>3734.8</c:v>
                </c:pt>
                <c:pt idx="138">
                  <c:v>3756</c:v>
                </c:pt>
                <c:pt idx="139">
                  <c:v>3748.3</c:v>
                </c:pt>
                <c:pt idx="140">
                  <c:v>3767.9</c:v>
                </c:pt>
                <c:pt idx="141">
                  <c:v>3778.8</c:v>
                </c:pt>
                <c:pt idx="142">
                  <c:v>3801.1</c:v>
                </c:pt>
                <c:pt idx="143">
                  <c:v>3798.6</c:v>
                </c:pt>
                <c:pt idx="144">
                  <c:v>3766</c:v>
                </c:pt>
                <c:pt idx="145">
                  <c:v>3831</c:v>
                </c:pt>
                <c:pt idx="146">
                  <c:v>3857.2</c:v>
                </c:pt>
                <c:pt idx="147">
                  <c:v>3874.8</c:v>
                </c:pt>
                <c:pt idx="148">
                  <c:v>3881.1</c:v>
                </c:pt>
                <c:pt idx="149">
                  <c:v>3904.2</c:v>
                </c:pt>
                <c:pt idx="150">
                  <c:v>3914.4</c:v>
                </c:pt>
                <c:pt idx="151">
                  <c:v>3944.4</c:v>
                </c:pt>
                <c:pt idx="152">
                  <c:v>3935.6</c:v>
                </c:pt>
                <c:pt idx="153">
                  <c:v>3962.1</c:v>
                </c:pt>
                <c:pt idx="154">
                  <c:v>3988.1</c:v>
                </c:pt>
                <c:pt idx="155">
                  <c:v>4002.8</c:v>
                </c:pt>
                <c:pt idx="156">
                  <c:v>4015</c:v>
                </c:pt>
                <c:pt idx="157">
                  <c:v>4022.8</c:v>
                </c:pt>
                <c:pt idx="158">
                  <c:v>4058.2</c:v>
                </c:pt>
                <c:pt idx="159">
                  <c:v>4062.6</c:v>
                </c:pt>
                <c:pt idx="160">
                  <c:v>4079.1</c:v>
                </c:pt>
                <c:pt idx="161">
                  <c:v>4082.4</c:v>
                </c:pt>
                <c:pt idx="162">
                  <c:v>4110.2</c:v>
                </c:pt>
                <c:pt idx="163">
                  <c:v>4123.8999999999996</c:v>
                </c:pt>
                <c:pt idx="164">
                  <c:v>4127.1000000000004</c:v>
                </c:pt>
                <c:pt idx="165">
                  <c:v>4109.1000000000004</c:v>
                </c:pt>
                <c:pt idx="166">
                  <c:v>4141.7</c:v>
                </c:pt>
                <c:pt idx="167">
                  <c:v>4158.6000000000004</c:v>
                </c:pt>
                <c:pt idx="168">
                  <c:v>4155.3</c:v>
                </c:pt>
                <c:pt idx="169">
                  <c:v>4202.8</c:v>
                </c:pt>
                <c:pt idx="170">
                  <c:v>4175.5</c:v>
                </c:pt>
                <c:pt idx="171">
                  <c:v>4187</c:v>
                </c:pt>
                <c:pt idx="172">
                  <c:v>4205.8999999999996</c:v>
                </c:pt>
                <c:pt idx="173">
                  <c:v>4250.2</c:v>
                </c:pt>
                <c:pt idx="174">
                  <c:v>4250.6000000000004</c:v>
                </c:pt>
                <c:pt idx="175">
                  <c:v>4254.5</c:v>
                </c:pt>
                <c:pt idx="176">
                  <c:v>4262.5</c:v>
                </c:pt>
                <c:pt idx="177">
                  <c:v>4263.6000000000004</c:v>
                </c:pt>
                <c:pt idx="178">
                  <c:v>4257.1000000000004</c:v>
                </c:pt>
                <c:pt idx="179">
                  <c:v>4315.6000000000004</c:v>
                </c:pt>
                <c:pt idx="180">
                  <c:v>4303.6000000000004</c:v>
                </c:pt>
                <c:pt idx="181">
                  <c:v>4313.7</c:v>
                </c:pt>
                <c:pt idx="182">
                  <c:v>4323.3</c:v>
                </c:pt>
                <c:pt idx="183">
                  <c:v>4345.8999999999996</c:v>
                </c:pt>
                <c:pt idx="184">
                  <c:v>4346.3</c:v>
                </c:pt>
                <c:pt idx="185">
                  <c:v>4383.5</c:v>
                </c:pt>
                <c:pt idx="186">
                  <c:v>4386.6000000000004</c:v>
                </c:pt>
                <c:pt idx="187">
                  <c:v>4391.2</c:v>
                </c:pt>
                <c:pt idx="188">
                  <c:v>4450</c:v>
                </c:pt>
                <c:pt idx="189">
                  <c:v>4449.6000000000004</c:v>
                </c:pt>
                <c:pt idx="190">
                  <c:v>4501.2</c:v>
                </c:pt>
                <c:pt idx="191">
                  <c:v>4555</c:v>
                </c:pt>
                <c:pt idx="192">
                  <c:v>4507</c:v>
                </c:pt>
                <c:pt idx="193">
                  <c:v>4515.3</c:v>
                </c:pt>
                <c:pt idx="194">
                  <c:v>4519.7</c:v>
                </c:pt>
                <c:pt idx="195">
                  <c:v>4522.7</c:v>
                </c:pt>
                <c:pt idx="196">
                  <c:v>4572.3999999999996</c:v>
                </c:pt>
                <c:pt idx="197">
                  <c:v>4549.8999999999996</c:v>
                </c:pt>
                <c:pt idx="198">
                  <c:v>4580.1000000000004</c:v>
                </c:pt>
                <c:pt idx="199">
                  <c:v>4593.5</c:v>
                </c:pt>
                <c:pt idx="200">
                  <c:v>4587.3999999999996</c:v>
                </c:pt>
                <c:pt idx="201">
                  <c:v>4612.1000000000004</c:v>
                </c:pt>
                <c:pt idx="202">
                  <c:v>4677.3999999999996</c:v>
                </c:pt>
                <c:pt idx="203">
                  <c:v>4582.7</c:v>
                </c:pt>
                <c:pt idx="204">
                  <c:v>4613.6000000000004</c:v>
                </c:pt>
                <c:pt idx="205">
                  <c:v>4601.8999999999996</c:v>
                </c:pt>
                <c:pt idx="206">
                  <c:v>4655.2</c:v>
                </c:pt>
                <c:pt idx="207">
                  <c:v>4660.3</c:v>
                </c:pt>
                <c:pt idx="208">
                  <c:v>4686</c:v>
                </c:pt>
                <c:pt idx="209">
                  <c:v>4710.1000000000004</c:v>
                </c:pt>
                <c:pt idx="210">
                  <c:v>4750.8</c:v>
                </c:pt>
                <c:pt idx="211">
                  <c:v>4753.6000000000004</c:v>
                </c:pt>
                <c:pt idx="212">
                  <c:v>4751.3999999999996</c:v>
                </c:pt>
                <c:pt idx="213">
                  <c:v>4751.7</c:v>
                </c:pt>
                <c:pt idx="214">
                  <c:v>4781.2</c:v>
                </c:pt>
                <c:pt idx="215">
                  <c:v>4822.7</c:v>
                </c:pt>
                <c:pt idx="216">
                  <c:v>4787</c:v>
                </c:pt>
                <c:pt idx="217">
                  <c:v>4809.3</c:v>
                </c:pt>
                <c:pt idx="218">
                  <c:v>4758.8</c:v>
                </c:pt>
                <c:pt idx="219">
                  <c:v>4140</c:v>
                </c:pt>
                <c:pt idx="220">
                  <c:v>4760.1000000000004</c:v>
                </c:pt>
                <c:pt idx="221">
                  <c:v>5053.1000000000004</c:v>
                </c:pt>
                <c:pt idx="222">
                  <c:v>5181.6000000000004</c:v>
                </c:pt>
                <c:pt idx="223">
                  <c:v>5142.3999999999996</c:v>
                </c:pt>
                <c:pt idx="224">
                  <c:v>5249.7</c:v>
                </c:pt>
                <c:pt idx="225">
                  <c:v>5236.1000000000004</c:v>
                </c:pt>
                <c:pt idx="226">
                  <c:v>5195</c:v>
                </c:pt>
                <c:pt idx="227">
                  <c:v>5155.5</c:v>
                </c:pt>
                <c:pt idx="228">
                  <c:v>5401.9</c:v>
                </c:pt>
                <c:pt idx="229">
                  <c:v>5283.1</c:v>
                </c:pt>
                <c:pt idx="230">
                  <c:v>5804.4</c:v>
                </c:pt>
                <c:pt idx="231">
                  <c:v>5719</c:v>
                </c:pt>
                <c:pt idx="232">
                  <c:v>5614.3</c:v>
                </c:pt>
                <c:pt idx="233">
                  <c:v>5616.3</c:v>
                </c:pt>
                <c:pt idx="234">
                  <c:v>5527.6</c:v>
                </c:pt>
                <c:pt idx="235">
                  <c:v>5521.7</c:v>
                </c:pt>
                <c:pt idx="236">
                  <c:v>5554.5</c:v>
                </c:pt>
                <c:pt idx="237">
                  <c:v>5619</c:v>
                </c:pt>
                <c:pt idx="238">
                  <c:v>5598.5</c:v>
                </c:pt>
                <c:pt idx="239">
                  <c:v>5482.7</c:v>
                </c:pt>
                <c:pt idx="240">
                  <c:v>5614.4</c:v>
                </c:pt>
                <c:pt idx="241">
                  <c:v>5546.2</c:v>
                </c:pt>
                <c:pt idx="242">
                  <c:v>5536.6</c:v>
                </c:pt>
                <c:pt idx="243">
                  <c:v>5545.6</c:v>
                </c:pt>
                <c:pt idx="244">
                  <c:v>5515.2</c:v>
                </c:pt>
                <c:pt idx="245">
                  <c:v>5528</c:v>
                </c:pt>
                <c:pt idx="246">
                  <c:v>5509.9</c:v>
                </c:pt>
                <c:pt idx="247">
                  <c:v>5522.7</c:v>
                </c:pt>
                <c:pt idx="248">
                  <c:v>5540.9</c:v>
                </c:pt>
                <c:pt idx="249">
                  <c:v>5590.4</c:v>
                </c:pt>
                <c:pt idx="250">
                  <c:v>5556.9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8B-0341-9B6D-E6C072EB4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2843520"/>
        <c:axId val="1775831312"/>
      </c:lineChart>
      <c:dateAx>
        <c:axId val="15328435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5831312"/>
        <c:crosses val="autoZero"/>
        <c:auto val="1"/>
        <c:lblOffset val="100"/>
        <c:baseTimeUnit val="months"/>
      </c:dateAx>
      <c:valAx>
        <c:axId val="1775831312"/>
        <c:scaling>
          <c:orientation val="minMax"/>
          <c:min val="2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84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Sheet3!$J$7</c:f>
              <c:strCache>
                <c:ptCount val="1"/>
                <c:pt idx="0">
                  <c:v>value</c:v>
                </c:pt>
              </c:strCache>
            </c:strRef>
          </c:tx>
          <c:spPr>
            <a:ln w="3175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Sheet3!$I$8:$I$258</c:f>
              <c:numCache>
                <c:formatCode>m/d/yyyy</c:formatCode>
                <c:ptCount val="251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  <c:pt idx="239">
                  <c:v>44531</c:v>
                </c:pt>
                <c:pt idx="240">
                  <c:v>44562</c:v>
                </c:pt>
                <c:pt idx="241">
                  <c:v>44593</c:v>
                </c:pt>
                <c:pt idx="242">
                  <c:v>44621</c:v>
                </c:pt>
                <c:pt idx="243">
                  <c:v>44652</c:v>
                </c:pt>
                <c:pt idx="244">
                  <c:v>44682</c:v>
                </c:pt>
                <c:pt idx="245">
                  <c:v>44713</c:v>
                </c:pt>
                <c:pt idx="246">
                  <c:v>44743</c:v>
                </c:pt>
                <c:pt idx="247">
                  <c:v>44774</c:v>
                </c:pt>
                <c:pt idx="248">
                  <c:v>44805</c:v>
                </c:pt>
                <c:pt idx="249">
                  <c:v>44835</c:v>
                </c:pt>
                <c:pt idx="250">
                  <c:v>44866</c:v>
                </c:pt>
              </c:numCache>
            </c:numRef>
          </c:cat>
          <c:val>
            <c:numRef>
              <c:f>Sheet3!$J$8:$J$258</c:f>
              <c:numCache>
                <c:formatCode>General</c:formatCode>
                <c:ptCount val="251"/>
                <c:pt idx="0">
                  <c:v>6106.6</c:v>
                </c:pt>
                <c:pt idx="1">
                  <c:v>6118.5</c:v>
                </c:pt>
                <c:pt idx="2">
                  <c:v>6126.4</c:v>
                </c:pt>
                <c:pt idx="3">
                  <c:v>6148</c:v>
                </c:pt>
                <c:pt idx="4">
                  <c:v>6159</c:v>
                </c:pt>
                <c:pt idx="5">
                  <c:v>6160.9</c:v>
                </c:pt>
                <c:pt idx="6">
                  <c:v>6183.7</c:v>
                </c:pt>
                <c:pt idx="7">
                  <c:v>6179.1</c:v>
                </c:pt>
                <c:pt idx="8">
                  <c:v>6180.3</c:v>
                </c:pt>
                <c:pt idx="9">
                  <c:v>6216.1</c:v>
                </c:pt>
                <c:pt idx="10">
                  <c:v>6215.4</c:v>
                </c:pt>
                <c:pt idx="11">
                  <c:v>6230.2</c:v>
                </c:pt>
                <c:pt idx="12">
                  <c:v>6250</c:v>
                </c:pt>
                <c:pt idx="13">
                  <c:v>6245.6</c:v>
                </c:pt>
                <c:pt idx="14">
                  <c:v>6251.1</c:v>
                </c:pt>
                <c:pt idx="15">
                  <c:v>6266.9</c:v>
                </c:pt>
                <c:pt idx="16">
                  <c:v>6291</c:v>
                </c:pt>
                <c:pt idx="17">
                  <c:v>6298.9</c:v>
                </c:pt>
                <c:pt idx="18">
                  <c:v>6320</c:v>
                </c:pt>
                <c:pt idx="19">
                  <c:v>6333.8</c:v>
                </c:pt>
                <c:pt idx="20">
                  <c:v>6327.9</c:v>
                </c:pt>
                <c:pt idx="21">
                  <c:v>6348.8</c:v>
                </c:pt>
                <c:pt idx="22">
                  <c:v>6361.4</c:v>
                </c:pt>
                <c:pt idx="23">
                  <c:v>6380.4</c:v>
                </c:pt>
                <c:pt idx="24">
                  <c:v>6401.2</c:v>
                </c:pt>
                <c:pt idx="25">
                  <c:v>6421.3</c:v>
                </c:pt>
                <c:pt idx="26">
                  <c:v>6426.3</c:v>
                </c:pt>
                <c:pt idx="27">
                  <c:v>6446.3</c:v>
                </c:pt>
                <c:pt idx="28">
                  <c:v>6455.7</c:v>
                </c:pt>
                <c:pt idx="29">
                  <c:v>6473.2</c:v>
                </c:pt>
                <c:pt idx="30">
                  <c:v>6507.1</c:v>
                </c:pt>
                <c:pt idx="31">
                  <c:v>6521.2</c:v>
                </c:pt>
                <c:pt idx="32">
                  <c:v>6550.8</c:v>
                </c:pt>
                <c:pt idx="33">
                  <c:v>6572.3</c:v>
                </c:pt>
                <c:pt idx="34">
                  <c:v>6590.2</c:v>
                </c:pt>
                <c:pt idx="35">
                  <c:v>6616.1</c:v>
                </c:pt>
                <c:pt idx="36">
                  <c:v>6608</c:v>
                </c:pt>
                <c:pt idx="37">
                  <c:v>6630.2</c:v>
                </c:pt>
                <c:pt idx="38">
                  <c:v>6651.8</c:v>
                </c:pt>
                <c:pt idx="39">
                  <c:v>6667.7</c:v>
                </c:pt>
                <c:pt idx="40">
                  <c:v>6687.1</c:v>
                </c:pt>
                <c:pt idx="41">
                  <c:v>6715.9</c:v>
                </c:pt>
                <c:pt idx="42">
                  <c:v>6729.5</c:v>
                </c:pt>
                <c:pt idx="43">
                  <c:v>6741.6</c:v>
                </c:pt>
                <c:pt idx="44">
                  <c:v>6752.6</c:v>
                </c:pt>
                <c:pt idx="45">
                  <c:v>6748</c:v>
                </c:pt>
                <c:pt idx="46">
                  <c:v>6768.1</c:v>
                </c:pt>
                <c:pt idx="47">
                  <c:v>6788.2</c:v>
                </c:pt>
                <c:pt idx="48">
                  <c:v>6776.3</c:v>
                </c:pt>
                <c:pt idx="49">
                  <c:v>6808.4</c:v>
                </c:pt>
                <c:pt idx="50">
                  <c:v>6834.5</c:v>
                </c:pt>
                <c:pt idx="51">
                  <c:v>6840.2</c:v>
                </c:pt>
                <c:pt idx="52">
                  <c:v>6864</c:v>
                </c:pt>
                <c:pt idx="53">
                  <c:v>6861.9</c:v>
                </c:pt>
                <c:pt idx="54">
                  <c:v>6883.6</c:v>
                </c:pt>
                <c:pt idx="55">
                  <c:v>6883.2</c:v>
                </c:pt>
                <c:pt idx="56">
                  <c:v>6905.1</c:v>
                </c:pt>
                <c:pt idx="57">
                  <c:v>6929.3</c:v>
                </c:pt>
                <c:pt idx="58">
                  <c:v>6938.8</c:v>
                </c:pt>
                <c:pt idx="59">
                  <c:v>6951.9</c:v>
                </c:pt>
                <c:pt idx="60">
                  <c:v>6971.3</c:v>
                </c:pt>
                <c:pt idx="61">
                  <c:v>6985.1</c:v>
                </c:pt>
                <c:pt idx="62">
                  <c:v>6982.7</c:v>
                </c:pt>
                <c:pt idx="63">
                  <c:v>6997</c:v>
                </c:pt>
                <c:pt idx="64">
                  <c:v>6991.2</c:v>
                </c:pt>
                <c:pt idx="65">
                  <c:v>7008.9</c:v>
                </c:pt>
                <c:pt idx="66">
                  <c:v>7021.3</c:v>
                </c:pt>
                <c:pt idx="67">
                  <c:v>7064.5</c:v>
                </c:pt>
                <c:pt idx="68">
                  <c:v>7055.7</c:v>
                </c:pt>
                <c:pt idx="69">
                  <c:v>7065.5</c:v>
                </c:pt>
                <c:pt idx="70">
                  <c:v>7086.9</c:v>
                </c:pt>
                <c:pt idx="71">
                  <c:v>7094.4</c:v>
                </c:pt>
                <c:pt idx="72">
                  <c:v>7121.4</c:v>
                </c:pt>
                <c:pt idx="73">
                  <c:v>7127.6</c:v>
                </c:pt>
                <c:pt idx="74">
                  <c:v>7137.5</c:v>
                </c:pt>
                <c:pt idx="75">
                  <c:v>7156.6</c:v>
                </c:pt>
                <c:pt idx="76">
                  <c:v>7165.8</c:v>
                </c:pt>
                <c:pt idx="77">
                  <c:v>7169.7</c:v>
                </c:pt>
                <c:pt idx="78">
                  <c:v>7161.8</c:v>
                </c:pt>
                <c:pt idx="79">
                  <c:v>7149.2</c:v>
                </c:pt>
                <c:pt idx="80">
                  <c:v>7161.8</c:v>
                </c:pt>
                <c:pt idx="81">
                  <c:v>7179.7</c:v>
                </c:pt>
                <c:pt idx="82">
                  <c:v>7168.7</c:v>
                </c:pt>
                <c:pt idx="83">
                  <c:v>7159.5</c:v>
                </c:pt>
                <c:pt idx="84">
                  <c:v>7157.3</c:v>
                </c:pt>
                <c:pt idx="85">
                  <c:v>7132.9</c:v>
                </c:pt>
                <c:pt idx="86">
                  <c:v>7133.1</c:v>
                </c:pt>
                <c:pt idx="87">
                  <c:v>7119.4</c:v>
                </c:pt>
                <c:pt idx="88">
                  <c:v>7102.2</c:v>
                </c:pt>
                <c:pt idx="89">
                  <c:v>7110.2</c:v>
                </c:pt>
                <c:pt idx="90">
                  <c:v>7113.7</c:v>
                </c:pt>
                <c:pt idx="91">
                  <c:v>7126.4</c:v>
                </c:pt>
                <c:pt idx="92">
                  <c:v>7126.7</c:v>
                </c:pt>
                <c:pt idx="93">
                  <c:v>7125.5</c:v>
                </c:pt>
                <c:pt idx="94">
                  <c:v>7107.1</c:v>
                </c:pt>
                <c:pt idx="95">
                  <c:v>7154.4</c:v>
                </c:pt>
                <c:pt idx="96">
                  <c:v>7147.4</c:v>
                </c:pt>
                <c:pt idx="97">
                  <c:v>7173.6</c:v>
                </c:pt>
                <c:pt idx="98">
                  <c:v>7172.9</c:v>
                </c:pt>
                <c:pt idx="99">
                  <c:v>7184.7</c:v>
                </c:pt>
                <c:pt idx="100">
                  <c:v>7222.3</c:v>
                </c:pt>
                <c:pt idx="101">
                  <c:v>7232.2</c:v>
                </c:pt>
                <c:pt idx="102">
                  <c:v>7258.3</c:v>
                </c:pt>
                <c:pt idx="103">
                  <c:v>7267.5</c:v>
                </c:pt>
                <c:pt idx="104">
                  <c:v>7263.8</c:v>
                </c:pt>
                <c:pt idx="105">
                  <c:v>7265.9</c:v>
                </c:pt>
                <c:pt idx="106">
                  <c:v>7280.7</c:v>
                </c:pt>
                <c:pt idx="107">
                  <c:v>7295.6</c:v>
                </c:pt>
                <c:pt idx="108">
                  <c:v>7293.1</c:v>
                </c:pt>
                <c:pt idx="109">
                  <c:v>7299.1</c:v>
                </c:pt>
                <c:pt idx="110">
                  <c:v>7320.6</c:v>
                </c:pt>
                <c:pt idx="111">
                  <c:v>7314.7</c:v>
                </c:pt>
                <c:pt idx="112">
                  <c:v>7332</c:v>
                </c:pt>
                <c:pt idx="113">
                  <c:v>7339</c:v>
                </c:pt>
                <c:pt idx="114">
                  <c:v>7362.8</c:v>
                </c:pt>
                <c:pt idx="115">
                  <c:v>7362.1</c:v>
                </c:pt>
                <c:pt idx="116">
                  <c:v>7356.4</c:v>
                </c:pt>
                <c:pt idx="117">
                  <c:v>7361.8</c:v>
                </c:pt>
                <c:pt idx="118">
                  <c:v>7349.4</c:v>
                </c:pt>
                <c:pt idx="119">
                  <c:v>7349</c:v>
                </c:pt>
                <c:pt idx="120">
                  <c:v>7364.8</c:v>
                </c:pt>
                <c:pt idx="121">
                  <c:v>7396.3</c:v>
                </c:pt>
                <c:pt idx="122">
                  <c:v>7399.2</c:v>
                </c:pt>
                <c:pt idx="123">
                  <c:v>7409.1</c:v>
                </c:pt>
                <c:pt idx="124">
                  <c:v>7406.2</c:v>
                </c:pt>
                <c:pt idx="125">
                  <c:v>7405.3</c:v>
                </c:pt>
                <c:pt idx="126">
                  <c:v>7419.5</c:v>
                </c:pt>
                <c:pt idx="127">
                  <c:v>7404.3</c:v>
                </c:pt>
                <c:pt idx="128">
                  <c:v>7416.1</c:v>
                </c:pt>
                <c:pt idx="129">
                  <c:v>7424.2</c:v>
                </c:pt>
                <c:pt idx="130">
                  <c:v>7438.5</c:v>
                </c:pt>
                <c:pt idx="131">
                  <c:v>7431.9</c:v>
                </c:pt>
                <c:pt idx="132">
                  <c:v>7421.3</c:v>
                </c:pt>
                <c:pt idx="133">
                  <c:v>7425</c:v>
                </c:pt>
                <c:pt idx="134">
                  <c:v>7438.2</c:v>
                </c:pt>
                <c:pt idx="135">
                  <c:v>7439.5</c:v>
                </c:pt>
                <c:pt idx="136">
                  <c:v>7441.1</c:v>
                </c:pt>
                <c:pt idx="137">
                  <c:v>7447.3</c:v>
                </c:pt>
                <c:pt idx="138">
                  <c:v>7440.5</c:v>
                </c:pt>
                <c:pt idx="139">
                  <c:v>7460.4</c:v>
                </c:pt>
                <c:pt idx="140">
                  <c:v>7473.1</c:v>
                </c:pt>
                <c:pt idx="141">
                  <c:v>7493.6</c:v>
                </c:pt>
                <c:pt idx="142">
                  <c:v>7518.8</c:v>
                </c:pt>
                <c:pt idx="143">
                  <c:v>7525.2</c:v>
                </c:pt>
                <c:pt idx="144">
                  <c:v>7521.2</c:v>
                </c:pt>
                <c:pt idx="145">
                  <c:v>7521.3</c:v>
                </c:pt>
                <c:pt idx="146">
                  <c:v>7550.8</c:v>
                </c:pt>
                <c:pt idx="147">
                  <c:v>7552.6</c:v>
                </c:pt>
                <c:pt idx="148">
                  <c:v>7566.7</c:v>
                </c:pt>
                <c:pt idx="149">
                  <c:v>7588.9</c:v>
                </c:pt>
                <c:pt idx="150">
                  <c:v>7601.5</c:v>
                </c:pt>
                <c:pt idx="151">
                  <c:v>7650.2</c:v>
                </c:pt>
                <c:pt idx="152">
                  <c:v>7661.3</c:v>
                </c:pt>
                <c:pt idx="153">
                  <c:v>7706.4</c:v>
                </c:pt>
                <c:pt idx="154">
                  <c:v>7712.5</c:v>
                </c:pt>
                <c:pt idx="155">
                  <c:v>7725.2</c:v>
                </c:pt>
                <c:pt idx="156">
                  <c:v>7737.3</c:v>
                </c:pt>
                <c:pt idx="157">
                  <c:v>7755.5</c:v>
                </c:pt>
                <c:pt idx="158">
                  <c:v>7747.8</c:v>
                </c:pt>
                <c:pt idx="159">
                  <c:v>7771</c:v>
                </c:pt>
                <c:pt idx="160">
                  <c:v>7788</c:v>
                </c:pt>
                <c:pt idx="161">
                  <c:v>7797.3</c:v>
                </c:pt>
                <c:pt idx="162">
                  <c:v>7816.2</c:v>
                </c:pt>
                <c:pt idx="163">
                  <c:v>7833.5</c:v>
                </c:pt>
                <c:pt idx="164">
                  <c:v>7845</c:v>
                </c:pt>
                <c:pt idx="165">
                  <c:v>7868.2</c:v>
                </c:pt>
                <c:pt idx="166">
                  <c:v>7865</c:v>
                </c:pt>
                <c:pt idx="167">
                  <c:v>7892.3</c:v>
                </c:pt>
                <c:pt idx="168">
                  <c:v>7907.1</c:v>
                </c:pt>
                <c:pt idx="169">
                  <c:v>7941.7</c:v>
                </c:pt>
                <c:pt idx="170">
                  <c:v>7920.6</c:v>
                </c:pt>
                <c:pt idx="171">
                  <c:v>7945.5</c:v>
                </c:pt>
                <c:pt idx="172">
                  <c:v>7947.2</c:v>
                </c:pt>
                <c:pt idx="173">
                  <c:v>7957.6</c:v>
                </c:pt>
                <c:pt idx="174">
                  <c:v>7969.9</c:v>
                </c:pt>
                <c:pt idx="175">
                  <c:v>7975.8</c:v>
                </c:pt>
                <c:pt idx="176">
                  <c:v>8000.6</c:v>
                </c:pt>
                <c:pt idx="177">
                  <c:v>7993.4</c:v>
                </c:pt>
                <c:pt idx="178">
                  <c:v>8017.7</c:v>
                </c:pt>
                <c:pt idx="179">
                  <c:v>8045.3</c:v>
                </c:pt>
                <c:pt idx="180">
                  <c:v>8063.7</c:v>
                </c:pt>
                <c:pt idx="181">
                  <c:v>8053.3</c:v>
                </c:pt>
                <c:pt idx="182">
                  <c:v>8097.3</c:v>
                </c:pt>
                <c:pt idx="183">
                  <c:v>8074.5</c:v>
                </c:pt>
                <c:pt idx="184">
                  <c:v>8080.6</c:v>
                </c:pt>
                <c:pt idx="185">
                  <c:v>8085.1</c:v>
                </c:pt>
                <c:pt idx="186">
                  <c:v>8100.2</c:v>
                </c:pt>
                <c:pt idx="187">
                  <c:v>8104.8</c:v>
                </c:pt>
                <c:pt idx="188">
                  <c:v>8117.2</c:v>
                </c:pt>
                <c:pt idx="189">
                  <c:v>8126.6</c:v>
                </c:pt>
                <c:pt idx="190">
                  <c:v>8149</c:v>
                </c:pt>
                <c:pt idx="191">
                  <c:v>8200.7999999999993</c:v>
                </c:pt>
                <c:pt idx="192">
                  <c:v>8215.2000000000007</c:v>
                </c:pt>
                <c:pt idx="193">
                  <c:v>8214.1</c:v>
                </c:pt>
                <c:pt idx="194">
                  <c:v>8252.2000000000007</c:v>
                </c:pt>
                <c:pt idx="195">
                  <c:v>8275.9</c:v>
                </c:pt>
                <c:pt idx="196">
                  <c:v>8270.9</c:v>
                </c:pt>
                <c:pt idx="197">
                  <c:v>8310.6</c:v>
                </c:pt>
                <c:pt idx="198">
                  <c:v>8319.6</c:v>
                </c:pt>
                <c:pt idx="199">
                  <c:v>8341.5</c:v>
                </c:pt>
                <c:pt idx="200">
                  <c:v>8330.5</c:v>
                </c:pt>
                <c:pt idx="201">
                  <c:v>8361.5</c:v>
                </c:pt>
                <c:pt idx="202">
                  <c:v>8358.1</c:v>
                </c:pt>
                <c:pt idx="203">
                  <c:v>8339.4</c:v>
                </c:pt>
                <c:pt idx="204">
                  <c:v>8348.7999999999993</c:v>
                </c:pt>
                <c:pt idx="205">
                  <c:v>8360.1</c:v>
                </c:pt>
                <c:pt idx="206">
                  <c:v>8386.4</c:v>
                </c:pt>
                <c:pt idx="207">
                  <c:v>8377.9</c:v>
                </c:pt>
                <c:pt idx="208">
                  <c:v>8390.7999999999993</c:v>
                </c:pt>
                <c:pt idx="209">
                  <c:v>8408.7000000000007</c:v>
                </c:pt>
                <c:pt idx="210">
                  <c:v>8419.1</c:v>
                </c:pt>
                <c:pt idx="211">
                  <c:v>8445.2999999999993</c:v>
                </c:pt>
                <c:pt idx="212">
                  <c:v>8459.1</c:v>
                </c:pt>
                <c:pt idx="213">
                  <c:v>8471.1</c:v>
                </c:pt>
                <c:pt idx="214">
                  <c:v>8492.5</c:v>
                </c:pt>
                <c:pt idx="215">
                  <c:v>8492.7000000000007</c:v>
                </c:pt>
                <c:pt idx="216">
                  <c:v>8531.1</c:v>
                </c:pt>
                <c:pt idx="217">
                  <c:v>8546.7999999999993</c:v>
                </c:pt>
                <c:pt idx="218">
                  <c:v>7794.1</c:v>
                </c:pt>
                <c:pt idx="219">
                  <c:v>6894.5</c:v>
                </c:pt>
                <c:pt idx="220">
                  <c:v>7276.3</c:v>
                </c:pt>
                <c:pt idx="221">
                  <c:v>7682.6</c:v>
                </c:pt>
                <c:pt idx="222">
                  <c:v>7790.6</c:v>
                </c:pt>
                <c:pt idx="223">
                  <c:v>7886.6</c:v>
                </c:pt>
                <c:pt idx="224">
                  <c:v>7971.6</c:v>
                </c:pt>
                <c:pt idx="225">
                  <c:v>8013.8</c:v>
                </c:pt>
                <c:pt idx="226">
                  <c:v>7990.2</c:v>
                </c:pt>
                <c:pt idx="227">
                  <c:v>7977.7</c:v>
                </c:pt>
                <c:pt idx="228">
                  <c:v>8036</c:v>
                </c:pt>
                <c:pt idx="229">
                  <c:v>8015.2</c:v>
                </c:pt>
                <c:pt idx="230">
                  <c:v>8165.9</c:v>
                </c:pt>
                <c:pt idx="231">
                  <c:v>8240.6</c:v>
                </c:pt>
                <c:pt idx="232">
                  <c:v>8302.7999999999993</c:v>
                </c:pt>
                <c:pt idx="233">
                  <c:v>8385.2000000000007</c:v>
                </c:pt>
                <c:pt idx="234">
                  <c:v>8451.7000000000007</c:v>
                </c:pt>
                <c:pt idx="235">
                  <c:v>8500.2000000000007</c:v>
                </c:pt>
                <c:pt idx="236">
                  <c:v>8531.1</c:v>
                </c:pt>
                <c:pt idx="237">
                  <c:v>8568</c:v>
                </c:pt>
                <c:pt idx="238">
                  <c:v>8571</c:v>
                </c:pt>
                <c:pt idx="239">
                  <c:v>8565.7999999999993</c:v>
                </c:pt>
                <c:pt idx="240">
                  <c:v>8550.1</c:v>
                </c:pt>
                <c:pt idx="241">
                  <c:v>8621.2000000000007</c:v>
                </c:pt>
                <c:pt idx="242">
                  <c:v>8667.6</c:v>
                </c:pt>
                <c:pt idx="243">
                  <c:v>8681.2999999999993</c:v>
                </c:pt>
                <c:pt idx="244">
                  <c:v>8715.6</c:v>
                </c:pt>
                <c:pt idx="245">
                  <c:v>8732.1</c:v>
                </c:pt>
                <c:pt idx="246">
                  <c:v>8746.4</c:v>
                </c:pt>
                <c:pt idx="247">
                  <c:v>8799.6</c:v>
                </c:pt>
                <c:pt idx="248">
                  <c:v>8819.1</c:v>
                </c:pt>
                <c:pt idx="249">
                  <c:v>8843.1</c:v>
                </c:pt>
                <c:pt idx="250">
                  <c:v>8871.2999999999993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6B-E04F-B8A7-FEA8C4E4F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9319632"/>
        <c:axId val="1529230928"/>
      </c:lineChart>
      <c:dateAx>
        <c:axId val="152931963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230928"/>
        <c:crosses val="autoZero"/>
        <c:auto val="1"/>
        <c:lblOffset val="100"/>
        <c:baseTimeUnit val="months"/>
      </c:dateAx>
      <c:valAx>
        <c:axId val="1529230928"/>
        <c:scaling>
          <c:orientation val="minMax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31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accent6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'GDP Components'!$B$7</c:f>
              <c:strCache>
                <c:ptCount val="1"/>
                <c:pt idx="0">
                  <c:v>value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'GDP Components'!$A$8:$A$99</c:f>
              <c:numCache>
                <c:formatCode>m/d/yyyy</c:formatCode>
                <c:ptCount val="92"/>
                <c:pt idx="0">
                  <c:v>36526</c:v>
                </c:pt>
                <c:pt idx="1">
                  <c:v>36617</c:v>
                </c:pt>
                <c:pt idx="2">
                  <c:v>36708</c:v>
                </c:pt>
                <c:pt idx="3">
                  <c:v>36800</c:v>
                </c:pt>
                <c:pt idx="4">
                  <c:v>36892</c:v>
                </c:pt>
                <c:pt idx="5">
                  <c:v>36982</c:v>
                </c:pt>
                <c:pt idx="6">
                  <c:v>37073</c:v>
                </c:pt>
                <c:pt idx="7">
                  <c:v>37165</c:v>
                </c:pt>
                <c:pt idx="8">
                  <c:v>37257</c:v>
                </c:pt>
                <c:pt idx="9">
                  <c:v>37347</c:v>
                </c:pt>
                <c:pt idx="10">
                  <c:v>37438</c:v>
                </c:pt>
                <c:pt idx="11">
                  <c:v>37530</c:v>
                </c:pt>
                <c:pt idx="12">
                  <c:v>37622</c:v>
                </c:pt>
                <c:pt idx="13">
                  <c:v>37712</c:v>
                </c:pt>
                <c:pt idx="14">
                  <c:v>37803</c:v>
                </c:pt>
                <c:pt idx="15">
                  <c:v>37895</c:v>
                </c:pt>
                <c:pt idx="16">
                  <c:v>37987</c:v>
                </c:pt>
                <c:pt idx="17">
                  <c:v>38078</c:v>
                </c:pt>
                <c:pt idx="18">
                  <c:v>38169</c:v>
                </c:pt>
                <c:pt idx="19">
                  <c:v>38261</c:v>
                </c:pt>
                <c:pt idx="20">
                  <c:v>38353</c:v>
                </c:pt>
                <c:pt idx="21">
                  <c:v>38443</c:v>
                </c:pt>
                <c:pt idx="22">
                  <c:v>38534</c:v>
                </c:pt>
                <c:pt idx="23">
                  <c:v>38626</c:v>
                </c:pt>
                <c:pt idx="24">
                  <c:v>38718</c:v>
                </c:pt>
                <c:pt idx="25">
                  <c:v>38808</c:v>
                </c:pt>
                <c:pt idx="26">
                  <c:v>38899</c:v>
                </c:pt>
                <c:pt idx="27">
                  <c:v>38991</c:v>
                </c:pt>
                <c:pt idx="28">
                  <c:v>39083</c:v>
                </c:pt>
                <c:pt idx="29">
                  <c:v>39173</c:v>
                </c:pt>
                <c:pt idx="30">
                  <c:v>39264</c:v>
                </c:pt>
                <c:pt idx="31">
                  <c:v>39356</c:v>
                </c:pt>
                <c:pt idx="32">
                  <c:v>39448</c:v>
                </c:pt>
                <c:pt idx="33">
                  <c:v>39539</c:v>
                </c:pt>
                <c:pt idx="34">
                  <c:v>39630</c:v>
                </c:pt>
                <c:pt idx="35">
                  <c:v>39722</c:v>
                </c:pt>
                <c:pt idx="36">
                  <c:v>39814</c:v>
                </c:pt>
                <c:pt idx="37">
                  <c:v>39904</c:v>
                </c:pt>
                <c:pt idx="38">
                  <c:v>39995</c:v>
                </c:pt>
                <c:pt idx="39">
                  <c:v>40087</c:v>
                </c:pt>
                <c:pt idx="40">
                  <c:v>40179</c:v>
                </c:pt>
                <c:pt idx="41">
                  <c:v>40269</c:v>
                </c:pt>
                <c:pt idx="42">
                  <c:v>40360</c:v>
                </c:pt>
                <c:pt idx="43">
                  <c:v>40452</c:v>
                </c:pt>
                <c:pt idx="44">
                  <c:v>40544</c:v>
                </c:pt>
                <c:pt idx="45">
                  <c:v>40634</c:v>
                </c:pt>
                <c:pt idx="46">
                  <c:v>40725</c:v>
                </c:pt>
                <c:pt idx="47">
                  <c:v>40817</c:v>
                </c:pt>
                <c:pt idx="48">
                  <c:v>40909</c:v>
                </c:pt>
                <c:pt idx="49">
                  <c:v>41000</c:v>
                </c:pt>
                <c:pt idx="50">
                  <c:v>41091</c:v>
                </c:pt>
                <c:pt idx="51">
                  <c:v>41183</c:v>
                </c:pt>
                <c:pt idx="52">
                  <c:v>41275</c:v>
                </c:pt>
                <c:pt idx="53">
                  <c:v>41365</c:v>
                </c:pt>
                <c:pt idx="54">
                  <c:v>41456</c:v>
                </c:pt>
                <c:pt idx="55">
                  <c:v>41548</c:v>
                </c:pt>
                <c:pt idx="56">
                  <c:v>41640</c:v>
                </c:pt>
                <c:pt idx="57">
                  <c:v>41730</c:v>
                </c:pt>
                <c:pt idx="58">
                  <c:v>41821</c:v>
                </c:pt>
                <c:pt idx="59">
                  <c:v>41913</c:v>
                </c:pt>
                <c:pt idx="60">
                  <c:v>42005</c:v>
                </c:pt>
                <c:pt idx="61">
                  <c:v>42095</c:v>
                </c:pt>
                <c:pt idx="62">
                  <c:v>42186</c:v>
                </c:pt>
                <c:pt idx="63">
                  <c:v>42278</c:v>
                </c:pt>
                <c:pt idx="64">
                  <c:v>42370</c:v>
                </c:pt>
                <c:pt idx="65">
                  <c:v>42461</c:v>
                </c:pt>
                <c:pt idx="66">
                  <c:v>42552</c:v>
                </c:pt>
                <c:pt idx="67">
                  <c:v>42644</c:v>
                </c:pt>
                <c:pt idx="68">
                  <c:v>42736</c:v>
                </c:pt>
                <c:pt idx="69">
                  <c:v>42826</c:v>
                </c:pt>
                <c:pt idx="70">
                  <c:v>42917</c:v>
                </c:pt>
                <c:pt idx="71">
                  <c:v>43009</c:v>
                </c:pt>
                <c:pt idx="72">
                  <c:v>43101</c:v>
                </c:pt>
                <c:pt idx="73">
                  <c:v>43191</c:v>
                </c:pt>
                <c:pt idx="74">
                  <c:v>43282</c:v>
                </c:pt>
                <c:pt idx="75">
                  <c:v>43374</c:v>
                </c:pt>
                <c:pt idx="76">
                  <c:v>43466</c:v>
                </c:pt>
                <c:pt idx="77">
                  <c:v>43556</c:v>
                </c:pt>
                <c:pt idx="78">
                  <c:v>43647</c:v>
                </c:pt>
                <c:pt idx="79">
                  <c:v>43739</c:v>
                </c:pt>
                <c:pt idx="80">
                  <c:v>43831</c:v>
                </c:pt>
                <c:pt idx="81">
                  <c:v>43922</c:v>
                </c:pt>
                <c:pt idx="82">
                  <c:v>44013</c:v>
                </c:pt>
                <c:pt idx="83">
                  <c:v>44105</c:v>
                </c:pt>
                <c:pt idx="84">
                  <c:v>44197</c:v>
                </c:pt>
                <c:pt idx="85">
                  <c:v>44287</c:v>
                </c:pt>
                <c:pt idx="86">
                  <c:v>44378</c:v>
                </c:pt>
                <c:pt idx="87">
                  <c:v>44470</c:v>
                </c:pt>
                <c:pt idx="88">
                  <c:v>44562</c:v>
                </c:pt>
                <c:pt idx="89">
                  <c:v>44652</c:v>
                </c:pt>
                <c:pt idx="90">
                  <c:v>44743</c:v>
                </c:pt>
                <c:pt idx="91">
                  <c:v>44835</c:v>
                </c:pt>
              </c:numCache>
            </c:numRef>
          </c:cat>
          <c:val>
            <c:numRef>
              <c:f>'GDP Components'!$B$8:$B$99</c:f>
              <c:numCache>
                <c:formatCode>General</c:formatCode>
                <c:ptCount val="92"/>
                <c:pt idx="0">
                  <c:v>12935.252</c:v>
                </c:pt>
                <c:pt idx="1">
                  <c:v>13170.749</c:v>
                </c:pt>
                <c:pt idx="2">
                  <c:v>13183.89</c:v>
                </c:pt>
                <c:pt idx="3">
                  <c:v>13262.25</c:v>
                </c:pt>
                <c:pt idx="4">
                  <c:v>13219.251</c:v>
                </c:pt>
                <c:pt idx="5">
                  <c:v>13301.394</c:v>
                </c:pt>
                <c:pt idx="6">
                  <c:v>13248.142</c:v>
                </c:pt>
                <c:pt idx="7">
                  <c:v>13284.880999999999</c:v>
                </c:pt>
                <c:pt idx="8">
                  <c:v>13394.91</c:v>
                </c:pt>
                <c:pt idx="9">
                  <c:v>13477.356</c:v>
                </c:pt>
                <c:pt idx="10">
                  <c:v>13531.741</c:v>
                </c:pt>
                <c:pt idx="11">
                  <c:v>13549.421</c:v>
                </c:pt>
                <c:pt idx="12">
                  <c:v>13619.433999999999</c:v>
                </c:pt>
                <c:pt idx="13">
                  <c:v>13741.107</c:v>
                </c:pt>
                <c:pt idx="14">
                  <c:v>13970.156999999999</c:v>
                </c:pt>
                <c:pt idx="15">
                  <c:v>14131.379000000001</c:v>
                </c:pt>
                <c:pt idx="16">
                  <c:v>14212.34</c:v>
                </c:pt>
                <c:pt idx="17">
                  <c:v>14323.017</c:v>
                </c:pt>
                <c:pt idx="18">
                  <c:v>14457.832</c:v>
                </c:pt>
                <c:pt idx="19">
                  <c:v>14605.594999999999</c:v>
                </c:pt>
                <c:pt idx="20">
                  <c:v>14767.846</c:v>
                </c:pt>
                <c:pt idx="21">
                  <c:v>14839.707</c:v>
                </c:pt>
                <c:pt idx="22">
                  <c:v>14956.290999999999</c:v>
                </c:pt>
                <c:pt idx="23">
                  <c:v>15041.232</c:v>
                </c:pt>
                <c:pt idx="24">
                  <c:v>15244.088</c:v>
                </c:pt>
                <c:pt idx="25">
                  <c:v>15281.525</c:v>
                </c:pt>
                <c:pt idx="26">
                  <c:v>15304.517</c:v>
                </c:pt>
                <c:pt idx="27">
                  <c:v>15433.643</c:v>
                </c:pt>
                <c:pt idx="28">
                  <c:v>15478.956</c:v>
                </c:pt>
                <c:pt idx="29">
                  <c:v>15577.779</c:v>
                </c:pt>
                <c:pt idx="30">
                  <c:v>15671.605</c:v>
                </c:pt>
                <c:pt idx="31">
                  <c:v>15767.146000000001</c:v>
                </c:pt>
                <c:pt idx="32">
                  <c:v>15702.906000000001</c:v>
                </c:pt>
                <c:pt idx="33">
                  <c:v>15792.772999999999</c:v>
                </c:pt>
                <c:pt idx="34">
                  <c:v>15709.562</c:v>
                </c:pt>
                <c:pt idx="35">
                  <c:v>15366.607</c:v>
                </c:pt>
                <c:pt idx="36">
                  <c:v>15187.475</c:v>
                </c:pt>
                <c:pt idx="37">
                  <c:v>15161.772000000001</c:v>
                </c:pt>
                <c:pt idx="38">
                  <c:v>15216.647000000001</c:v>
                </c:pt>
                <c:pt idx="39">
                  <c:v>15379.155000000001</c:v>
                </c:pt>
                <c:pt idx="40">
                  <c:v>15456.058999999999</c:v>
                </c:pt>
                <c:pt idx="41">
                  <c:v>15605.628000000001</c:v>
                </c:pt>
                <c:pt idx="42">
                  <c:v>15726.281999999999</c:v>
                </c:pt>
                <c:pt idx="43">
                  <c:v>15807.995000000001</c:v>
                </c:pt>
                <c:pt idx="44">
                  <c:v>15769.911</c:v>
                </c:pt>
                <c:pt idx="45">
                  <c:v>15876.839</c:v>
                </c:pt>
                <c:pt idx="46">
                  <c:v>15870.683999999999</c:v>
                </c:pt>
                <c:pt idx="47">
                  <c:v>16048.701999999999</c:v>
                </c:pt>
                <c:pt idx="48">
                  <c:v>16179.968000000001</c:v>
                </c:pt>
                <c:pt idx="49">
                  <c:v>16253.726000000001</c:v>
                </c:pt>
                <c:pt idx="50">
                  <c:v>16282.151</c:v>
                </c:pt>
                <c:pt idx="51">
                  <c:v>16300.035</c:v>
                </c:pt>
                <c:pt idx="52">
                  <c:v>16441.485000000001</c:v>
                </c:pt>
                <c:pt idx="53">
                  <c:v>16464.401999999998</c:v>
                </c:pt>
                <c:pt idx="54">
                  <c:v>16594.742999999999</c:v>
                </c:pt>
                <c:pt idx="55">
                  <c:v>16712.759999999998</c:v>
                </c:pt>
                <c:pt idx="56">
                  <c:v>16654.246999999999</c:v>
                </c:pt>
                <c:pt idx="57">
                  <c:v>16868.109</c:v>
                </c:pt>
                <c:pt idx="58">
                  <c:v>17064.616000000002</c:v>
                </c:pt>
                <c:pt idx="59">
                  <c:v>17141.235000000001</c:v>
                </c:pt>
                <c:pt idx="60">
                  <c:v>17280.647000000001</c:v>
                </c:pt>
                <c:pt idx="61">
                  <c:v>17380.875</c:v>
                </c:pt>
                <c:pt idx="62">
                  <c:v>17437.080000000002</c:v>
                </c:pt>
                <c:pt idx="63">
                  <c:v>17462.579000000002</c:v>
                </c:pt>
                <c:pt idx="64">
                  <c:v>17565.465</c:v>
                </c:pt>
                <c:pt idx="65">
                  <c:v>17618.580999999998</c:v>
                </c:pt>
                <c:pt idx="66">
                  <c:v>17724.489000000001</c:v>
                </c:pt>
                <c:pt idx="67">
                  <c:v>17812.560000000001</c:v>
                </c:pt>
                <c:pt idx="68">
                  <c:v>17889.094000000001</c:v>
                </c:pt>
                <c:pt idx="69">
                  <c:v>17979.218000000001</c:v>
                </c:pt>
                <c:pt idx="70">
                  <c:v>18127.993999999999</c:v>
                </c:pt>
                <c:pt idx="71">
                  <c:v>18310.3</c:v>
                </c:pt>
                <c:pt idx="72">
                  <c:v>18437.127</c:v>
                </c:pt>
                <c:pt idx="73">
                  <c:v>18565.697</c:v>
                </c:pt>
                <c:pt idx="74">
                  <c:v>18699.748</c:v>
                </c:pt>
                <c:pt idx="75">
                  <c:v>18733.741000000002</c:v>
                </c:pt>
                <c:pt idx="76">
                  <c:v>18835.411</c:v>
                </c:pt>
                <c:pt idx="77">
                  <c:v>18962.174999999999</c:v>
                </c:pt>
                <c:pt idx="78">
                  <c:v>19130.932000000001</c:v>
                </c:pt>
                <c:pt idx="79">
                  <c:v>19215.690999999999</c:v>
                </c:pt>
                <c:pt idx="80">
                  <c:v>18989.877</c:v>
                </c:pt>
                <c:pt idx="81">
                  <c:v>17378.712</c:v>
                </c:pt>
                <c:pt idx="82">
                  <c:v>18743.72</c:v>
                </c:pt>
                <c:pt idx="83">
                  <c:v>18924.261999999999</c:v>
                </c:pt>
                <c:pt idx="84">
                  <c:v>19216.223999999998</c:v>
                </c:pt>
                <c:pt idx="85">
                  <c:v>19544.248</c:v>
                </c:pt>
                <c:pt idx="86">
                  <c:v>19672.594000000001</c:v>
                </c:pt>
                <c:pt idx="87">
                  <c:v>20006.181</c:v>
                </c:pt>
                <c:pt idx="88">
                  <c:v>19924.088</c:v>
                </c:pt>
                <c:pt idx="89">
                  <c:v>19895.271000000001</c:v>
                </c:pt>
                <c:pt idx="90">
                  <c:v>20054.663</c:v>
                </c:pt>
                <c:pt idx="91">
                  <c:v>20198.091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C6-0743-A154-228040254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2324240"/>
        <c:axId val="1770222432"/>
      </c:lineChart>
      <c:dateAx>
        <c:axId val="16923242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222432"/>
        <c:crosses val="autoZero"/>
        <c:auto val="1"/>
        <c:lblOffset val="100"/>
        <c:baseTimeUnit val="months"/>
      </c:dateAx>
      <c:valAx>
        <c:axId val="1770222432"/>
        <c:scaling>
          <c:orientation val="minMax"/>
          <c:min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232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Prices!$AD$7</c:f>
              <c:strCache>
                <c:ptCount val="1"/>
                <c:pt idx="0">
                  <c:v>Services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54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F2-E147-9F89-E2A2FF550A90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Prices!$AC$8:$AC$162</c:f>
              <c:numCache>
                <c:formatCode>m/d/yyyy</c:formatCode>
                <c:ptCount val="15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</c:numCache>
            </c:numRef>
          </c:cat>
          <c:val>
            <c:numRef>
              <c:f>Prices!$AD$8:$AD$162</c:f>
              <c:numCache>
                <c:formatCode>General</c:formatCode>
                <c:ptCount val="155"/>
                <c:pt idx="0">
                  <c:v>1.5510900000000001</c:v>
                </c:pt>
                <c:pt idx="1">
                  <c:v>1.71814</c:v>
                </c:pt>
                <c:pt idx="2">
                  <c:v>2.03979</c:v>
                </c:pt>
                <c:pt idx="3">
                  <c:v>2.1409099999999999</c:v>
                </c:pt>
                <c:pt idx="4">
                  <c:v>2.2817699999999999</c:v>
                </c:pt>
                <c:pt idx="5">
                  <c:v>2.2263600000000001</c:v>
                </c:pt>
                <c:pt idx="6">
                  <c:v>2.1722700000000001</c:v>
                </c:pt>
                <c:pt idx="7">
                  <c:v>2.0602999999999998</c:v>
                </c:pt>
                <c:pt idx="8">
                  <c:v>1.9985999999999999</c:v>
                </c:pt>
                <c:pt idx="9">
                  <c:v>1.77125</c:v>
                </c:pt>
                <c:pt idx="10">
                  <c:v>1.72817</c:v>
                </c:pt>
                <c:pt idx="11">
                  <c:v>1.6957899999999999</c:v>
                </c:pt>
                <c:pt idx="12">
                  <c:v>1.6785600000000001</c:v>
                </c:pt>
                <c:pt idx="13">
                  <c:v>1.75308</c:v>
                </c:pt>
                <c:pt idx="14">
                  <c:v>1.74587</c:v>
                </c:pt>
                <c:pt idx="15">
                  <c:v>1.81406</c:v>
                </c:pt>
                <c:pt idx="16">
                  <c:v>1.88581</c:v>
                </c:pt>
                <c:pt idx="17">
                  <c:v>1.8852</c:v>
                </c:pt>
                <c:pt idx="18">
                  <c:v>1.9845600000000001</c:v>
                </c:pt>
                <c:pt idx="19">
                  <c:v>2.1029100000000001</c:v>
                </c:pt>
                <c:pt idx="20">
                  <c:v>2.1817700000000002</c:v>
                </c:pt>
                <c:pt idx="21">
                  <c:v>1.9663900000000001</c:v>
                </c:pt>
                <c:pt idx="22">
                  <c:v>2.04251</c:v>
                </c:pt>
                <c:pt idx="23">
                  <c:v>2.1661100000000002</c:v>
                </c:pt>
                <c:pt idx="24">
                  <c:v>2.2847599999999999</c:v>
                </c:pt>
                <c:pt idx="25">
                  <c:v>2.2597299999999998</c:v>
                </c:pt>
                <c:pt idx="26">
                  <c:v>2.2032400000000001</c:v>
                </c:pt>
                <c:pt idx="27">
                  <c:v>2.1817799999999998</c:v>
                </c:pt>
                <c:pt idx="28">
                  <c:v>2.0493999999999999</c:v>
                </c:pt>
                <c:pt idx="29">
                  <c:v>2.1385999999999998</c:v>
                </c:pt>
                <c:pt idx="30">
                  <c:v>2.0755300000000001</c:v>
                </c:pt>
                <c:pt idx="31">
                  <c:v>2.0127700000000002</c:v>
                </c:pt>
                <c:pt idx="32">
                  <c:v>2.0294500000000002</c:v>
                </c:pt>
                <c:pt idx="33">
                  <c:v>2.3127399999999998</c:v>
                </c:pt>
                <c:pt idx="34">
                  <c:v>2.2785799999999998</c:v>
                </c:pt>
                <c:pt idx="35">
                  <c:v>2.2335799999999999</c:v>
                </c:pt>
                <c:pt idx="36">
                  <c:v>2.1711499999999999</c:v>
                </c:pt>
                <c:pt idx="37">
                  <c:v>2.2107999999999999</c:v>
                </c:pt>
                <c:pt idx="38">
                  <c:v>2.2251500000000002</c:v>
                </c:pt>
                <c:pt idx="39">
                  <c:v>2.1843900000000001</c:v>
                </c:pt>
                <c:pt idx="40">
                  <c:v>2.27393</c:v>
                </c:pt>
                <c:pt idx="41">
                  <c:v>2.3039999999999998</c:v>
                </c:pt>
                <c:pt idx="42">
                  <c:v>2.3542200000000002</c:v>
                </c:pt>
                <c:pt idx="43">
                  <c:v>2.3513000000000002</c:v>
                </c:pt>
                <c:pt idx="44">
                  <c:v>2.3866900000000002</c:v>
                </c:pt>
                <c:pt idx="45">
                  <c:v>2.3876499999999998</c:v>
                </c:pt>
                <c:pt idx="46">
                  <c:v>2.4579399999999998</c:v>
                </c:pt>
                <c:pt idx="47">
                  <c:v>2.5492499999999998</c:v>
                </c:pt>
                <c:pt idx="48">
                  <c:v>2.4875799999999999</c:v>
                </c:pt>
                <c:pt idx="49">
                  <c:v>2.4094500000000001</c:v>
                </c:pt>
                <c:pt idx="50">
                  <c:v>2.5860799999999999</c:v>
                </c:pt>
                <c:pt idx="51">
                  <c:v>2.5886100000000001</c:v>
                </c:pt>
                <c:pt idx="52">
                  <c:v>2.6498200000000001</c:v>
                </c:pt>
                <c:pt idx="53">
                  <c:v>2.5739899999999998</c:v>
                </c:pt>
                <c:pt idx="54">
                  <c:v>2.6507000000000001</c:v>
                </c:pt>
                <c:pt idx="55">
                  <c:v>2.5897999999999999</c:v>
                </c:pt>
                <c:pt idx="56">
                  <c:v>2.552</c:v>
                </c:pt>
                <c:pt idx="57">
                  <c:v>2.3426399999999998</c:v>
                </c:pt>
                <c:pt idx="58">
                  <c:v>2.3128199999999999</c:v>
                </c:pt>
                <c:pt idx="59">
                  <c:v>2.2656800000000001</c:v>
                </c:pt>
                <c:pt idx="60">
                  <c:v>2.1216300000000001</c:v>
                </c:pt>
                <c:pt idx="61">
                  <c:v>2.0745499999999999</c:v>
                </c:pt>
                <c:pt idx="62">
                  <c:v>1.87436</c:v>
                </c:pt>
                <c:pt idx="63">
                  <c:v>1.88361</c:v>
                </c:pt>
                <c:pt idx="64">
                  <c:v>1.7562800000000001</c:v>
                </c:pt>
                <c:pt idx="65">
                  <c:v>1.85701</c:v>
                </c:pt>
                <c:pt idx="66">
                  <c:v>1.75353</c:v>
                </c:pt>
                <c:pt idx="67">
                  <c:v>1.8049299999999999</c:v>
                </c:pt>
                <c:pt idx="68">
                  <c:v>1.7804800000000001</c:v>
                </c:pt>
                <c:pt idx="69">
                  <c:v>1.7409399999999999</c:v>
                </c:pt>
                <c:pt idx="70">
                  <c:v>1.68144</c:v>
                </c:pt>
                <c:pt idx="71">
                  <c:v>1.59598</c:v>
                </c:pt>
                <c:pt idx="72">
                  <c:v>1.8057099999999999</c:v>
                </c:pt>
                <c:pt idx="73">
                  <c:v>1.8805499999999999</c:v>
                </c:pt>
                <c:pt idx="74">
                  <c:v>1.94251</c:v>
                </c:pt>
                <c:pt idx="75">
                  <c:v>2.0339499999999999</c:v>
                </c:pt>
                <c:pt idx="76">
                  <c:v>2.1689600000000002</c:v>
                </c:pt>
                <c:pt idx="77">
                  <c:v>2.16587</c:v>
                </c:pt>
                <c:pt idx="78">
                  <c:v>2.3161399999999999</c:v>
                </c:pt>
                <c:pt idx="79">
                  <c:v>2.3872399999999998</c:v>
                </c:pt>
                <c:pt idx="80">
                  <c:v>2.3964699999999999</c:v>
                </c:pt>
                <c:pt idx="81">
                  <c:v>2.5630000000000002</c:v>
                </c:pt>
                <c:pt idx="82">
                  <c:v>2.6102699999999999</c:v>
                </c:pt>
                <c:pt idx="83">
                  <c:v>2.69936</c:v>
                </c:pt>
                <c:pt idx="84">
                  <c:v>2.7045599999999999</c:v>
                </c:pt>
                <c:pt idx="85">
                  <c:v>2.7798600000000002</c:v>
                </c:pt>
                <c:pt idx="86">
                  <c:v>2.52711</c:v>
                </c:pt>
                <c:pt idx="87">
                  <c:v>2.6373000000000002</c:v>
                </c:pt>
                <c:pt idx="88">
                  <c:v>2.5730300000000002</c:v>
                </c:pt>
                <c:pt idx="89">
                  <c:v>2.5525600000000002</c:v>
                </c:pt>
                <c:pt idx="90">
                  <c:v>2.3413900000000001</c:v>
                </c:pt>
                <c:pt idx="91">
                  <c:v>2.3252000000000002</c:v>
                </c:pt>
                <c:pt idx="92">
                  <c:v>2.4287200000000002</c:v>
                </c:pt>
                <c:pt idx="93">
                  <c:v>2.5053200000000002</c:v>
                </c:pt>
                <c:pt idx="94">
                  <c:v>2.5085000000000002</c:v>
                </c:pt>
                <c:pt idx="95">
                  <c:v>2.55057</c:v>
                </c:pt>
                <c:pt idx="96">
                  <c:v>2.55931</c:v>
                </c:pt>
                <c:pt idx="97">
                  <c:v>2.6200100000000002</c:v>
                </c:pt>
                <c:pt idx="98">
                  <c:v>2.9296799999999998</c:v>
                </c:pt>
                <c:pt idx="99">
                  <c:v>2.71313</c:v>
                </c:pt>
                <c:pt idx="100">
                  <c:v>2.7467100000000002</c:v>
                </c:pt>
                <c:pt idx="101">
                  <c:v>2.7580399999999998</c:v>
                </c:pt>
                <c:pt idx="102">
                  <c:v>2.8807700000000001</c:v>
                </c:pt>
                <c:pt idx="103">
                  <c:v>2.8373300000000001</c:v>
                </c:pt>
                <c:pt idx="104">
                  <c:v>2.8530000000000002</c:v>
                </c:pt>
                <c:pt idx="105">
                  <c:v>2.71713</c:v>
                </c:pt>
                <c:pt idx="106">
                  <c:v>2.77888</c:v>
                </c:pt>
                <c:pt idx="107">
                  <c:v>2.8693</c:v>
                </c:pt>
                <c:pt idx="108">
                  <c:v>2.5737899999999998</c:v>
                </c:pt>
                <c:pt idx="109">
                  <c:v>2.4205899999999998</c:v>
                </c:pt>
                <c:pt idx="110">
                  <c:v>2.34565</c:v>
                </c:pt>
                <c:pt idx="111">
                  <c:v>2.5261300000000002</c:v>
                </c:pt>
                <c:pt idx="112">
                  <c:v>2.4013300000000002</c:v>
                </c:pt>
                <c:pt idx="113">
                  <c:v>2.4013499999999999</c:v>
                </c:pt>
                <c:pt idx="114">
                  <c:v>2.4303400000000002</c:v>
                </c:pt>
                <c:pt idx="115">
                  <c:v>2.38557</c:v>
                </c:pt>
                <c:pt idx="116">
                  <c:v>2.26905</c:v>
                </c:pt>
                <c:pt idx="117">
                  <c:v>2.30003</c:v>
                </c:pt>
                <c:pt idx="118">
                  <c:v>2.1562899999999998</c:v>
                </c:pt>
                <c:pt idx="119">
                  <c:v>2.1715300000000002</c:v>
                </c:pt>
                <c:pt idx="120">
                  <c:v>2.4251100000000001</c:v>
                </c:pt>
                <c:pt idx="121">
                  <c:v>2.4636499999999999</c:v>
                </c:pt>
                <c:pt idx="122">
                  <c:v>2.2773500000000002</c:v>
                </c:pt>
                <c:pt idx="123">
                  <c:v>1.59032</c:v>
                </c:pt>
                <c:pt idx="124">
                  <c:v>1.7228000000000001</c:v>
                </c:pt>
                <c:pt idx="125">
                  <c:v>1.77258</c:v>
                </c:pt>
                <c:pt idx="126">
                  <c:v>1.7981499999999999</c:v>
                </c:pt>
                <c:pt idx="127">
                  <c:v>1.8772</c:v>
                </c:pt>
                <c:pt idx="128">
                  <c:v>2.0547399999999998</c:v>
                </c:pt>
                <c:pt idx="129">
                  <c:v>1.97498</c:v>
                </c:pt>
                <c:pt idx="130">
                  <c:v>1.9102300000000001</c:v>
                </c:pt>
                <c:pt idx="131">
                  <c:v>2.0002499999999999</c:v>
                </c:pt>
                <c:pt idx="132">
                  <c:v>2.0350700000000002</c:v>
                </c:pt>
                <c:pt idx="133">
                  <c:v>2.1685699999999999</c:v>
                </c:pt>
                <c:pt idx="134">
                  <c:v>2.6714699999999998</c:v>
                </c:pt>
                <c:pt idx="135">
                  <c:v>3.45886</c:v>
                </c:pt>
                <c:pt idx="136">
                  <c:v>3.5696699999999999</c:v>
                </c:pt>
                <c:pt idx="137">
                  <c:v>3.7154199999999999</c:v>
                </c:pt>
                <c:pt idx="138">
                  <c:v>3.91153</c:v>
                </c:pt>
                <c:pt idx="139">
                  <c:v>4.0033899999999996</c:v>
                </c:pt>
                <c:pt idx="140">
                  <c:v>3.9654500000000001</c:v>
                </c:pt>
                <c:pt idx="141">
                  <c:v>4.1803900000000001</c:v>
                </c:pt>
                <c:pt idx="142">
                  <c:v>4.7104400000000002</c:v>
                </c:pt>
                <c:pt idx="143">
                  <c:v>4.7634299999999996</c:v>
                </c:pt>
                <c:pt idx="144">
                  <c:v>4.8330700000000002</c:v>
                </c:pt>
                <c:pt idx="145">
                  <c:v>4.7886100000000003</c:v>
                </c:pt>
                <c:pt idx="146">
                  <c:v>4.8032399999999997</c:v>
                </c:pt>
                <c:pt idx="147">
                  <c:v>4.7679299999999998</c:v>
                </c:pt>
                <c:pt idx="148">
                  <c:v>4.8532400000000004</c:v>
                </c:pt>
                <c:pt idx="149">
                  <c:v>5.1192099999999998</c:v>
                </c:pt>
                <c:pt idx="150">
                  <c:v>4.7440100000000003</c:v>
                </c:pt>
                <c:pt idx="151">
                  <c:v>5.0538400000000001</c:v>
                </c:pt>
                <c:pt idx="152">
                  <c:v>5.3723799999999997</c:v>
                </c:pt>
                <c:pt idx="153">
                  <c:v>5.4745999999999997</c:v>
                </c:pt>
                <c:pt idx="154">
                  <c:v>5.2376399999999999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F2-E147-9F89-E2A2FF550A90}"/>
            </c:ext>
          </c:extLst>
        </c:ser>
        <c:ser>
          <c:idx val="1"/>
          <c:order val="1"/>
          <c:tx>
            <c:strRef>
              <c:f>Prices!$AE$7</c:f>
              <c:strCache>
                <c:ptCount val="1"/>
                <c:pt idx="0">
                  <c:v>Goods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15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rgbClr val="0432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FB79A6-6E4A-534F-B20E-42C90693926F}" type="VALUE">
                      <a:rPr lang="en-US" sz="1400" baseline="0"/>
                      <a:pPr>
                        <a:defRPr sz="1100">
                          <a:solidFill>
                            <a:srgbClr val="0432FF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0432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6F2-E147-9F89-E2A2FF550A90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Prices!$AC$8:$AC$162</c:f>
              <c:numCache>
                <c:formatCode>m/d/yyyy</c:formatCode>
                <c:ptCount val="15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</c:numCache>
            </c:numRef>
          </c:cat>
          <c:val>
            <c:numRef>
              <c:f>Prices!$AE$8:$AE$162</c:f>
              <c:numCache>
                <c:formatCode>General</c:formatCode>
                <c:ptCount val="155"/>
                <c:pt idx="0">
                  <c:v>3.92598</c:v>
                </c:pt>
                <c:pt idx="1">
                  <c:v>2.97194</c:v>
                </c:pt>
                <c:pt idx="2">
                  <c:v>3.0893799999999998</c:v>
                </c:pt>
                <c:pt idx="3">
                  <c:v>2.58317</c:v>
                </c:pt>
                <c:pt idx="4">
                  <c:v>2.0529199999999999</c:v>
                </c:pt>
                <c:pt idx="5">
                  <c:v>0.17172000000000001</c:v>
                </c:pt>
                <c:pt idx="6">
                  <c:v>0.51648000000000005</c:v>
                </c:pt>
                <c:pt idx="7">
                  <c:v>0.27194000000000002</c:v>
                </c:pt>
                <c:pt idx="8">
                  <c:v>0.21002000000000001</c:v>
                </c:pt>
                <c:pt idx="9">
                  <c:v>0.48963000000000001</c:v>
                </c:pt>
                <c:pt idx="10">
                  <c:v>0.42681999999999998</c:v>
                </c:pt>
                <c:pt idx="11">
                  <c:v>1.01034</c:v>
                </c:pt>
                <c:pt idx="12">
                  <c:v>1.3021400000000001</c:v>
                </c:pt>
                <c:pt idx="13">
                  <c:v>2.0308099999999998</c:v>
                </c:pt>
                <c:pt idx="14">
                  <c:v>2.86449</c:v>
                </c:pt>
                <c:pt idx="15">
                  <c:v>3.8876200000000001</c:v>
                </c:pt>
                <c:pt idx="16">
                  <c:v>4.6118600000000001</c:v>
                </c:pt>
                <c:pt idx="17">
                  <c:v>4.6909099999999997</c:v>
                </c:pt>
                <c:pt idx="18">
                  <c:v>4.75345</c:v>
                </c:pt>
                <c:pt idx="19">
                  <c:v>4.8140599999999996</c:v>
                </c:pt>
                <c:pt idx="20">
                  <c:v>4.7762000000000002</c:v>
                </c:pt>
                <c:pt idx="21">
                  <c:v>4.2175700000000003</c:v>
                </c:pt>
                <c:pt idx="22">
                  <c:v>4.0714699999999997</c:v>
                </c:pt>
                <c:pt idx="23">
                  <c:v>3.2801200000000001</c:v>
                </c:pt>
                <c:pt idx="24">
                  <c:v>3.1608100000000001</c:v>
                </c:pt>
                <c:pt idx="25">
                  <c:v>3.0365099999999998</c:v>
                </c:pt>
                <c:pt idx="26">
                  <c:v>2.4917600000000002</c:v>
                </c:pt>
                <c:pt idx="27">
                  <c:v>1.63212</c:v>
                </c:pt>
                <c:pt idx="28">
                  <c:v>0.61912999999999996</c:v>
                </c:pt>
                <c:pt idx="29">
                  <c:v>0.34770000000000001</c:v>
                </c:pt>
                <c:pt idx="30">
                  <c:v>6.2579999999999997E-2</c:v>
                </c:pt>
                <c:pt idx="31">
                  <c:v>0.49635000000000001</c:v>
                </c:pt>
                <c:pt idx="32">
                  <c:v>0.96094999999999997</c:v>
                </c:pt>
                <c:pt idx="33">
                  <c:v>1.2899799999999999</c:v>
                </c:pt>
                <c:pt idx="34">
                  <c:v>0.52075000000000005</c:v>
                </c:pt>
                <c:pt idx="35">
                  <c:v>0.38618000000000002</c:v>
                </c:pt>
                <c:pt idx="36">
                  <c:v>6.2100000000000002E-2</c:v>
                </c:pt>
                <c:pt idx="37">
                  <c:v>0.4113</c:v>
                </c:pt>
                <c:pt idx="38">
                  <c:v>-0.58962000000000003</c:v>
                </c:pt>
                <c:pt idx="39">
                  <c:v>-1.1406799999999999</c:v>
                </c:pt>
                <c:pt idx="40">
                  <c:v>-0.78268000000000004</c:v>
                </c:pt>
                <c:pt idx="41">
                  <c:v>-3.8280000000000002E-2</c:v>
                </c:pt>
                <c:pt idx="42">
                  <c:v>0.13314000000000001</c:v>
                </c:pt>
                <c:pt idx="43">
                  <c:v>-0.41475000000000001</c:v>
                </c:pt>
                <c:pt idx="44">
                  <c:v>-1.28135</c:v>
                </c:pt>
                <c:pt idx="45">
                  <c:v>-1.66266</c:v>
                </c:pt>
                <c:pt idx="46">
                  <c:v>-1.12795</c:v>
                </c:pt>
                <c:pt idx="47">
                  <c:v>-0.65919000000000005</c:v>
                </c:pt>
                <c:pt idx="48">
                  <c:v>-0.55254999999999999</c:v>
                </c:pt>
                <c:pt idx="49">
                  <c:v>-1.31735</c:v>
                </c:pt>
                <c:pt idx="50">
                  <c:v>-0.67927999999999999</c:v>
                </c:pt>
                <c:pt idx="51">
                  <c:v>0.1431</c:v>
                </c:pt>
                <c:pt idx="52">
                  <c:v>0.34544000000000002</c:v>
                </c:pt>
                <c:pt idx="53">
                  <c:v>0.18339</c:v>
                </c:pt>
                <c:pt idx="54">
                  <c:v>0.10879</c:v>
                </c:pt>
                <c:pt idx="55">
                  <c:v>-0.27966000000000002</c:v>
                </c:pt>
                <c:pt idx="56">
                  <c:v>-0.24809999999999999</c:v>
                </c:pt>
                <c:pt idx="57">
                  <c:v>-0.42698000000000003</c:v>
                </c:pt>
                <c:pt idx="58">
                  <c:v>-1.08226</c:v>
                </c:pt>
                <c:pt idx="59">
                  <c:v>-2.06331</c:v>
                </c:pt>
                <c:pt idx="60">
                  <c:v>-3.7434099999999999</c:v>
                </c:pt>
                <c:pt idx="61">
                  <c:v>-3.3297699999999999</c:v>
                </c:pt>
                <c:pt idx="62">
                  <c:v>-2.9606400000000002</c:v>
                </c:pt>
                <c:pt idx="63">
                  <c:v>-3.3338000000000001</c:v>
                </c:pt>
                <c:pt idx="64">
                  <c:v>-2.88185</c:v>
                </c:pt>
                <c:pt idx="65">
                  <c:v>-2.8413900000000001</c:v>
                </c:pt>
                <c:pt idx="66">
                  <c:v>-2.8445800000000001</c:v>
                </c:pt>
                <c:pt idx="67">
                  <c:v>-2.9104100000000002</c:v>
                </c:pt>
                <c:pt idx="68">
                  <c:v>-3.3940600000000001</c:v>
                </c:pt>
                <c:pt idx="69">
                  <c:v>-3.2855500000000002</c:v>
                </c:pt>
                <c:pt idx="70">
                  <c:v>-2.7607699999999999</c:v>
                </c:pt>
                <c:pt idx="71">
                  <c:v>-2.38171</c:v>
                </c:pt>
                <c:pt idx="72">
                  <c:v>-1.24858</c:v>
                </c:pt>
                <c:pt idx="73">
                  <c:v>-2.1156600000000001</c:v>
                </c:pt>
                <c:pt idx="74">
                  <c:v>-2.1174900000000001</c:v>
                </c:pt>
                <c:pt idx="75">
                  <c:v>-1.524</c:v>
                </c:pt>
                <c:pt idx="76">
                  <c:v>-2.0832700000000002</c:v>
                </c:pt>
                <c:pt idx="77">
                  <c:v>-2.0901100000000001</c:v>
                </c:pt>
                <c:pt idx="78">
                  <c:v>-2.5332699999999999</c:v>
                </c:pt>
                <c:pt idx="79">
                  <c:v>-2.2308300000000001</c:v>
                </c:pt>
                <c:pt idx="80">
                  <c:v>-1.25797</c:v>
                </c:pt>
                <c:pt idx="81">
                  <c:v>-0.87104000000000004</c:v>
                </c:pt>
                <c:pt idx="82">
                  <c:v>-1.05064</c:v>
                </c:pt>
                <c:pt idx="83">
                  <c:v>-0.41138000000000002</c:v>
                </c:pt>
                <c:pt idx="84">
                  <c:v>0.59618000000000004</c:v>
                </c:pt>
                <c:pt idx="85">
                  <c:v>1.12754</c:v>
                </c:pt>
                <c:pt idx="86">
                  <c:v>0.74765000000000004</c:v>
                </c:pt>
                <c:pt idx="87">
                  <c:v>0.15539</c:v>
                </c:pt>
                <c:pt idx="88">
                  <c:v>-0.27204</c:v>
                </c:pt>
                <c:pt idx="89">
                  <c:v>-0.52759999999999996</c:v>
                </c:pt>
                <c:pt idx="90">
                  <c:v>-0.13070000000000001</c:v>
                </c:pt>
                <c:pt idx="91">
                  <c:v>0.18279000000000001</c:v>
                </c:pt>
                <c:pt idx="92">
                  <c:v>0.59989999999999999</c:v>
                </c:pt>
                <c:pt idx="93">
                  <c:v>0.20408000000000001</c:v>
                </c:pt>
                <c:pt idx="94">
                  <c:v>0.60673999999999995</c:v>
                </c:pt>
                <c:pt idx="95">
                  <c:v>0.39824999999999999</c:v>
                </c:pt>
                <c:pt idx="96">
                  <c:v>0.32843</c:v>
                </c:pt>
                <c:pt idx="97">
                  <c:v>0.49063000000000001</c:v>
                </c:pt>
                <c:pt idx="98">
                  <c:v>0.45854</c:v>
                </c:pt>
                <c:pt idx="99">
                  <c:v>0.84331</c:v>
                </c:pt>
                <c:pt idx="100">
                  <c:v>1.4763900000000001</c:v>
                </c:pt>
                <c:pt idx="101">
                  <c:v>1.5136099999999999</c:v>
                </c:pt>
                <c:pt idx="102">
                  <c:v>1.4629799999999999</c:v>
                </c:pt>
                <c:pt idx="103">
                  <c:v>1.04172</c:v>
                </c:pt>
                <c:pt idx="104">
                  <c:v>0.50466</c:v>
                </c:pt>
                <c:pt idx="105">
                  <c:v>0.86741000000000001</c:v>
                </c:pt>
                <c:pt idx="106">
                  <c:v>0.33423000000000003</c:v>
                </c:pt>
                <c:pt idx="107">
                  <c:v>-0.26690999999999998</c:v>
                </c:pt>
                <c:pt idx="108">
                  <c:v>-0.81208999999999998</c:v>
                </c:pt>
                <c:pt idx="109">
                  <c:v>-0.77320999999999995</c:v>
                </c:pt>
                <c:pt idx="110">
                  <c:v>-0.19936999999999999</c:v>
                </c:pt>
                <c:pt idx="111">
                  <c:v>-0.22502</c:v>
                </c:pt>
                <c:pt idx="112">
                  <c:v>-0.34621000000000002</c:v>
                </c:pt>
                <c:pt idx="113">
                  <c:v>-0.48375000000000001</c:v>
                </c:pt>
                <c:pt idx="114">
                  <c:v>-0.37856000000000001</c:v>
                </c:pt>
                <c:pt idx="115">
                  <c:v>-0.41785</c:v>
                </c:pt>
                <c:pt idx="116">
                  <c:v>-0.64259999999999995</c:v>
                </c:pt>
                <c:pt idx="117">
                  <c:v>-0.62351999999999996</c:v>
                </c:pt>
                <c:pt idx="118">
                  <c:v>-0.31419999999999998</c:v>
                </c:pt>
                <c:pt idx="119">
                  <c:v>0.36918000000000001</c:v>
                </c:pt>
                <c:pt idx="120">
                  <c:v>0.46649000000000002</c:v>
                </c:pt>
                <c:pt idx="121">
                  <c:v>0.25446999999999997</c:v>
                </c:pt>
                <c:pt idx="122">
                  <c:v>-0.90210000000000001</c:v>
                </c:pt>
                <c:pt idx="123">
                  <c:v>-2.05497</c:v>
                </c:pt>
                <c:pt idx="124">
                  <c:v>-2.19048</c:v>
                </c:pt>
                <c:pt idx="125">
                  <c:v>-1.4235800000000001</c:v>
                </c:pt>
                <c:pt idx="126">
                  <c:v>-1.0084200000000001</c:v>
                </c:pt>
                <c:pt idx="127">
                  <c:v>-0.34370000000000001</c:v>
                </c:pt>
                <c:pt idx="128">
                  <c:v>-0.32917999999999997</c:v>
                </c:pt>
                <c:pt idx="129">
                  <c:v>-0.66322000000000003</c:v>
                </c:pt>
                <c:pt idx="130">
                  <c:v>-0.59136999999999995</c:v>
                </c:pt>
                <c:pt idx="131">
                  <c:v>-0.17494999999999999</c:v>
                </c:pt>
                <c:pt idx="132">
                  <c:v>0.35587999999999997</c:v>
                </c:pt>
                <c:pt idx="133">
                  <c:v>0.77725999999999995</c:v>
                </c:pt>
                <c:pt idx="134">
                  <c:v>2.2842799999999999</c:v>
                </c:pt>
                <c:pt idx="135">
                  <c:v>3.9958900000000002</c:v>
                </c:pt>
                <c:pt idx="136">
                  <c:v>5.0134699999999999</c:v>
                </c:pt>
                <c:pt idx="137">
                  <c:v>5.3314700000000004</c:v>
                </c:pt>
                <c:pt idx="138">
                  <c:v>5.4411899999999997</c:v>
                </c:pt>
                <c:pt idx="139">
                  <c:v>5.5329300000000003</c:v>
                </c:pt>
                <c:pt idx="140">
                  <c:v>6.0125500000000001</c:v>
                </c:pt>
                <c:pt idx="141">
                  <c:v>7.2731300000000001</c:v>
                </c:pt>
                <c:pt idx="142">
                  <c:v>8.0962399999999999</c:v>
                </c:pt>
                <c:pt idx="143">
                  <c:v>8.3299900000000004</c:v>
                </c:pt>
                <c:pt idx="144">
                  <c:v>8.6292799999999996</c:v>
                </c:pt>
                <c:pt idx="145">
                  <c:v>9.5133100000000006</c:v>
                </c:pt>
                <c:pt idx="146">
                  <c:v>10.60619</c:v>
                </c:pt>
                <c:pt idx="147">
                  <c:v>9.6197800000000004</c:v>
                </c:pt>
                <c:pt idx="148">
                  <c:v>9.7618100000000005</c:v>
                </c:pt>
                <c:pt idx="149">
                  <c:v>10.60962</c:v>
                </c:pt>
                <c:pt idx="150">
                  <c:v>9.6037700000000008</c:v>
                </c:pt>
                <c:pt idx="151">
                  <c:v>8.5820299999999996</c:v>
                </c:pt>
                <c:pt idx="152">
                  <c:v>8.0460100000000008</c:v>
                </c:pt>
                <c:pt idx="153">
                  <c:v>7.2196300000000004</c:v>
                </c:pt>
                <c:pt idx="154">
                  <c:v>6.0605500000000001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6F2-E147-9F89-E2A2FF550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40079536"/>
        <c:axId val="1140181744"/>
      </c:lineChart>
      <c:dateAx>
        <c:axId val="114007953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0181744"/>
        <c:crosses val="autoZero"/>
        <c:auto val="1"/>
        <c:lblOffset val="100"/>
        <c:baseTimeUnit val="months"/>
      </c:dateAx>
      <c:valAx>
        <c:axId val="114018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007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Sheet3!$B$7</c:f>
              <c:strCache>
                <c:ptCount val="1"/>
                <c:pt idx="0">
                  <c:v>value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Sheet3!$A$8:$A$283</c:f>
              <c:numCache>
                <c:formatCode>m/d/yyyy</c:formatCode>
                <c:ptCount val="2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</c:numCache>
            </c:numRef>
          </c:cat>
          <c:val>
            <c:numRef>
              <c:f>Sheet3!$B$8:$B$283</c:f>
              <c:numCache>
                <c:formatCode>General</c:formatCode>
                <c:ptCount val="276"/>
                <c:pt idx="0">
                  <c:v>4666.2</c:v>
                </c:pt>
                <c:pt idx="1">
                  <c:v>4679.3999999999996</c:v>
                </c:pt>
                <c:pt idx="2">
                  <c:v>4710.2</c:v>
                </c:pt>
                <c:pt idx="3">
                  <c:v>4766.1000000000004</c:v>
                </c:pt>
                <c:pt idx="4">
                  <c:v>4753.8999999999996</c:v>
                </c:pt>
                <c:pt idx="5">
                  <c:v>4771.8</c:v>
                </c:pt>
                <c:pt idx="6">
                  <c:v>4789.3999999999996</c:v>
                </c:pt>
                <c:pt idx="7">
                  <c:v>4817.5</c:v>
                </c:pt>
                <c:pt idx="8">
                  <c:v>4853.2</c:v>
                </c:pt>
                <c:pt idx="9">
                  <c:v>4869.2</c:v>
                </c:pt>
                <c:pt idx="10">
                  <c:v>4880.3</c:v>
                </c:pt>
                <c:pt idx="11">
                  <c:v>4925</c:v>
                </c:pt>
                <c:pt idx="12">
                  <c:v>4975.7</c:v>
                </c:pt>
                <c:pt idx="13">
                  <c:v>5014.1000000000004</c:v>
                </c:pt>
                <c:pt idx="14">
                  <c:v>5072</c:v>
                </c:pt>
                <c:pt idx="15">
                  <c:v>5135.8999999999996</c:v>
                </c:pt>
                <c:pt idx="16">
                  <c:v>5133</c:v>
                </c:pt>
                <c:pt idx="17">
                  <c:v>5173.5</c:v>
                </c:pt>
                <c:pt idx="18">
                  <c:v>5203.3999999999996</c:v>
                </c:pt>
                <c:pt idx="19">
                  <c:v>5237.2</c:v>
                </c:pt>
                <c:pt idx="20">
                  <c:v>5348.4</c:v>
                </c:pt>
                <c:pt idx="21">
                  <c:v>5337.1</c:v>
                </c:pt>
                <c:pt idx="22">
                  <c:v>5380.8</c:v>
                </c:pt>
                <c:pt idx="23">
                  <c:v>5433.8</c:v>
                </c:pt>
                <c:pt idx="24">
                  <c:v>5454.1</c:v>
                </c:pt>
                <c:pt idx="25">
                  <c:v>5483.4</c:v>
                </c:pt>
                <c:pt idx="26">
                  <c:v>5495.2</c:v>
                </c:pt>
                <c:pt idx="27">
                  <c:v>5495.4</c:v>
                </c:pt>
                <c:pt idx="28">
                  <c:v>5521.5</c:v>
                </c:pt>
                <c:pt idx="29">
                  <c:v>5546.5</c:v>
                </c:pt>
                <c:pt idx="30">
                  <c:v>5589.1</c:v>
                </c:pt>
                <c:pt idx="31">
                  <c:v>5631.6</c:v>
                </c:pt>
                <c:pt idx="32">
                  <c:v>5656</c:v>
                </c:pt>
                <c:pt idx="33">
                  <c:v>5700.4</c:v>
                </c:pt>
                <c:pt idx="34">
                  <c:v>5750.6</c:v>
                </c:pt>
                <c:pt idx="35">
                  <c:v>5772</c:v>
                </c:pt>
                <c:pt idx="36">
                  <c:v>5804.6</c:v>
                </c:pt>
                <c:pt idx="37">
                  <c:v>5840.7</c:v>
                </c:pt>
                <c:pt idx="38">
                  <c:v>5861.4</c:v>
                </c:pt>
                <c:pt idx="39">
                  <c:v>5898.8</c:v>
                </c:pt>
                <c:pt idx="40">
                  <c:v>5959.3</c:v>
                </c:pt>
                <c:pt idx="41">
                  <c:v>5996</c:v>
                </c:pt>
                <c:pt idx="42">
                  <c:v>6042.7</c:v>
                </c:pt>
                <c:pt idx="43">
                  <c:v>6100.8</c:v>
                </c:pt>
                <c:pt idx="44">
                  <c:v>6072.8</c:v>
                </c:pt>
                <c:pt idx="45">
                  <c:v>6063.6</c:v>
                </c:pt>
                <c:pt idx="46">
                  <c:v>6069.1</c:v>
                </c:pt>
                <c:pt idx="47">
                  <c:v>6067.3</c:v>
                </c:pt>
                <c:pt idx="48">
                  <c:v>6075.5</c:v>
                </c:pt>
                <c:pt idx="49">
                  <c:v>6114.3</c:v>
                </c:pt>
                <c:pt idx="50">
                  <c:v>6150.1</c:v>
                </c:pt>
                <c:pt idx="51">
                  <c:v>6191.2</c:v>
                </c:pt>
                <c:pt idx="52">
                  <c:v>6268.1</c:v>
                </c:pt>
                <c:pt idx="53">
                  <c:v>6270.5</c:v>
                </c:pt>
                <c:pt idx="54">
                  <c:v>6284.3</c:v>
                </c:pt>
                <c:pt idx="55">
                  <c:v>6310.6</c:v>
                </c:pt>
                <c:pt idx="56">
                  <c:v>6345.3</c:v>
                </c:pt>
                <c:pt idx="57">
                  <c:v>6373.3</c:v>
                </c:pt>
                <c:pt idx="58">
                  <c:v>6399.8</c:v>
                </c:pt>
                <c:pt idx="59">
                  <c:v>6418.3</c:v>
                </c:pt>
                <c:pt idx="60">
                  <c:v>6424.5</c:v>
                </c:pt>
                <c:pt idx="61">
                  <c:v>6432.8</c:v>
                </c:pt>
                <c:pt idx="62">
                  <c:v>6441.9</c:v>
                </c:pt>
                <c:pt idx="63">
                  <c:v>6455.9</c:v>
                </c:pt>
                <c:pt idx="64">
                  <c:v>6473.3</c:v>
                </c:pt>
                <c:pt idx="65">
                  <c:v>6505.8</c:v>
                </c:pt>
                <c:pt idx="66">
                  <c:v>6537.4</c:v>
                </c:pt>
                <c:pt idx="67">
                  <c:v>6570.2</c:v>
                </c:pt>
                <c:pt idx="68">
                  <c:v>6604.3</c:v>
                </c:pt>
                <c:pt idx="69">
                  <c:v>6638.6</c:v>
                </c:pt>
                <c:pt idx="70">
                  <c:v>6655</c:v>
                </c:pt>
                <c:pt idx="71">
                  <c:v>6681.9</c:v>
                </c:pt>
                <c:pt idx="72">
                  <c:v>6724.3</c:v>
                </c:pt>
                <c:pt idx="73">
                  <c:v>6748.6</c:v>
                </c:pt>
                <c:pt idx="74">
                  <c:v>6762.9</c:v>
                </c:pt>
                <c:pt idx="75">
                  <c:v>6800.1</c:v>
                </c:pt>
                <c:pt idx="76">
                  <c:v>6806.9</c:v>
                </c:pt>
                <c:pt idx="77">
                  <c:v>6844.9</c:v>
                </c:pt>
                <c:pt idx="78">
                  <c:v>6886.3</c:v>
                </c:pt>
                <c:pt idx="79">
                  <c:v>6917.1</c:v>
                </c:pt>
                <c:pt idx="80">
                  <c:v>6944.2</c:v>
                </c:pt>
                <c:pt idx="81">
                  <c:v>6993.3</c:v>
                </c:pt>
                <c:pt idx="82">
                  <c:v>7028.4</c:v>
                </c:pt>
                <c:pt idx="83">
                  <c:v>7071.6</c:v>
                </c:pt>
                <c:pt idx="84">
                  <c:v>7109.6</c:v>
                </c:pt>
                <c:pt idx="85">
                  <c:v>7125.3</c:v>
                </c:pt>
                <c:pt idx="86">
                  <c:v>7159.1</c:v>
                </c:pt>
                <c:pt idx="87">
                  <c:v>7231.3</c:v>
                </c:pt>
                <c:pt idx="88">
                  <c:v>7245.4</c:v>
                </c:pt>
                <c:pt idx="89">
                  <c:v>7278.6</c:v>
                </c:pt>
                <c:pt idx="90">
                  <c:v>7309</c:v>
                </c:pt>
                <c:pt idx="91">
                  <c:v>7385.1</c:v>
                </c:pt>
                <c:pt idx="92">
                  <c:v>7403.2</c:v>
                </c:pt>
                <c:pt idx="93">
                  <c:v>7417.2</c:v>
                </c:pt>
                <c:pt idx="94">
                  <c:v>7441.8</c:v>
                </c:pt>
                <c:pt idx="95">
                  <c:v>7471.6</c:v>
                </c:pt>
                <c:pt idx="96">
                  <c:v>7505.5</c:v>
                </c:pt>
                <c:pt idx="97">
                  <c:v>7590.6</c:v>
                </c:pt>
                <c:pt idx="98">
                  <c:v>7656.2</c:v>
                </c:pt>
                <c:pt idx="99">
                  <c:v>7699.2</c:v>
                </c:pt>
                <c:pt idx="100">
                  <c:v>7711.2</c:v>
                </c:pt>
                <c:pt idx="101">
                  <c:v>7728.9</c:v>
                </c:pt>
                <c:pt idx="102">
                  <c:v>7775.4</c:v>
                </c:pt>
                <c:pt idx="103">
                  <c:v>7790.2</c:v>
                </c:pt>
                <c:pt idx="104">
                  <c:v>7859.5</c:v>
                </c:pt>
                <c:pt idx="105">
                  <c:v>7965.3</c:v>
                </c:pt>
                <c:pt idx="106">
                  <c:v>8015.8</c:v>
                </c:pt>
                <c:pt idx="107">
                  <c:v>8192.1</c:v>
                </c:pt>
                <c:pt idx="108">
                  <c:v>8273.7000000000007</c:v>
                </c:pt>
                <c:pt idx="109">
                  <c:v>8303.1</c:v>
                </c:pt>
                <c:pt idx="110">
                  <c:v>8369.2999999999993</c:v>
                </c:pt>
                <c:pt idx="111">
                  <c:v>8372.9</c:v>
                </c:pt>
                <c:pt idx="112">
                  <c:v>8430.7000000000007</c:v>
                </c:pt>
                <c:pt idx="113">
                  <c:v>8440.5</c:v>
                </c:pt>
                <c:pt idx="114">
                  <c:v>8445.1</c:v>
                </c:pt>
                <c:pt idx="115">
                  <c:v>8445</c:v>
                </c:pt>
                <c:pt idx="116">
                  <c:v>8444.2000000000007</c:v>
                </c:pt>
                <c:pt idx="117">
                  <c:v>8471.1</c:v>
                </c:pt>
                <c:pt idx="118">
                  <c:v>8500.7999999999993</c:v>
                </c:pt>
                <c:pt idx="119">
                  <c:v>8496</c:v>
                </c:pt>
                <c:pt idx="120">
                  <c:v>8458.1</c:v>
                </c:pt>
                <c:pt idx="121">
                  <c:v>8507.4</c:v>
                </c:pt>
                <c:pt idx="122">
                  <c:v>8504.5</c:v>
                </c:pt>
                <c:pt idx="123">
                  <c:v>8535.2000000000007</c:v>
                </c:pt>
                <c:pt idx="124">
                  <c:v>8589.9</c:v>
                </c:pt>
                <c:pt idx="125">
                  <c:v>8609</c:v>
                </c:pt>
                <c:pt idx="126">
                  <c:v>8618.7999999999993</c:v>
                </c:pt>
                <c:pt idx="127">
                  <c:v>8669.1</c:v>
                </c:pt>
                <c:pt idx="128">
                  <c:v>8700.1</c:v>
                </c:pt>
                <c:pt idx="129">
                  <c:v>8749.4</c:v>
                </c:pt>
                <c:pt idx="130">
                  <c:v>8770</c:v>
                </c:pt>
                <c:pt idx="131">
                  <c:v>8801.7999999999993</c:v>
                </c:pt>
                <c:pt idx="132">
                  <c:v>8823.1</c:v>
                </c:pt>
                <c:pt idx="133">
                  <c:v>8886.9</c:v>
                </c:pt>
                <c:pt idx="134">
                  <c:v>8943.5</c:v>
                </c:pt>
                <c:pt idx="135">
                  <c:v>9004.9</c:v>
                </c:pt>
                <c:pt idx="136">
                  <c:v>9075.5</c:v>
                </c:pt>
                <c:pt idx="137">
                  <c:v>9151</c:v>
                </c:pt>
                <c:pt idx="138">
                  <c:v>9316.6</c:v>
                </c:pt>
                <c:pt idx="139">
                  <c:v>9507.6</c:v>
                </c:pt>
                <c:pt idx="140">
                  <c:v>9528.2999999999993</c:v>
                </c:pt>
                <c:pt idx="141">
                  <c:v>9562.1</c:v>
                </c:pt>
                <c:pt idx="142">
                  <c:v>9612.6</c:v>
                </c:pt>
                <c:pt idx="143">
                  <c:v>9660.1</c:v>
                </c:pt>
                <c:pt idx="144">
                  <c:v>9733.2999999999993</c:v>
                </c:pt>
                <c:pt idx="145">
                  <c:v>9785.7000000000007</c:v>
                </c:pt>
                <c:pt idx="146">
                  <c:v>9830.6</c:v>
                </c:pt>
                <c:pt idx="147">
                  <c:v>9884.6</c:v>
                </c:pt>
                <c:pt idx="148">
                  <c:v>9928.4</c:v>
                </c:pt>
                <c:pt idx="149">
                  <c:v>9999.2999999999993</c:v>
                </c:pt>
                <c:pt idx="150">
                  <c:v>10051.799999999999</c:v>
                </c:pt>
                <c:pt idx="151">
                  <c:v>10121.299999999999</c:v>
                </c:pt>
                <c:pt idx="152">
                  <c:v>10200.799999999999</c:v>
                </c:pt>
                <c:pt idx="153">
                  <c:v>10267.299999999999</c:v>
                </c:pt>
                <c:pt idx="154">
                  <c:v>10337.6</c:v>
                </c:pt>
                <c:pt idx="155">
                  <c:v>10459.700000000001</c:v>
                </c:pt>
                <c:pt idx="156">
                  <c:v>10479.5</c:v>
                </c:pt>
                <c:pt idx="157">
                  <c:v>10482</c:v>
                </c:pt>
                <c:pt idx="158">
                  <c:v>10550</c:v>
                </c:pt>
                <c:pt idx="159">
                  <c:v>10585.9</c:v>
                </c:pt>
                <c:pt idx="160">
                  <c:v>10628.2</c:v>
                </c:pt>
                <c:pt idx="161">
                  <c:v>10684.9</c:v>
                </c:pt>
                <c:pt idx="162">
                  <c:v>10730.8</c:v>
                </c:pt>
                <c:pt idx="163">
                  <c:v>10790.2</c:v>
                </c:pt>
                <c:pt idx="164">
                  <c:v>10841.3</c:v>
                </c:pt>
                <c:pt idx="165">
                  <c:v>10956.7</c:v>
                </c:pt>
                <c:pt idx="166">
                  <c:v>10969</c:v>
                </c:pt>
                <c:pt idx="167">
                  <c:v>11028.8</c:v>
                </c:pt>
                <c:pt idx="168">
                  <c:v>11078.9</c:v>
                </c:pt>
                <c:pt idx="169">
                  <c:v>11161</c:v>
                </c:pt>
                <c:pt idx="170">
                  <c:v>11200.2</c:v>
                </c:pt>
                <c:pt idx="171">
                  <c:v>11256.9</c:v>
                </c:pt>
                <c:pt idx="172">
                  <c:v>11326.3</c:v>
                </c:pt>
                <c:pt idx="173">
                  <c:v>11380.7</c:v>
                </c:pt>
                <c:pt idx="174">
                  <c:v>11439.9</c:v>
                </c:pt>
                <c:pt idx="175">
                  <c:v>11469.4</c:v>
                </c:pt>
                <c:pt idx="176">
                  <c:v>11502.8</c:v>
                </c:pt>
                <c:pt idx="177">
                  <c:v>11563.4</c:v>
                </c:pt>
                <c:pt idx="178">
                  <c:v>11604.7</c:v>
                </c:pt>
                <c:pt idx="179">
                  <c:v>11681.5</c:v>
                </c:pt>
                <c:pt idx="180">
                  <c:v>11745.2</c:v>
                </c:pt>
                <c:pt idx="181">
                  <c:v>11863.9</c:v>
                </c:pt>
                <c:pt idx="182">
                  <c:v>11879.6</c:v>
                </c:pt>
                <c:pt idx="183">
                  <c:v>11927.4</c:v>
                </c:pt>
                <c:pt idx="184">
                  <c:v>11960.3</c:v>
                </c:pt>
                <c:pt idx="185">
                  <c:v>12005.8</c:v>
                </c:pt>
                <c:pt idx="186">
                  <c:v>12058.4</c:v>
                </c:pt>
                <c:pt idx="187">
                  <c:v>12109.5</c:v>
                </c:pt>
                <c:pt idx="188">
                  <c:v>12164.5</c:v>
                </c:pt>
                <c:pt idx="189">
                  <c:v>12196.8</c:v>
                </c:pt>
                <c:pt idx="190">
                  <c:v>12286</c:v>
                </c:pt>
                <c:pt idx="191">
                  <c:v>12344</c:v>
                </c:pt>
                <c:pt idx="192">
                  <c:v>12470</c:v>
                </c:pt>
                <c:pt idx="193">
                  <c:v>12545.6</c:v>
                </c:pt>
                <c:pt idx="194">
                  <c:v>12609.7</c:v>
                </c:pt>
                <c:pt idx="195">
                  <c:v>12698.4</c:v>
                </c:pt>
                <c:pt idx="196">
                  <c:v>12765.6</c:v>
                </c:pt>
                <c:pt idx="197">
                  <c:v>12831.9</c:v>
                </c:pt>
                <c:pt idx="198">
                  <c:v>12892</c:v>
                </c:pt>
                <c:pt idx="199">
                  <c:v>12978.2</c:v>
                </c:pt>
                <c:pt idx="200">
                  <c:v>13037.9</c:v>
                </c:pt>
                <c:pt idx="201">
                  <c:v>13105.4</c:v>
                </c:pt>
                <c:pt idx="202">
                  <c:v>13176.5</c:v>
                </c:pt>
                <c:pt idx="203">
                  <c:v>13209.6</c:v>
                </c:pt>
                <c:pt idx="204">
                  <c:v>13282.7</c:v>
                </c:pt>
                <c:pt idx="205">
                  <c:v>13351.4</c:v>
                </c:pt>
                <c:pt idx="206">
                  <c:v>13420.6</c:v>
                </c:pt>
                <c:pt idx="207">
                  <c:v>13482.9</c:v>
                </c:pt>
                <c:pt idx="208">
                  <c:v>13534.8</c:v>
                </c:pt>
                <c:pt idx="209">
                  <c:v>13558.9</c:v>
                </c:pt>
                <c:pt idx="210">
                  <c:v>13621</c:v>
                </c:pt>
                <c:pt idx="211">
                  <c:v>13679.6</c:v>
                </c:pt>
                <c:pt idx="212">
                  <c:v>13722.1</c:v>
                </c:pt>
                <c:pt idx="213">
                  <c:v>13777.4</c:v>
                </c:pt>
                <c:pt idx="214">
                  <c:v>13804.1</c:v>
                </c:pt>
                <c:pt idx="215">
                  <c:v>13852.3</c:v>
                </c:pt>
                <c:pt idx="216">
                  <c:v>13868.2</c:v>
                </c:pt>
                <c:pt idx="217">
                  <c:v>13910.2</c:v>
                </c:pt>
                <c:pt idx="218">
                  <c:v>13965.5</c:v>
                </c:pt>
                <c:pt idx="219">
                  <c:v>13987.7</c:v>
                </c:pt>
                <c:pt idx="220">
                  <c:v>14041.2</c:v>
                </c:pt>
                <c:pt idx="221">
                  <c:v>14102.6</c:v>
                </c:pt>
                <c:pt idx="222">
                  <c:v>14137</c:v>
                </c:pt>
                <c:pt idx="223">
                  <c:v>14187.4</c:v>
                </c:pt>
                <c:pt idx="224">
                  <c:v>14214.6</c:v>
                </c:pt>
                <c:pt idx="225">
                  <c:v>14228.5</c:v>
                </c:pt>
                <c:pt idx="226">
                  <c:v>14241.6</c:v>
                </c:pt>
                <c:pt idx="227">
                  <c:v>14358.8</c:v>
                </c:pt>
                <c:pt idx="228">
                  <c:v>14430.8</c:v>
                </c:pt>
                <c:pt idx="229">
                  <c:v>14472.3</c:v>
                </c:pt>
                <c:pt idx="230">
                  <c:v>14510.7</c:v>
                </c:pt>
                <c:pt idx="231">
                  <c:v>14541</c:v>
                </c:pt>
                <c:pt idx="232">
                  <c:v>14632.5</c:v>
                </c:pt>
                <c:pt idx="233">
                  <c:v>14754.8</c:v>
                </c:pt>
                <c:pt idx="234">
                  <c:v>14833.8</c:v>
                </c:pt>
                <c:pt idx="235">
                  <c:v>14919.8</c:v>
                </c:pt>
                <c:pt idx="236">
                  <c:v>15004.8</c:v>
                </c:pt>
                <c:pt idx="237">
                  <c:v>15144.2</c:v>
                </c:pt>
                <c:pt idx="238">
                  <c:v>15249.9</c:v>
                </c:pt>
                <c:pt idx="239">
                  <c:v>15319.1</c:v>
                </c:pt>
                <c:pt idx="240">
                  <c:v>15401.8</c:v>
                </c:pt>
                <c:pt idx="241">
                  <c:v>15458.7</c:v>
                </c:pt>
                <c:pt idx="242">
                  <c:v>15988.6</c:v>
                </c:pt>
                <c:pt idx="243">
                  <c:v>17002.5</c:v>
                </c:pt>
                <c:pt idx="244">
                  <c:v>17835.2</c:v>
                </c:pt>
                <c:pt idx="245">
                  <c:v>18129.3</c:v>
                </c:pt>
                <c:pt idx="246">
                  <c:v>18277.8</c:v>
                </c:pt>
                <c:pt idx="247">
                  <c:v>18357.400000000001</c:v>
                </c:pt>
                <c:pt idx="248">
                  <c:v>18575.2</c:v>
                </c:pt>
                <c:pt idx="249">
                  <c:v>18735.7</c:v>
                </c:pt>
                <c:pt idx="250">
                  <c:v>18969.8</c:v>
                </c:pt>
                <c:pt idx="251">
                  <c:v>19124.8</c:v>
                </c:pt>
                <c:pt idx="252">
                  <c:v>19372.400000000001</c:v>
                </c:pt>
                <c:pt idx="253">
                  <c:v>19615.099999999999</c:v>
                </c:pt>
                <c:pt idx="254">
                  <c:v>19853.8</c:v>
                </c:pt>
                <c:pt idx="255">
                  <c:v>20110.7</c:v>
                </c:pt>
                <c:pt idx="256">
                  <c:v>20418.7</c:v>
                </c:pt>
                <c:pt idx="257">
                  <c:v>20460.099999999999</c:v>
                </c:pt>
                <c:pt idx="258">
                  <c:v>20615.3</c:v>
                </c:pt>
                <c:pt idx="259">
                  <c:v>20835.3</c:v>
                </c:pt>
                <c:pt idx="260">
                  <c:v>20965.8</c:v>
                </c:pt>
                <c:pt idx="261">
                  <c:v>21143.8</c:v>
                </c:pt>
                <c:pt idx="262">
                  <c:v>21349.200000000001</c:v>
                </c:pt>
                <c:pt idx="263">
                  <c:v>21489.9</c:v>
                </c:pt>
                <c:pt idx="264">
                  <c:v>21649.7</c:v>
                </c:pt>
                <c:pt idx="265">
                  <c:v>21708.400000000001</c:v>
                </c:pt>
                <c:pt idx="266">
                  <c:v>21739.7</c:v>
                </c:pt>
                <c:pt idx="267">
                  <c:v>21644.2</c:v>
                </c:pt>
                <c:pt idx="268">
                  <c:v>21649</c:v>
                </c:pt>
                <c:pt idx="269">
                  <c:v>21607.3</c:v>
                </c:pt>
                <c:pt idx="270">
                  <c:v>21636.1</c:v>
                </c:pt>
                <c:pt idx="271">
                  <c:v>21631.9</c:v>
                </c:pt>
                <c:pt idx="272">
                  <c:v>21503.3</c:v>
                </c:pt>
                <c:pt idx="273">
                  <c:v>21415.5</c:v>
                </c:pt>
                <c:pt idx="274">
                  <c:v>21354.799999999999</c:v>
                </c:pt>
                <c:pt idx="275">
                  <c:v>21207.4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61-414D-861D-40126C524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8781264"/>
        <c:axId val="1118127888"/>
      </c:lineChart>
      <c:dateAx>
        <c:axId val="111878126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8127888"/>
        <c:crosses val="autoZero"/>
        <c:auto val="1"/>
        <c:lblOffset val="100"/>
        <c:baseTimeUnit val="months"/>
      </c:dateAx>
      <c:valAx>
        <c:axId val="111812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878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strRef>
              <c:f>Sheet2!$P$7:$P$120</c:f>
              <c:strCache>
                <c:ptCount val="114"/>
                <c:pt idx="0">
                  <c:v>Date</c:v>
                </c:pt>
                <c:pt idx="1">
                  <c:v>1/1/2015</c:v>
                </c:pt>
                <c:pt idx="2">
                  <c:v>2/1/2015</c:v>
                </c:pt>
                <c:pt idx="3">
                  <c:v>3/1/2015</c:v>
                </c:pt>
                <c:pt idx="4">
                  <c:v>4/1/2015</c:v>
                </c:pt>
                <c:pt idx="5">
                  <c:v>5/1/2015</c:v>
                </c:pt>
                <c:pt idx="6">
                  <c:v>6/1/2015</c:v>
                </c:pt>
                <c:pt idx="7">
                  <c:v>7/1/2015</c:v>
                </c:pt>
                <c:pt idx="8">
                  <c:v>8/1/2015</c:v>
                </c:pt>
                <c:pt idx="9">
                  <c:v>9/1/2015</c:v>
                </c:pt>
                <c:pt idx="10">
                  <c:v>10/1/2015</c:v>
                </c:pt>
                <c:pt idx="11">
                  <c:v>11/1/2015</c:v>
                </c:pt>
                <c:pt idx="12">
                  <c:v>12/1/2015</c:v>
                </c:pt>
                <c:pt idx="13">
                  <c:v>1/1/2016</c:v>
                </c:pt>
                <c:pt idx="14">
                  <c:v>2/1/2016</c:v>
                </c:pt>
                <c:pt idx="15">
                  <c:v>3/1/2016</c:v>
                </c:pt>
                <c:pt idx="16">
                  <c:v>4/1/2016</c:v>
                </c:pt>
                <c:pt idx="17">
                  <c:v>5/1/2016</c:v>
                </c:pt>
                <c:pt idx="18">
                  <c:v>6/1/2016</c:v>
                </c:pt>
                <c:pt idx="19">
                  <c:v>7/1/2016</c:v>
                </c:pt>
                <c:pt idx="20">
                  <c:v>8/1/2016</c:v>
                </c:pt>
                <c:pt idx="21">
                  <c:v>9/1/2016</c:v>
                </c:pt>
                <c:pt idx="22">
                  <c:v>10/1/2016</c:v>
                </c:pt>
                <c:pt idx="23">
                  <c:v>11/1/2016</c:v>
                </c:pt>
                <c:pt idx="24">
                  <c:v>12/1/2016</c:v>
                </c:pt>
                <c:pt idx="25">
                  <c:v>1/1/2017</c:v>
                </c:pt>
                <c:pt idx="26">
                  <c:v>2/1/2017</c:v>
                </c:pt>
                <c:pt idx="27">
                  <c:v>3/1/2017</c:v>
                </c:pt>
                <c:pt idx="28">
                  <c:v>4/1/2017</c:v>
                </c:pt>
                <c:pt idx="29">
                  <c:v>5/1/2017</c:v>
                </c:pt>
                <c:pt idx="30">
                  <c:v>6/1/2017</c:v>
                </c:pt>
                <c:pt idx="31">
                  <c:v>7/1/2017</c:v>
                </c:pt>
                <c:pt idx="32">
                  <c:v>8/1/2017</c:v>
                </c:pt>
                <c:pt idx="33">
                  <c:v>9/1/2017</c:v>
                </c:pt>
                <c:pt idx="34">
                  <c:v>10/1/2017</c:v>
                </c:pt>
                <c:pt idx="35">
                  <c:v>11/1/2017</c:v>
                </c:pt>
                <c:pt idx="36">
                  <c:v>12/1/2017</c:v>
                </c:pt>
                <c:pt idx="37">
                  <c:v>1/1/2018</c:v>
                </c:pt>
                <c:pt idx="38">
                  <c:v>2/1/2018</c:v>
                </c:pt>
                <c:pt idx="39">
                  <c:v>3/1/2018</c:v>
                </c:pt>
                <c:pt idx="40">
                  <c:v>4/1/2018</c:v>
                </c:pt>
                <c:pt idx="41">
                  <c:v>5/1/2018</c:v>
                </c:pt>
                <c:pt idx="42">
                  <c:v>6/1/2018</c:v>
                </c:pt>
                <c:pt idx="43">
                  <c:v>7/1/2018</c:v>
                </c:pt>
                <c:pt idx="44">
                  <c:v>8/1/2018</c:v>
                </c:pt>
                <c:pt idx="45">
                  <c:v>9/1/2018</c:v>
                </c:pt>
                <c:pt idx="46">
                  <c:v>10/1/2018</c:v>
                </c:pt>
                <c:pt idx="47">
                  <c:v>11/1/2018</c:v>
                </c:pt>
                <c:pt idx="48">
                  <c:v>12/1/2018</c:v>
                </c:pt>
                <c:pt idx="49">
                  <c:v>1/1/2019</c:v>
                </c:pt>
                <c:pt idx="50">
                  <c:v>2/1/2019</c:v>
                </c:pt>
                <c:pt idx="51">
                  <c:v>3/1/2019</c:v>
                </c:pt>
                <c:pt idx="52">
                  <c:v>4/1/2019</c:v>
                </c:pt>
                <c:pt idx="53">
                  <c:v>5/1/2019</c:v>
                </c:pt>
                <c:pt idx="54">
                  <c:v>6/1/2019</c:v>
                </c:pt>
                <c:pt idx="55">
                  <c:v>7/1/2019</c:v>
                </c:pt>
                <c:pt idx="56">
                  <c:v>8/1/2019</c:v>
                </c:pt>
                <c:pt idx="57">
                  <c:v>9/1/2019</c:v>
                </c:pt>
                <c:pt idx="58">
                  <c:v>10/1/2019</c:v>
                </c:pt>
                <c:pt idx="59">
                  <c:v>11/1/2019</c:v>
                </c:pt>
                <c:pt idx="60">
                  <c:v>12/1/2019</c:v>
                </c:pt>
                <c:pt idx="61">
                  <c:v>1/1/2020</c:v>
                </c:pt>
                <c:pt idx="62">
                  <c:v>2/1/2020</c:v>
                </c:pt>
                <c:pt idx="63">
                  <c:v>3/1/2020</c:v>
                </c:pt>
                <c:pt idx="64">
                  <c:v>4/1/2020</c:v>
                </c:pt>
                <c:pt idx="65">
                  <c:v>5/1/2020</c:v>
                </c:pt>
                <c:pt idx="66">
                  <c:v>6/1/2020</c:v>
                </c:pt>
                <c:pt idx="67">
                  <c:v>7/1/2020</c:v>
                </c:pt>
                <c:pt idx="68">
                  <c:v>8/1/2020</c:v>
                </c:pt>
                <c:pt idx="69">
                  <c:v>9/1/2020</c:v>
                </c:pt>
                <c:pt idx="70">
                  <c:v>10/1/2020</c:v>
                </c:pt>
                <c:pt idx="71">
                  <c:v>11/1/2020</c:v>
                </c:pt>
                <c:pt idx="72">
                  <c:v>12/1/2020</c:v>
                </c:pt>
                <c:pt idx="73">
                  <c:v>1/1/2021</c:v>
                </c:pt>
                <c:pt idx="74">
                  <c:v>2/1/2021</c:v>
                </c:pt>
                <c:pt idx="75">
                  <c:v>3/1/2021</c:v>
                </c:pt>
                <c:pt idx="76">
                  <c:v>4/1/2021</c:v>
                </c:pt>
                <c:pt idx="77">
                  <c:v>5/1/2021</c:v>
                </c:pt>
                <c:pt idx="78">
                  <c:v>6/1/2021</c:v>
                </c:pt>
                <c:pt idx="79">
                  <c:v>7/1/2021</c:v>
                </c:pt>
                <c:pt idx="80">
                  <c:v>8/1/2021</c:v>
                </c:pt>
                <c:pt idx="81">
                  <c:v>9/1/2021</c:v>
                </c:pt>
                <c:pt idx="82">
                  <c:v>10/1/2021</c:v>
                </c:pt>
                <c:pt idx="83">
                  <c:v>11/1/2021</c:v>
                </c:pt>
                <c:pt idx="84">
                  <c:v>12/1/2021</c:v>
                </c:pt>
                <c:pt idx="85">
                  <c:v>1/1/2022</c:v>
                </c:pt>
                <c:pt idx="86">
                  <c:v>2/1/2022</c:v>
                </c:pt>
                <c:pt idx="87">
                  <c:v>3/1/2022</c:v>
                </c:pt>
                <c:pt idx="88">
                  <c:v>4/1/2022</c:v>
                </c:pt>
                <c:pt idx="89">
                  <c:v>5/1/2022</c:v>
                </c:pt>
                <c:pt idx="90">
                  <c:v>6/1/2022</c:v>
                </c:pt>
                <c:pt idx="91">
                  <c:v>7/1/2022</c:v>
                </c:pt>
                <c:pt idx="92">
                  <c:v>8/1/2022</c:v>
                </c:pt>
                <c:pt idx="93">
                  <c:v>9/1/2022</c:v>
                </c:pt>
                <c:pt idx="94">
                  <c:v>10/1/2022</c:v>
                </c:pt>
                <c:pt idx="95">
                  <c:v>11/1/2022</c:v>
                </c:pt>
                <c:pt idx="96">
                  <c:v>12/1/2022</c:v>
                </c:pt>
                <c:pt idx="97">
                  <c:v>1/1/23</c:v>
                </c:pt>
                <c:pt idx="98">
                  <c:v>2/1/23</c:v>
                </c:pt>
                <c:pt idx="99">
                  <c:v>3/1/23</c:v>
                </c:pt>
                <c:pt idx="100">
                  <c:v>4/1/23</c:v>
                </c:pt>
                <c:pt idx="101">
                  <c:v>5/1/23</c:v>
                </c:pt>
                <c:pt idx="102">
                  <c:v>6/1/23</c:v>
                </c:pt>
                <c:pt idx="103">
                  <c:v>7/1/23</c:v>
                </c:pt>
                <c:pt idx="104">
                  <c:v>8/1/23</c:v>
                </c:pt>
                <c:pt idx="105">
                  <c:v>9/1/23</c:v>
                </c:pt>
                <c:pt idx="106">
                  <c:v>10/1/23</c:v>
                </c:pt>
                <c:pt idx="107">
                  <c:v>11/1/23</c:v>
                </c:pt>
                <c:pt idx="108">
                  <c:v>12/1/23</c:v>
                </c:pt>
                <c:pt idx="109">
                  <c:v>1/1/24</c:v>
                </c:pt>
                <c:pt idx="110">
                  <c:v>2/1/24</c:v>
                </c:pt>
                <c:pt idx="111">
                  <c:v>3/1/24</c:v>
                </c:pt>
                <c:pt idx="112">
                  <c:v>4/1/24</c:v>
                </c:pt>
                <c:pt idx="113">
                  <c:v>5/1/24</c:v>
                </c:pt>
              </c:strCache>
            </c:strRef>
          </c:cat>
          <c:val>
            <c:numRef>
              <c:f>Sheet2!$Q$7:$Q$120</c:f>
              <c:numCache>
                <c:formatCode>General</c:formatCode>
                <c:ptCount val="114"/>
                <c:pt idx="0">
                  <c:v>0</c:v>
                </c:pt>
                <c:pt idx="1">
                  <c:v>-0.22993</c:v>
                </c:pt>
                <c:pt idx="2">
                  <c:v>-8.7029999999999996E-2</c:v>
                </c:pt>
                <c:pt idx="3">
                  <c:v>-2.2030000000000001E-2</c:v>
                </c:pt>
                <c:pt idx="4">
                  <c:v>-0.10403</c:v>
                </c:pt>
                <c:pt idx="5">
                  <c:v>3.5029999999999999E-2</c:v>
                </c:pt>
                <c:pt idx="6">
                  <c:v>0.17957000000000001</c:v>
                </c:pt>
                <c:pt idx="7">
                  <c:v>0.22569</c:v>
                </c:pt>
                <c:pt idx="8">
                  <c:v>0.24129999999999999</c:v>
                </c:pt>
                <c:pt idx="9">
                  <c:v>8.8400000000000006E-3</c:v>
                </c:pt>
                <c:pt idx="10">
                  <c:v>0.12762000000000001</c:v>
                </c:pt>
                <c:pt idx="11">
                  <c:v>0.43631999999999999</c:v>
                </c:pt>
                <c:pt idx="12">
                  <c:v>0.63871999999999995</c:v>
                </c:pt>
                <c:pt idx="13">
                  <c:v>1.2375</c:v>
                </c:pt>
                <c:pt idx="14">
                  <c:v>0.84728000000000003</c:v>
                </c:pt>
                <c:pt idx="15">
                  <c:v>0.89161999999999997</c:v>
                </c:pt>
                <c:pt idx="16">
                  <c:v>1.1726300000000001</c:v>
                </c:pt>
                <c:pt idx="17">
                  <c:v>1.0784800000000001</c:v>
                </c:pt>
                <c:pt idx="18">
                  <c:v>1.0792900000000001</c:v>
                </c:pt>
                <c:pt idx="19">
                  <c:v>0.86836000000000002</c:v>
                </c:pt>
                <c:pt idx="20">
                  <c:v>1.05532</c:v>
                </c:pt>
                <c:pt idx="21">
                  <c:v>1.54864</c:v>
                </c:pt>
                <c:pt idx="22">
                  <c:v>1.6859200000000001</c:v>
                </c:pt>
                <c:pt idx="23">
                  <c:v>1.6843300000000001</c:v>
                </c:pt>
                <c:pt idx="24">
                  <c:v>2.0508000000000002</c:v>
                </c:pt>
                <c:pt idx="25">
                  <c:v>2.5103900000000001</c:v>
                </c:pt>
                <c:pt idx="26">
                  <c:v>2.8103600000000002</c:v>
                </c:pt>
                <c:pt idx="27">
                  <c:v>2.4411999999999998</c:v>
                </c:pt>
                <c:pt idx="28">
                  <c:v>2.1762199999999998</c:v>
                </c:pt>
                <c:pt idx="29">
                  <c:v>1.8563400000000001</c:v>
                </c:pt>
                <c:pt idx="30">
                  <c:v>1.6405700000000001</c:v>
                </c:pt>
                <c:pt idx="31">
                  <c:v>1.7251099999999999</c:v>
                </c:pt>
                <c:pt idx="32">
                  <c:v>1.9281200000000001</c:v>
                </c:pt>
                <c:pt idx="33">
                  <c:v>2.1805699999999999</c:v>
                </c:pt>
                <c:pt idx="34">
                  <c:v>2.0207600000000001</c:v>
                </c:pt>
                <c:pt idx="35">
                  <c:v>2.1724899999999998</c:v>
                </c:pt>
                <c:pt idx="36">
                  <c:v>2.1299299999999999</c:v>
                </c:pt>
                <c:pt idx="37">
                  <c:v>2.1036999999999999</c:v>
                </c:pt>
                <c:pt idx="38">
                  <c:v>2.2265799999999998</c:v>
                </c:pt>
                <c:pt idx="39">
                  <c:v>2.3325900000000002</c:v>
                </c:pt>
                <c:pt idx="40">
                  <c:v>2.4378299999999999</c:v>
                </c:pt>
                <c:pt idx="41">
                  <c:v>2.7765900000000001</c:v>
                </c:pt>
                <c:pt idx="42">
                  <c:v>2.8485100000000001</c:v>
                </c:pt>
                <c:pt idx="43">
                  <c:v>2.8987500000000002</c:v>
                </c:pt>
                <c:pt idx="44">
                  <c:v>2.6779999999999999</c:v>
                </c:pt>
                <c:pt idx="45">
                  <c:v>2.3551799999999998</c:v>
                </c:pt>
                <c:pt idx="46">
                  <c:v>2.5285199999999999</c:v>
                </c:pt>
                <c:pt idx="47">
                  <c:v>2.1728100000000001</c:v>
                </c:pt>
                <c:pt idx="48">
                  <c:v>1.9152199999999999</c:v>
                </c:pt>
                <c:pt idx="49">
                  <c:v>1.4983299999999999</c:v>
                </c:pt>
                <c:pt idx="50">
                  <c:v>1.4817199999999999</c:v>
                </c:pt>
                <c:pt idx="51">
                  <c:v>1.87995</c:v>
                </c:pt>
                <c:pt idx="52">
                  <c:v>2.00563</c:v>
                </c:pt>
                <c:pt idx="53">
                  <c:v>1.8127500000000001</c:v>
                </c:pt>
                <c:pt idx="54">
                  <c:v>1.68964</c:v>
                </c:pt>
                <c:pt idx="55">
                  <c:v>1.8211599999999999</c:v>
                </c:pt>
                <c:pt idx="56">
                  <c:v>1.75969</c:v>
                </c:pt>
                <c:pt idx="57">
                  <c:v>1.72733</c:v>
                </c:pt>
                <c:pt idx="58">
                  <c:v>1.75708</c:v>
                </c:pt>
                <c:pt idx="59">
                  <c:v>2.0308199999999998</c:v>
                </c:pt>
                <c:pt idx="60">
                  <c:v>2.26172</c:v>
                </c:pt>
                <c:pt idx="61">
                  <c:v>2.4604900000000001</c:v>
                </c:pt>
                <c:pt idx="62">
                  <c:v>2.3197100000000002</c:v>
                </c:pt>
                <c:pt idx="63">
                  <c:v>1.53064</c:v>
                </c:pt>
                <c:pt idx="64">
                  <c:v>0.36486000000000002</c:v>
                </c:pt>
                <c:pt idx="65">
                  <c:v>0.24243999999999999</c:v>
                </c:pt>
                <c:pt idx="66">
                  <c:v>0.72680999999999996</c:v>
                </c:pt>
                <c:pt idx="67">
                  <c:v>1.0328299999999999</c:v>
                </c:pt>
                <c:pt idx="68">
                  <c:v>1.32759</c:v>
                </c:pt>
                <c:pt idx="69">
                  <c:v>1.40065</c:v>
                </c:pt>
                <c:pt idx="70">
                  <c:v>1.1841999999999999</c:v>
                </c:pt>
                <c:pt idx="71">
                  <c:v>1.1377600000000001</c:v>
                </c:pt>
                <c:pt idx="72">
                  <c:v>1.2781499999999999</c:v>
                </c:pt>
                <c:pt idx="73">
                  <c:v>1.3599699999999999</c:v>
                </c:pt>
                <c:pt idx="74">
                  <c:v>1.6752400000000001</c:v>
                </c:pt>
                <c:pt idx="75">
                  <c:v>2.6583800000000002</c:v>
                </c:pt>
                <c:pt idx="76">
                  <c:v>4.1519899999999996</c:v>
                </c:pt>
                <c:pt idx="77">
                  <c:v>4.9444400000000002</c:v>
                </c:pt>
                <c:pt idx="78">
                  <c:v>5.3410200000000003</c:v>
                </c:pt>
                <c:pt idx="79">
                  <c:v>5.2760999999999996</c:v>
                </c:pt>
                <c:pt idx="80">
                  <c:v>5.20533</c:v>
                </c:pt>
                <c:pt idx="81">
                  <c:v>5.3899100000000004</c:v>
                </c:pt>
                <c:pt idx="82">
                  <c:v>6.2369399999999997</c:v>
                </c:pt>
                <c:pt idx="83">
                  <c:v>6.8283699999999996</c:v>
                </c:pt>
                <c:pt idx="84">
                  <c:v>7.0965400000000001</c:v>
                </c:pt>
                <c:pt idx="85">
                  <c:v>7.5259299999999998</c:v>
                </c:pt>
                <c:pt idx="86">
                  <c:v>7.9120200000000001</c:v>
                </c:pt>
                <c:pt idx="87">
                  <c:v>8.5575899999999994</c:v>
                </c:pt>
                <c:pt idx="88">
                  <c:v>8.2241400000000002</c:v>
                </c:pt>
                <c:pt idx="89">
                  <c:v>8.5164100000000005</c:v>
                </c:pt>
                <c:pt idx="90">
                  <c:v>8.9952199999999998</c:v>
                </c:pt>
                <c:pt idx="91">
                  <c:v>8.4821299999999997</c:v>
                </c:pt>
                <c:pt idx="92">
                  <c:v>8.2492300000000007</c:v>
                </c:pt>
                <c:pt idx="93">
                  <c:v>8.22241</c:v>
                </c:pt>
                <c:pt idx="94">
                  <c:v>7.7631199999999998</c:v>
                </c:pt>
                <c:pt idx="95">
                  <c:v>7.1178800000000004</c:v>
                </c:pt>
                <c:pt idx="96">
                  <c:v>6.4206799999999999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D2-5B45-B11A-B29CEE434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4250192"/>
        <c:axId val="572674752"/>
      </c:lineChart>
      <c:lineChart>
        <c:grouping val="standard"/>
        <c:varyColors val="0"/>
        <c:ser>
          <c:idx val="1"/>
          <c:order val="1"/>
          <c:spPr>
            <a:ln w="317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Sheet2!$P$7:$P$120</c:f>
              <c:strCache>
                <c:ptCount val="114"/>
                <c:pt idx="0">
                  <c:v>Date</c:v>
                </c:pt>
                <c:pt idx="1">
                  <c:v>1/1/2015</c:v>
                </c:pt>
                <c:pt idx="2">
                  <c:v>2/1/2015</c:v>
                </c:pt>
                <c:pt idx="3">
                  <c:v>3/1/2015</c:v>
                </c:pt>
                <c:pt idx="4">
                  <c:v>4/1/2015</c:v>
                </c:pt>
                <c:pt idx="5">
                  <c:v>5/1/2015</c:v>
                </c:pt>
                <c:pt idx="6">
                  <c:v>6/1/2015</c:v>
                </c:pt>
                <c:pt idx="7">
                  <c:v>7/1/2015</c:v>
                </c:pt>
                <c:pt idx="8">
                  <c:v>8/1/2015</c:v>
                </c:pt>
                <c:pt idx="9">
                  <c:v>9/1/2015</c:v>
                </c:pt>
                <c:pt idx="10">
                  <c:v>10/1/2015</c:v>
                </c:pt>
                <c:pt idx="11">
                  <c:v>11/1/2015</c:v>
                </c:pt>
                <c:pt idx="12">
                  <c:v>12/1/2015</c:v>
                </c:pt>
                <c:pt idx="13">
                  <c:v>1/1/2016</c:v>
                </c:pt>
                <c:pt idx="14">
                  <c:v>2/1/2016</c:v>
                </c:pt>
                <c:pt idx="15">
                  <c:v>3/1/2016</c:v>
                </c:pt>
                <c:pt idx="16">
                  <c:v>4/1/2016</c:v>
                </c:pt>
                <c:pt idx="17">
                  <c:v>5/1/2016</c:v>
                </c:pt>
                <c:pt idx="18">
                  <c:v>6/1/2016</c:v>
                </c:pt>
                <c:pt idx="19">
                  <c:v>7/1/2016</c:v>
                </c:pt>
                <c:pt idx="20">
                  <c:v>8/1/2016</c:v>
                </c:pt>
                <c:pt idx="21">
                  <c:v>9/1/2016</c:v>
                </c:pt>
                <c:pt idx="22">
                  <c:v>10/1/2016</c:v>
                </c:pt>
                <c:pt idx="23">
                  <c:v>11/1/2016</c:v>
                </c:pt>
                <c:pt idx="24">
                  <c:v>12/1/2016</c:v>
                </c:pt>
                <c:pt idx="25">
                  <c:v>1/1/2017</c:v>
                </c:pt>
                <c:pt idx="26">
                  <c:v>2/1/2017</c:v>
                </c:pt>
                <c:pt idx="27">
                  <c:v>3/1/2017</c:v>
                </c:pt>
                <c:pt idx="28">
                  <c:v>4/1/2017</c:v>
                </c:pt>
                <c:pt idx="29">
                  <c:v>5/1/2017</c:v>
                </c:pt>
                <c:pt idx="30">
                  <c:v>6/1/2017</c:v>
                </c:pt>
                <c:pt idx="31">
                  <c:v>7/1/2017</c:v>
                </c:pt>
                <c:pt idx="32">
                  <c:v>8/1/2017</c:v>
                </c:pt>
                <c:pt idx="33">
                  <c:v>9/1/2017</c:v>
                </c:pt>
                <c:pt idx="34">
                  <c:v>10/1/2017</c:v>
                </c:pt>
                <c:pt idx="35">
                  <c:v>11/1/2017</c:v>
                </c:pt>
                <c:pt idx="36">
                  <c:v>12/1/2017</c:v>
                </c:pt>
                <c:pt idx="37">
                  <c:v>1/1/2018</c:v>
                </c:pt>
                <c:pt idx="38">
                  <c:v>2/1/2018</c:v>
                </c:pt>
                <c:pt idx="39">
                  <c:v>3/1/2018</c:v>
                </c:pt>
                <c:pt idx="40">
                  <c:v>4/1/2018</c:v>
                </c:pt>
                <c:pt idx="41">
                  <c:v>5/1/2018</c:v>
                </c:pt>
                <c:pt idx="42">
                  <c:v>6/1/2018</c:v>
                </c:pt>
                <c:pt idx="43">
                  <c:v>7/1/2018</c:v>
                </c:pt>
                <c:pt idx="44">
                  <c:v>8/1/2018</c:v>
                </c:pt>
                <c:pt idx="45">
                  <c:v>9/1/2018</c:v>
                </c:pt>
                <c:pt idx="46">
                  <c:v>10/1/2018</c:v>
                </c:pt>
                <c:pt idx="47">
                  <c:v>11/1/2018</c:v>
                </c:pt>
                <c:pt idx="48">
                  <c:v>12/1/2018</c:v>
                </c:pt>
                <c:pt idx="49">
                  <c:v>1/1/2019</c:v>
                </c:pt>
                <c:pt idx="50">
                  <c:v>2/1/2019</c:v>
                </c:pt>
                <c:pt idx="51">
                  <c:v>3/1/2019</c:v>
                </c:pt>
                <c:pt idx="52">
                  <c:v>4/1/2019</c:v>
                </c:pt>
                <c:pt idx="53">
                  <c:v>5/1/2019</c:v>
                </c:pt>
                <c:pt idx="54">
                  <c:v>6/1/2019</c:v>
                </c:pt>
                <c:pt idx="55">
                  <c:v>7/1/2019</c:v>
                </c:pt>
                <c:pt idx="56">
                  <c:v>8/1/2019</c:v>
                </c:pt>
                <c:pt idx="57">
                  <c:v>9/1/2019</c:v>
                </c:pt>
                <c:pt idx="58">
                  <c:v>10/1/2019</c:v>
                </c:pt>
                <c:pt idx="59">
                  <c:v>11/1/2019</c:v>
                </c:pt>
                <c:pt idx="60">
                  <c:v>12/1/2019</c:v>
                </c:pt>
                <c:pt idx="61">
                  <c:v>1/1/2020</c:v>
                </c:pt>
                <c:pt idx="62">
                  <c:v>2/1/2020</c:v>
                </c:pt>
                <c:pt idx="63">
                  <c:v>3/1/2020</c:v>
                </c:pt>
                <c:pt idx="64">
                  <c:v>4/1/2020</c:v>
                </c:pt>
                <c:pt idx="65">
                  <c:v>5/1/2020</c:v>
                </c:pt>
                <c:pt idx="66">
                  <c:v>6/1/2020</c:v>
                </c:pt>
                <c:pt idx="67">
                  <c:v>7/1/2020</c:v>
                </c:pt>
                <c:pt idx="68">
                  <c:v>8/1/2020</c:v>
                </c:pt>
                <c:pt idx="69">
                  <c:v>9/1/2020</c:v>
                </c:pt>
                <c:pt idx="70">
                  <c:v>10/1/2020</c:v>
                </c:pt>
                <c:pt idx="71">
                  <c:v>11/1/2020</c:v>
                </c:pt>
                <c:pt idx="72">
                  <c:v>12/1/2020</c:v>
                </c:pt>
                <c:pt idx="73">
                  <c:v>1/1/2021</c:v>
                </c:pt>
                <c:pt idx="74">
                  <c:v>2/1/2021</c:v>
                </c:pt>
                <c:pt idx="75">
                  <c:v>3/1/2021</c:v>
                </c:pt>
                <c:pt idx="76">
                  <c:v>4/1/2021</c:v>
                </c:pt>
                <c:pt idx="77">
                  <c:v>5/1/2021</c:v>
                </c:pt>
                <c:pt idx="78">
                  <c:v>6/1/2021</c:v>
                </c:pt>
                <c:pt idx="79">
                  <c:v>7/1/2021</c:v>
                </c:pt>
                <c:pt idx="80">
                  <c:v>8/1/2021</c:v>
                </c:pt>
                <c:pt idx="81">
                  <c:v>9/1/2021</c:v>
                </c:pt>
                <c:pt idx="82">
                  <c:v>10/1/2021</c:v>
                </c:pt>
                <c:pt idx="83">
                  <c:v>11/1/2021</c:v>
                </c:pt>
                <c:pt idx="84">
                  <c:v>12/1/2021</c:v>
                </c:pt>
                <c:pt idx="85">
                  <c:v>1/1/2022</c:v>
                </c:pt>
                <c:pt idx="86">
                  <c:v>2/1/2022</c:v>
                </c:pt>
                <c:pt idx="87">
                  <c:v>3/1/2022</c:v>
                </c:pt>
                <c:pt idx="88">
                  <c:v>4/1/2022</c:v>
                </c:pt>
                <c:pt idx="89">
                  <c:v>5/1/2022</c:v>
                </c:pt>
                <c:pt idx="90">
                  <c:v>6/1/2022</c:v>
                </c:pt>
                <c:pt idx="91">
                  <c:v>7/1/2022</c:v>
                </c:pt>
                <c:pt idx="92">
                  <c:v>8/1/2022</c:v>
                </c:pt>
                <c:pt idx="93">
                  <c:v>9/1/2022</c:v>
                </c:pt>
                <c:pt idx="94">
                  <c:v>10/1/2022</c:v>
                </c:pt>
                <c:pt idx="95">
                  <c:v>11/1/2022</c:v>
                </c:pt>
                <c:pt idx="96">
                  <c:v>12/1/2022</c:v>
                </c:pt>
                <c:pt idx="97">
                  <c:v>1/1/23</c:v>
                </c:pt>
                <c:pt idx="98">
                  <c:v>2/1/23</c:v>
                </c:pt>
                <c:pt idx="99">
                  <c:v>3/1/23</c:v>
                </c:pt>
                <c:pt idx="100">
                  <c:v>4/1/23</c:v>
                </c:pt>
                <c:pt idx="101">
                  <c:v>5/1/23</c:v>
                </c:pt>
                <c:pt idx="102">
                  <c:v>6/1/23</c:v>
                </c:pt>
                <c:pt idx="103">
                  <c:v>7/1/23</c:v>
                </c:pt>
                <c:pt idx="104">
                  <c:v>8/1/23</c:v>
                </c:pt>
                <c:pt idx="105">
                  <c:v>9/1/23</c:v>
                </c:pt>
                <c:pt idx="106">
                  <c:v>10/1/23</c:v>
                </c:pt>
                <c:pt idx="107">
                  <c:v>11/1/23</c:v>
                </c:pt>
                <c:pt idx="108">
                  <c:v>12/1/23</c:v>
                </c:pt>
                <c:pt idx="109">
                  <c:v>1/1/24</c:v>
                </c:pt>
                <c:pt idx="110">
                  <c:v>2/1/24</c:v>
                </c:pt>
                <c:pt idx="111">
                  <c:v>3/1/24</c:v>
                </c:pt>
                <c:pt idx="112">
                  <c:v>4/1/24</c:v>
                </c:pt>
                <c:pt idx="113">
                  <c:v>5/1/24</c:v>
                </c:pt>
              </c:strCache>
            </c:strRef>
          </c:cat>
          <c:val>
            <c:numRef>
              <c:f>Sheet2!$R$7:$R$120</c:f>
              <c:numCache>
                <c:formatCode>General</c:formatCode>
                <c:ptCount val="114"/>
                <c:pt idx="0">
                  <c:v>0</c:v>
                </c:pt>
                <c:pt idx="1">
                  <c:v>2.9275799999999998</c:v>
                </c:pt>
                <c:pt idx="2">
                  <c:v>2.60337</c:v>
                </c:pt>
                <c:pt idx="3">
                  <c:v>2.5954199999999998</c:v>
                </c:pt>
                <c:pt idx="4">
                  <c:v>2.58752</c:v>
                </c:pt>
                <c:pt idx="5">
                  <c:v>3.1021899999999998</c:v>
                </c:pt>
                <c:pt idx="6">
                  <c:v>3.2806799999999998</c:v>
                </c:pt>
                <c:pt idx="7">
                  <c:v>3.6474199999999999</c:v>
                </c:pt>
                <c:pt idx="8">
                  <c:v>3.6363599999999998</c:v>
                </c:pt>
                <c:pt idx="9">
                  <c:v>3.9393899999999999</c:v>
                </c:pt>
                <c:pt idx="10">
                  <c:v>3.9274900000000001</c:v>
                </c:pt>
                <c:pt idx="11">
                  <c:v>4.2296100000000001</c:v>
                </c:pt>
                <c:pt idx="12">
                  <c:v>4.2042000000000002</c:v>
                </c:pt>
                <c:pt idx="13">
                  <c:v>4.4910199999999998</c:v>
                </c:pt>
                <c:pt idx="14">
                  <c:v>4.4776100000000003</c:v>
                </c:pt>
                <c:pt idx="15">
                  <c:v>4.4642900000000001</c:v>
                </c:pt>
                <c:pt idx="16">
                  <c:v>4.74777</c:v>
                </c:pt>
                <c:pt idx="17">
                  <c:v>4.4247800000000002</c:v>
                </c:pt>
                <c:pt idx="18">
                  <c:v>4.7058799999999996</c:v>
                </c:pt>
                <c:pt idx="19">
                  <c:v>4.6920799999999998</c:v>
                </c:pt>
                <c:pt idx="20">
                  <c:v>4.6783599999999996</c:v>
                </c:pt>
                <c:pt idx="21">
                  <c:v>5.2478100000000003</c:v>
                </c:pt>
                <c:pt idx="22">
                  <c:v>5.5232599999999996</c:v>
                </c:pt>
                <c:pt idx="23">
                  <c:v>5.50725</c:v>
                </c:pt>
                <c:pt idx="24">
                  <c:v>5.4755000000000003</c:v>
                </c:pt>
                <c:pt idx="25">
                  <c:v>5.4441300000000004</c:v>
                </c:pt>
                <c:pt idx="26">
                  <c:v>5.4285699999999997</c:v>
                </c:pt>
                <c:pt idx="27">
                  <c:v>5.69801</c:v>
                </c:pt>
                <c:pt idx="28">
                  <c:v>5.6657200000000003</c:v>
                </c:pt>
                <c:pt idx="29">
                  <c:v>5.9321999999999999</c:v>
                </c:pt>
                <c:pt idx="30">
                  <c:v>5.8988800000000001</c:v>
                </c:pt>
                <c:pt idx="31">
                  <c:v>6.1624600000000003</c:v>
                </c:pt>
                <c:pt idx="32">
                  <c:v>6.4245799999999997</c:v>
                </c:pt>
                <c:pt idx="33">
                  <c:v>6.0941799999999997</c:v>
                </c:pt>
                <c:pt idx="34">
                  <c:v>6.0606099999999996</c:v>
                </c:pt>
                <c:pt idx="35">
                  <c:v>6.0439600000000002</c:v>
                </c:pt>
                <c:pt idx="36">
                  <c:v>6.0109300000000001</c:v>
                </c:pt>
                <c:pt idx="37">
                  <c:v>5.7065200000000003</c:v>
                </c:pt>
                <c:pt idx="38">
                  <c:v>5.6910600000000002</c:v>
                </c:pt>
                <c:pt idx="39">
                  <c:v>5.66038</c:v>
                </c:pt>
                <c:pt idx="40">
                  <c:v>5.6300299999999996</c:v>
                </c:pt>
                <c:pt idx="41">
                  <c:v>5.6</c:v>
                </c:pt>
                <c:pt idx="42">
                  <c:v>5.57029</c:v>
                </c:pt>
                <c:pt idx="43">
                  <c:v>5.2770400000000004</c:v>
                </c:pt>
                <c:pt idx="44">
                  <c:v>4.7244099999999998</c:v>
                </c:pt>
                <c:pt idx="45">
                  <c:v>4.4386400000000004</c:v>
                </c:pt>
                <c:pt idx="46">
                  <c:v>4.1558400000000004</c:v>
                </c:pt>
                <c:pt idx="47">
                  <c:v>4.4041499999999996</c:v>
                </c:pt>
                <c:pt idx="48">
                  <c:v>4.3814399999999996</c:v>
                </c:pt>
                <c:pt idx="49">
                  <c:v>4.3701800000000004</c:v>
                </c:pt>
                <c:pt idx="50">
                  <c:v>4.3589700000000002</c:v>
                </c:pt>
                <c:pt idx="51">
                  <c:v>4.0816299999999996</c:v>
                </c:pt>
                <c:pt idx="52">
                  <c:v>3.8071100000000002</c:v>
                </c:pt>
                <c:pt idx="53">
                  <c:v>3.5353500000000002</c:v>
                </c:pt>
                <c:pt idx="54">
                  <c:v>3.26633</c:v>
                </c:pt>
                <c:pt idx="55">
                  <c:v>3.2581500000000001</c:v>
                </c:pt>
                <c:pt idx="56">
                  <c:v>3.7593999999999999</c:v>
                </c:pt>
                <c:pt idx="57">
                  <c:v>3.5</c:v>
                </c:pt>
                <c:pt idx="58">
                  <c:v>3.4912700000000001</c:v>
                </c:pt>
                <c:pt idx="59">
                  <c:v>3.2258100000000001</c:v>
                </c:pt>
                <c:pt idx="60">
                  <c:v>2.9629599999999998</c:v>
                </c:pt>
                <c:pt idx="61">
                  <c:v>2.95567</c:v>
                </c:pt>
                <c:pt idx="62">
                  <c:v>2.9483999999999999</c:v>
                </c:pt>
                <c:pt idx="63">
                  <c:v>3.1862699999999999</c:v>
                </c:pt>
                <c:pt idx="64">
                  <c:v>3.17848</c:v>
                </c:pt>
                <c:pt idx="65">
                  <c:v>3.4146299999999998</c:v>
                </c:pt>
                <c:pt idx="66">
                  <c:v>3.4063300000000001</c:v>
                </c:pt>
                <c:pt idx="67">
                  <c:v>3.6407799999999999</c:v>
                </c:pt>
                <c:pt idx="68">
                  <c:v>3.8647300000000002</c:v>
                </c:pt>
                <c:pt idx="69">
                  <c:v>4.8309199999999999</c:v>
                </c:pt>
                <c:pt idx="70">
                  <c:v>5.3011999999999997</c:v>
                </c:pt>
                <c:pt idx="71">
                  <c:v>5.5288500000000003</c:v>
                </c:pt>
                <c:pt idx="72">
                  <c:v>5.9951999999999996</c:v>
                </c:pt>
                <c:pt idx="73">
                  <c:v>5.7416299999999998</c:v>
                </c:pt>
                <c:pt idx="74">
                  <c:v>7.3985700000000003</c:v>
                </c:pt>
                <c:pt idx="75">
                  <c:v>7.3634199999999996</c:v>
                </c:pt>
                <c:pt idx="76">
                  <c:v>8.05687</c:v>
                </c:pt>
                <c:pt idx="77">
                  <c:v>8.2547200000000007</c:v>
                </c:pt>
                <c:pt idx="78">
                  <c:v>8.9411799999999992</c:v>
                </c:pt>
                <c:pt idx="79">
                  <c:v>9.6018699999999999</c:v>
                </c:pt>
                <c:pt idx="80">
                  <c:v>10</c:v>
                </c:pt>
                <c:pt idx="81">
                  <c:v>10.138249999999999</c:v>
                </c:pt>
                <c:pt idx="82">
                  <c:v>10.06865</c:v>
                </c:pt>
                <c:pt idx="83">
                  <c:v>10.706149999999999</c:v>
                </c:pt>
                <c:pt idx="84">
                  <c:v>10.859730000000001</c:v>
                </c:pt>
                <c:pt idx="85">
                  <c:v>11.538460000000001</c:v>
                </c:pt>
                <c:pt idx="86">
                  <c:v>10.88889</c:v>
                </c:pt>
                <c:pt idx="87">
                  <c:v>11.946899999999999</c:v>
                </c:pt>
                <c:pt idx="88">
                  <c:v>11.84211</c:v>
                </c:pt>
                <c:pt idx="89">
                  <c:v>12.20044</c:v>
                </c:pt>
                <c:pt idx="90">
                  <c:v>12.09503</c:v>
                </c:pt>
                <c:pt idx="91">
                  <c:v>11.752140000000001</c:v>
                </c:pt>
                <c:pt idx="92">
                  <c:v>11.205069999999999</c:v>
                </c:pt>
                <c:pt idx="93">
                  <c:v>10.46025</c:v>
                </c:pt>
                <c:pt idx="94">
                  <c:v>10.187110000000001</c:v>
                </c:pt>
                <c:pt idx="95">
                  <c:v>9.2592599999999994</c:v>
                </c:pt>
                <c:pt idx="96">
                  <c:v>9.1836699999999993</c:v>
                </c:pt>
                <c:pt idx="97">
                  <c:v>9.5334699999999994</c:v>
                </c:pt>
                <c:pt idx="98">
                  <c:v>8.6172299999999993</c:v>
                </c:pt>
                <c:pt idx="99">
                  <c:v>7.9051400000000003</c:v>
                </c:pt>
                <c:pt idx="100">
                  <c:v>7.6470599999999997</c:v>
                </c:pt>
                <c:pt idx="101">
                  <c:v>7.3786399999999999</c:v>
                </c:pt>
                <c:pt idx="102">
                  <c:v>7.1290899999999997</c:v>
                </c:pt>
                <c:pt idx="103">
                  <c:v>6.6921600000000003</c:v>
                </c:pt>
                <c:pt idx="104">
                  <c:v>6.2737600000000002</c:v>
                </c:pt>
                <c:pt idx="105">
                  <c:v>6.0606099999999996</c:v>
                </c:pt>
                <c:pt idx="106">
                  <c:v>5.8490599999999997</c:v>
                </c:pt>
                <c:pt idx="107">
                  <c:v>6.21469</c:v>
                </c:pt>
                <c:pt idx="108">
                  <c:v>5.9813099999999997</c:v>
                </c:pt>
                <c:pt idx="109">
                  <c:v>5.5555599999999998</c:v>
                </c:pt>
                <c:pt idx="110">
                  <c:v>5.7195600000000004</c:v>
                </c:pt>
                <c:pt idx="111">
                  <c:v>5.49451</c:v>
                </c:pt>
                <c:pt idx="112">
                  <c:v>5.46448</c:v>
                </c:pt>
                <c:pt idx="113">
                  <c:v>5.0632900000000003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D2-5B45-B11A-B29CEE434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016128"/>
        <c:axId val="595680576"/>
      </c:lineChart>
      <c:catAx>
        <c:axId val="58425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674752"/>
        <c:crosses val="autoZero"/>
        <c:auto val="1"/>
        <c:lblAlgn val="ctr"/>
        <c:lblOffset val="100"/>
        <c:noMultiLvlLbl val="0"/>
      </c:catAx>
      <c:valAx>
        <c:axId val="57267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250192"/>
        <c:crosses val="autoZero"/>
        <c:crossBetween val="between"/>
      </c:valAx>
      <c:valAx>
        <c:axId val="5956805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016128"/>
        <c:crosses val="max"/>
        <c:crossBetween val="between"/>
      </c:valAx>
      <c:catAx>
        <c:axId val="596016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5680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Sheet2!$Q$7</c:f>
              <c:strCache>
                <c:ptCount val="1"/>
                <c:pt idx="0">
                  <c:v>Inflation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Sheet2!$P$8:$P$203</c:f>
              <c:numCache>
                <c:formatCode>m/d/yyyy</c:formatCode>
                <c:ptCount val="19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 formatCode="m/d/yy">
                  <c:v>44927</c:v>
                </c:pt>
                <c:pt idx="97" formatCode="m/d/yy">
                  <c:v>44958</c:v>
                </c:pt>
                <c:pt idx="98" formatCode="m/d/yy">
                  <c:v>44986</c:v>
                </c:pt>
                <c:pt idx="99" formatCode="m/d/yy">
                  <c:v>45017</c:v>
                </c:pt>
                <c:pt idx="100" formatCode="m/d/yy">
                  <c:v>45047</c:v>
                </c:pt>
                <c:pt idx="101" formatCode="m/d/yy">
                  <c:v>45078</c:v>
                </c:pt>
                <c:pt idx="102" formatCode="m/d/yy">
                  <c:v>45108</c:v>
                </c:pt>
                <c:pt idx="103" formatCode="m/d/yy">
                  <c:v>45139</c:v>
                </c:pt>
                <c:pt idx="104" formatCode="m/d/yy">
                  <c:v>45170</c:v>
                </c:pt>
                <c:pt idx="105" formatCode="m/d/yy">
                  <c:v>45200</c:v>
                </c:pt>
                <c:pt idx="106" formatCode="m/d/yy">
                  <c:v>45231</c:v>
                </c:pt>
                <c:pt idx="107" formatCode="m/d/yy">
                  <c:v>45261</c:v>
                </c:pt>
                <c:pt idx="108" formatCode="m/d/yy">
                  <c:v>45292</c:v>
                </c:pt>
                <c:pt idx="109" formatCode="m/d/yy">
                  <c:v>45323</c:v>
                </c:pt>
                <c:pt idx="110" formatCode="m/d/yy">
                  <c:v>45352</c:v>
                </c:pt>
                <c:pt idx="111" formatCode="m/d/yy">
                  <c:v>45383</c:v>
                </c:pt>
                <c:pt idx="112" formatCode="m/d/yy">
                  <c:v>45413</c:v>
                </c:pt>
                <c:pt idx="113" formatCode="m/d/yy">
                  <c:v>45444</c:v>
                </c:pt>
                <c:pt idx="114" formatCode="m/d/yy">
                  <c:v>45474</c:v>
                </c:pt>
                <c:pt idx="115" formatCode="m/d/yy">
                  <c:v>45505</c:v>
                </c:pt>
                <c:pt idx="116" formatCode="m/d/yy">
                  <c:v>45536</c:v>
                </c:pt>
                <c:pt idx="117" formatCode="m/d/yy">
                  <c:v>45566</c:v>
                </c:pt>
                <c:pt idx="118" formatCode="m/d/yy">
                  <c:v>45597</c:v>
                </c:pt>
                <c:pt idx="119" formatCode="m/d/yy">
                  <c:v>45627</c:v>
                </c:pt>
                <c:pt idx="120" formatCode="m/d/yy">
                  <c:v>45658</c:v>
                </c:pt>
                <c:pt idx="121" formatCode="m/d/yy">
                  <c:v>45689</c:v>
                </c:pt>
                <c:pt idx="122" formatCode="m/d/yy">
                  <c:v>45717</c:v>
                </c:pt>
                <c:pt idx="123" formatCode="m/d/yy">
                  <c:v>45748</c:v>
                </c:pt>
                <c:pt idx="124" formatCode="m/d/yy">
                  <c:v>45778</c:v>
                </c:pt>
                <c:pt idx="125" formatCode="m/d/yy">
                  <c:v>45809</c:v>
                </c:pt>
                <c:pt idx="126" formatCode="m/d/yy">
                  <c:v>45839</c:v>
                </c:pt>
                <c:pt idx="127" formatCode="m/d/yy">
                  <c:v>45870</c:v>
                </c:pt>
                <c:pt idx="128" formatCode="m/d/yy">
                  <c:v>45901</c:v>
                </c:pt>
                <c:pt idx="129" formatCode="m/d/yy">
                  <c:v>45931</c:v>
                </c:pt>
                <c:pt idx="130" formatCode="m/d/yy">
                  <c:v>45962</c:v>
                </c:pt>
                <c:pt idx="131" formatCode="m/d/yy">
                  <c:v>45992</c:v>
                </c:pt>
                <c:pt idx="132" formatCode="m/d/yy">
                  <c:v>46023</c:v>
                </c:pt>
                <c:pt idx="133" formatCode="m/d/yy">
                  <c:v>46054</c:v>
                </c:pt>
                <c:pt idx="134" formatCode="m/d/yy">
                  <c:v>46082</c:v>
                </c:pt>
                <c:pt idx="135" formatCode="m/d/yy">
                  <c:v>46113</c:v>
                </c:pt>
                <c:pt idx="136" formatCode="m/d/yy">
                  <c:v>46143</c:v>
                </c:pt>
                <c:pt idx="137" formatCode="m/d/yy">
                  <c:v>46174</c:v>
                </c:pt>
                <c:pt idx="138" formatCode="m/d/yy">
                  <c:v>46204</c:v>
                </c:pt>
                <c:pt idx="139" formatCode="m/d/yy">
                  <c:v>46235</c:v>
                </c:pt>
                <c:pt idx="140" formatCode="m/d/yy">
                  <c:v>46266</c:v>
                </c:pt>
                <c:pt idx="141" formatCode="m/d/yy">
                  <c:v>46296</c:v>
                </c:pt>
                <c:pt idx="142" formatCode="m/d/yy">
                  <c:v>46327</c:v>
                </c:pt>
                <c:pt idx="143" formatCode="m/d/yy">
                  <c:v>46357</c:v>
                </c:pt>
                <c:pt idx="144" formatCode="m/d/yy">
                  <c:v>46388</c:v>
                </c:pt>
                <c:pt idx="145" formatCode="m/d/yy">
                  <c:v>46419</c:v>
                </c:pt>
                <c:pt idx="146" formatCode="m/d/yy">
                  <c:v>46447</c:v>
                </c:pt>
                <c:pt idx="147" formatCode="m/d/yy">
                  <c:v>46478</c:v>
                </c:pt>
                <c:pt idx="148" formatCode="m/d/yy">
                  <c:v>46508</c:v>
                </c:pt>
                <c:pt idx="149" formatCode="m/d/yy">
                  <c:v>46539</c:v>
                </c:pt>
                <c:pt idx="150" formatCode="m/d/yy">
                  <c:v>46569</c:v>
                </c:pt>
                <c:pt idx="151" formatCode="m/d/yy">
                  <c:v>46600</c:v>
                </c:pt>
                <c:pt idx="152" formatCode="m/d/yy">
                  <c:v>46631</c:v>
                </c:pt>
                <c:pt idx="153" formatCode="m/d/yy">
                  <c:v>46661</c:v>
                </c:pt>
                <c:pt idx="154" formatCode="m/d/yy">
                  <c:v>46692</c:v>
                </c:pt>
                <c:pt idx="155" formatCode="m/d/yy">
                  <c:v>46722</c:v>
                </c:pt>
                <c:pt idx="156" formatCode="m/d/yy">
                  <c:v>46753</c:v>
                </c:pt>
                <c:pt idx="157" formatCode="m/d/yy">
                  <c:v>46784</c:v>
                </c:pt>
                <c:pt idx="158" formatCode="m/d/yy">
                  <c:v>46813</c:v>
                </c:pt>
                <c:pt idx="159" formatCode="m/d/yy">
                  <c:v>46844</c:v>
                </c:pt>
                <c:pt idx="160" formatCode="m/d/yy">
                  <c:v>46874</c:v>
                </c:pt>
                <c:pt idx="161" formatCode="m/d/yy">
                  <c:v>46905</c:v>
                </c:pt>
                <c:pt idx="162" formatCode="m/d/yy">
                  <c:v>46935</c:v>
                </c:pt>
                <c:pt idx="163" formatCode="m/d/yy">
                  <c:v>46966</c:v>
                </c:pt>
                <c:pt idx="164" formatCode="m/d/yy">
                  <c:v>46997</c:v>
                </c:pt>
                <c:pt idx="165" formatCode="m/d/yy">
                  <c:v>47027</c:v>
                </c:pt>
                <c:pt idx="166" formatCode="m/d/yy">
                  <c:v>47058</c:v>
                </c:pt>
                <c:pt idx="167" formatCode="m/d/yy">
                  <c:v>47088</c:v>
                </c:pt>
                <c:pt idx="168" formatCode="m/d/yy">
                  <c:v>47119</c:v>
                </c:pt>
                <c:pt idx="169" formatCode="m/d/yy">
                  <c:v>47150</c:v>
                </c:pt>
                <c:pt idx="170" formatCode="m/d/yy">
                  <c:v>47178</c:v>
                </c:pt>
                <c:pt idx="171" formatCode="m/d/yy">
                  <c:v>47209</c:v>
                </c:pt>
                <c:pt idx="172" formatCode="m/d/yy">
                  <c:v>47239</c:v>
                </c:pt>
                <c:pt idx="173" formatCode="m/d/yy">
                  <c:v>47270</c:v>
                </c:pt>
                <c:pt idx="174" formatCode="m/d/yy">
                  <c:v>47300</c:v>
                </c:pt>
                <c:pt idx="175" formatCode="m/d/yy">
                  <c:v>47331</c:v>
                </c:pt>
                <c:pt idx="176" formatCode="m/d/yy">
                  <c:v>47362</c:v>
                </c:pt>
                <c:pt idx="177" formatCode="m/d/yy">
                  <c:v>47392</c:v>
                </c:pt>
                <c:pt idx="178" formatCode="m/d/yy">
                  <c:v>47423</c:v>
                </c:pt>
                <c:pt idx="179" formatCode="m/d/yy">
                  <c:v>47453</c:v>
                </c:pt>
                <c:pt idx="180" formatCode="m/d/yy">
                  <c:v>47484</c:v>
                </c:pt>
                <c:pt idx="181" formatCode="m/d/yy">
                  <c:v>47515</c:v>
                </c:pt>
                <c:pt idx="182" formatCode="m/d/yy">
                  <c:v>47543</c:v>
                </c:pt>
                <c:pt idx="183" formatCode="m/d/yy">
                  <c:v>47574</c:v>
                </c:pt>
                <c:pt idx="184" formatCode="m/d/yy">
                  <c:v>47604</c:v>
                </c:pt>
                <c:pt idx="185" formatCode="m/d/yy">
                  <c:v>47635</c:v>
                </c:pt>
                <c:pt idx="186" formatCode="m/d/yy">
                  <c:v>47665</c:v>
                </c:pt>
                <c:pt idx="187" formatCode="m/d/yy">
                  <c:v>47696</c:v>
                </c:pt>
                <c:pt idx="188" formatCode="m/d/yy">
                  <c:v>47727</c:v>
                </c:pt>
                <c:pt idx="189" formatCode="m/d/yy">
                  <c:v>47757</c:v>
                </c:pt>
                <c:pt idx="190" formatCode="m/d/yy">
                  <c:v>47788</c:v>
                </c:pt>
                <c:pt idx="191" formatCode="m/d/yy">
                  <c:v>47818</c:v>
                </c:pt>
                <c:pt idx="192" formatCode="m/d/yy">
                  <c:v>47849</c:v>
                </c:pt>
                <c:pt idx="193" formatCode="m/d/yy">
                  <c:v>47880</c:v>
                </c:pt>
                <c:pt idx="194" formatCode="m/d/yy">
                  <c:v>47908</c:v>
                </c:pt>
                <c:pt idx="195" formatCode="m/d/yy">
                  <c:v>47939</c:v>
                </c:pt>
              </c:numCache>
            </c:numRef>
          </c:cat>
          <c:val>
            <c:numRef>
              <c:f>Sheet2!$Q$8:$Q$203</c:f>
              <c:numCache>
                <c:formatCode>General</c:formatCode>
                <c:ptCount val="196"/>
                <c:pt idx="0">
                  <c:v>-0.22993</c:v>
                </c:pt>
                <c:pt idx="1">
                  <c:v>-8.7029999999999996E-2</c:v>
                </c:pt>
                <c:pt idx="2">
                  <c:v>-2.2030000000000001E-2</c:v>
                </c:pt>
                <c:pt idx="3">
                  <c:v>-0.10403</c:v>
                </c:pt>
                <c:pt idx="4">
                  <c:v>3.5029999999999999E-2</c:v>
                </c:pt>
                <c:pt idx="5">
                  <c:v>0.17957000000000001</c:v>
                </c:pt>
                <c:pt idx="6">
                  <c:v>0.22569</c:v>
                </c:pt>
                <c:pt idx="7">
                  <c:v>0.24129999999999999</c:v>
                </c:pt>
                <c:pt idx="8">
                  <c:v>8.8400000000000006E-3</c:v>
                </c:pt>
                <c:pt idx="9">
                  <c:v>0.12762000000000001</c:v>
                </c:pt>
                <c:pt idx="10">
                  <c:v>0.43631999999999999</c:v>
                </c:pt>
                <c:pt idx="11">
                  <c:v>0.63871999999999995</c:v>
                </c:pt>
                <c:pt idx="12">
                  <c:v>1.2375</c:v>
                </c:pt>
                <c:pt idx="13">
                  <c:v>0.84728000000000003</c:v>
                </c:pt>
                <c:pt idx="14">
                  <c:v>0.89161999999999997</c:v>
                </c:pt>
                <c:pt idx="15">
                  <c:v>1.1726300000000001</c:v>
                </c:pt>
                <c:pt idx="16">
                  <c:v>1.0784800000000001</c:v>
                </c:pt>
                <c:pt idx="17">
                  <c:v>1.0792900000000001</c:v>
                </c:pt>
                <c:pt idx="18">
                  <c:v>0.86836000000000002</c:v>
                </c:pt>
                <c:pt idx="19">
                  <c:v>1.05532</c:v>
                </c:pt>
                <c:pt idx="20">
                  <c:v>1.54864</c:v>
                </c:pt>
                <c:pt idx="21">
                  <c:v>1.6859200000000001</c:v>
                </c:pt>
                <c:pt idx="22">
                  <c:v>1.6843300000000001</c:v>
                </c:pt>
                <c:pt idx="23">
                  <c:v>2.0508000000000002</c:v>
                </c:pt>
                <c:pt idx="24">
                  <c:v>2.5103900000000001</c:v>
                </c:pt>
                <c:pt idx="25">
                  <c:v>2.8103600000000002</c:v>
                </c:pt>
                <c:pt idx="26">
                  <c:v>2.4411999999999998</c:v>
                </c:pt>
                <c:pt idx="27">
                  <c:v>2.1762199999999998</c:v>
                </c:pt>
                <c:pt idx="28">
                  <c:v>1.8563400000000001</c:v>
                </c:pt>
                <c:pt idx="29">
                  <c:v>1.6405700000000001</c:v>
                </c:pt>
                <c:pt idx="30">
                  <c:v>1.7251099999999999</c:v>
                </c:pt>
                <c:pt idx="31">
                  <c:v>1.9281200000000001</c:v>
                </c:pt>
                <c:pt idx="32">
                  <c:v>2.1805699999999999</c:v>
                </c:pt>
                <c:pt idx="33">
                  <c:v>2.0207600000000001</c:v>
                </c:pt>
                <c:pt idx="34">
                  <c:v>2.1724899999999998</c:v>
                </c:pt>
                <c:pt idx="35">
                  <c:v>2.1299299999999999</c:v>
                </c:pt>
                <c:pt idx="36">
                  <c:v>2.1036999999999999</c:v>
                </c:pt>
                <c:pt idx="37">
                  <c:v>2.2265799999999998</c:v>
                </c:pt>
                <c:pt idx="38">
                  <c:v>2.3325900000000002</c:v>
                </c:pt>
                <c:pt idx="39">
                  <c:v>2.4378299999999999</c:v>
                </c:pt>
                <c:pt idx="40">
                  <c:v>2.7765900000000001</c:v>
                </c:pt>
                <c:pt idx="41">
                  <c:v>2.8485100000000001</c:v>
                </c:pt>
                <c:pt idx="42">
                  <c:v>2.8987500000000002</c:v>
                </c:pt>
                <c:pt idx="43">
                  <c:v>2.6779999999999999</c:v>
                </c:pt>
                <c:pt idx="44">
                  <c:v>2.3551799999999998</c:v>
                </c:pt>
                <c:pt idx="45">
                  <c:v>2.5285199999999999</c:v>
                </c:pt>
                <c:pt idx="46">
                  <c:v>2.1728100000000001</c:v>
                </c:pt>
                <c:pt idx="47">
                  <c:v>1.9152199999999999</c:v>
                </c:pt>
                <c:pt idx="48">
                  <c:v>1.4983299999999999</c:v>
                </c:pt>
                <c:pt idx="49">
                  <c:v>1.4817199999999999</c:v>
                </c:pt>
                <c:pt idx="50">
                  <c:v>1.87995</c:v>
                </c:pt>
                <c:pt idx="51">
                  <c:v>2.00563</c:v>
                </c:pt>
                <c:pt idx="52">
                  <c:v>1.8127500000000001</c:v>
                </c:pt>
                <c:pt idx="53">
                  <c:v>1.68964</c:v>
                </c:pt>
                <c:pt idx="54">
                  <c:v>1.8211599999999999</c:v>
                </c:pt>
                <c:pt idx="55">
                  <c:v>1.75969</c:v>
                </c:pt>
                <c:pt idx="56">
                  <c:v>1.72733</c:v>
                </c:pt>
                <c:pt idx="57">
                  <c:v>1.75708</c:v>
                </c:pt>
                <c:pt idx="58">
                  <c:v>2.0308199999999998</c:v>
                </c:pt>
                <c:pt idx="59">
                  <c:v>2.26172</c:v>
                </c:pt>
                <c:pt idx="60">
                  <c:v>2.4604900000000001</c:v>
                </c:pt>
                <c:pt idx="61">
                  <c:v>2.3197100000000002</c:v>
                </c:pt>
                <c:pt idx="62">
                  <c:v>1.53064</c:v>
                </c:pt>
                <c:pt idx="63">
                  <c:v>0.36486000000000002</c:v>
                </c:pt>
                <c:pt idx="64">
                  <c:v>0.24243999999999999</c:v>
                </c:pt>
                <c:pt idx="65">
                  <c:v>0.72680999999999996</c:v>
                </c:pt>
                <c:pt idx="66">
                  <c:v>1.0328299999999999</c:v>
                </c:pt>
                <c:pt idx="67">
                  <c:v>1.32759</c:v>
                </c:pt>
                <c:pt idx="68">
                  <c:v>1.40065</c:v>
                </c:pt>
                <c:pt idx="69">
                  <c:v>1.1841999999999999</c:v>
                </c:pt>
                <c:pt idx="70">
                  <c:v>1.1377600000000001</c:v>
                </c:pt>
                <c:pt idx="71">
                  <c:v>1.2781499999999999</c:v>
                </c:pt>
                <c:pt idx="72">
                  <c:v>1.3599699999999999</c:v>
                </c:pt>
                <c:pt idx="73">
                  <c:v>1.6752400000000001</c:v>
                </c:pt>
                <c:pt idx="74">
                  <c:v>2.6583800000000002</c:v>
                </c:pt>
                <c:pt idx="75">
                  <c:v>4.1519899999999996</c:v>
                </c:pt>
                <c:pt idx="76">
                  <c:v>4.9444400000000002</c:v>
                </c:pt>
                <c:pt idx="77">
                  <c:v>5.3410200000000003</c:v>
                </c:pt>
                <c:pt idx="78">
                  <c:v>5.2760999999999996</c:v>
                </c:pt>
                <c:pt idx="79">
                  <c:v>5.20533</c:v>
                </c:pt>
                <c:pt idx="80">
                  <c:v>5.3899100000000004</c:v>
                </c:pt>
                <c:pt idx="81">
                  <c:v>6.2369399999999997</c:v>
                </c:pt>
                <c:pt idx="82">
                  <c:v>6.8283699999999996</c:v>
                </c:pt>
                <c:pt idx="83">
                  <c:v>7.0965400000000001</c:v>
                </c:pt>
                <c:pt idx="84">
                  <c:v>7.5259299999999998</c:v>
                </c:pt>
                <c:pt idx="85">
                  <c:v>7.9120200000000001</c:v>
                </c:pt>
                <c:pt idx="86">
                  <c:v>8.5575899999999994</c:v>
                </c:pt>
                <c:pt idx="87">
                  <c:v>8.2241400000000002</c:v>
                </c:pt>
                <c:pt idx="88">
                  <c:v>8.5164100000000005</c:v>
                </c:pt>
                <c:pt idx="89">
                  <c:v>8.9952199999999998</c:v>
                </c:pt>
                <c:pt idx="90">
                  <c:v>8.4821299999999997</c:v>
                </c:pt>
                <c:pt idx="91">
                  <c:v>8.2492300000000007</c:v>
                </c:pt>
                <c:pt idx="92">
                  <c:v>8.22241</c:v>
                </c:pt>
                <c:pt idx="93">
                  <c:v>7.7631199999999998</c:v>
                </c:pt>
                <c:pt idx="94">
                  <c:v>7.1178800000000004</c:v>
                </c:pt>
                <c:pt idx="95">
                  <c:v>6.4206799999999999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B9-C545-AB43-9F2F6C18C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1283936"/>
        <c:axId val="571029920"/>
      </c:lineChart>
      <c:lineChart>
        <c:grouping val="standard"/>
        <c:varyColors val="0"/>
        <c:ser>
          <c:idx val="1"/>
          <c:order val="1"/>
          <c:tx>
            <c:strRef>
              <c:f>Sheet2!$R$7</c:f>
              <c:strCache>
                <c:ptCount val="1"/>
                <c:pt idx="0">
                  <c:v>Inflatioon 2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Sheet2!$P$8:$P$203</c:f>
              <c:numCache>
                <c:formatCode>m/d/yyyy</c:formatCode>
                <c:ptCount val="19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 formatCode="m/d/yy">
                  <c:v>44927</c:v>
                </c:pt>
                <c:pt idx="97" formatCode="m/d/yy">
                  <c:v>44958</c:v>
                </c:pt>
                <c:pt idx="98" formatCode="m/d/yy">
                  <c:v>44986</c:v>
                </c:pt>
                <c:pt idx="99" formatCode="m/d/yy">
                  <c:v>45017</c:v>
                </c:pt>
                <c:pt idx="100" formatCode="m/d/yy">
                  <c:v>45047</c:v>
                </c:pt>
                <c:pt idx="101" formatCode="m/d/yy">
                  <c:v>45078</c:v>
                </c:pt>
                <c:pt idx="102" formatCode="m/d/yy">
                  <c:v>45108</c:v>
                </c:pt>
                <c:pt idx="103" formatCode="m/d/yy">
                  <c:v>45139</c:v>
                </c:pt>
                <c:pt idx="104" formatCode="m/d/yy">
                  <c:v>45170</c:v>
                </c:pt>
                <c:pt idx="105" formatCode="m/d/yy">
                  <c:v>45200</c:v>
                </c:pt>
                <c:pt idx="106" formatCode="m/d/yy">
                  <c:v>45231</c:v>
                </c:pt>
                <c:pt idx="107" formatCode="m/d/yy">
                  <c:v>45261</c:v>
                </c:pt>
                <c:pt idx="108" formatCode="m/d/yy">
                  <c:v>45292</c:v>
                </c:pt>
                <c:pt idx="109" formatCode="m/d/yy">
                  <c:v>45323</c:v>
                </c:pt>
                <c:pt idx="110" formatCode="m/d/yy">
                  <c:v>45352</c:v>
                </c:pt>
                <c:pt idx="111" formatCode="m/d/yy">
                  <c:v>45383</c:v>
                </c:pt>
                <c:pt idx="112" formatCode="m/d/yy">
                  <c:v>45413</c:v>
                </c:pt>
                <c:pt idx="113" formatCode="m/d/yy">
                  <c:v>45444</c:v>
                </c:pt>
                <c:pt idx="114" formatCode="m/d/yy">
                  <c:v>45474</c:v>
                </c:pt>
                <c:pt idx="115" formatCode="m/d/yy">
                  <c:v>45505</c:v>
                </c:pt>
                <c:pt idx="116" formatCode="m/d/yy">
                  <c:v>45536</c:v>
                </c:pt>
                <c:pt idx="117" formatCode="m/d/yy">
                  <c:v>45566</c:v>
                </c:pt>
                <c:pt idx="118" formatCode="m/d/yy">
                  <c:v>45597</c:v>
                </c:pt>
                <c:pt idx="119" formatCode="m/d/yy">
                  <c:v>45627</c:v>
                </c:pt>
                <c:pt idx="120" formatCode="m/d/yy">
                  <c:v>45658</c:v>
                </c:pt>
                <c:pt idx="121" formatCode="m/d/yy">
                  <c:v>45689</c:v>
                </c:pt>
                <c:pt idx="122" formatCode="m/d/yy">
                  <c:v>45717</c:v>
                </c:pt>
                <c:pt idx="123" formatCode="m/d/yy">
                  <c:v>45748</c:v>
                </c:pt>
                <c:pt idx="124" formatCode="m/d/yy">
                  <c:v>45778</c:v>
                </c:pt>
                <c:pt idx="125" formatCode="m/d/yy">
                  <c:v>45809</c:v>
                </c:pt>
                <c:pt idx="126" formatCode="m/d/yy">
                  <c:v>45839</c:v>
                </c:pt>
                <c:pt idx="127" formatCode="m/d/yy">
                  <c:v>45870</c:v>
                </c:pt>
                <c:pt idx="128" formatCode="m/d/yy">
                  <c:v>45901</c:v>
                </c:pt>
                <c:pt idx="129" formatCode="m/d/yy">
                  <c:v>45931</c:v>
                </c:pt>
                <c:pt idx="130" formatCode="m/d/yy">
                  <c:v>45962</c:v>
                </c:pt>
                <c:pt idx="131" formatCode="m/d/yy">
                  <c:v>45992</c:v>
                </c:pt>
                <c:pt idx="132" formatCode="m/d/yy">
                  <c:v>46023</c:v>
                </c:pt>
                <c:pt idx="133" formatCode="m/d/yy">
                  <c:v>46054</c:v>
                </c:pt>
                <c:pt idx="134" formatCode="m/d/yy">
                  <c:v>46082</c:v>
                </c:pt>
                <c:pt idx="135" formatCode="m/d/yy">
                  <c:v>46113</c:v>
                </c:pt>
                <c:pt idx="136" formatCode="m/d/yy">
                  <c:v>46143</c:v>
                </c:pt>
                <c:pt idx="137" formatCode="m/d/yy">
                  <c:v>46174</c:v>
                </c:pt>
                <c:pt idx="138" formatCode="m/d/yy">
                  <c:v>46204</c:v>
                </c:pt>
                <c:pt idx="139" formatCode="m/d/yy">
                  <c:v>46235</c:v>
                </c:pt>
                <c:pt idx="140" formatCode="m/d/yy">
                  <c:v>46266</c:v>
                </c:pt>
                <c:pt idx="141" formatCode="m/d/yy">
                  <c:v>46296</c:v>
                </c:pt>
                <c:pt idx="142" formatCode="m/d/yy">
                  <c:v>46327</c:v>
                </c:pt>
                <c:pt idx="143" formatCode="m/d/yy">
                  <c:v>46357</c:v>
                </c:pt>
                <c:pt idx="144" formatCode="m/d/yy">
                  <c:v>46388</c:v>
                </c:pt>
                <c:pt idx="145" formatCode="m/d/yy">
                  <c:v>46419</c:v>
                </c:pt>
                <c:pt idx="146" formatCode="m/d/yy">
                  <c:v>46447</c:v>
                </c:pt>
                <c:pt idx="147" formatCode="m/d/yy">
                  <c:v>46478</c:v>
                </c:pt>
                <c:pt idx="148" formatCode="m/d/yy">
                  <c:v>46508</c:v>
                </c:pt>
                <c:pt idx="149" formatCode="m/d/yy">
                  <c:v>46539</c:v>
                </c:pt>
                <c:pt idx="150" formatCode="m/d/yy">
                  <c:v>46569</c:v>
                </c:pt>
                <c:pt idx="151" formatCode="m/d/yy">
                  <c:v>46600</c:v>
                </c:pt>
                <c:pt idx="152" formatCode="m/d/yy">
                  <c:v>46631</c:v>
                </c:pt>
                <c:pt idx="153" formatCode="m/d/yy">
                  <c:v>46661</c:v>
                </c:pt>
                <c:pt idx="154" formatCode="m/d/yy">
                  <c:v>46692</c:v>
                </c:pt>
                <c:pt idx="155" formatCode="m/d/yy">
                  <c:v>46722</c:v>
                </c:pt>
                <c:pt idx="156" formatCode="m/d/yy">
                  <c:v>46753</c:v>
                </c:pt>
                <c:pt idx="157" formatCode="m/d/yy">
                  <c:v>46784</c:v>
                </c:pt>
                <c:pt idx="158" formatCode="m/d/yy">
                  <c:v>46813</c:v>
                </c:pt>
                <c:pt idx="159" formatCode="m/d/yy">
                  <c:v>46844</c:v>
                </c:pt>
                <c:pt idx="160" formatCode="m/d/yy">
                  <c:v>46874</c:v>
                </c:pt>
                <c:pt idx="161" formatCode="m/d/yy">
                  <c:v>46905</c:v>
                </c:pt>
                <c:pt idx="162" formatCode="m/d/yy">
                  <c:v>46935</c:v>
                </c:pt>
                <c:pt idx="163" formatCode="m/d/yy">
                  <c:v>46966</c:v>
                </c:pt>
                <c:pt idx="164" formatCode="m/d/yy">
                  <c:v>46997</c:v>
                </c:pt>
                <c:pt idx="165" formatCode="m/d/yy">
                  <c:v>47027</c:v>
                </c:pt>
                <c:pt idx="166" formatCode="m/d/yy">
                  <c:v>47058</c:v>
                </c:pt>
                <c:pt idx="167" formatCode="m/d/yy">
                  <c:v>47088</c:v>
                </c:pt>
                <c:pt idx="168" formatCode="m/d/yy">
                  <c:v>47119</c:v>
                </c:pt>
                <c:pt idx="169" formatCode="m/d/yy">
                  <c:v>47150</c:v>
                </c:pt>
                <c:pt idx="170" formatCode="m/d/yy">
                  <c:v>47178</c:v>
                </c:pt>
                <c:pt idx="171" formatCode="m/d/yy">
                  <c:v>47209</c:v>
                </c:pt>
                <c:pt idx="172" formatCode="m/d/yy">
                  <c:v>47239</c:v>
                </c:pt>
                <c:pt idx="173" formatCode="m/d/yy">
                  <c:v>47270</c:v>
                </c:pt>
                <c:pt idx="174" formatCode="m/d/yy">
                  <c:v>47300</c:v>
                </c:pt>
                <c:pt idx="175" formatCode="m/d/yy">
                  <c:v>47331</c:v>
                </c:pt>
                <c:pt idx="176" formatCode="m/d/yy">
                  <c:v>47362</c:v>
                </c:pt>
                <c:pt idx="177" formatCode="m/d/yy">
                  <c:v>47392</c:v>
                </c:pt>
                <c:pt idx="178" formatCode="m/d/yy">
                  <c:v>47423</c:v>
                </c:pt>
                <c:pt idx="179" formatCode="m/d/yy">
                  <c:v>47453</c:v>
                </c:pt>
                <c:pt idx="180" formatCode="m/d/yy">
                  <c:v>47484</c:v>
                </c:pt>
                <c:pt idx="181" formatCode="m/d/yy">
                  <c:v>47515</c:v>
                </c:pt>
                <c:pt idx="182" formatCode="m/d/yy">
                  <c:v>47543</c:v>
                </c:pt>
                <c:pt idx="183" formatCode="m/d/yy">
                  <c:v>47574</c:v>
                </c:pt>
                <c:pt idx="184" formatCode="m/d/yy">
                  <c:v>47604</c:v>
                </c:pt>
                <c:pt idx="185" formatCode="m/d/yy">
                  <c:v>47635</c:v>
                </c:pt>
                <c:pt idx="186" formatCode="m/d/yy">
                  <c:v>47665</c:v>
                </c:pt>
                <c:pt idx="187" formatCode="m/d/yy">
                  <c:v>47696</c:v>
                </c:pt>
                <c:pt idx="188" formatCode="m/d/yy">
                  <c:v>47727</c:v>
                </c:pt>
                <c:pt idx="189" formatCode="m/d/yy">
                  <c:v>47757</c:v>
                </c:pt>
                <c:pt idx="190" formatCode="m/d/yy">
                  <c:v>47788</c:v>
                </c:pt>
                <c:pt idx="191" formatCode="m/d/yy">
                  <c:v>47818</c:v>
                </c:pt>
                <c:pt idx="192" formatCode="m/d/yy">
                  <c:v>47849</c:v>
                </c:pt>
                <c:pt idx="193" formatCode="m/d/yy">
                  <c:v>47880</c:v>
                </c:pt>
                <c:pt idx="194" formatCode="m/d/yy">
                  <c:v>47908</c:v>
                </c:pt>
                <c:pt idx="195" formatCode="m/d/yy">
                  <c:v>47939</c:v>
                </c:pt>
              </c:numCache>
            </c:numRef>
          </c:cat>
          <c:val>
            <c:numRef>
              <c:f>Sheet2!$R$8:$R$203</c:f>
              <c:numCache>
                <c:formatCode>General</c:formatCode>
                <c:ptCount val="196"/>
                <c:pt idx="0">
                  <c:v>2.9275799999999998</c:v>
                </c:pt>
                <c:pt idx="1">
                  <c:v>2.60337</c:v>
                </c:pt>
                <c:pt idx="2">
                  <c:v>2.5954199999999998</c:v>
                </c:pt>
                <c:pt idx="3">
                  <c:v>2.58752</c:v>
                </c:pt>
                <c:pt idx="4">
                  <c:v>3.1021899999999998</c:v>
                </c:pt>
                <c:pt idx="5">
                  <c:v>3.2806799999999998</c:v>
                </c:pt>
                <c:pt idx="6">
                  <c:v>3.6474199999999999</c:v>
                </c:pt>
                <c:pt idx="7">
                  <c:v>3.6363599999999998</c:v>
                </c:pt>
                <c:pt idx="8">
                  <c:v>3.9393899999999999</c:v>
                </c:pt>
                <c:pt idx="9">
                  <c:v>3.9274900000000001</c:v>
                </c:pt>
                <c:pt idx="10">
                  <c:v>4.2296100000000001</c:v>
                </c:pt>
                <c:pt idx="11">
                  <c:v>4.2042000000000002</c:v>
                </c:pt>
                <c:pt idx="12">
                  <c:v>4.4910199999999998</c:v>
                </c:pt>
                <c:pt idx="13">
                  <c:v>4.4776100000000003</c:v>
                </c:pt>
                <c:pt idx="14">
                  <c:v>4.4642900000000001</c:v>
                </c:pt>
                <c:pt idx="15">
                  <c:v>4.74777</c:v>
                </c:pt>
                <c:pt idx="16">
                  <c:v>4.4247800000000002</c:v>
                </c:pt>
                <c:pt idx="17">
                  <c:v>4.7058799999999996</c:v>
                </c:pt>
                <c:pt idx="18">
                  <c:v>4.6920799999999998</c:v>
                </c:pt>
                <c:pt idx="19">
                  <c:v>4.6783599999999996</c:v>
                </c:pt>
                <c:pt idx="20">
                  <c:v>5.2478100000000003</c:v>
                </c:pt>
                <c:pt idx="21">
                  <c:v>5.5232599999999996</c:v>
                </c:pt>
                <c:pt idx="22">
                  <c:v>5.50725</c:v>
                </c:pt>
                <c:pt idx="23">
                  <c:v>5.4755000000000003</c:v>
                </c:pt>
                <c:pt idx="24">
                  <c:v>5.4441300000000004</c:v>
                </c:pt>
                <c:pt idx="25">
                  <c:v>5.4285699999999997</c:v>
                </c:pt>
                <c:pt idx="26">
                  <c:v>5.69801</c:v>
                </c:pt>
                <c:pt idx="27">
                  <c:v>5.6657200000000003</c:v>
                </c:pt>
                <c:pt idx="28">
                  <c:v>5.9321999999999999</c:v>
                </c:pt>
                <c:pt idx="29">
                  <c:v>5.8988800000000001</c:v>
                </c:pt>
                <c:pt idx="30">
                  <c:v>6.1624600000000003</c:v>
                </c:pt>
                <c:pt idx="31">
                  <c:v>6.4245799999999997</c:v>
                </c:pt>
                <c:pt idx="32">
                  <c:v>6.0941799999999997</c:v>
                </c:pt>
                <c:pt idx="33">
                  <c:v>6.0606099999999996</c:v>
                </c:pt>
                <c:pt idx="34">
                  <c:v>6.0439600000000002</c:v>
                </c:pt>
                <c:pt idx="35">
                  <c:v>6.0109300000000001</c:v>
                </c:pt>
                <c:pt idx="36">
                  <c:v>5.7065200000000003</c:v>
                </c:pt>
                <c:pt idx="37">
                  <c:v>5.6910600000000002</c:v>
                </c:pt>
                <c:pt idx="38">
                  <c:v>5.66038</c:v>
                </c:pt>
                <c:pt idx="39">
                  <c:v>5.6300299999999996</c:v>
                </c:pt>
                <c:pt idx="40">
                  <c:v>5.6</c:v>
                </c:pt>
                <c:pt idx="41">
                  <c:v>5.57029</c:v>
                </c:pt>
                <c:pt idx="42">
                  <c:v>5.2770400000000004</c:v>
                </c:pt>
                <c:pt idx="43">
                  <c:v>4.7244099999999998</c:v>
                </c:pt>
                <c:pt idx="44">
                  <c:v>4.4386400000000004</c:v>
                </c:pt>
                <c:pt idx="45">
                  <c:v>4.1558400000000004</c:v>
                </c:pt>
                <c:pt idx="46">
                  <c:v>4.4041499999999996</c:v>
                </c:pt>
                <c:pt idx="47">
                  <c:v>4.3814399999999996</c:v>
                </c:pt>
                <c:pt idx="48">
                  <c:v>4.3701800000000004</c:v>
                </c:pt>
                <c:pt idx="49">
                  <c:v>4.3589700000000002</c:v>
                </c:pt>
                <c:pt idx="50">
                  <c:v>4.0816299999999996</c:v>
                </c:pt>
                <c:pt idx="51">
                  <c:v>3.8071100000000002</c:v>
                </c:pt>
                <c:pt idx="52">
                  <c:v>3.5353500000000002</c:v>
                </c:pt>
                <c:pt idx="53">
                  <c:v>3.26633</c:v>
                </c:pt>
                <c:pt idx="54">
                  <c:v>3.2581500000000001</c:v>
                </c:pt>
                <c:pt idx="55">
                  <c:v>3.7593999999999999</c:v>
                </c:pt>
                <c:pt idx="56">
                  <c:v>3.5</c:v>
                </c:pt>
                <c:pt idx="57">
                  <c:v>3.4912700000000001</c:v>
                </c:pt>
                <c:pt idx="58">
                  <c:v>3.2258100000000001</c:v>
                </c:pt>
                <c:pt idx="59">
                  <c:v>2.9629599999999998</c:v>
                </c:pt>
                <c:pt idx="60">
                  <c:v>2.95567</c:v>
                </c:pt>
                <c:pt idx="61">
                  <c:v>2.9483999999999999</c:v>
                </c:pt>
                <c:pt idx="62">
                  <c:v>3.1862699999999999</c:v>
                </c:pt>
                <c:pt idx="63">
                  <c:v>3.17848</c:v>
                </c:pt>
                <c:pt idx="64">
                  <c:v>3.4146299999999998</c:v>
                </c:pt>
                <c:pt idx="65">
                  <c:v>3.4063300000000001</c:v>
                </c:pt>
                <c:pt idx="66">
                  <c:v>3.6407799999999999</c:v>
                </c:pt>
                <c:pt idx="67">
                  <c:v>3.8647300000000002</c:v>
                </c:pt>
                <c:pt idx="68">
                  <c:v>4.8309199999999999</c:v>
                </c:pt>
                <c:pt idx="69">
                  <c:v>5.3011999999999997</c:v>
                </c:pt>
                <c:pt idx="70">
                  <c:v>5.5288500000000003</c:v>
                </c:pt>
                <c:pt idx="71">
                  <c:v>5.9951999999999996</c:v>
                </c:pt>
                <c:pt idx="72">
                  <c:v>5.7416299999999998</c:v>
                </c:pt>
                <c:pt idx="73">
                  <c:v>7.3985700000000003</c:v>
                </c:pt>
                <c:pt idx="74">
                  <c:v>7.3634199999999996</c:v>
                </c:pt>
                <c:pt idx="75">
                  <c:v>8.05687</c:v>
                </c:pt>
                <c:pt idx="76">
                  <c:v>8.2547200000000007</c:v>
                </c:pt>
                <c:pt idx="77">
                  <c:v>8.9411799999999992</c:v>
                </c:pt>
                <c:pt idx="78">
                  <c:v>9.6018699999999999</c:v>
                </c:pt>
                <c:pt idx="79">
                  <c:v>10</c:v>
                </c:pt>
                <c:pt idx="80">
                  <c:v>10.138249999999999</c:v>
                </c:pt>
                <c:pt idx="81">
                  <c:v>10.06865</c:v>
                </c:pt>
                <c:pt idx="82">
                  <c:v>10.706149999999999</c:v>
                </c:pt>
                <c:pt idx="83">
                  <c:v>10.859730000000001</c:v>
                </c:pt>
                <c:pt idx="84">
                  <c:v>11.538460000000001</c:v>
                </c:pt>
                <c:pt idx="85">
                  <c:v>10.88889</c:v>
                </c:pt>
                <c:pt idx="86">
                  <c:v>11.946899999999999</c:v>
                </c:pt>
                <c:pt idx="87">
                  <c:v>11.84211</c:v>
                </c:pt>
                <c:pt idx="88">
                  <c:v>12.20044</c:v>
                </c:pt>
                <c:pt idx="89">
                  <c:v>12.09503</c:v>
                </c:pt>
                <c:pt idx="90">
                  <c:v>11.752140000000001</c:v>
                </c:pt>
                <c:pt idx="91">
                  <c:v>11.205069999999999</c:v>
                </c:pt>
                <c:pt idx="92">
                  <c:v>10.46025</c:v>
                </c:pt>
                <c:pt idx="93">
                  <c:v>10.187110000000001</c:v>
                </c:pt>
                <c:pt idx="94">
                  <c:v>9.2592599999999994</c:v>
                </c:pt>
                <c:pt idx="95">
                  <c:v>9.1836699999999993</c:v>
                </c:pt>
                <c:pt idx="96">
                  <c:v>9.5334699999999994</c:v>
                </c:pt>
                <c:pt idx="97">
                  <c:v>8.6172299999999993</c:v>
                </c:pt>
                <c:pt idx="98">
                  <c:v>7.9051400000000003</c:v>
                </c:pt>
                <c:pt idx="99">
                  <c:v>7.6470599999999997</c:v>
                </c:pt>
                <c:pt idx="100">
                  <c:v>7.3786399999999999</c:v>
                </c:pt>
                <c:pt idx="101">
                  <c:v>7.1290899999999997</c:v>
                </c:pt>
                <c:pt idx="102">
                  <c:v>6.6921600000000003</c:v>
                </c:pt>
                <c:pt idx="103">
                  <c:v>6.2737600000000002</c:v>
                </c:pt>
                <c:pt idx="104">
                  <c:v>6.0606099999999996</c:v>
                </c:pt>
                <c:pt idx="105">
                  <c:v>5.8490599999999997</c:v>
                </c:pt>
                <c:pt idx="106">
                  <c:v>6.21469</c:v>
                </c:pt>
                <c:pt idx="107">
                  <c:v>5.9813099999999997</c:v>
                </c:pt>
                <c:pt idx="108">
                  <c:v>5.5555599999999998</c:v>
                </c:pt>
                <c:pt idx="109">
                  <c:v>5.7195600000000004</c:v>
                </c:pt>
                <c:pt idx="110">
                  <c:v>5.49451</c:v>
                </c:pt>
                <c:pt idx="111">
                  <c:v>5.46448</c:v>
                </c:pt>
                <c:pt idx="112">
                  <c:v>5.0632900000000003</c:v>
                </c:pt>
                <c:pt idx="113">
                  <c:v>5.0359699999999998</c:v>
                </c:pt>
                <c:pt idx="114">
                  <c:v>5.1971299999999996</c:v>
                </c:pt>
                <c:pt idx="115">
                  <c:v>6.0822900000000004</c:v>
                </c:pt>
                <c:pt idx="116">
                  <c:v>6.4285699999999997</c:v>
                </c:pt>
                <c:pt idx="117">
                  <c:v>6.9518700000000004</c:v>
                </c:pt>
                <c:pt idx="118">
                  <c:v>6.73759</c:v>
                </c:pt>
                <c:pt idx="119">
                  <c:v>6.7019399999999996</c:v>
                </c:pt>
                <c:pt idx="120">
                  <c:v>6.6666699999999999</c:v>
                </c:pt>
                <c:pt idx="121">
                  <c:v>6.6317599999999999</c:v>
                </c:pt>
                <c:pt idx="122">
                  <c:v>6.42361</c:v>
                </c:pt>
                <c:pt idx="123">
                  <c:v>6.3903299999999996</c:v>
                </c:pt>
                <c:pt idx="124">
                  <c:v>6.7125599999999999</c:v>
                </c:pt>
                <c:pt idx="125">
                  <c:v>6.6780799999999996</c:v>
                </c:pt>
                <c:pt idx="126">
                  <c:v>6.8143099999999999</c:v>
                </c:pt>
                <c:pt idx="127">
                  <c:v>6.2394600000000002</c:v>
                </c:pt>
                <c:pt idx="128">
                  <c:v>6.3758400000000002</c:v>
                </c:pt>
                <c:pt idx="129">
                  <c:v>6.5</c:v>
                </c:pt>
                <c:pt idx="130">
                  <c:v>7.1428599999999998</c:v>
                </c:pt>
                <c:pt idx="131">
                  <c:v>7.4380199999999999</c:v>
                </c:pt>
                <c:pt idx="132">
                  <c:v>7.7302600000000004</c:v>
                </c:pt>
                <c:pt idx="133">
                  <c:v>7.8559700000000001</c:v>
                </c:pt>
                <c:pt idx="134">
                  <c:v>8.4828700000000001</c:v>
                </c:pt>
                <c:pt idx="135">
                  <c:v>8.9285700000000006</c:v>
                </c:pt>
                <c:pt idx="136">
                  <c:v>8.8709699999999998</c:v>
                </c:pt>
                <c:pt idx="137">
                  <c:v>8.9887599999999992</c:v>
                </c:pt>
                <c:pt idx="138">
                  <c:v>9.2504000000000008</c:v>
                </c:pt>
                <c:pt idx="139">
                  <c:v>9.8412699999999997</c:v>
                </c:pt>
                <c:pt idx="140">
                  <c:v>10.252370000000001</c:v>
                </c:pt>
                <c:pt idx="141">
                  <c:v>10.48513</c:v>
                </c:pt>
                <c:pt idx="142">
                  <c:v>10.69767</c:v>
                </c:pt>
                <c:pt idx="143">
                  <c:v>11.076919999999999</c:v>
                </c:pt>
                <c:pt idx="144">
                  <c:v>11.450379999999999</c:v>
                </c:pt>
                <c:pt idx="145">
                  <c:v>11.836119999999999</c:v>
                </c:pt>
                <c:pt idx="146">
                  <c:v>11.8797</c:v>
                </c:pt>
                <c:pt idx="147">
                  <c:v>12.071540000000001</c:v>
                </c:pt>
                <c:pt idx="148">
                  <c:v>12.59259</c:v>
                </c:pt>
                <c:pt idx="149">
                  <c:v>13.25479</c:v>
                </c:pt>
                <c:pt idx="150">
                  <c:v>13.86861</c:v>
                </c:pt>
                <c:pt idx="151">
                  <c:v>14.161849999999999</c:v>
                </c:pt>
                <c:pt idx="152">
                  <c:v>14.592269999999999</c:v>
                </c:pt>
                <c:pt idx="153">
                  <c:v>14.58924</c:v>
                </c:pt>
                <c:pt idx="154">
                  <c:v>14.42577</c:v>
                </c:pt>
                <c:pt idx="155">
                  <c:v>14.265930000000001</c:v>
                </c:pt>
                <c:pt idx="156">
                  <c:v>13.150679999999999</c:v>
                </c:pt>
                <c:pt idx="157">
                  <c:v>12.890090000000001</c:v>
                </c:pt>
                <c:pt idx="158">
                  <c:v>12.76882</c:v>
                </c:pt>
                <c:pt idx="159">
                  <c:v>12.63298</c:v>
                </c:pt>
                <c:pt idx="160">
                  <c:v>12.63158</c:v>
                </c:pt>
                <c:pt idx="161">
                  <c:v>12.35371</c:v>
                </c:pt>
                <c:pt idx="162">
                  <c:v>11.79487</c:v>
                </c:pt>
                <c:pt idx="163">
                  <c:v>11.39241</c:v>
                </c:pt>
                <c:pt idx="164">
                  <c:v>10.611739999999999</c:v>
                </c:pt>
                <c:pt idx="165">
                  <c:v>10.13597</c:v>
                </c:pt>
                <c:pt idx="166">
                  <c:v>9.7919199999999993</c:v>
                </c:pt>
                <c:pt idx="167">
                  <c:v>9.6969700000000003</c:v>
                </c:pt>
                <c:pt idx="168">
                  <c:v>10.77482</c:v>
                </c:pt>
                <c:pt idx="169">
                  <c:v>10.817310000000001</c:v>
                </c:pt>
                <c:pt idx="170">
                  <c:v>10.965439999999999</c:v>
                </c:pt>
                <c:pt idx="171">
                  <c:v>10.27155</c:v>
                </c:pt>
                <c:pt idx="172">
                  <c:v>9.57944</c:v>
                </c:pt>
                <c:pt idx="173">
                  <c:v>8.9120399999999993</c:v>
                </c:pt>
                <c:pt idx="174">
                  <c:v>8.2568800000000007</c:v>
                </c:pt>
                <c:pt idx="175">
                  <c:v>7.6136400000000002</c:v>
                </c:pt>
                <c:pt idx="176">
                  <c:v>6.8848799999999999</c:v>
                </c:pt>
                <c:pt idx="177">
                  <c:v>6.6217699999999997</c:v>
                </c:pt>
                <c:pt idx="178">
                  <c:v>6.9119299999999999</c:v>
                </c:pt>
                <c:pt idx="179">
                  <c:v>7.1823199999999998</c:v>
                </c:pt>
                <c:pt idx="180">
                  <c:v>6.5573800000000002</c:v>
                </c:pt>
                <c:pt idx="181">
                  <c:v>5.9652900000000004</c:v>
                </c:pt>
                <c:pt idx="182">
                  <c:v>4.9409200000000002</c:v>
                </c:pt>
                <c:pt idx="183">
                  <c:v>5.0321199999999999</c:v>
                </c:pt>
                <c:pt idx="184">
                  <c:v>4.4776100000000003</c:v>
                </c:pt>
                <c:pt idx="185">
                  <c:v>3.82572</c:v>
                </c:pt>
                <c:pt idx="186">
                  <c:v>3.70763</c:v>
                </c:pt>
                <c:pt idx="187">
                  <c:v>3.4846900000000001</c:v>
                </c:pt>
                <c:pt idx="188">
                  <c:v>3.59029</c:v>
                </c:pt>
                <c:pt idx="189">
                  <c:v>4</c:v>
                </c:pt>
                <c:pt idx="190">
                  <c:v>3.4410799999999999</c:v>
                </c:pt>
                <c:pt idx="191">
                  <c:v>2.4742299999999999</c:v>
                </c:pt>
                <c:pt idx="192">
                  <c:v>2.3589699999999998</c:v>
                </c:pt>
                <c:pt idx="193">
                  <c:v>2.4565000000000001</c:v>
                </c:pt>
                <c:pt idx="194">
                  <c:v>2.76356</c:v>
                </c:pt>
                <c:pt idx="195">
                  <c:v>2.7522899999999999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B9-C545-AB43-9F2F6C18C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1329712"/>
        <c:axId val="580822848"/>
      </c:lineChart>
      <c:dateAx>
        <c:axId val="57128393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029920"/>
        <c:crosses val="autoZero"/>
        <c:auto val="1"/>
        <c:lblOffset val="100"/>
        <c:baseTimeUnit val="months"/>
      </c:dateAx>
      <c:valAx>
        <c:axId val="57102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283936"/>
        <c:crosses val="autoZero"/>
        <c:crossBetween val="between"/>
      </c:valAx>
      <c:valAx>
        <c:axId val="5808228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329712"/>
        <c:crosses val="max"/>
        <c:crossBetween val="between"/>
      </c:valAx>
      <c:dateAx>
        <c:axId val="5713297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8082284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Sheet2!$M$7</c:f>
              <c:strCache>
                <c:ptCount val="1"/>
                <c:pt idx="0">
                  <c:v>Inflation 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Sheet2!$L$8:$L$121</c:f>
              <c:numCache>
                <c:formatCode>m/d/yyyy</c:formatCode>
                <c:ptCount val="114"/>
                <c:pt idx="0">
                  <c:v>24654</c:v>
                </c:pt>
                <c:pt idx="1">
                  <c:v>24685</c:v>
                </c:pt>
                <c:pt idx="2">
                  <c:v>24716</c:v>
                </c:pt>
                <c:pt idx="3">
                  <c:v>24746</c:v>
                </c:pt>
                <c:pt idx="4">
                  <c:v>24777</c:v>
                </c:pt>
                <c:pt idx="5">
                  <c:v>24807</c:v>
                </c:pt>
                <c:pt idx="6">
                  <c:v>24838</c:v>
                </c:pt>
                <c:pt idx="7">
                  <c:v>24869</c:v>
                </c:pt>
                <c:pt idx="8">
                  <c:v>24898</c:v>
                </c:pt>
                <c:pt idx="9">
                  <c:v>24929</c:v>
                </c:pt>
                <c:pt idx="10">
                  <c:v>24959</c:v>
                </c:pt>
                <c:pt idx="11">
                  <c:v>24990</c:v>
                </c:pt>
                <c:pt idx="12">
                  <c:v>25020</c:v>
                </c:pt>
                <c:pt idx="13">
                  <c:v>25051</c:v>
                </c:pt>
                <c:pt idx="14">
                  <c:v>25082</c:v>
                </c:pt>
                <c:pt idx="15">
                  <c:v>25112</c:v>
                </c:pt>
                <c:pt idx="16">
                  <c:v>25143</c:v>
                </c:pt>
                <c:pt idx="17">
                  <c:v>25173</c:v>
                </c:pt>
                <c:pt idx="18">
                  <c:v>25204</c:v>
                </c:pt>
                <c:pt idx="19">
                  <c:v>25235</c:v>
                </c:pt>
                <c:pt idx="20">
                  <c:v>25263</c:v>
                </c:pt>
                <c:pt idx="21">
                  <c:v>25294</c:v>
                </c:pt>
                <c:pt idx="22">
                  <c:v>25324</c:v>
                </c:pt>
                <c:pt idx="23">
                  <c:v>25355</c:v>
                </c:pt>
                <c:pt idx="24">
                  <c:v>25385</c:v>
                </c:pt>
                <c:pt idx="25">
                  <c:v>25416</c:v>
                </c:pt>
                <c:pt idx="26">
                  <c:v>25447</c:v>
                </c:pt>
                <c:pt idx="27">
                  <c:v>25477</c:v>
                </c:pt>
                <c:pt idx="28">
                  <c:v>25508</c:v>
                </c:pt>
                <c:pt idx="29">
                  <c:v>25538</c:v>
                </c:pt>
                <c:pt idx="30">
                  <c:v>25569</c:v>
                </c:pt>
                <c:pt idx="31">
                  <c:v>25600</c:v>
                </c:pt>
                <c:pt idx="32">
                  <c:v>25628</c:v>
                </c:pt>
                <c:pt idx="33">
                  <c:v>25659</c:v>
                </c:pt>
                <c:pt idx="34">
                  <c:v>25689</c:v>
                </c:pt>
                <c:pt idx="35">
                  <c:v>25720</c:v>
                </c:pt>
                <c:pt idx="36">
                  <c:v>25750</c:v>
                </c:pt>
                <c:pt idx="37">
                  <c:v>25781</c:v>
                </c:pt>
                <c:pt idx="38">
                  <c:v>25812</c:v>
                </c:pt>
                <c:pt idx="39">
                  <c:v>25842</c:v>
                </c:pt>
                <c:pt idx="40">
                  <c:v>25873</c:v>
                </c:pt>
                <c:pt idx="41">
                  <c:v>25903</c:v>
                </c:pt>
                <c:pt idx="42">
                  <c:v>25934</c:v>
                </c:pt>
                <c:pt idx="43">
                  <c:v>25965</c:v>
                </c:pt>
                <c:pt idx="44">
                  <c:v>25993</c:v>
                </c:pt>
                <c:pt idx="45">
                  <c:v>26024</c:v>
                </c:pt>
                <c:pt idx="46">
                  <c:v>26054</c:v>
                </c:pt>
                <c:pt idx="47">
                  <c:v>26085</c:v>
                </c:pt>
                <c:pt idx="48">
                  <c:v>26115</c:v>
                </c:pt>
                <c:pt idx="49">
                  <c:v>26146</c:v>
                </c:pt>
                <c:pt idx="50">
                  <c:v>26177</c:v>
                </c:pt>
                <c:pt idx="51">
                  <c:v>26207</c:v>
                </c:pt>
                <c:pt idx="52">
                  <c:v>26238</c:v>
                </c:pt>
                <c:pt idx="53">
                  <c:v>26268</c:v>
                </c:pt>
                <c:pt idx="54">
                  <c:v>26299</c:v>
                </c:pt>
                <c:pt idx="55">
                  <c:v>26330</c:v>
                </c:pt>
                <c:pt idx="56">
                  <c:v>26359</c:v>
                </c:pt>
                <c:pt idx="57">
                  <c:v>26390</c:v>
                </c:pt>
                <c:pt idx="58">
                  <c:v>26420</c:v>
                </c:pt>
                <c:pt idx="59">
                  <c:v>26451</c:v>
                </c:pt>
                <c:pt idx="60">
                  <c:v>26481</c:v>
                </c:pt>
                <c:pt idx="61">
                  <c:v>26512</c:v>
                </c:pt>
                <c:pt idx="62">
                  <c:v>26543</c:v>
                </c:pt>
                <c:pt idx="63">
                  <c:v>26573</c:v>
                </c:pt>
                <c:pt idx="64">
                  <c:v>26604</c:v>
                </c:pt>
                <c:pt idx="65">
                  <c:v>26634</c:v>
                </c:pt>
                <c:pt idx="66">
                  <c:v>26665</c:v>
                </c:pt>
                <c:pt idx="67">
                  <c:v>26696</c:v>
                </c:pt>
                <c:pt idx="68">
                  <c:v>26724</c:v>
                </c:pt>
                <c:pt idx="69">
                  <c:v>26755</c:v>
                </c:pt>
                <c:pt idx="70">
                  <c:v>26785</c:v>
                </c:pt>
                <c:pt idx="71">
                  <c:v>26816</c:v>
                </c:pt>
                <c:pt idx="72">
                  <c:v>26846</c:v>
                </c:pt>
                <c:pt idx="73">
                  <c:v>26877</c:v>
                </c:pt>
                <c:pt idx="74">
                  <c:v>26908</c:v>
                </c:pt>
                <c:pt idx="75">
                  <c:v>26938</c:v>
                </c:pt>
                <c:pt idx="76">
                  <c:v>26969</c:v>
                </c:pt>
                <c:pt idx="77">
                  <c:v>26999</c:v>
                </c:pt>
                <c:pt idx="78">
                  <c:v>27030</c:v>
                </c:pt>
                <c:pt idx="79">
                  <c:v>27061</c:v>
                </c:pt>
                <c:pt idx="80">
                  <c:v>27089</c:v>
                </c:pt>
                <c:pt idx="81">
                  <c:v>27120</c:v>
                </c:pt>
                <c:pt idx="82">
                  <c:v>27150</c:v>
                </c:pt>
                <c:pt idx="83">
                  <c:v>27181</c:v>
                </c:pt>
                <c:pt idx="84">
                  <c:v>27211</c:v>
                </c:pt>
                <c:pt idx="85">
                  <c:v>27242</c:v>
                </c:pt>
                <c:pt idx="86">
                  <c:v>27273</c:v>
                </c:pt>
                <c:pt idx="87">
                  <c:v>27303</c:v>
                </c:pt>
                <c:pt idx="88">
                  <c:v>27334</c:v>
                </c:pt>
                <c:pt idx="89">
                  <c:v>27364</c:v>
                </c:pt>
                <c:pt idx="90">
                  <c:v>27395</c:v>
                </c:pt>
                <c:pt idx="91">
                  <c:v>27426</c:v>
                </c:pt>
                <c:pt idx="92">
                  <c:v>27454</c:v>
                </c:pt>
                <c:pt idx="93">
                  <c:v>27485</c:v>
                </c:pt>
                <c:pt idx="94">
                  <c:v>27515</c:v>
                </c:pt>
                <c:pt idx="95">
                  <c:v>27546</c:v>
                </c:pt>
                <c:pt idx="96">
                  <c:v>27576</c:v>
                </c:pt>
                <c:pt idx="97">
                  <c:v>27607</c:v>
                </c:pt>
                <c:pt idx="98">
                  <c:v>27638</c:v>
                </c:pt>
                <c:pt idx="99">
                  <c:v>27668</c:v>
                </c:pt>
                <c:pt idx="100">
                  <c:v>27699</c:v>
                </c:pt>
                <c:pt idx="101">
                  <c:v>27729</c:v>
                </c:pt>
                <c:pt idx="102">
                  <c:v>27760</c:v>
                </c:pt>
                <c:pt idx="103">
                  <c:v>27791</c:v>
                </c:pt>
                <c:pt idx="104">
                  <c:v>27820</c:v>
                </c:pt>
                <c:pt idx="105">
                  <c:v>27851</c:v>
                </c:pt>
                <c:pt idx="106">
                  <c:v>27881</c:v>
                </c:pt>
                <c:pt idx="107">
                  <c:v>27912</c:v>
                </c:pt>
                <c:pt idx="108">
                  <c:v>27942</c:v>
                </c:pt>
                <c:pt idx="109">
                  <c:v>27973</c:v>
                </c:pt>
                <c:pt idx="110">
                  <c:v>28004</c:v>
                </c:pt>
                <c:pt idx="111">
                  <c:v>28034</c:v>
                </c:pt>
                <c:pt idx="112">
                  <c:v>28065</c:v>
                </c:pt>
                <c:pt idx="113">
                  <c:v>28095</c:v>
                </c:pt>
              </c:numCache>
            </c:numRef>
          </c:cat>
          <c:val>
            <c:numRef>
              <c:f>Sheet2!$M$8:$M$121</c:f>
              <c:numCache>
                <c:formatCode>General</c:formatCode>
                <c:ptCount val="114"/>
                <c:pt idx="0">
                  <c:v>2.9275799999999998</c:v>
                </c:pt>
                <c:pt idx="1">
                  <c:v>2.60337</c:v>
                </c:pt>
                <c:pt idx="2">
                  <c:v>2.5954199999999998</c:v>
                </c:pt>
                <c:pt idx="3">
                  <c:v>2.58752</c:v>
                </c:pt>
                <c:pt idx="4">
                  <c:v>3.1021899999999998</c:v>
                </c:pt>
                <c:pt idx="5">
                  <c:v>3.2806799999999998</c:v>
                </c:pt>
                <c:pt idx="6">
                  <c:v>3.6474199999999999</c:v>
                </c:pt>
                <c:pt idx="7">
                  <c:v>3.6363599999999998</c:v>
                </c:pt>
                <c:pt idx="8">
                  <c:v>3.9393899999999999</c:v>
                </c:pt>
                <c:pt idx="9">
                  <c:v>3.9274900000000001</c:v>
                </c:pt>
                <c:pt idx="10">
                  <c:v>4.2296100000000001</c:v>
                </c:pt>
                <c:pt idx="11">
                  <c:v>4.2042000000000002</c:v>
                </c:pt>
                <c:pt idx="12">
                  <c:v>4.4910199999999998</c:v>
                </c:pt>
                <c:pt idx="13">
                  <c:v>4.4776100000000003</c:v>
                </c:pt>
                <c:pt idx="14">
                  <c:v>4.4642900000000001</c:v>
                </c:pt>
                <c:pt idx="15">
                  <c:v>4.74777</c:v>
                </c:pt>
                <c:pt idx="16">
                  <c:v>4.4247800000000002</c:v>
                </c:pt>
                <c:pt idx="17">
                  <c:v>4.7058799999999996</c:v>
                </c:pt>
                <c:pt idx="18">
                  <c:v>4.6920799999999998</c:v>
                </c:pt>
                <c:pt idx="19">
                  <c:v>4.6783599999999996</c:v>
                </c:pt>
                <c:pt idx="20">
                  <c:v>5.2478100000000003</c:v>
                </c:pt>
                <c:pt idx="21">
                  <c:v>5.5232599999999996</c:v>
                </c:pt>
                <c:pt idx="22">
                  <c:v>5.50725</c:v>
                </c:pt>
                <c:pt idx="23">
                  <c:v>5.4755000000000003</c:v>
                </c:pt>
                <c:pt idx="24">
                  <c:v>5.4441300000000004</c:v>
                </c:pt>
                <c:pt idx="25">
                  <c:v>5.4285699999999997</c:v>
                </c:pt>
                <c:pt idx="26">
                  <c:v>5.69801</c:v>
                </c:pt>
                <c:pt idx="27">
                  <c:v>5.6657200000000003</c:v>
                </c:pt>
                <c:pt idx="28">
                  <c:v>5.9321999999999999</c:v>
                </c:pt>
                <c:pt idx="29">
                  <c:v>5.8988800000000001</c:v>
                </c:pt>
                <c:pt idx="30">
                  <c:v>6.1624600000000003</c:v>
                </c:pt>
                <c:pt idx="31">
                  <c:v>6.4245799999999997</c:v>
                </c:pt>
                <c:pt idx="32">
                  <c:v>6.0941799999999997</c:v>
                </c:pt>
                <c:pt idx="33">
                  <c:v>6.0606099999999996</c:v>
                </c:pt>
                <c:pt idx="34">
                  <c:v>6.0439600000000002</c:v>
                </c:pt>
                <c:pt idx="35">
                  <c:v>6.0109300000000001</c:v>
                </c:pt>
                <c:pt idx="36">
                  <c:v>5.7065200000000003</c:v>
                </c:pt>
                <c:pt idx="37">
                  <c:v>5.6910600000000002</c:v>
                </c:pt>
                <c:pt idx="38">
                  <c:v>5.66038</c:v>
                </c:pt>
                <c:pt idx="39">
                  <c:v>5.6300299999999996</c:v>
                </c:pt>
                <c:pt idx="40">
                  <c:v>5.6</c:v>
                </c:pt>
                <c:pt idx="41">
                  <c:v>5.57029</c:v>
                </c:pt>
                <c:pt idx="42">
                  <c:v>5.2770400000000004</c:v>
                </c:pt>
                <c:pt idx="43">
                  <c:v>4.7244099999999998</c:v>
                </c:pt>
                <c:pt idx="44">
                  <c:v>4.4386400000000004</c:v>
                </c:pt>
                <c:pt idx="45">
                  <c:v>4.1558400000000004</c:v>
                </c:pt>
                <c:pt idx="46">
                  <c:v>4.4041499999999996</c:v>
                </c:pt>
                <c:pt idx="47">
                  <c:v>4.3814399999999996</c:v>
                </c:pt>
                <c:pt idx="48">
                  <c:v>4.3701800000000004</c:v>
                </c:pt>
                <c:pt idx="49">
                  <c:v>4.3589700000000002</c:v>
                </c:pt>
                <c:pt idx="50">
                  <c:v>4.0816299999999996</c:v>
                </c:pt>
                <c:pt idx="51">
                  <c:v>3.8071100000000002</c:v>
                </c:pt>
                <c:pt idx="52">
                  <c:v>3.5353500000000002</c:v>
                </c:pt>
                <c:pt idx="53">
                  <c:v>3.26633</c:v>
                </c:pt>
                <c:pt idx="54">
                  <c:v>3.2581500000000001</c:v>
                </c:pt>
                <c:pt idx="55">
                  <c:v>3.7593999999999999</c:v>
                </c:pt>
                <c:pt idx="56">
                  <c:v>3.5</c:v>
                </c:pt>
                <c:pt idx="57">
                  <c:v>3.4912700000000001</c:v>
                </c:pt>
                <c:pt idx="58">
                  <c:v>3.2258100000000001</c:v>
                </c:pt>
                <c:pt idx="59">
                  <c:v>2.9629599999999998</c:v>
                </c:pt>
                <c:pt idx="60">
                  <c:v>2.95567</c:v>
                </c:pt>
                <c:pt idx="61">
                  <c:v>2.9483999999999999</c:v>
                </c:pt>
                <c:pt idx="62">
                  <c:v>3.1862699999999999</c:v>
                </c:pt>
                <c:pt idx="63">
                  <c:v>3.17848</c:v>
                </c:pt>
                <c:pt idx="64">
                  <c:v>3.4146299999999998</c:v>
                </c:pt>
                <c:pt idx="65">
                  <c:v>3.4063300000000001</c:v>
                </c:pt>
                <c:pt idx="66">
                  <c:v>3.6407799999999999</c:v>
                </c:pt>
                <c:pt idx="67">
                  <c:v>3.8647300000000002</c:v>
                </c:pt>
                <c:pt idx="68">
                  <c:v>4.8309199999999999</c:v>
                </c:pt>
                <c:pt idx="69">
                  <c:v>5.3011999999999997</c:v>
                </c:pt>
                <c:pt idx="70">
                  <c:v>5.5288500000000003</c:v>
                </c:pt>
                <c:pt idx="71">
                  <c:v>5.9951999999999996</c:v>
                </c:pt>
                <c:pt idx="72">
                  <c:v>5.7416299999999998</c:v>
                </c:pt>
                <c:pt idx="73">
                  <c:v>7.3985700000000003</c:v>
                </c:pt>
                <c:pt idx="74">
                  <c:v>7.3634199999999996</c:v>
                </c:pt>
                <c:pt idx="75">
                  <c:v>8.05687</c:v>
                </c:pt>
                <c:pt idx="76">
                  <c:v>8.2547200000000007</c:v>
                </c:pt>
                <c:pt idx="77">
                  <c:v>8.9411799999999992</c:v>
                </c:pt>
                <c:pt idx="78">
                  <c:v>9.6018699999999999</c:v>
                </c:pt>
                <c:pt idx="79">
                  <c:v>10</c:v>
                </c:pt>
                <c:pt idx="80">
                  <c:v>10.138249999999999</c:v>
                </c:pt>
                <c:pt idx="81">
                  <c:v>10.06865</c:v>
                </c:pt>
                <c:pt idx="82">
                  <c:v>10.706149999999999</c:v>
                </c:pt>
                <c:pt idx="83">
                  <c:v>10.859730000000001</c:v>
                </c:pt>
                <c:pt idx="84">
                  <c:v>11.538460000000001</c:v>
                </c:pt>
                <c:pt idx="85">
                  <c:v>10.88889</c:v>
                </c:pt>
                <c:pt idx="86">
                  <c:v>11.946899999999999</c:v>
                </c:pt>
                <c:pt idx="87">
                  <c:v>11.84211</c:v>
                </c:pt>
                <c:pt idx="88">
                  <c:v>12.20044</c:v>
                </c:pt>
                <c:pt idx="89">
                  <c:v>12.09503</c:v>
                </c:pt>
                <c:pt idx="90">
                  <c:v>11.752140000000001</c:v>
                </c:pt>
                <c:pt idx="91">
                  <c:v>11.205069999999999</c:v>
                </c:pt>
                <c:pt idx="92">
                  <c:v>10.46025</c:v>
                </c:pt>
                <c:pt idx="93">
                  <c:v>10.187110000000001</c:v>
                </c:pt>
                <c:pt idx="94">
                  <c:v>9.2592599999999994</c:v>
                </c:pt>
                <c:pt idx="95">
                  <c:v>9.1836699999999993</c:v>
                </c:pt>
                <c:pt idx="96">
                  <c:v>9.5334699999999994</c:v>
                </c:pt>
                <c:pt idx="97">
                  <c:v>8.6172299999999993</c:v>
                </c:pt>
                <c:pt idx="98">
                  <c:v>7.9051400000000003</c:v>
                </c:pt>
                <c:pt idx="99">
                  <c:v>7.6470599999999997</c:v>
                </c:pt>
                <c:pt idx="100">
                  <c:v>7.3786399999999999</c:v>
                </c:pt>
                <c:pt idx="101">
                  <c:v>7.1290899999999997</c:v>
                </c:pt>
                <c:pt idx="102">
                  <c:v>6.6921600000000003</c:v>
                </c:pt>
                <c:pt idx="103">
                  <c:v>6.2737600000000002</c:v>
                </c:pt>
                <c:pt idx="104">
                  <c:v>6.0606099999999996</c:v>
                </c:pt>
                <c:pt idx="105">
                  <c:v>5.8490599999999997</c:v>
                </c:pt>
                <c:pt idx="106">
                  <c:v>6.21469</c:v>
                </c:pt>
                <c:pt idx="107">
                  <c:v>5.9813099999999997</c:v>
                </c:pt>
                <c:pt idx="108">
                  <c:v>5.5555599999999998</c:v>
                </c:pt>
                <c:pt idx="109">
                  <c:v>5.7195600000000004</c:v>
                </c:pt>
                <c:pt idx="110">
                  <c:v>5.49451</c:v>
                </c:pt>
                <c:pt idx="111">
                  <c:v>5.46448</c:v>
                </c:pt>
                <c:pt idx="112">
                  <c:v>5.0632900000000003</c:v>
                </c:pt>
                <c:pt idx="113">
                  <c:v>5.0359699999999998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4A-AF4F-ADB1-89124FAD5E18}"/>
            </c:ext>
          </c:extLst>
        </c:ser>
        <c:ser>
          <c:idx val="1"/>
          <c:order val="1"/>
          <c:tx>
            <c:strRef>
              <c:f>Sheet2!$N$7</c:f>
              <c:strCache>
                <c:ptCount val="1"/>
                <c:pt idx="0">
                  <c:v>FFR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Sheet2!$L$8:$L$121</c:f>
              <c:numCache>
                <c:formatCode>m/d/yyyy</c:formatCode>
                <c:ptCount val="114"/>
                <c:pt idx="0">
                  <c:v>24654</c:v>
                </c:pt>
                <c:pt idx="1">
                  <c:v>24685</c:v>
                </c:pt>
                <c:pt idx="2">
                  <c:v>24716</c:v>
                </c:pt>
                <c:pt idx="3">
                  <c:v>24746</c:v>
                </c:pt>
                <c:pt idx="4">
                  <c:v>24777</c:v>
                </c:pt>
                <c:pt idx="5">
                  <c:v>24807</c:v>
                </c:pt>
                <c:pt idx="6">
                  <c:v>24838</c:v>
                </c:pt>
                <c:pt idx="7">
                  <c:v>24869</c:v>
                </c:pt>
                <c:pt idx="8">
                  <c:v>24898</c:v>
                </c:pt>
                <c:pt idx="9">
                  <c:v>24929</c:v>
                </c:pt>
                <c:pt idx="10">
                  <c:v>24959</c:v>
                </c:pt>
                <c:pt idx="11">
                  <c:v>24990</c:v>
                </c:pt>
                <c:pt idx="12">
                  <c:v>25020</c:v>
                </c:pt>
                <c:pt idx="13">
                  <c:v>25051</c:v>
                </c:pt>
                <c:pt idx="14">
                  <c:v>25082</c:v>
                </c:pt>
                <c:pt idx="15">
                  <c:v>25112</c:v>
                </c:pt>
                <c:pt idx="16">
                  <c:v>25143</c:v>
                </c:pt>
                <c:pt idx="17">
                  <c:v>25173</c:v>
                </c:pt>
                <c:pt idx="18">
                  <c:v>25204</c:v>
                </c:pt>
                <c:pt idx="19">
                  <c:v>25235</c:v>
                </c:pt>
                <c:pt idx="20">
                  <c:v>25263</c:v>
                </c:pt>
                <c:pt idx="21">
                  <c:v>25294</c:v>
                </c:pt>
                <c:pt idx="22">
                  <c:v>25324</c:v>
                </c:pt>
                <c:pt idx="23">
                  <c:v>25355</c:v>
                </c:pt>
                <c:pt idx="24">
                  <c:v>25385</c:v>
                </c:pt>
                <c:pt idx="25">
                  <c:v>25416</c:v>
                </c:pt>
                <c:pt idx="26">
                  <c:v>25447</c:v>
                </c:pt>
                <c:pt idx="27">
                  <c:v>25477</c:v>
                </c:pt>
                <c:pt idx="28">
                  <c:v>25508</c:v>
                </c:pt>
                <c:pt idx="29">
                  <c:v>25538</c:v>
                </c:pt>
                <c:pt idx="30">
                  <c:v>25569</c:v>
                </c:pt>
                <c:pt idx="31">
                  <c:v>25600</c:v>
                </c:pt>
                <c:pt idx="32">
                  <c:v>25628</c:v>
                </c:pt>
                <c:pt idx="33">
                  <c:v>25659</c:v>
                </c:pt>
                <c:pt idx="34">
                  <c:v>25689</c:v>
                </c:pt>
                <c:pt idx="35">
                  <c:v>25720</c:v>
                </c:pt>
                <c:pt idx="36">
                  <c:v>25750</c:v>
                </c:pt>
                <c:pt idx="37">
                  <c:v>25781</c:v>
                </c:pt>
                <c:pt idx="38">
                  <c:v>25812</c:v>
                </c:pt>
                <c:pt idx="39">
                  <c:v>25842</c:v>
                </c:pt>
                <c:pt idx="40">
                  <c:v>25873</c:v>
                </c:pt>
                <c:pt idx="41">
                  <c:v>25903</c:v>
                </c:pt>
                <c:pt idx="42">
                  <c:v>25934</c:v>
                </c:pt>
                <c:pt idx="43">
                  <c:v>25965</c:v>
                </c:pt>
                <c:pt idx="44">
                  <c:v>25993</c:v>
                </c:pt>
                <c:pt idx="45">
                  <c:v>26024</c:v>
                </c:pt>
                <c:pt idx="46">
                  <c:v>26054</c:v>
                </c:pt>
                <c:pt idx="47">
                  <c:v>26085</c:v>
                </c:pt>
                <c:pt idx="48">
                  <c:v>26115</c:v>
                </c:pt>
                <c:pt idx="49">
                  <c:v>26146</c:v>
                </c:pt>
                <c:pt idx="50">
                  <c:v>26177</c:v>
                </c:pt>
                <c:pt idx="51">
                  <c:v>26207</c:v>
                </c:pt>
                <c:pt idx="52">
                  <c:v>26238</c:v>
                </c:pt>
                <c:pt idx="53">
                  <c:v>26268</c:v>
                </c:pt>
                <c:pt idx="54">
                  <c:v>26299</c:v>
                </c:pt>
                <c:pt idx="55">
                  <c:v>26330</c:v>
                </c:pt>
                <c:pt idx="56">
                  <c:v>26359</c:v>
                </c:pt>
                <c:pt idx="57">
                  <c:v>26390</c:v>
                </c:pt>
                <c:pt idx="58">
                  <c:v>26420</c:v>
                </c:pt>
                <c:pt idx="59">
                  <c:v>26451</c:v>
                </c:pt>
                <c:pt idx="60">
                  <c:v>26481</c:v>
                </c:pt>
                <c:pt idx="61">
                  <c:v>26512</c:v>
                </c:pt>
                <c:pt idx="62">
                  <c:v>26543</c:v>
                </c:pt>
                <c:pt idx="63">
                  <c:v>26573</c:v>
                </c:pt>
                <c:pt idx="64">
                  <c:v>26604</c:v>
                </c:pt>
                <c:pt idx="65">
                  <c:v>26634</c:v>
                </c:pt>
                <c:pt idx="66">
                  <c:v>26665</c:v>
                </c:pt>
                <c:pt idx="67">
                  <c:v>26696</c:v>
                </c:pt>
                <c:pt idx="68">
                  <c:v>26724</c:v>
                </c:pt>
                <c:pt idx="69">
                  <c:v>26755</c:v>
                </c:pt>
                <c:pt idx="70">
                  <c:v>26785</c:v>
                </c:pt>
                <c:pt idx="71">
                  <c:v>26816</c:v>
                </c:pt>
                <c:pt idx="72">
                  <c:v>26846</c:v>
                </c:pt>
                <c:pt idx="73">
                  <c:v>26877</c:v>
                </c:pt>
                <c:pt idx="74">
                  <c:v>26908</c:v>
                </c:pt>
                <c:pt idx="75">
                  <c:v>26938</c:v>
                </c:pt>
                <c:pt idx="76">
                  <c:v>26969</c:v>
                </c:pt>
                <c:pt idx="77">
                  <c:v>26999</c:v>
                </c:pt>
                <c:pt idx="78">
                  <c:v>27030</c:v>
                </c:pt>
                <c:pt idx="79">
                  <c:v>27061</c:v>
                </c:pt>
                <c:pt idx="80">
                  <c:v>27089</c:v>
                </c:pt>
                <c:pt idx="81">
                  <c:v>27120</c:v>
                </c:pt>
                <c:pt idx="82">
                  <c:v>27150</c:v>
                </c:pt>
                <c:pt idx="83">
                  <c:v>27181</c:v>
                </c:pt>
                <c:pt idx="84">
                  <c:v>27211</c:v>
                </c:pt>
                <c:pt idx="85">
                  <c:v>27242</c:v>
                </c:pt>
                <c:pt idx="86">
                  <c:v>27273</c:v>
                </c:pt>
                <c:pt idx="87">
                  <c:v>27303</c:v>
                </c:pt>
                <c:pt idx="88">
                  <c:v>27334</c:v>
                </c:pt>
                <c:pt idx="89">
                  <c:v>27364</c:v>
                </c:pt>
                <c:pt idx="90">
                  <c:v>27395</c:v>
                </c:pt>
                <c:pt idx="91">
                  <c:v>27426</c:v>
                </c:pt>
                <c:pt idx="92">
                  <c:v>27454</c:v>
                </c:pt>
                <c:pt idx="93">
                  <c:v>27485</c:v>
                </c:pt>
                <c:pt idx="94">
                  <c:v>27515</c:v>
                </c:pt>
                <c:pt idx="95">
                  <c:v>27546</c:v>
                </c:pt>
                <c:pt idx="96">
                  <c:v>27576</c:v>
                </c:pt>
                <c:pt idx="97">
                  <c:v>27607</c:v>
                </c:pt>
                <c:pt idx="98">
                  <c:v>27638</c:v>
                </c:pt>
                <c:pt idx="99">
                  <c:v>27668</c:v>
                </c:pt>
                <c:pt idx="100">
                  <c:v>27699</c:v>
                </c:pt>
                <c:pt idx="101">
                  <c:v>27729</c:v>
                </c:pt>
                <c:pt idx="102">
                  <c:v>27760</c:v>
                </c:pt>
                <c:pt idx="103">
                  <c:v>27791</c:v>
                </c:pt>
                <c:pt idx="104">
                  <c:v>27820</c:v>
                </c:pt>
                <c:pt idx="105">
                  <c:v>27851</c:v>
                </c:pt>
                <c:pt idx="106">
                  <c:v>27881</c:v>
                </c:pt>
                <c:pt idx="107">
                  <c:v>27912</c:v>
                </c:pt>
                <c:pt idx="108">
                  <c:v>27942</c:v>
                </c:pt>
                <c:pt idx="109">
                  <c:v>27973</c:v>
                </c:pt>
                <c:pt idx="110">
                  <c:v>28004</c:v>
                </c:pt>
                <c:pt idx="111">
                  <c:v>28034</c:v>
                </c:pt>
                <c:pt idx="112">
                  <c:v>28065</c:v>
                </c:pt>
                <c:pt idx="113">
                  <c:v>28095</c:v>
                </c:pt>
              </c:numCache>
            </c:numRef>
          </c:cat>
          <c:val>
            <c:numRef>
              <c:f>Sheet2!$N$8:$N$121</c:f>
              <c:numCache>
                <c:formatCode>General</c:formatCode>
                <c:ptCount val="114"/>
                <c:pt idx="0">
                  <c:v>3.79</c:v>
                </c:pt>
                <c:pt idx="1">
                  <c:v>3.9</c:v>
                </c:pt>
                <c:pt idx="2">
                  <c:v>3.99</c:v>
                </c:pt>
                <c:pt idx="3">
                  <c:v>3.88</c:v>
                </c:pt>
                <c:pt idx="4">
                  <c:v>4.13</c:v>
                </c:pt>
                <c:pt idx="5">
                  <c:v>4.51</c:v>
                </c:pt>
                <c:pt idx="6">
                  <c:v>4.6100000000000003</c:v>
                </c:pt>
                <c:pt idx="7">
                  <c:v>4.71</c:v>
                </c:pt>
                <c:pt idx="8">
                  <c:v>5.05</c:v>
                </c:pt>
                <c:pt idx="9">
                  <c:v>5.76</c:v>
                </c:pt>
                <c:pt idx="10">
                  <c:v>6.12</c:v>
                </c:pt>
                <c:pt idx="11">
                  <c:v>6.07</c:v>
                </c:pt>
                <c:pt idx="12">
                  <c:v>6.03</c:v>
                </c:pt>
                <c:pt idx="13">
                  <c:v>6.03</c:v>
                </c:pt>
                <c:pt idx="14">
                  <c:v>5.78</c:v>
                </c:pt>
                <c:pt idx="15">
                  <c:v>5.91</c:v>
                </c:pt>
                <c:pt idx="16">
                  <c:v>5.82</c:v>
                </c:pt>
                <c:pt idx="17">
                  <c:v>6.02</c:v>
                </c:pt>
                <c:pt idx="18">
                  <c:v>6.3</c:v>
                </c:pt>
                <c:pt idx="19">
                  <c:v>6.61</c:v>
                </c:pt>
                <c:pt idx="20">
                  <c:v>6.79</c:v>
                </c:pt>
                <c:pt idx="21">
                  <c:v>7.41</c:v>
                </c:pt>
                <c:pt idx="22">
                  <c:v>8.67</c:v>
                </c:pt>
                <c:pt idx="23">
                  <c:v>8.9</c:v>
                </c:pt>
                <c:pt idx="24">
                  <c:v>8.61</c:v>
                </c:pt>
                <c:pt idx="25">
                  <c:v>9.19</c:v>
                </c:pt>
                <c:pt idx="26">
                  <c:v>9.15</c:v>
                </c:pt>
                <c:pt idx="27">
                  <c:v>9</c:v>
                </c:pt>
                <c:pt idx="28">
                  <c:v>8.85</c:v>
                </c:pt>
                <c:pt idx="29">
                  <c:v>8.9700000000000006</c:v>
                </c:pt>
                <c:pt idx="30">
                  <c:v>8.98</c:v>
                </c:pt>
                <c:pt idx="31">
                  <c:v>8.98</c:v>
                </c:pt>
                <c:pt idx="32">
                  <c:v>7.76</c:v>
                </c:pt>
                <c:pt idx="33">
                  <c:v>8.1</c:v>
                </c:pt>
                <c:pt idx="34">
                  <c:v>7.95</c:v>
                </c:pt>
                <c:pt idx="35">
                  <c:v>7.61</c:v>
                </c:pt>
                <c:pt idx="36">
                  <c:v>7.21</c:v>
                </c:pt>
                <c:pt idx="37">
                  <c:v>6.62</c:v>
                </c:pt>
                <c:pt idx="38">
                  <c:v>6.29</c:v>
                </c:pt>
                <c:pt idx="39">
                  <c:v>6.2</c:v>
                </c:pt>
                <c:pt idx="40">
                  <c:v>5.6</c:v>
                </c:pt>
                <c:pt idx="41">
                  <c:v>4.9000000000000004</c:v>
                </c:pt>
                <c:pt idx="42">
                  <c:v>4.1399999999999997</c:v>
                </c:pt>
                <c:pt idx="43">
                  <c:v>3.72</c:v>
                </c:pt>
                <c:pt idx="44">
                  <c:v>3.71</c:v>
                </c:pt>
                <c:pt idx="45">
                  <c:v>4.16</c:v>
                </c:pt>
                <c:pt idx="46">
                  <c:v>4.63</c:v>
                </c:pt>
                <c:pt idx="47">
                  <c:v>4.91</c:v>
                </c:pt>
                <c:pt idx="48">
                  <c:v>5.31</c:v>
                </c:pt>
                <c:pt idx="49">
                  <c:v>5.57</c:v>
                </c:pt>
                <c:pt idx="50">
                  <c:v>5.55</c:v>
                </c:pt>
                <c:pt idx="51">
                  <c:v>5.2</c:v>
                </c:pt>
                <c:pt idx="52">
                  <c:v>4.91</c:v>
                </c:pt>
                <c:pt idx="53">
                  <c:v>4.1399999999999997</c:v>
                </c:pt>
                <c:pt idx="54">
                  <c:v>3.51</c:v>
                </c:pt>
                <c:pt idx="55">
                  <c:v>3.3</c:v>
                </c:pt>
                <c:pt idx="56">
                  <c:v>3.83</c:v>
                </c:pt>
                <c:pt idx="57">
                  <c:v>4.17</c:v>
                </c:pt>
                <c:pt idx="58">
                  <c:v>4.2699999999999996</c:v>
                </c:pt>
                <c:pt idx="59">
                  <c:v>4.46</c:v>
                </c:pt>
                <c:pt idx="60">
                  <c:v>4.55</c:v>
                </c:pt>
                <c:pt idx="61">
                  <c:v>4.8099999999999996</c:v>
                </c:pt>
                <c:pt idx="62">
                  <c:v>4.87</c:v>
                </c:pt>
                <c:pt idx="63">
                  <c:v>5.05</c:v>
                </c:pt>
                <c:pt idx="64">
                  <c:v>5.0599999999999996</c:v>
                </c:pt>
                <c:pt idx="65">
                  <c:v>5.33</c:v>
                </c:pt>
                <c:pt idx="66">
                  <c:v>5.94</c:v>
                </c:pt>
                <c:pt idx="67">
                  <c:v>6.58</c:v>
                </c:pt>
                <c:pt idx="68">
                  <c:v>7.09</c:v>
                </c:pt>
                <c:pt idx="69">
                  <c:v>7.12</c:v>
                </c:pt>
                <c:pt idx="70">
                  <c:v>7.84</c:v>
                </c:pt>
                <c:pt idx="71">
                  <c:v>8.49</c:v>
                </c:pt>
                <c:pt idx="72">
                  <c:v>10.4</c:v>
                </c:pt>
                <c:pt idx="73">
                  <c:v>10.5</c:v>
                </c:pt>
                <c:pt idx="74">
                  <c:v>10.78</c:v>
                </c:pt>
                <c:pt idx="75">
                  <c:v>10.01</c:v>
                </c:pt>
                <c:pt idx="76">
                  <c:v>10.029999999999999</c:v>
                </c:pt>
                <c:pt idx="77">
                  <c:v>9.9499999999999993</c:v>
                </c:pt>
                <c:pt idx="78">
                  <c:v>9.65</c:v>
                </c:pt>
                <c:pt idx="79">
                  <c:v>8.9700000000000006</c:v>
                </c:pt>
                <c:pt idx="80">
                  <c:v>9.35</c:v>
                </c:pt>
                <c:pt idx="81">
                  <c:v>10.51</c:v>
                </c:pt>
                <c:pt idx="82">
                  <c:v>11.31</c:v>
                </c:pt>
                <c:pt idx="83">
                  <c:v>11.93</c:v>
                </c:pt>
                <c:pt idx="84">
                  <c:v>12.92</c:v>
                </c:pt>
                <c:pt idx="85">
                  <c:v>12.01</c:v>
                </c:pt>
                <c:pt idx="86">
                  <c:v>11.34</c:v>
                </c:pt>
                <c:pt idx="87">
                  <c:v>10.06</c:v>
                </c:pt>
                <c:pt idx="88">
                  <c:v>9.4499999999999993</c:v>
                </c:pt>
                <c:pt idx="89">
                  <c:v>8.5299999999999994</c:v>
                </c:pt>
                <c:pt idx="90">
                  <c:v>7.13</c:v>
                </c:pt>
                <c:pt idx="91">
                  <c:v>6.24</c:v>
                </c:pt>
                <c:pt idx="92">
                  <c:v>5.54</c:v>
                </c:pt>
                <c:pt idx="93">
                  <c:v>5.49</c:v>
                </c:pt>
                <c:pt idx="94">
                  <c:v>5.22</c:v>
                </c:pt>
                <c:pt idx="95">
                  <c:v>5.55</c:v>
                </c:pt>
                <c:pt idx="96">
                  <c:v>6.1</c:v>
                </c:pt>
                <c:pt idx="97">
                  <c:v>6.14</c:v>
                </c:pt>
                <c:pt idx="98">
                  <c:v>6.24</c:v>
                </c:pt>
                <c:pt idx="99">
                  <c:v>5.82</c:v>
                </c:pt>
                <c:pt idx="100">
                  <c:v>5.22</c:v>
                </c:pt>
                <c:pt idx="101">
                  <c:v>5.2</c:v>
                </c:pt>
                <c:pt idx="102">
                  <c:v>4.87</c:v>
                </c:pt>
                <c:pt idx="103">
                  <c:v>4.7699999999999996</c:v>
                </c:pt>
                <c:pt idx="104">
                  <c:v>4.84</c:v>
                </c:pt>
                <c:pt idx="105">
                  <c:v>4.82</c:v>
                </c:pt>
                <c:pt idx="106">
                  <c:v>5.29</c:v>
                </c:pt>
                <c:pt idx="107">
                  <c:v>5.48</c:v>
                </c:pt>
                <c:pt idx="108">
                  <c:v>5.31</c:v>
                </c:pt>
                <c:pt idx="109">
                  <c:v>5.29</c:v>
                </c:pt>
                <c:pt idx="110">
                  <c:v>5.25</c:v>
                </c:pt>
                <c:pt idx="111">
                  <c:v>5.0199999999999996</c:v>
                </c:pt>
                <c:pt idx="112">
                  <c:v>4.95</c:v>
                </c:pt>
                <c:pt idx="113">
                  <c:v>4.6500000000000004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4A-AF4F-ADB1-89124FAD5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7076208"/>
        <c:axId val="601595232"/>
      </c:lineChart>
      <c:dateAx>
        <c:axId val="59707620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595232"/>
        <c:crosses val="autoZero"/>
        <c:auto val="1"/>
        <c:lblOffset val="100"/>
        <c:baseTimeUnit val="months"/>
      </c:dateAx>
      <c:valAx>
        <c:axId val="60159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07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Efffective Federal Funds Rate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Graph'!$A$12:$A$116</c:f>
              <c:numCache>
                <c:formatCode>yyyy\-mm\-dd</c:formatCode>
                <c:ptCount val="105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</c:numCache>
            </c:numRef>
          </c:cat>
          <c:val>
            <c:numRef>
              <c:f>'FRED Graph'!$B$12:$B$116</c:f>
              <c:numCache>
                <c:formatCode>0.00</c:formatCode>
                <c:ptCount val="105"/>
                <c:pt idx="0">
                  <c:v>7.0000000000000007E-2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0.09</c:v>
                </c:pt>
                <c:pt idx="4">
                  <c:v>0.09</c:v>
                </c:pt>
                <c:pt idx="5">
                  <c:v>0.1</c:v>
                </c:pt>
                <c:pt idx="6">
                  <c:v>0.09</c:v>
                </c:pt>
                <c:pt idx="7">
                  <c:v>0.09</c:v>
                </c:pt>
                <c:pt idx="8">
                  <c:v>0.09</c:v>
                </c:pt>
                <c:pt idx="9">
                  <c:v>0.09</c:v>
                </c:pt>
                <c:pt idx="10">
                  <c:v>0.09</c:v>
                </c:pt>
                <c:pt idx="11">
                  <c:v>0.12</c:v>
                </c:pt>
                <c:pt idx="12">
                  <c:v>0.11</c:v>
                </c:pt>
                <c:pt idx="13">
                  <c:v>0.11</c:v>
                </c:pt>
                <c:pt idx="14">
                  <c:v>0.11</c:v>
                </c:pt>
                <c:pt idx="15">
                  <c:v>0.12</c:v>
                </c:pt>
                <c:pt idx="16">
                  <c:v>0.12</c:v>
                </c:pt>
                <c:pt idx="17">
                  <c:v>0.13</c:v>
                </c:pt>
                <c:pt idx="18">
                  <c:v>0.13</c:v>
                </c:pt>
                <c:pt idx="19">
                  <c:v>0.14000000000000001</c:v>
                </c:pt>
                <c:pt idx="20">
                  <c:v>0.14000000000000001</c:v>
                </c:pt>
                <c:pt idx="21">
                  <c:v>0.12</c:v>
                </c:pt>
                <c:pt idx="22">
                  <c:v>0.12</c:v>
                </c:pt>
                <c:pt idx="23">
                  <c:v>0.24</c:v>
                </c:pt>
                <c:pt idx="24">
                  <c:v>0.34</c:v>
                </c:pt>
                <c:pt idx="25">
                  <c:v>0.38</c:v>
                </c:pt>
                <c:pt idx="26">
                  <c:v>0.36</c:v>
                </c:pt>
                <c:pt idx="27">
                  <c:v>0.37</c:v>
                </c:pt>
                <c:pt idx="28">
                  <c:v>0.37</c:v>
                </c:pt>
                <c:pt idx="29">
                  <c:v>0.38</c:v>
                </c:pt>
                <c:pt idx="30">
                  <c:v>0.39</c:v>
                </c:pt>
                <c:pt idx="31">
                  <c:v>0.4</c:v>
                </c:pt>
                <c:pt idx="32">
                  <c:v>0.4</c:v>
                </c:pt>
                <c:pt idx="33">
                  <c:v>0.4</c:v>
                </c:pt>
                <c:pt idx="34">
                  <c:v>0.41</c:v>
                </c:pt>
                <c:pt idx="35">
                  <c:v>0.54</c:v>
                </c:pt>
                <c:pt idx="36">
                  <c:v>0.65</c:v>
                </c:pt>
                <c:pt idx="37">
                  <c:v>0.66</c:v>
                </c:pt>
                <c:pt idx="38">
                  <c:v>0.79</c:v>
                </c:pt>
                <c:pt idx="39">
                  <c:v>0.9</c:v>
                </c:pt>
                <c:pt idx="40">
                  <c:v>0.91</c:v>
                </c:pt>
                <c:pt idx="41">
                  <c:v>1.04</c:v>
                </c:pt>
                <c:pt idx="42">
                  <c:v>1.1499999999999999</c:v>
                </c:pt>
                <c:pt idx="43">
                  <c:v>1.1599999999999999</c:v>
                </c:pt>
                <c:pt idx="44">
                  <c:v>1.1499999999999999</c:v>
                </c:pt>
                <c:pt idx="45">
                  <c:v>1.1499999999999999</c:v>
                </c:pt>
                <c:pt idx="46">
                  <c:v>1.1599999999999999</c:v>
                </c:pt>
                <c:pt idx="47">
                  <c:v>1.3</c:v>
                </c:pt>
                <c:pt idx="48">
                  <c:v>1.41</c:v>
                </c:pt>
                <c:pt idx="49">
                  <c:v>1.42</c:v>
                </c:pt>
                <c:pt idx="50">
                  <c:v>1.51</c:v>
                </c:pt>
                <c:pt idx="51">
                  <c:v>1.69</c:v>
                </c:pt>
                <c:pt idx="52">
                  <c:v>1.7</c:v>
                </c:pt>
                <c:pt idx="53">
                  <c:v>1.82</c:v>
                </c:pt>
                <c:pt idx="54">
                  <c:v>1.91</c:v>
                </c:pt>
                <c:pt idx="55">
                  <c:v>1.91</c:v>
                </c:pt>
                <c:pt idx="56">
                  <c:v>1.95</c:v>
                </c:pt>
                <c:pt idx="57">
                  <c:v>2.19</c:v>
                </c:pt>
                <c:pt idx="58">
                  <c:v>2.2000000000000002</c:v>
                </c:pt>
                <c:pt idx="59">
                  <c:v>2.27</c:v>
                </c:pt>
                <c:pt idx="60">
                  <c:v>2.4</c:v>
                </c:pt>
                <c:pt idx="61">
                  <c:v>2.4</c:v>
                </c:pt>
                <c:pt idx="62">
                  <c:v>2.41</c:v>
                </c:pt>
                <c:pt idx="63">
                  <c:v>2.42</c:v>
                </c:pt>
                <c:pt idx="64">
                  <c:v>2.39</c:v>
                </c:pt>
                <c:pt idx="65">
                  <c:v>2.38</c:v>
                </c:pt>
                <c:pt idx="66">
                  <c:v>2.4</c:v>
                </c:pt>
                <c:pt idx="67">
                  <c:v>2.13</c:v>
                </c:pt>
                <c:pt idx="68">
                  <c:v>2.04</c:v>
                </c:pt>
                <c:pt idx="69">
                  <c:v>1.83</c:v>
                </c:pt>
                <c:pt idx="70">
                  <c:v>1.55</c:v>
                </c:pt>
                <c:pt idx="71">
                  <c:v>1.55</c:v>
                </c:pt>
                <c:pt idx="72">
                  <c:v>1.55</c:v>
                </c:pt>
                <c:pt idx="73">
                  <c:v>1.58</c:v>
                </c:pt>
                <c:pt idx="74">
                  <c:v>0.65</c:v>
                </c:pt>
                <c:pt idx="75">
                  <c:v>0.05</c:v>
                </c:pt>
                <c:pt idx="76">
                  <c:v>0.05</c:v>
                </c:pt>
                <c:pt idx="77">
                  <c:v>0.08</c:v>
                </c:pt>
                <c:pt idx="78">
                  <c:v>0.09</c:v>
                </c:pt>
                <c:pt idx="79">
                  <c:v>0.1</c:v>
                </c:pt>
                <c:pt idx="80">
                  <c:v>0.09</c:v>
                </c:pt>
                <c:pt idx="81">
                  <c:v>0.09</c:v>
                </c:pt>
                <c:pt idx="82">
                  <c:v>0.09</c:v>
                </c:pt>
                <c:pt idx="83">
                  <c:v>0.09</c:v>
                </c:pt>
                <c:pt idx="84">
                  <c:v>0.09</c:v>
                </c:pt>
                <c:pt idx="85">
                  <c:v>0.08</c:v>
                </c:pt>
                <c:pt idx="86">
                  <c:v>7.0000000000000007E-2</c:v>
                </c:pt>
                <c:pt idx="87">
                  <c:v>7.0000000000000007E-2</c:v>
                </c:pt>
                <c:pt idx="88">
                  <c:v>0.06</c:v>
                </c:pt>
                <c:pt idx="89">
                  <c:v>0.08</c:v>
                </c:pt>
                <c:pt idx="90">
                  <c:v>0.1</c:v>
                </c:pt>
                <c:pt idx="91">
                  <c:v>0.09</c:v>
                </c:pt>
                <c:pt idx="92">
                  <c:v>0.08</c:v>
                </c:pt>
                <c:pt idx="93">
                  <c:v>0.08</c:v>
                </c:pt>
                <c:pt idx="94">
                  <c:v>0.08</c:v>
                </c:pt>
                <c:pt idx="95">
                  <c:v>0.08</c:v>
                </c:pt>
                <c:pt idx="96">
                  <c:v>0.08</c:v>
                </c:pt>
                <c:pt idx="97">
                  <c:v>0.08</c:v>
                </c:pt>
                <c:pt idx="98">
                  <c:v>0.2</c:v>
                </c:pt>
                <c:pt idx="99">
                  <c:v>0.33</c:v>
                </c:pt>
                <c:pt idx="100">
                  <c:v>0.77</c:v>
                </c:pt>
                <c:pt idx="101">
                  <c:v>1.21</c:v>
                </c:pt>
                <c:pt idx="102">
                  <c:v>1.68</c:v>
                </c:pt>
                <c:pt idx="103">
                  <c:v>2.33</c:v>
                </c:pt>
                <c:pt idx="104">
                  <c:v>2.56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A8-6441-8E27-9F29E3620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308767"/>
        <c:axId val="1885783344"/>
      </c:lineChart>
      <c:dateAx>
        <c:axId val="148308767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783344"/>
        <c:crosses val="autoZero"/>
        <c:auto val="1"/>
        <c:lblOffset val="100"/>
        <c:baseTimeUnit val="months"/>
      </c:dateAx>
      <c:valAx>
        <c:axId val="188578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308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EU Real GDP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Real GDP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Graph'!$A$12:$A$46</c:f>
              <c:numCache>
                <c:formatCode>yyyy\-mm\-dd</c:formatCode>
                <c:ptCount val="35"/>
                <c:pt idx="0">
                  <c:v>41640</c:v>
                </c:pt>
                <c:pt idx="1">
                  <c:v>41730</c:v>
                </c:pt>
                <c:pt idx="2">
                  <c:v>41821</c:v>
                </c:pt>
                <c:pt idx="3">
                  <c:v>41913</c:v>
                </c:pt>
                <c:pt idx="4">
                  <c:v>42005</c:v>
                </c:pt>
                <c:pt idx="5">
                  <c:v>42095</c:v>
                </c:pt>
                <c:pt idx="6">
                  <c:v>42186</c:v>
                </c:pt>
                <c:pt idx="7">
                  <c:v>42278</c:v>
                </c:pt>
                <c:pt idx="8">
                  <c:v>42370</c:v>
                </c:pt>
                <c:pt idx="9">
                  <c:v>42461</c:v>
                </c:pt>
                <c:pt idx="10">
                  <c:v>42552</c:v>
                </c:pt>
                <c:pt idx="11">
                  <c:v>42644</c:v>
                </c:pt>
                <c:pt idx="12">
                  <c:v>42736</c:v>
                </c:pt>
                <c:pt idx="13">
                  <c:v>42826</c:v>
                </c:pt>
                <c:pt idx="14">
                  <c:v>42917</c:v>
                </c:pt>
                <c:pt idx="15">
                  <c:v>43009</c:v>
                </c:pt>
                <c:pt idx="16">
                  <c:v>43101</c:v>
                </c:pt>
                <c:pt idx="17">
                  <c:v>43191</c:v>
                </c:pt>
                <c:pt idx="18">
                  <c:v>43282</c:v>
                </c:pt>
                <c:pt idx="19">
                  <c:v>43374</c:v>
                </c:pt>
                <c:pt idx="20">
                  <c:v>43466</c:v>
                </c:pt>
                <c:pt idx="21">
                  <c:v>43556</c:v>
                </c:pt>
                <c:pt idx="22">
                  <c:v>43647</c:v>
                </c:pt>
                <c:pt idx="23">
                  <c:v>43739</c:v>
                </c:pt>
                <c:pt idx="24">
                  <c:v>43831</c:v>
                </c:pt>
                <c:pt idx="25">
                  <c:v>43922</c:v>
                </c:pt>
                <c:pt idx="26">
                  <c:v>44013</c:v>
                </c:pt>
                <c:pt idx="27">
                  <c:v>44105</c:v>
                </c:pt>
                <c:pt idx="28">
                  <c:v>44197</c:v>
                </c:pt>
                <c:pt idx="29">
                  <c:v>44287</c:v>
                </c:pt>
                <c:pt idx="30">
                  <c:v>44378</c:v>
                </c:pt>
                <c:pt idx="31">
                  <c:v>44470</c:v>
                </c:pt>
                <c:pt idx="32">
                  <c:v>44562</c:v>
                </c:pt>
                <c:pt idx="33">
                  <c:v>44652</c:v>
                </c:pt>
                <c:pt idx="34">
                  <c:v>44743</c:v>
                </c:pt>
              </c:numCache>
            </c:numRef>
          </c:cat>
          <c:val>
            <c:numRef>
              <c:f>'FRED Graph'!$B$12:$B$46</c:f>
              <c:numCache>
                <c:formatCode>0.0</c:formatCode>
                <c:ptCount val="35"/>
                <c:pt idx="0">
                  <c:v>2420256.7000000002</c:v>
                </c:pt>
                <c:pt idx="1">
                  <c:v>2424976.5</c:v>
                </c:pt>
                <c:pt idx="2">
                  <c:v>2436953.9</c:v>
                </c:pt>
                <c:pt idx="3">
                  <c:v>2445625.9</c:v>
                </c:pt>
                <c:pt idx="4">
                  <c:v>2461221.5</c:v>
                </c:pt>
                <c:pt idx="5">
                  <c:v>2472560.1</c:v>
                </c:pt>
                <c:pt idx="6">
                  <c:v>2482866.2999999998</c:v>
                </c:pt>
                <c:pt idx="7">
                  <c:v>2494339.7000000002</c:v>
                </c:pt>
                <c:pt idx="8">
                  <c:v>2508203.9</c:v>
                </c:pt>
                <c:pt idx="9">
                  <c:v>2514069</c:v>
                </c:pt>
                <c:pt idx="10">
                  <c:v>2526057.9</c:v>
                </c:pt>
                <c:pt idx="11">
                  <c:v>2545183.5</c:v>
                </c:pt>
                <c:pt idx="12">
                  <c:v>2562565.7999999998</c:v>
                </c:pt>
                <c:pt idx="13">
                  <c:v>2582778.1</c:v>
                </c:pt>
                <c:pt idx="14">
                  <c:v>2602821.6</c:v>
                </c:pt>
                <c:pt idx="15">
                  <c:v>2623881.7999999998</c:v>
                </c:pt>
                <c:pt idx="16">
                  <c:v>2623789.7000000002</c:v>
                </c:pt>
                <c:pt idx="17">
                  <c:v>2637941.2000000002</c:v>
                </c:pt>
                <c:pt idx="18">
                  <c:v>2638170.7000000002</c:v>
                </c:pt>
                <c:pt idx="19">
                  <c:v>2655228.9</c:v>
                </c:pt>
                <c:pt idx="20">
                  <c:v>2671907.7999999998</c:v>
                </c:pt>
                <c:pt idx="21">
                  <c:v>2680289.4</c:v>
                </c:pt>
                <c:pt idx="22">
                  <c:v>2685849.7</c:v>
                </c:pt>
                <c:pt idx="23">
                  <c:v>2686273.1</c:v>
                </c:pt>
                <c:pt idx="24">
                  <c:v>2595912.7000000002</c:v>
                </c:pt>
                <c:pt idx="25">
                  <c:v>2298678.6</c:v>
                </c:pt>
                <c:pt idx="26">
                  <c:v>2582591</c:v>
                </c:pt>
                <c:pt idx="27">
                  <c:v>2575815.7000000002</c:v>
                </c:pt>
                <c:pt idx="28">
                  <c:v>2574216.2000000002</c:v>
                </c:pt>
                <c:pt idx="29">
                  <c:v>2625345.6</c:v>
                </c:pt>
                <c:pt idx="30">
                  <c:v>2684432.7</c:v>
                </c:pt>
                <c:pt idx="31">
                  <c:v>2698799.9</c:v>
                </c:pt>
                <c:pt idx="32">
                  <c:v>2715298.4</c:v>
                </c:pt>
                <c:pt idx="33">
                  <c:v>2736888</c:v>
                </c:pt>
                <c:pt idx="34">
                  <c:v>2745602.5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F6-654B-9EA7-2341C7158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4923664"/>
        <c:axId val="1194921456"/>
      </c:lineChart>
      <c:dateAx>
        <c:axId val="1194923664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4921456"/>
        <c:crosses val="autoZero"/>
        <c:auto val="1"/>
        <c:lblOffset val="100"/>
        <c:baseTimeUnit val="months"/>
      </c:dateAx>
      <c:valAx>
        <c:axId val="119492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492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USA Real GDP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Graph'!$A$12:$A$46</c:f>
              <c:numCache>
                <c:formatCode>yyyy\-mm\-dd</c:formatCode>
                <c:ptCount val="35"/>
                <c:pt idx="0">
                  <c:v>41640</c:v>
                </c:pt>
                <c:pt idx="1">
                  <c:v>41730</c:v>
                </c:pt>
                <c:pt idx="2">
                  <c:v>41821</c:v>
                </c:pt>
                <c:pt idx="3">
                  <c:v>41913</c:v>
                </c:pt>
                <c:pt idx="4">
                  <c:v>42005</c:v>
                </c:pt>
                <c:pt idx="5">
                  <c:v>42095</c:v>
                </c:pt>
                <c:pt idx="6">
                  <c:v>42186</c:v>
                </c:pt>
                <c:pt idx="7">
                  <c:v>42278</c:v>
                </c:pt>
                <c:pt idx="8">
                  <c:v>42370</c:v>
                </c:pt>
                <c:pt idx="9">
                  <c:v>42461</c:v>
                </c:pt>
                <c:pt idx="10">
                  <c:v>42552</c:v>
                </c:pt>
                <c:pt idx="11">
                  <c:v>42644</c:v>
                </c:pt>
                <c:pt idx="12">
                  <c:v>42736</c:v>
                </c:pt>
                <c:pt idx="13">
                  <c:v>42826</c:v>
                </c:pt>
                <c:pt idx="14">
                  <c:v>42917</c:v>
                </c:pt>
                <c:pt idx="15">
                  <c:v>43009</c:v>
                </c:pt>
                <c:pt idx="16">
                  <c:v>43101</c:v>
                </c:pt>
                <c:pt idx="17">
                  <c:v>43191</c:v>
                </c:pt>
                <c:pt idx="18">
                  <c:v>43282</c:v>
                </c:pt>
                <c:pt idx="19">
                  <c:v>43374</c:v>
                </c:pt>
                <c:pt idx="20">
                  <c:v>43466</c:v>
                </c:pt>
                <c:pt idx="21">
                  <c:v>43556</c:v>
                </c:pt>
                <c:pt idx="22">
                  <c:v>43647</c:v>
                </c:pt>
                <c:pt idx="23">
                  <c:v>43739</c:v>
                </c:pt>
                <c:pt idx="24">
                  <c:v>43831</c:v>
                </c:pt>
                <c:pt idx="25">
                  <c:v>43922</c:v>
                </c:pt>
                <c:pt idx="26">
                  <c:v>44013</c:v>
                </c:pt>
                <c:pt idx="27">
                  <c:v>44105</c:v>
                </c:pt>
                <c:pt idx="28">
                  <c:v>44197</c:v>
                </c:pt>
                <c:pt idx="29">
                  <c:v>44287</c:v>
                </c:pt>
                <c:pt idx="30">
                  <c:v>44378</c:v>
                </c:pt>
                <c:pt idx="31">
                  <c:v>44470</c:v>
                </c:pt>
                <c:pt idx="32">
                  <c:v>44562</c:v>
                </c:pt>
                <c:pt idx="33">
                  <c:v>44652</c:v>
                </c:pt>
                <c:pt idx="34">
                  <c:v>44743</c:v>
                </c:pt>
              </c:numCache>
            </c:numRef>
          </c:cat>
          <c:val>
            <c:numRef>
              <c:f>'FRED Graph'!$B$12:$B$46</c:f>
              <c:numCache>
                <c:formatCode>0.000</c:formatCode>
                <c:ptCount val="35"/>
                <c:pt idx="0">
                  <c:v>16654.246999999999</c:v>
                </c:pt>
                <c:pt idx="1">
                  <c:v>16868.109</c:v>
                </c:pt>
                <c:pt idx="2">
                  <c:v>17064.616000000002</c:v>
                </c:pt>
                <c:pt idx="3">
                  <c:v>17141.235000000001</c:v>
                </c:pt>
                <c:pt idx="4">
                  <c:v>17280.647000000001</c:v>
                </c:pt>
                <c:pt idx="5">
                  <c:v>17380.875</c:v>
                </c:pt>
                <c:pt idx="6">
                  <c:v>17437.080000000002</c:v>
                </c:pt>
                <c:pt idx="7">
                  <c:v>17462.579000000002</c:v>
                </c:pt>
                <c:pt idx="8">
                  <c:v>17565.465</c:v>
                </c:pt>
                <c:pt idx="9">
                  <c:v>17618.580999999998</c:v>
                </c:pt>
                <c:pt idx="10">
                  <c:v>17724.489000000001</c:v>
                </c:pt>
                <c:pt idx="11">
                  <c:v>17812.560000000001</c:v>
                </c:pt>
                <c:pt idx="12">
                  <c:v>17889.094000000001</c:v>
                </c:pt>
                <c:pt idx="13">
                  <c:v>17979.218000000001</c:v>
                </c:pt>
                <c:pt idx="14">
                  <c:v>18127.993999999999</c:v>
                </c:pt>
                <c:pt idx="15">
                  <c:v>18310.3</c:v>
                </c:pt>
                <c:pt idx="16">
                  <c:v>18437.127</c:v>
                </c:pt>
                <c:pt idx="17">
                  <c:v>18565.697</c:v>
                </c:pt>
                <c:pt idx="18">
                  <c:v>18699.748</c:v>
                </c:pt>
                <c:pt idx="19">
                  <c:v>18733.741000000002</c:v>
                </c:pt>
                <c:pt idx="20">
                  <c:v>18835.411</c:v>
                </c:pt>
                <c:pt idx="21">
                  <c:v>18962.174999999999</c:v>
                </c:pt>
                <c:pt idx="22">
                  <c:v>19130.932000000001</c:v>
                </c:pt>
                <c:pt idx="23">
                  <c:v>19215.690999999999</c:v>
                </c:pt>
                <c:pt idx="24">
                  <c:v>18989.877</c:v>
                </c:pt>
                <c:pt idx="25">
                  <c:v>17378.712</c:v>
                </c:pt>
                <c:pt idx="26">
                  <c:v>18743.72</c:v>
                </c:pt>
                <c:pt idx="27">
                  <c:v>18924.261999999999</c:v>
                </c:pt>
                <c:pt idx="28">
                  <c:v>19216.223999999998</c:v>
                </c:pt>
                <c:pt idx="29">
                  <c:v>19544.248</c:v>
                </c:pt>
                <c:pt idx="30">
                  <c:v>19672.594000000001</c:v>
                </c:pt>
                <c:pt idx="31">
                  <c:v>20006.181</c:v>
                </c:pt>
                <c:pt idx="32">
                  <c:v>19924.088</c:v>
                </c:pt>
                <c:pt idx="33">
                  <c:v>19895.271000000001</c:v>
                </c:pt>
                <c:pt idx="34">
                  <c:v>20054.663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0D-E34B-86FC-F2D213675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5901600"/>
        <c:axId val="1225912624"/>
      </c:lineChart>
      <c:dateAx>
        <c:axId val="122590160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5912624"/>
        <c:crosses val="autoZero"/>
        <c:auto val="1"/>
        <c:lblOffset val="100"/>
        <c:baseTimeUnit val="months"/>
      </c:dateAx>
      <c:valAx>
        <c:axId val="1225912624"/>
        <c:scaling>
          <c:orientation val="minMax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590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USA</a:t>
            </a:r>
            <a:r>
              <a:rPr lang="en-US" baseline="0"/>
              <a:t> Nominal </a:t>
            </a:r>
            <a:r>
              <a:rPr lang="en-US"/>
              <a:t>GDP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GDP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Graph'!$A$12:$A$46</c:f>
              <c:numCache>
                <c:formatCode>yyyy\-mm\-dd</c:formatCode>
                <c:ptCount val="35"/>
                <c:pt idx="0">
                  <c:v>41640</c:v>
                </c:pt>
                <c:pt idx="1">
                  <c:v>41730</c:v>
                </c:pt>
                <c:pt idx="2">
                  <c:v>41821</c:v>
                </c:pt>
                <c:pt idx="3">
                  <c:v>41913</c:v>
                </c:pt>
                <c:pt idx="4">
                  <c:v>42005</c:v>
                </c:pt>
                <c:pt idx="5">
                  <c:v>42095</c:v>
                </c:pt>
                <c:pt idx="6">
                  <c:v>42186</c:v>
                </c:pt>
                <c:pt idx="7">
                  <c:v>42278</c:v>
                </c:pt>
                <c:pt idx="8">
                  <c:v>42370</c:v>
                </c:pt>
                <c:pt idx="9">
                  <c:v>42461</c:v>
                </c:pt>
                <c:pt idx="10">
                  <c:v>42552</c:v>
                </c:pt>
                <c:pt idx="11">
                  <c:v>42644</c:v>
                </c:pt>
                <c:pt idx="12">
                  <c:v>42736</c:v>
                </c:pt>
                <c:pt idx="13">
                  <c:v>42826</c:v>
                </c:pt>
                <c:pt idx="14">
                  <c:v>42917</c:v>
                </c:pt>
                <c:pt idx="15">
                  <c:v>43009</c:v>
                </c:pt>
                <c:pt idx="16">
                  <c:v>43101</c:v>
                </c:pt>
                <c:pt idx="17">
                  <c:v>43191</c:v>
                </c:pt>
                <c:pt idx="18">
                  <c:v>43282</c:v>
                </c:pt>
                <c:pt idx="19">
                  <c:v>43374</c:v>
                </c:pt>
                <c:pt idx="20">
                  <c:v>43466</c:v>
                </c:pt>
                <c:pt idx="21">
                  <c:v>43556</c:v>
                </c:pt>
                <c:pt idx="22">
                  <c:v>43647</c:v>
                </c:pt>
                <c:pt idx="23">
                  <c:v>43739</c:v>
                </c:pt>
                <c:pt idx="24">
                  <c:v>43831</c:v>
                </c:pt>
                <c:pt idx="25">
                  <c:v>43922</c:v>
                </c:pt>
                <c:pt idx="26">
                  <c:v>44013</c:v>
                </c:pt>
                <c:pt idx="27">
                  <c:v>44105</c:v>
                </c:pt>
                <c:pt idx="28">
                  <c:v>44197</c:v>
                </c:pt>
                <c:pt idx="29">
                  <c:v>44287</c:v>
                </c:pt>
                <c:pt idx="30">
                  <c:v>44378</c:v>
                </c:pt>
                <c:pt idx="31">
                  <c:v>44470</c:v>
                </c:pt>
                <c:pt idx="32">
                  <c:v>44562</c:v>
                </c:pt>
                <c:pt idx="33">
                  <c:v>44652</c:v>
                </c:pt>
                <c:pt idx="34">
                  <c:v>44743</c:v>
                </c:pt>
              </c:numCache>
            </c:numRef>
          </c:cat>
          <c:val>
            <c:numRef>
              <c:f>'FRED Graph'!$B$12:$B$46</c:f>
              <c:numCache>
                <c:formatCode>0.000</c:formatCode>
                <c:ptCount val="35"/>
                <c:pt idx="0">
                  <c:v>17144.280999999999</c:v>
                </c:pt>
                <c:pt idx="1">
                  <c:v>17462.703000000001</c:v>
                </c:pt>
                <c:pt idx="2">
                  <c:v>17743.226999999999</c:v>
                </c:pt>
                <c:pt idx="3">
                  <c:v>17852.54</c:v>
                </c:pt>
                <c:pt idx="4">
                  <c:v>17991.348000000002</c:v>
                </c:pt>
                <c:pt idx="5">
                  <c:v>18193.706999999999</c:v>
                </c:pt>
                <c:pt idx="6">
                  <c:v>18306.96</c:v>
                </c:pt>
                <c:pt idx="7">
                  <c:v>18332.079000000002</c:v>
                </c:pt>
                <c:pt idx="8">
                  <c:v>18425.306</c:v>
                </c:pt>
                <c:pt idx="9">
                  <c:v>18611.616999999998</c:v>
                </c:pt>
                <c:pt idx="10">
                  <c:v>18775.458999999999</c:v>
                </c:pt>
                <c:pt idx="11">
                  <c:v>18968.041000000001</c:v>
                </c:pt>
                <c:pt idx="12">
                  <c:v>19148.194</c:v>
                </c:pt>
                <c:pt idx="13">
                  <c:v>19304.506000000001</c:v>
                </c:pt>
                <c:pt idx="14">
                  <c:v>19561.896000000001</c:v>
                </c:pt>
                <c:pt idx="15">
                  <c:v>19894.75</c:v>
                </c:pt>
                <c:pt idx="16">
                  <c:v>20155.486000000001</c:v>
                </c:pt>
                <c:pt idx="17">
                  <c:v>20470.197</c:v>
                </c:pt>
                <c:pt idx="18">
                  <c:v>20687.277999999998</c:v>
                </c:pt>
                <c:pt idx="19">
                  <c:v>20819.269</c:v>
                </c:pt>
                <c:pt idx="20">
                  <c:v>21013.084999999999</c:v>
                </c:pt>
                <c:pt idx="21">
                  <c:v>21272.448</c:v>
                </c:pt>
                <c:pt idx="22">
                  <c:v>21531.839</c:v>
                </c:pt>
                <c:pt idx="23">
                  <c:v>21706.531999999999</c:v>
                </c:pt>
                <c:pt idx="24">
                  <c:v>21538.031999999999</c:v>
                </c:pt>
                <c:pt idx="25">
                  <c:v>19636.731</c:v>
                </c:pt>
                <c:pt idx="26">
                  <c:v>21362.428</c:v>
                </c:pt>
                <c:pt idx="27">
                  <c:v>21704.705999999998</c:v>
                </c:pt>
                <c:pt idx="28">
                  <c:v>22313.85</c:v>
                </c:pt>
                <c:pt idx="29">
                  <c:v>23046.934000000001</c:v>
                </c:pt>
                <c:pt idx="30">
                  <c:v>23550.42</c:v>
                </c:pt>
                <c:pt idx="31">
                  <c:v>24349.120999999999</c:v>
                </c:pt>
                <c:pt idx="32">
                  <c:v>24740.48</c:v>
                </c:pt>
                <c:pt idx="33">
                  <c:v>25248.475999999999</c:v>
                </c:pt>
                <c:pt idx="34">
                  <c:v>25723.940999999999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E8-F945-9967-4800EC599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2724752"/>
        <c:axId val="1212457792"/>
      </c:lineChart>
      <c:dateAx>
        <c:axId val="1212724752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457792"/>
        <c:crosses val="autoZero"/>
        <c:auto val="1"/>
        <c:lblOffset val="100"/>
        <c:baseTimeUnit val="months"/>
      </c:dateAx>
      <c:valAx>
        <c:axId val="1212457792"/>
        <c:scaling>
          <c:orientation val="minMax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72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Nominal GDP EU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Graph'!$A$12:$A$46</c:f>
              <c:numCache>
                <c:formatCode>yyyy\-mm\-dd</c:formatCode>
                <c:ptCount val="35"/>
                <c:pt idx="0">
                  <c:v>41640</c:v>
                </c:pt>
                <c:pt idx="1">
                  <c:v>41730</c:v>
                </c:pt>
                <c:pt idx="2">
                  <c:v>41821</c:v>
                </c:pt>
                <c:pt idx="3">
                  <c:v>41913</c:v>
                </c:pt>
                <c:pt idx="4">
                  <c:v>42005</c:v>
                </c:pt>
                <c:pt idx="5">
                  <c:v>42095</c:v>
                </c:pt>
                <c:pt idx="6">
                  <c:v>42186</c:v>
                </c:pt>
                <c:pt idx="7">
                  <c:v>42278</c:v>
                </c:pt>
                <c:pt idx="8">
                  <c:v>42370</c:v>
                </c:pt>
                <c:pt idx="9">
                  <c:v>42461</c:v>
                </c:pt>
                <c:pt idx="10">
                  <c:v>42552</c:v>
                </c:pt>
                <c:pt idx="11">
                  <c:v>42644</c:v>
                </c:pt>
                <c:pt idx="12">
                  <c:v>42736</c:v>
                </c:pt>
                <c:pt idx="13">
                  <c:v>42826</c:v>
                </c:pt>
                <c:pt idx="14">
                  <c:v>42917</c:v>
                </c:pt>
                <c:pt idx="15">
                  <c:v>43009</c:v>
                </c:pt>
                <c:pt idx="16">
                  <c:v>43101</c:v>
                </c:pt>
                <c:pt idx="17">
                  <c:v>43191</c:v>
                </c:pt>
                <c:pt idx="18">
                  <c:v>43282</c:v>
                </c:pt>
                <c:pt idx="19">
                  <c:v>43374</c:v>
                </c:pt>
                <c:pt idx="20">
                  <c:v>43466</c:v>
                </c:pt>
                <c:pt idx="21">
                  <c:v>43556</c:v>
                </c:pt>
                <c:pt idx="22">
                  <c:v>43647</c:v>
                </c:pt>
                <c:pt idx="23">
                  <c:v>43739</c:v>
                </c:pt>
                <c:pt idx="24">
                  <c:v>43831</c:v>
                </c:pt>
                <c:pt idx="25">
                  <c:v>43922</c:v>
                </c:pt>
                <c:pt idx="26">
                  <c:v>44013</c:v>
                </c:pt>
                <c:pt idx="27">
                  <c:v>44105</c:v>
                </c:pt>
                <c:pt idx="28">
                  <c:v>44197</c:v>
                </c:pt>
                <c:pt idx="29">
                  <c:v>44287</c:v>
                </c:pt>
                <c:pt idx="30">
                  <c:v>44378</c:v>
                </c:pt>
                <c:pt idx="31">
                  <c:v>44470</c:v>
                </c:pt>
                <c:pt idx="32">
                  <c:v>44562</c:v>
                </c:pt>
                <c:pt idx="33">
                  <c:v>44652</c:v>
                </c:pt>
                <c:pt idx="34">
                  <c:v>44743</c:v>
                </c:pt>
              </c:numCache>
            </c:numRef>
          </c:cat>
          <c:val>
            <c:numRef>
              <c:f>'FRED Graph'!$B$12:$B$46</c:f>
              <c:numCache>
                <c:formatCode>0.0</c:formatCode>
                <c:ptCount val="35"/>
                <c:pt idx="0">
                  <c:v>2526320.5</c:v>
                </c:pt>
                <c:pt idx="1">
                  <c:v>2533714.2000000002</c:v>
                </c:pt>
                <c:pt idx="2">
                  <c:v>2550290.2999999998</c:v>
                </c:pt>
                <c:pt idx="3">
                  <c:v>2567055</c:v>
                </c:pt>
                <c:pt idx="4">
                  <c:v>2598639.7000000002</c:v>
                </c:pt>
                <c:pt idx="5">
                  <c:v>2619993.2000000002</c:v>
                </c:pt>
                <c:pt idx="6">
                  <c:v>2641012.7000000002</c:v>
                </c:pt>
                <c:pt idx="7">
                  <c:v>2657122.4</c:v>
                </c:pt>
                <c:pt idx="8">
                  <c:v>2678202.2000000002</c:v>
                </c:pt>
                <c:pt idx="9">
                  <c:v>2689904.7</c:v>
                </c:pt>
                <c:pt idx="10">
                  <c:v>2708526.2</c:v>
                </c:pt>
                <c:pt idx="11">
                  <c:v>2731786.7</c:v>
                </c:pt>
                <c:pt idx="12">
                  <c:v>2758711.2</c:v>
                </c:pt>
                <c:pt idx="13">
                  <c:v>2793885.8</c:v>
                </c:pt>
                <c:pt idx="14">
                  <c:v>2821401.3</c:v>
                </c:pt>
                <c:pt idx="15">
                  <c:v>2856486.7</c:v>
                </c:pt>
                <c:pt idx="16">
                  <c:v>2867290</c:v>
                </c:pt>
                <c:pt idx="17">
                  <c:v>2892441.6000000001</c:v>
                </c:pt>
                <c:pt idx="18">
                  <c:v>2905860.8</c:v>
                </c:pt>
                <c:pt idx="19">
                  <c:v>2938330.1</c:v>
                </c:pt>
                <c:pt idx="20">
                  <c:v>2968864.3</c:v>
                </c:pt>
                <c:pt idx="21">
                  <c:v>2988705.1</c:v>
                </c:pt>
                <c:pt idx="22">
                  <c:v>3009559.8</c:v>
                </c:pt>
                <c:pt idx="23">
                  <c:v>3026369.5</c:v>
                </c:pt>
                <c:pt idx="24">
                  <c:v>2938340.1</c:v>
                </c:pt>
                <c:pt idx="25">
                  <c:v>2636023.7999999998</c:v>
                </c:pt>
                <c:pt idx="26">
                  <c:v>2926615.6</c:v>
                </c:pt>
                <c:pt idx="27">
                  <c:v>2942820.8</c:v>
                </c:pt>
                <c:pt idx="28">
                  <c:v>2960885</c:v>
                </c:pt>
                <c:pt idx="29">
                  <c:v>3030108.1</c:v>
                </c:pt>
                <c:pt idx="30">
                  <c:v>3129449.2</c:v>
                </c:pt>
                <c:pt idx="31">
                  <c:v>3176164.8</c:v>
                </c:pt>
                <c:pt idx="32">
                  <c:v>3231689.6</c:v>
                </c:pt>
                <c:pt idx="33">
                  <c:v>3292035</c:v>
                </c:pt>
                <c:pt idx="34">
                  <c:v>3339025.5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92-9B44-92A5-331DFC85E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5135872"/>
        <c:axId val="1215137120"/>
      </c:lineChart>
      <c:dateAx>
        <c:axId val="1215135872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5137120"/>
        <c:crosses val="autoZero"/>
        <c:auto val="1"/>
        <c:lblOffset val="100"/>
        <c:baseTimeUnit val="months"/>
      </c:dateAx>
      <c:valAx>
        <c:axId val="1215137120"/>
        <c:scaling>
          <c:orientation val="minMax"/>
          <c:min val="2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513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'GDP Components'!$B$7</c:f>
              <c:strCache>
                <c:ptCount val="1"/>
                <c:pt idx="0">
                  <c:v>value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'GDP Components'!$A$8:$A$99</c:f>
              <c:numCache>
                <c:formatCode>m/d/yyyy</c:formatCode>
                <c:ptCount val="92"/>
                <c:pt idx="0">
                  <c:v>36526</c:v>
                </c:pt>
                <c:pt idx="1">
                  <c:v>36617</c:v>
                </c:pt>
                <c:pt idx="2">
                  <c:v>36708</c:v>
                </c:pt>
                <c:pt idx="3">
                  <c:v>36800</c:v>
                </c:pt>
                <c:pt idx="4">
                  <c:v>36892</c:v>
                </c:pt>
                <c:pt idx="5">
                  <c:v>36982</c:v>
                </c:pt>
                <c:pt idx="6">
                  <c:v>37073</c:v>
                </c:pt>
                <c:pt idx="7">
                  <c:v>37165</c:v>
                </c:pt>
                <c:pt idx="8">
                  <c:v>37257</c:v>
                </c:pt>
                <c:pt idx="9">
                  <c:v>37347</c:v>
                </c:pt>
                <c:pt idx="10">
                  <c:v>37438</c:v>
                </c:pt>
                <c:pt idx="11">
                  <c:v>37530</c:v>
                </c:pt>
                <c:pt idx="12">
                  <c:v>37622</c:v>
                </c:pt>
                <c:pt idx="13">
                  <c:v>37712</c:v>
                </c:pt>
                <c:pt idx="14">
                  <c:v>37803</c:v>
                </c:pt>
                <c:pt idx="15">
                  <c:v>37895</c:v>
                </c:pt>
                <c:pt idx="16">
                  <c:v>37987</c:v>
                </c:pt>
                <c:pt idx="17">
                  <c:v>38078</c:v>
                </c:pt>
                <c:pt idx="18">
                  <c:v>38169</c:v>
                </c:pt>
                <c:pt idx="19">
                  <c:v>38261</c:v>
                </c:pt>
                <c:pt idx="20">
                  <c:v>38353</c:v>
                </c:pt>
                <c:pt idx="21">
                  <c:v>38443</c:v>
                </c:pt>
                <c:pt idx="22">
                  <c:v>38534</c:v>
                </c:pt>
                <c:pt idx="23">
                  <c:v>38626</c:v>
                </c:pt>
                <c:pt idx="24">
                  <c:v>38718</c:v>
                </c:pt>
                <c:pt idx="25">
                  <c:v>38808</c:v>
                </c:pt>
                <c:pt idx="26">
                  <c:v>38899</c:v>
                </c:pt>
                <c:pt idx="27">
                  <c:v>38991</c:v>
                </c:pt>
                <c:pt idx="28">
                  <c:v>39083</c:v>
                </c:pt>
                <c:pt idx="29">
                  <c:v>39173</c:v>
                </c:pt>
                <c:pt idx="30">
                  <c:v>39264</c:v>
                </c:pt>
                <c:pt idx="31">
                  <c:v>39356</c:v>
                </c:pt>
                <c:pt idx="32">
                  <c:v>39448</c:v>
                </c:pt>
                <c:pt idx="33">
                  <c:v>39539</c:v>
                </c:pt>
                <c:pt idx="34">
                  <c:v>39630</c:v>
                </c:pt>
                <c:pt idx="35">
                  <c:v>39722</c:v>
                </c:pt>
                <c:pt idx="36">
                  <c:v>39814</c:v>
                </c:pt>
                <c:pt idx="37">
                  <c:v>39904</c:v>
                </c:pt>
                <c:pt idx="38">
                  <c:v>39995</c:v>
                </c:pt>
                <c:pt idx="39">
                  <c:v>40087</c:v>
                </c:pt>
                <c:pt idx="40">
                  <c:v>40179</c:v>
                </c:pt>
                <c:pt idx="41">
                  <c:v>40269</c:v>
                </c:pt>
                <c:pt idx="42">
                  <c:v>40360</c:v>
                </c:pt>
                <c:pt idx="43">
                  <c:v>40452</c:v>
                </c:pt>
                <c:pt idx="44">
                  <c:v>40544</c:v>
                </c:pt>
                <c:pt idx="45">
                  <c:v>40634</c:v>
                </c:pt>
                <c:pt idx="46">
                  <c:v>40725</c:v>
                </c:pt>
                <c:pt idx="47">
                  <c:v>40817</c:v>
                </c:pt>
                <c:pt idx="48">
                  <c:v>40909</c:v>
                </c:pt>
                <c:pt idx="49">
                  <c:v>41000</c:v>
                </c:pt>
                <c:pt idx="50">
                  <c:v>41091</c:v>
                </c:pt>
                <c:pt idx="51">
                  <c:v>41183</c:v>
                </c:pt>
                <c:pt idx="52">
                  <c:v>41275</c:v>
                </c:pt>
                <c:pt idx="53">
                  <c:v>41365</c:v>
                </c:pt>
                <c:pt idx="54">
                  <c:v>41456</c:v>
                </c:pt>
                <c:pt idx="55">
                  <c:v>41548</c:v>
                </c:pt>
                <c:pt idx="56">
                  <c:v>41640</c:v>
                </c:pt>
                <c:pt idx="57">
                  <c:v>41730</c:v>
                </c:pt>
                <c:pt idx="58">
                  <c:v>41821</c:v>
                </c:pt>
                <c:pt idx="59">
                  <c:v>41913</c:v>
                </c:pt>
                <c:pt idx="60">
                  <c:v>42005</c:v>
                </c:pt>
                <c:pt idx="61">
                  <c:v>42095</c:v>
                </c:pt>
                <c:pt idx="62">
                  <c:v>42186</c:v>
                </c:pt>
                <c:pt idx="63">
                  <c:v>42278</c:v>
                </c:pt>
                <c:pt idx="64">
                  <c:v>42370</c:v>
                </c:pt>
                <c:pt idx="65">
                  <c:v>42461</c:v>
                </c:pt>
                <c:pt idx="66">
                  <c:v>42552</c:v>
                </c:pt>
                <c:pt idx="67">
                  <c:v>42644</c:v>
                </c:pt>
                <c:pt idx="68">
                  <c:v>42736</c:v>
                </c:pt>
                <c:pt idx="69">
                  <c:v>42826</c:v>
                </c:pt>
                <c:pt idx="70">
                  <c:v>42917</c:v>
                </c:pt>
                <c:pt idx="71">
                  <c:v>43009</c:v>
                </c:pt>
                <c:pt idx="72">
                  <c:v>43101</c:v>
                </c:pt>
                <c:pt idx="73">
                  <c:v>43191</c:v>
                </c:pt>
                <c:pt idx="74">
                  <c:v>43282</c:v>
                </c:pt>
                <c:pt idx="75">
                  <c:v>43374</c:v>
                </c:pt>
                <c:pt idx="76">
                  <c:v>43466</c:v>
                </c:pt>
                <c:pt idx="77">
                  <c:v>43556</c:v>
                </c:pt>
                <c:pt idx="78">
                  <c:v>43647</c:v>
                </c:pt>
                <c:pt idx="79">
                  <c:v>43739</c:v>
                </c:pt>
                <c:pt idx="80">
                  <c:v>43831</c:v>
                </c:pt>
                <c:pt idx="81">
                  <c:v>43922</c:v>
                </c:pt>
                <c:pt idx="82">
                  <c:v>44013</c:v>
                </c:pt>
                <c:pt idx="83">
                  <c:v>44105</c:v>
                </c:pt>
                <c:pt idx="84">
                  <c:v>44197</c:v>
                </c:pt>
                <c:pt idx="85">
                  <c:v>44287</c:v>
                </c:pt>
                <c:pt idx="86">
                  <c:v>44378</c:v>
                </c:pt>
                <c:pt idx="87">
                  <c:v>44470</c:v>
                </c:pt>
                <c:pt idx="88">
                  <c:v>44562</c:v>
                </c:pt>
                <c:pt idx="89">
                  <c:v>44652</c:v>
                </c:pt>
                <c:pt idx="90">
                  <c:v>44743</c:v>
                </c:pt>
                <c:pt idx="91">
                  <c:v>44835</c:v>
                </c:pt>
              </c:numCache>
            </c:numRef>
          </c:cat>
          <c:val>
            <c:numRef>
              <c:f>'GDP Components'!$B$8:$B$99</c:f>
              <c:numCache>
                <c:formatCode>General</c:formatCode>
                <c:ptCount val="92"/>
                <c:pt idx="0">
                  <c:v>12935.252</c:v>
                </c:pt>
                <c:pt idx="1">
                  <c:v>13170.749</c:v>
                </c:pt>
                <c:pt idx="2">
                  <c:v>13183.89</c:v>
                </c:pt>
                <c:pt idx="3">
                  <c:v>13262.25</c:v>
                </c:pt>
                <c:pt idx="4">
                  <c:v>13219.251</c:v>
                </c:pt>
                <c:pt idx="5">
                  <c:v>13301.394</c:v>
                </c:pt>
                <c:pt idx="6">
                  <c:v>13248.142</c:v>
                </c:pt>
                <c:pt idx="7">
                  <c:v>13284.880999999999</c:v>
                </c:pt>
                <c:pt idx="8">
                  <c:v>13394.91</c:v>
                </c:pt>
                <c:pt idx="9">
                  <c:v>13477.356</c:v>
                </c:pt>
                <c:pt idx="10">
                  <c:v>13531.741</c:v>
                </c:pt>
                <c:pt idx="11">
                  <c:v>13549.421</c:v>
                </c:pt>
                <c:pt idx="12">
                  <c:v>13619.433999999999</c:v>
                </c:pt>
                <c:pt idx="13">
                  <c:v>13741.107</c:v>
                </c:pt>
                <c:pt idx="14">
                  <c:v>13970.156999999999</c:v>
                </c:pt>
                <c:pt idx="15">
                  <c:v>14131.379000000001</c:v>
                </c:pt>
                <c:pt idx="16">
                  <c:v>14212.34</c:v>
                </c:pt>
                <c:pt idx="17">
                  <c:v>14323.017</c:v>
                </c:pt>
                <c:pt idx="18">
                  <c:v>14457.832</c:v>
                </c:pt>
                <c:pt idx="19">
                  <c:v>14605.594999999999</c:v>
                </c:pt>
                <c:pt idx="20">
                  <c:v>14767.846</c:v>
                </c:pt>
                <c:pt idx="21">
                  <c:v>14839.707</c:v>
                </c:pt>
                <c:pt idx="22">
                  <c:v>14956.290999999999</c:v>
                </c:pt>
                <c:pt idx="23">
                  <c:v>15041.232</c:v>
                </c:pt>
                <c:pt idx="24">
                  <c:v>15244.088</c:v>
                </c:pt>
                <c:pt idx="25">
                  <c:v>15281.525</c:v>
                </c:pt>
                <c:pt idx="26">
                  <c:v>15304.517</c:v>
                </c:pt>
                <c:pt idx="27">
                  <c:v>15433.643</c:v>
                </c:pt>
                <c:pt idx="28">
                  <c:v>15478.956</c:v>
                </c:pt>
                <c:pt idx="29">
                  <c:v>15577.779</c:v>
                </c:pt>
                <c:pt idx="30">
                  <c:v>15671.605</c:v>
                </c:pt>
                <c:pt idx="31">
                  <c:v>15767.146000000001</c:v>
                </c:pt>
                <c:pt idx="32">
                  <c:v>15702.906000000001</c:v>
                </c:pt>
                <c:pt idx="33">
                  <c:v>15792.772999999999</c:v>
                </c:pt>
                <c:pt idx="34">
                  <c:v>15709.562</c:v>
                </c:pt>
                <c:pt idx="35">
                  <c:v>15366.607</c:v>
                </c:pt>
                <c:pt idx="36">
                  <c:v>15187.475</c:v>
                </c:pt>
                <c:pt idx="37">
                  <c:v>15161.772000000001</c:v>
                </c:pt>
                <c:pt idx="38">
                  <c:v>15216.647000000001</c:v>
                </c:pt>
                <c:pt idx="39">
                  <c:v>15379.155000000001</c:v>
                </c:pt>
                <c:pt idx="40">
                  <c:v>15456.058999999999</c:v>
                </c:pt>
                <c:pt idx="41">
                  <c:v>15605.628000000001</c:v>
                </c:pt>
                <c:pt idx="42">
                  <c:v>15726.281999999999</c:v>
                </c:pt>
                <c:pt idx="43">
                  <c:v>15807.995000000001</c:v>
                </c:pt>
                <c:pt idx="44">
                  <c:v>15769.911</c:v>
                </c:pt>
                <c:pt idx="45">
                  <c:v>15876.839</c:v>
                </c:pt>
                <c:pt idx="46">
                  <c:v>15870.683999999999</c:v>
                </c:pt>
                <c:pt idx="47">
                  <c:v>16048.701999999999</c:v>
                </c:pt>
                <c:pt idx="48">
                  <c:v>16179.968000000001</c:v>
                </c:pt>
                <c:pt idx="49">
                  <c:v>16253.726000000001</c:v>
                </c:pt>
                <c:pt idx="50">
                  <c:v>16282.151</c:v>
                </c:pt>
                <c:pt idx="51">
                  <c:v>16300.035</c:v>
                </c:pt>
                <c:pt idx="52">
                  <c:v>16441.485000000001</c:v>
                </c:pt>
                <c:pt idx="53">
                  <c:v>16464.401999999998</c:v>
                </c:pt>
                <c:pt idx="54">
                  <c:v>16594.742999999999</c:v>
                </c:pt>
                <c:pt idx="55">
                  <c:v>16712.759999999998</c:v>
                </c:pt>
                <c:pt idx="56">
                  <c:v>16654.246999999999</c:v>
                </c:pt>
                <c:pt idx="57">
                  <c:v>16868.109</c:v>
                </c:pt>
                <c:pt idx="58">
                  <c:v>17064.616000000002</c:v>
                </c:pt>
                <c:pt idx="59">
                  <c:v>17141.235000000001</c:v>
                </c:pt>
                <c:pt idx="60">
                  <c:v>17280.647000000001</c:v>
                </c:pt>
                <c:pt idx="61">
                  <c:v>17380.875</c:v>
                </c:pt>
                <c:pt idx="62">
                  <c:v>17437.080000000002</c:v>
                </c:pt>
                <c:pt idx="63">
                  <c:v>17462.579000000002</c:v>
                </c:pt>
                <c:pt idx="64">
                  <c:v>17565.465</c:v>
                </c:pt>
                <c:pt idx="65">
                  <c:v>17618.580999999998</c:v>
                </c:pt>
                <c:pt idx="66">
                  <c:v>17724.489000000001</c:v>
                </c:pt>
                <c:pt idx="67">
                  <c:v>17812.560000000001</c:v>
                </c:pt>
                <c:pt idx="68">
                  <c:v>17889.094000000001</c:v>
                </c:pt>
                <c:pt idx="69">
                  <c:v>17979.218000000001</c:v>
                </c:pt>
                <c:pt idx="70">
                  <c:v>18127.993999999999</c:v>
                </c:pt>
                <c:pt idx="71">
                  <c:v>18310.3</c:v>
                </c:pt>
                <c:pt idx="72">
                  <c:v>18437.127</c:v>
                </c:pt>
                <c:pt idx="73">
                  <c:v>18565.697</c:v>
                </c:pt>
                <c:pt idx="74">
                  <c:v>18699.748</c:v>
                </c:pt>
                <c:pt idx="75">
                  <c:v>18733.741000000002</c:v>
                </c:pt>
                <c:pt idx="76">
                  <c:v>18835.411</c:v>
                </c:pt>
                <c:pt idx="77">
                  <c:v>18962.174999999999</c:v>
                </c:pt>
                <c:pt idx="78">
                  <c:v>19130.932000000001</c:v>
                </c:pt>
                <c:pt idx="79">
                  <c:v>19215.690999999999</c:v>
                </c:pt>
                <c:pt idx="80">
                  <c:v>18989.877</c:v>
                </c:pt>
                <c:pt idx="81">
                  <c:v>17378.712</c:v>
                </c:pt>
                <c:pt idx="82">
                  <c:v>18743.72</c:v>
                </c:pt>
                <c:pt idx="83">
                  <c:v>18924.261999999999</c:v>
                </c:pt>
                <c:pt idx="84">
                  <c:v>19216.223999999998</c:v>
                </c:pt>
                <c:pt idx="85">
                  <c:v>19544.248</c:v>
                </c:pt>
                <c:pt idx="86">
                  <c:v>19672.594000000001</c:v>
                </c:pt>
                <c:pt idx="87">
                  <c:v>20006.181</c:v>
                </c:pt>
                <c:pt idx="88">
                  <c:v>19924.088</c:v>
                </c:pt>
                <c:pt idx="89">
                  <c:v>19895.271000000001</c:v>
                </c:pt>
                <c:pt idx="90">
                  <c:v>20054.663</c:v>
                </c:pt>
                <c:pt idx="91">
                  <c:v>20198.091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24-804C-B26D-D4FDB081F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2324240"/>
        <c:axId val="1770222432"/>
      </c:lineChart>
      <c:dateAx>
        <c:axId val="16923242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222432"/>
        <c:crosses val="autoZero"/>
        <c:auto val="1"/>
        <c:lblOffset val="100"/>
        <c:baseTimeUnit val="months"/>
      </c:dateAx>
      <c:valAx>
        <c:axId val="1770222432"/>
        <c:scaling>
          <c:orientation val="minMax"/>
          <c:min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232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dLbl>
              <c:idx val="9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AF-784D-B42E-1610389F359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'GDP Components'!$F$7:$F$99</c:f>
              <c:strCache>
                <c:ptCount val="93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</c:strCache>
            </c:strRef>
          </c:cat>
          <c:val>
            <c:numRef>
              <c:f>'GDP Components'!$G$7:$G$99</c:f>
              <c:numCache>
                <c:formatCode>General</c:formatCode>
                <c:ptCount val="93"/>
                <c:pt idx="0">
                  <c:v>0</c:v>
                </c:pt>
                <c:pt idx="1">
                  <c:v>1.4657800000000001</c:v>
                </c:pt>
                <c:pt idx="2">
                  <c:v>7.4836299999999998</c:v>
                </c:pt>
                <c:pt idx="3">
                  <c:v>0.39968999999999999</c:v>
                </c:pt>
                <c:pt idx="4">
                  <c:v>2.39873</c:v>
                </c:pt>
                <c:pt idx="5">
                  <c:v>0</c:v>
                </c:pt>
                <c:pt idx="6">
                  <c:v>2.5088200000000001</c:v>
                </c:pt>
                <c:pt idx="7">
                  <c:v>0</c:v>
                </c:pt>
                <c:pt idx="8">
                  <c:v>1.11388</c:v>
                </c:pt>
                <c:pt idx="9">
                  <c:v>3.3542900000000002</c:v>
                </c:pt>
                <c:pt idx="10">
                  <c:v>2.4848300000000001</c:v>
                </c:pt>
                <c:pt idx="11">
                  <c:v>1.62391</c:v>
                </c:pt>
                <c:pt idx="12">
                  <c:v>0.52364999999999995</c:v>
                </c:pt>
                <c:pt idx="13">
                  <c:v>2.08297</c:v>
                </c:pt>
                <c:pt idx="14">
                  <c:v>3.62168</c:v>
                </c:pt>
                <c:pt idx="15">
                  <c:v>6.8361599999999996</c:v>
                </c:pt>
                <c:pt idx="16">
                  <c:v>4.6967100000000004</c:v>
                </c:pt>
                <c:pt idx="17">
                  <c:v>2.3114400000000002</c:v>
                </c:pt>
                <c:pt idx="18">
                  <c:v>3.1515300000000002</c:v>
                </c:pt>
                <c:pt idx="19">
                  <c:v>3.8184800000000001</c:v>
                </c:pt>
                <c:pt idx="20">
                  <c:v>4.1512099999999998</c:v>
                </c:pt>
                <c:pt idx="21">
                  <c:v>4.5181199999999997</c:v>
                </c:pt>
                <c:pt idx="22">
                  <c:v>1.9606699999999999</c:v>
                </c:pt>
                <c:pt idx="23">
                  <c:v>3.17971</c:v>
                </c:pt>
                <c:pt idx="24">
                  <c:v>2.29114</c:v>
                </c:pt>
                <c:pt idx="25">
                  <c:v>5.5047800000000002</c:v>
                </c:pt>
                <c:pt idx="26">
                  <c:v>0.98595999999999995</c:v>
                </c:pt>
                <c:pt idx="27">
                  <c:v>0.60318000000000005</c:v>
                </c:pt>
                <c:pt idx="28">
                  <c:v>3.4178000000000002</c:v>
                </c:pt>
                <c:pt idx="29">
                  <c:v>1.1795800000000001</c:v>
                </c:pt>
                <c:pt idx="30">
                  <c:v>2.5783</c:v>
                </c:pt>
                <c:pt idx="31">
                  <c:v>2.4310800000000001</c:v>
                </c:pt>
                <c:pt idx="32">
                  <c:v>2.4609700000000001</c:v>
                </c:pt>
                <c:pt idx="33">
                  <c:v>0</c:v>
                </c:pt>
                <c:pt idx="34">
                  <c:v>2.30891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1.4556</c:v>
                </c:pt>
                <c:pt idx="40">
                  <c:v>4.34077</c:v>
                </c:pt>
                <c:pt idx="41">
                  <c:v>2.0152700000000001</c:v>
                </c:pt>
                <c:pt idx="42">
                  <c:v>3.9273699999999998</c:v>
                </c:pt>
                <c:pt idx="43">
                  <c:v>3.1286299999999998</c:v>
                </c:pt>
                <c:pt idx="44">
                  <c:v>2.0946400000000001</c:v>
                </c:pt>
                <c:pt idx="45">
                  <c:v>0</c:v>
                </c:pt>
                <c:pt idx="46">
                  <c:v>2.7399100000000001</c:v>
                </c:pt>
                <c:pt idx="47">
                  <c:v>0</c:v>
                </c:pt>
                <c:pt idx="48">
                  <c:v>4.5627700000000004</c:v>
                </c:pt>
                <c:pt idx="49">
                  <c:v>3.3120500000000002</c:v>
                </c:pt>
                <c:pt idx="50">
                  <c:v>1.83595</c:v>
                </c:pt>
                <c:pt idx="51">
                  <c:v>0.70137000000000005</c:v>
                </c:pt>
                <c:pt idx="52">
                  <c:v>0.44008000000000003</c:v>
                </c:pt>
                <c:pt idx="53">
                  <c:v>3.5165999999999999</c:v>
                </c:pt>
                <c:pt idx="54">
                  <c:v>0.55871000000000004</c:v>
                </c:pt>
                <c:pt idx="55">
                  <c:v>3.2044199999999998</c:v>
                </c:pt>
                <c:pt idx="56">
                  <c:v>2.8751699999999998</c:v>
                </c:pt>
                <c:pt idx="57">
                  <c:v>0</c:v>
                </c:pt>
                <c:pt idx="58">
                  <c:v>5.2363</c:v>
                </c:pt>
                <c:pt idx="59">
                  <c:v>4.7419099999999998</c:v>
                </c:pt>
                <c:pt idx="60">
                  <c:v>1.8081100000000001</c:v>
                </c:pt>
                <c:pt idx="61">
                  <c:v>3.2931599999999999</c:v>
                </c:pt>
                <c:pt idx="62">
                  <c:v>2.3402699999999999</c:v>
                </c:pt>
                <c:pt idx="63">
                  <c:v>1.2997799999999999</c:v>
                </c:pt>
                <c:pt idx="64">
                  <c:v>0.58621999999999996</c:v>
                </c:pt>
                <c:pt idx="65">
                  <c:v>2.3776299999999999</c:v>
                </c:pt>
                <c:pt idx="66">
                  <c:v>1.21505</c:v>
                </c:pt>
                <c:pt idx="67">
                  <c:v>2.4262299999999999</c:v>
                </c:pt>
                <c:pt idx="68">
                  <c:v>2.0024199999999999</c:v>
                </c:pt>
                <c:pt idx="69">
                  <c:v>1.72976</c:v>
                </c:pt>
                <c:pt idx="70">
                  <c:v>2.0304500000000001</c:v>
                </c:pt>
                <c:pt idx="71">
                  <c:v>3.35127</c:v>
                </c:pt>
                <c:pt idx="72">
                  <c:v>4.0837300000000001</c:v>
                </c:pt>
                <c:pt idx="73">
                  <c:v>2.7995299999999999</c:v>
                </c:pt>
                <c:pt idx="74">
                  <c:v>2.8186800000000001</c:v>
                </c:pt>
                <c:pt idx="75">
                  <c:v>2.9195700000000002</c:v>
                </c:pt>
                <c:pt idx="76">
                  <c:v>0.72911999999999999</c:v>
                </c:pt>
                <c:pt idx="77">
                  <c:v>2.18858</c:v>
                </c:pt>
                <c:pt idx="78">
                  <c:v>2.7193299999999998</c:v>
                </c:pt>
                <c:pt idx="79">
                  <c:v>3.6076700000000002</c:v>
                </c:pt>
                <c:pt idx="80">
                  <c:v>1.784</c:v>
                </c:pt>
                <c:pt idx="81">
                  <c:v>0</c:v>
                </c:pt>
                <c:pt idx="82">
                  <c:v>0</c:v>
                </c:pt>
                <c:pt idx="83">
                  <c:v>35.317140000000002</c:v>
                </c:pt>
                <c:pt idx="84">
                  <c:v>3.9088799999999999</c:v>
                </c:pt>
                <c:pt idx="85">
                  <c:v>6.3154500000000002</c:v>
                </c:pt>
                <c:pt idx="86">
                  <c:v>7.0049000000000001</c:v>
                </c:pt>
                <c:pt idx="87">
                  <c:v>2.6527699999999999</c:v>
                </c:pt>
                <c:pt idx="88">
                  <c:v>6.9572599999999998</c:v>
                </c:pt>
                <c:pt idx="89">
                  <c:v>0</c:v>
                </c:pt>
                <c:pt idx="90">
                  <c:v>0</c:v>
                </c:pt>
                <c:pt idx="91">
                  <c:v>3.2433399999999999</c:v>
                </c:pt>
                <c:pt idx="92">
                  <c:v>2.8915799999999998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AF-784D-B42E-1610389F359D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'GDP Components'!$F$7:$F$99</c:f>
              <c:strCache>
                <c:ptCount val="93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</c:strCache>
            </c:strRef>
          </c:cat>
          <c:val>
            <c:numRef>
              <c:f>'GDP Components'!$H$7:$H$99</c:f>
              <c:numCache>
                <c:formatCode>General</c:formatCode>
                <c:ptCount val="93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-1.2905899999999999</c:v>
                </c:pt>
                <c:pt idx="6">
                  <c:v>0</c:v>
                </c:pt>
                <c:pt idx="7">
                  <c:v>-1.5918000000000001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-1.61978</c:v>
                </c:pt>
                <c:pt idx="34">
                  <c:v>0</c:v>
                </c:pt>
                <c:pt idx="35">
                  <c:v>-2.09097</c:v>
                </c:pt>
                <c:pt idx="36">
                  <c:v>-8.4505700000000008</c:v>
                </c:pt>
                <c:pt idx="37">
                  <c:v>-4.5819900000000002</c:v>
                </c:pt>
                <c:pt idx="38">
                  <c:v>-0.67523999999999995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-0.96018999999999999</c:v>
                </c:pt>
                <c:pt idx="46">
                  <c:v>0</c:v>
                </c:pt>
                <c:pt idx="47">
                  <c:v>-0.15498000000000001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-1.3931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-4.6184000000000003</c:v>
                </c:pt>
                <c:pt idx="82">
                  <c:v>-29.857420000000001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-1.6312800000000001</c:v>
                </c:pt>
                <c:pt idx="90">
                  <c:v>-0.57728000000000002</c:v>
                </c:pt>
                <c:pt idx="91">
                  <c:v>0</c:v>
                </c:pt>
                <c:pt idx="9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AF-784D-B42E-1610389F3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99"/>
        <c:axId val="1738013008"/>
        <c:axId val="1727865648"/>
      </c:barChart>
      <c:catAx>
        <c:axId val="173801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7865648"/>
        <c:crosses val="autoZero"/>
        <c:auto val="1"/>
        <c:lblAlgn val="ctr"/>
        <c:lblOffset val="100"/>
        <c:noMultiLvlLbl val="0"/>
      </c:catAx>
      <c:valAx>
        <c:axId val="172786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801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dLbl>
              <c:idx val="9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55-1D4D-8B2C-66F4A32041D0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'GDP Components'!$L$7:$L$99</c:f>
              <c:strCache>
                <c:ptCount val="93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</c:strCache>
            </c:strRef>
          </c:cat>
          <c:val>
            <c:numRef>
              <c:f>'GDP Components'!$M$7:$M$99</c:f>
              <c:numCache>
                <c:formatCode>General</c:formatCode>
                <c:ptCount val="93"/>
                <c:pt idx="0">
                  <c:v>0</c:v>
                </c:pt>
                <c:pt idx="1">
                  <c:v>1.4657800000000001</c:v>
                </c:pt>
                <c:pt idx="2">
                  <c:v>7.4836299999999998</c:v>
                </c:pt>
                <c:pt idx="3">
                  <c:v>0.39968999999999999</c:v>
                </c:pt>
                <c:pt idx="4">
                  <c:v>2.39873</c:v>
                </c:pt>
                <c:pt idx="5">
                  <c:v>0</c:v>
                </c:pt>
                <c:pt idx="6">
                  <c:v>2.5088200000000001</c:v>
                </c:pt>
                <c:pt idx="7">
                  <c:v>0</c:v>
                </c:pt>
                <c:pt idx="8">
                  <c:v>1.11388</c:v>
                </c:pt>
                <c:pt idx="9">
                  <c:v>3.3542900000000002</c:v>
                </c:pt>
                <c:pt idx="10">
                  <c:v>2.4848300000000001</c:v>
                </c:pt>
                <c:pt idx="11">
                  <c:v>1.62391</c:v>
                </c:pt>
                <c:pt idx="12">
                  <c:v>0.52364999999999995</c:v>
                </c:pt>
                <c:pt idx="13">
                  <c:v>2.08297</c:v>
                </c:pt>
                <c:pt idx="14">
                  <c:v>3.62168</c:v>
                </c:pt>
                <c:pt idx="15">
                  <c:v>6.8361599999999996</c:v>
                </c:pt>
                <c:pt idx="16">
                  <c:v>4.6967100000000004</c:v>
                </c:pt>
                <c:pt idx="17">
                  <c:v>2.3114400000000002</c:v>
                </c:pt>
                <c:pt idx="18">
                  <c:v>3.1515300000000002</c:v>
                </c:pt>
                <c:pt idx="19">
                  <c:v>3.8184800000000001</c:v>
                </c:pt>
                <c:pt idx="20">
                  <c:v>4.1512099999999998</c:v>
                </c:pt>
                <c:pt idx="21">
                  <c:v>4.5181199999999997</c:v>
                </c:pt>
                <c:pt idx="22">
                  <c:v>1.9606699999999999</c:v>
                </c:pt>
                <c:pt idx="23">
                  <c:v>3.17971</c:v>
                </c:pt>
                <c:pt idx="24">
                  <c:v>2.29114</c:v>
                </c:pt>
                <c:pt idx="25">
                  <c:v>5.5047800000000002</c:v>
                </c:pt>
                <c:pt idx="26">
                  <c:v>0.98595999999999995</c:v>
                </c:pt>
                <c:pt idx="27">
                  <c:v>0.60318000000000005</c:v>
                </c:pt>
                <c:pt idx="28">
                  <c:v>3.4178000000000002</c:v>
                </c:pt>
                <c:pt idx="29">
                  <c:v>1.1795800000000001</c:v>
                </c:pt>
                <c:pt idx="30">
                  <c:v>2.5783</c:v>
                </c:pt>
                <c:pt idx="31">
                  <c:v>2.4310800000000001</c:v>
                </c:pt>
                <c:pt idx="32">
                  <c:v>2.4609700000000001</c:v>
                </c:pt>
                <c:pt idx="33">
                  <c:v>0</c:v>
                </c:pt>
                <c:pt idx="34">
                  <c:v>2.30891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1.4556</c:v>
                </c:pt>
                <c:pt idx="40">
                  <c:v>4.34077</c:v>
                </c:pt>
                <c:pt idx="41">
                  <c:v>2.0152700000000001</c:v>
                </c:pt>
                <c:pt idx="42">
                  <c:v>3.9273699999999998</c:v>
                </c:pt>
                <c:pt idx="43">
                  <c:v>3.1286299999999998</c:v>
                </c:pt>
                <c:pt idx="44">
                  <c:v>2.0946400000000001</c:v>
                </c:pt>
                <c:pt idx="45">
                  <c:v>0</c:v>
                </c:pt>
                <c:pt idx="46">
                  <c:v>2.7399100000000001</c:v>
                </c:pt>
                <c:pt idx="47">
                  <c:v>0</c:v>
                </c:pt>
                <c:pt idx="48">
                  <c:v>4.5627700000000004</c:v>
                </c:pt>
                <c:pt idx="49">
                  <c:v>3.3120500000000002</c:v>
                </c:pt>
                <c:pt idx="50">
                  <c:v>1.83595</c:v>
                </c:pt>
                <c:pt idx="51">
                  <c:v>0.70137000000000005</c:v>
                </c:pt>
                <c:pt idx="52">
                  <c:v>0.44008000000000003</c:v>
                </c:pt>
                <c:pt idx="53">
                  <c:v>3.5165999999999999</c:v>
                </c:pt>
                <c:pt idx="54">
                  <c:v>0.55871000000000004</c:v>
                </c:pt>
                <c:pt idx="55">
                  <c:v>3.2044199999999998</c:v>
                </c:pt>
                <c:pt idx="56">
                  <c:v>2.8751699999999998</c:v>
                </c:pt>
                <c:pt idx="57">
                  <c:v>0</c:v>
                </c:pt>
                <c:pt idx="58">
                  <c:v>5.2363</c:v>
                </c:pt>
                <c:pt idx="59">
                  <c:v>4.7419099999999998</c:v>
                </c:pt>
                <c:pt idx="60">
                  <c:v>1.8081100000000001</c:v>
                </c:pt>
                <c:pt idx="61">
                  <c:v>3.2931599999999999</c:v>
                </c:pt>
                <c:pt idx="62">
                  <c:v>2.3402699999999999</c:v>
                </c:pt>
                <c:pt idx="63">
                  <c:v>1.2997799999999999</c:v>
                </c:pt>
                <c:pt idx="64">
                  <c:v>0.58621999999999996</c:v>
                </c:pt>
                <c:pt idx="65">
                  <c:v>2.3776299999999999</c:v>
                </c:pt>
                <c:pt idx="66">
                  <c:v>1.21505</c:v>
                </c:pt>
                <c:pt idx="67">
                  <c:v>2.4262299999999999</c:v>
                </c:pt>
                <c:pt idx="68">
                  <c:v>2.0024199999999999</c:v>
                </c:pt>
                <c:pt idx="69">
                  <c:v>1.72976</c:v>
                </c:pt>
                <c:pt idx="70">
                  <c:v>2.0304500000000001</c:v>
                </c:pt>
                <c:pt idx="71">
                  <c:v>3.35127</c:v>
                </c:pt>
                <c:pt idx="72">
                  <c:v>4.0837300000000001</c:v>
                </c:pt>
                <c:pt idx="73">
                  <c:v>2.7995299999999999</c:v>
                </c:pt>
                <c:pt idx="74">
                  <c:v>2.8186800000000001</c:v>
                </c:pt>
                <c:pt idx="75">
                  <c:v>2.9195700000000002</c:v>
                </c:pt>
                <c:pt idx="76">
                  <c:v>0.72911999999999999</c:v>
                </c:pt>
                <c:pt idx="77">
                  <c:v>2.18858</c:v>
                </c:pt>
                <c:pt idx="78">
                  <c:v>2.7193299999999998</c:v>
                </c:pt>
                <c:pt idx="79">
                  <c:v>3.6076700000000002</c:v>
                </c:pt>
                <c:pt idx="80">
                  <c:v>1.784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3.9088799999999999</c:v>
                </c:pt>
                <c:pt idx="85">
                  <c:v>6.3154500000000002</c:v>
                </c:pt>
                <c:pt idx="86">
                  <c:v>7.0049000000000001</c:v>
                </c:pt>
                <c:pt idx="87">
                  <c:v>2.6527699999999999</c:v>
                </c:pt>
                <c:pt idx="88">
                  <c:v>6.9572599999999998</c:v>
                </c:pt>
                <c:pt idx="89">
                  <c:v>0</c:v>
                </c:pt>
                <c:pt idx="90">
                  <c:v>0</c:v>
                </c:pt>
                <c:pt idx="91">
                  <c:v>3.2433399999999999</c:v>
                </c:pt>
                <c:pt idx="92">
                  <c:v>2.8915799999999998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55-1D4D-8B2C-66F4A32041D0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'GDP Components'!$L$7:$L$99</c:f>
              <c:strCache>
                <c:ptCount val="93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</c:strCache>
            </c:strRef>
          </c:cat>
          <c:val>
            <c:numRef>
              <c:f>'GDP Components'!$N$7:$N$99</c:f>
              <c:numCache>
                <c:formatCode>General</c:formatCode>
                <c:ptCount val="93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-1.2905899999999999</c:v>
                </c:pt>
                <c:pt idx="6">
                  <c:v>0</c:v>
                </c:pt>
                <c:pt idx="7">
                  <c:v>-1.5918000000000001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-1.61978</c:v>
                </c:pt>
                <c:pt idx="34">
                  <c:v>0</c:v>
                </c:pt>
                <c:pt idx="35">
                  <c:v>-2.09097</c:v>
                </c:pt>
                <c:pt idx="36">
                  <c:v>-8.4505700000000008</c:v>
                </c:pt>
                <c:pt idx="37">
                  <c:v>-4.5819900000000002</c:v>
                </c:pt>
                <c:pt idx="38">
                  <c:v>-0.67523999999999995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-0.96018999999999999</c:v>
                </c:pt>
                <c:pt idx="46">
                  <c:v>0</c:v>
                </c:pt>
                <c:pt idx="47">
                  <c:v>-0.15498000000000001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-1.3931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-1.6312800000000001</c:v>
                </c:pt>
                <c:pt idx="90">
                  <c:v>-0.57728000000000002</c:v>
                </c:pt>
                <c:pt idx="91">
                  <c:v>0</c:v>
                </c:pt>
                <c:pt idx="9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55-1D4D-8B2C-66F4A3204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100"/>
        <c:axId val="1717091920"/>
        <c:axId val="1773116144"/>
      </c:barChart>
      <c:catAx>
        <c:axId val="171709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116144"/>
        <c:crosses val="autoZero"/>
        <c:auto val="1"/>
        <c:lblAlgn val="ctr"/>
        <c:lblOffset val="100"/>
        <c:noMultiLvlLbl val="0"/>
      </c:catAx>
      <c:valAx>
        <c:axId val="177311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709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dLbl>
              <c:idx val="8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CA-E347-A111-9073D6556A43}"/>
                </c:ext>
              </c:extLst>
            </c:dLbl>
            <c:dLbl>
              <c:idx val="9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CA-E347-A111-9073D6556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'GDP Components'!$V$7:$V$99</c:f>
              <c:strCache>
                <c:ptCount val="93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</c:strCache>
            </c:strRef>
          </c:cat>
          <c:val>
            <c:numRef>
              <c:f>'GDP Components'!$W$7:$W$99</c:f>
              <c:numCache>
                <c:formatCode>General</c:formatCode>
                <c:ptCount val="93"/>
                <c:pt idx="0">
                  <c:v>0</c:v>
                </c:pt>
                <c:pt idx="1">
                  <c:v>3.99</c:v>
                </c:pt>
                <c:pt idx="2">
                  <c:v>2.54</c:v>
                </c:pt>
                <c:pt idx="3">
                  <c:v>2.52</c:v>
                </c:pt>
                <c:pt idx="4">
                  <c:v>2.31</c:v>
                </c:pt>
                <c:pt idx="5">
                  <c:v>0.94</c:v>
                </c:pt>
                <c:pt idx="6">
                  <c:v>0.52</c:v>
                </c:pt>
                <c:pt idx="7">
                  <c:v>0.9</c:v>
                </c:pt>
                <c:pt idx="8">
                  <c:v>4.2699999999999996</c:v>
                </c:pt>
                <c:pt idx="9">
                  <c:v>0.57999999999999996</c:v>
                </c:pt>
                <c:pt idx="10">
                  <c:v>1.34</c:v>
                </c:pt>
                <c:pt idx="11">
                  <c:v>1.86</c:v>
                </c:pt>
                <c:pt idx="12">
                  <c:v>1.48</c:v>
                </c:pt>
                <c:pt idx="13">
                  <c:v>1.31</c:v>
                </c:pt>
                <c:pt idx="14">
                  <c:v>3.1</c:v>
                </c:pt>
                <c:pt idx="15">
                  <c:v>3.87</c:v>
                </c:pt>
                <c:pt idx="16">
                  <c:v>1.88</c:v>
                </c:pt>
                <c:pt idx="17">
                  <c:v>2.5299999999999998</c:v>
                </c:pt>
                <c:pt idx="18">
                  <c:v>1.49</c:v>
                </c:pt>
                <c:pt idx="19">
                  <c:v>3.18</c:v>
                </c:pt>
                <c:pt idx="20">
                  <c:v>3.07</c:v>
                </c:pt>
                <c:pt idx="21">
                  <c:v>1.74</c:v>
                </c:pt>
                <c:pt idx="22">
                  <c:v>2.97</c:v>
                </c:pt>
                <c:pt idx="23">
                  <c:v>2.23</c:v>
                </c:pt>
                <c:pt idx="24">
                  <c:v>0.48</c:v>
                </c:pt>
                <c:pt idx="25">
                  <c:v>2.92</c:v>
                </c:pt>
                <c:pt idx="26">
                  <c:v>1.38</c:v>
                </c:pt>
                <c:pt idx="27">
                  <c:v>1.73</c:v>
                </c:pt>
                <c:pt idx="28">
                  <c:v>2.6</c:v>
                </c:pt>
                <c:pt idx="29">
                  <c:v>1.7</c:v>
                </c:pt>
                <c:pt idx="30">
                  <c:v>0.73</c:v>
                </c:pt>
                <c:pt idx="31">
                  <c:v>1.8</c:v>
                </c:pt>
                <c:pt idx="32">
                  <c:v>1.05</c:v>
                </c:pt>
                <c:pt idx="33">
                  <c:v>0</c:v>
                </c:pt>
                <c:pt idx="34">
                  <c:v>0.76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1.88</c:v>
                </c:pt>
                <c:pt idx="40">
                  <c:v>0</c:v>
                </c:pt>
                <c:pt idx="41">
                  <c:v>1.56</c:v>
                </c:pt>
                <c:pt idx="42">
                  <c:v>2.4500000000000002</c:v>
                </c:pt>
                <c:pt idx="43">
                  <c:v>1.95</c:v>
                </c:pt>
                <c:pt idx="44">
                  <c:v>1.67</c:v>
                </c:pt>
                <c:pt idx="45">
                  <c:v>1.05</c:v>
                </c:pt>
                <c:pt idx="46">
                  <c:v>0.3</c:v>
                </c:pt>
                <c:pt idx="47">
                  <c:v>0.84</c:v>
                </c:pt>
                <c:pt idx="48">
                  <c:v>0.49</c:v>
                </c:pt>
                <c:pt idx="49">
                  <c:v>1.97</c:v>
                </c:pt>
                <c:pt idx="50">
                  <c:v>0.48</c:v>
                </c:pt>
                <c:pt idx="51">
                  <c:v>0.55000000000000004</c:v>
                </c:pt>
                <c:pt idx="52">
                  <c:v>1.0900000000000001</c:v>
                </c:pt>
                <c:pt idx="53">
                  <c:v>1.48</c:v>
                </c:pt>
                <c:pt idx="54">
                  <c:v>0.42</c:v>
                </c:pt>
                <c:pt idx="55">
                  <c:v>1.02</c:v>
                </c:pt>
                <c:pt idx="56">
                  <c:v>2.15</c:v>
                </c:pt>
                <c:pt idx="57">
                  <c:v>1.01</c:v>
                </c:pt>
                <c:pt idx="58">
                  <c:v>2.5299999999999998</c:v>
                </c:pt>
                <c:pt idx="59">
                  <c:v>2.67</c:v>
                </c:pt>
                <c:pt idx="60">
                  <c:v>3</c:v>
                </c:pt>
                <c:pt idx="61">
                  <c:v>1.82</c:v>
                </c:pt>
                <c:pt idx="62">
                  <c:v>1.83</c:v>
                </c:pt>
                <c:pt idx="63">
                  <c:v>2.0499999999999998</c:v>
                </c:pt>
                <c:pt idx="64">
                  <c:v>1.35</c:v>
                </c:pt>
                <c:pt idx="65">
                  <c:v>1.98</c:v>
                </c:pt>
                <c:pt idx="66">
                  <c:v>1.37</c:v>
                </c:pt>
                <c:pt idx="67">
                  <c:v>1.59</c:v>
                </c:pt>
                <c:pt idx="68">
                  <c:v>1.32</c:v>
                </c:pt>
                <c:pt idx="69">
                  <c:v>1.92</c:v>
                </c:pt>
                <c:pt idx="70">
                  <c:v>1.1000000000000001</c:v>
                </c:pt>
                <c:pt idx="71">
                  <c:v>1.64</c:v>
                </c:pt>
                <c:pt idx="72">
                  <c:v>2.99</c:v>
                </c:pt>
                <c:pt idx="73">
                  <c:v>1.8</c:v>
                </c:pt>
                <c:pt idx="74">
                  <c:v>1.98</c:v>
                </c:pt>
                <c:pt idx="75">
                  <c:v>1.73</c:v>
                </c:pt>
                <c:pt idx="76">
                  <c:v>1.18</c:v>
                </c:pt>
                <c:pt idx="77">
                  <c:v>0.26</c:v>
                </c:pt>
                <c:pt idx="78">
                  <c:v>1.73</c:v>
                </c:pt>
                <c:pt idx="79">
                  <c:v>2.27</c:v>
                </c:pt>
                <c:pt idx="80">
                  <c:v>1.55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2.5299999999999998</c:v>
                </c:pt>
                <c:pt idx="85">
                  <c:v>6.98</c:v>
                </c:pt>
                <c:pt idx="86">
                  <c:v>7.84</c:v>
                </c:pt>
                <c:pt idx="87">
                  <c:v>1.98</c:v>
                </c:pt>
                <c:pt idx="88">
                  <c:v>2.14</c:v>
                </c:pt>
                <c:pt idx="89">
                  <c:v>0.91</c:v>
                </c:pt>
                <c:pt idx="90">
                  <c:v>1.38</c:v>
                </c:pt>
                <c:pt idx="91">
                  <c:v>1.54</c:v>
                </c:pt>
                <c:pt idx="92">
                  <c:v>1.42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CA-E347-A111-9073D6556A43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'GDP Components'!$V$7:$V$99</c:f>
              <c:strCache>
                <c:ptCount val="93"/>
                <c:pt idx="0">
                  <c:v>Date</c:v>
                </c:pt>
                <c:pt idx="1">
                  <c:v>1/1/2000</c:v>
                </c:pt>
                <c:pt idx="2">
                  <c:v>4/1/2000</c:v>
                </c:pt>
                <c:pt idx="3">
                  <c:v>7/1/2000</c:v>
                </c:pt>
                <c:pt idx="4">
                  <c:v>10/1/2000</c:v>
                </c:pt>
                <c:pt idx="5">
                  <c:v>1/1/2001</c:v>
                </c:pt>
                <c:pt idx="6">
                  <c:v>4/1/2001</c:v>
                </c:pt>
                <c:pt idx="7">
                  <c:v>7/1/2001</c:v>
                </c:pt>
                <c:pt idx="8">
                  <c:v>10/1/2001</c:v>
                </c:pt>
                <c:pt idx="9">
                  <c:v>1/1/2002</c:v>
                </c:pt>
                <c:pt idx="10">
                  <c:v>4/1/2002</c:v>
                </c:pt>
                <c:pt idx="11">
                  <c:v>7/1/2002</c:v>
                </c:pt>
                <c:pt idx="12">
                  <c:v>10/1/2002</c:v>
                </c:pt>
                <c:pt idx="13">
                  <c:v>1/1/2003</c:v>
                </c:pt>
                <c:pt idx="14">
                  <c:v>4/1/2003</c:v>
                </c:pt>
                <c:pt idx="15">
                  <c:v>7/1/2003</c:v>
                </c:pt>
                <c:pt idx="16">
                  <c:v>10/1/2003</c:v>
                </c:pt>
                <c:pt idx="17">
                  <c:v>1/1/2004</c:v>
                </c:pt>
                <c:pt idx="18">
                  <c:v>4/1/2004</c:v>
                </c:pt>
                <c:pt idx="19">
                  <c:v>7/1/2004</c:v>
                </c:pt>
                <c:pt idx="20">
                  <c:v>10/1/2004</c:v>
                </c:pt>
                <c:pt idx="21">
                  <c:v>1/1/2005</c:v>
                </c:pt>
                <c:pt idx="22">
                  <c:v>4/1/2005</c:v>
                </c:pt>
                <c:pt idx="23">
                  <c:v>7/1/2005</c:v>
                </c:pt>
                <c:pt idx="24">
                  <c:v>10/1/2005</c:v>
                </c:pt>
                <c:pt idx="25">
                  <c:v>1/1/2006</c:v>
                </c:pt>
                <c:pt idx="26">
                  <c:v>4/1/2006</c:v>
                </c:pt>
                <c:pt idx="27">
                  <c:v>7/1/2006</c:v>
                </c:pt>
                <c:pt idx="28">
                  <c:v>10/1/2006</c:v>
                </c:pt>
                <c:pt idx="29">
                  <c:v>1/1/2007</c:v>
                </c:pt>
                <c:pt idx="30">
                  <c:v>4/1/2007</c:v>
                </c:pt>
                <c:pt idx="31">
                  <c:v>7/1/2007</c:v>
                </c:pt>
                <c:pt idx="32">
                  <c:v>10/1/2007</c:v>
                </c:pt>
                <c:pt idx="33">
                  <c:v>1/1/2008</c:v>
                </c:pt>
                <c:pt idx="34">
                  <c:v>4/1/2008</c:v>
                </c:pt>
                <c:pt idx="35">
                  <c:v>7/1/2008</c:v>
                </c:pt>
                <c:pt idx="36">
                  <c:v>10/1/2008</c:v>
                </c:pt>
                <c:pt idx="37">
                  <c:v>1/1/2009</c:v>
                </c:pt>
                <c:pt idx="38">
                  <c:v>4/1/2009</c:v>
                </c:pt>
                <c:pt idx="39">
                  <c:v>7/1/2009</c:v>
                </c:pt>
                <c:pt idx="40">
                  <c:v>10/1/2009</c:v>
                </c:pt>
                <c:pt idx="41">
                  <c:v>1/1/2010</c:v>
                </c:pt>
                <c:pt idx="42">
                  <c:v>4/1/2010</c:v>
                </c:pt>
                <c:pt idx="43">
                  <c:v>7/1/2010</c:v>
                </c:pt>
                <c:pt idx="44">
                  <c:v>10/1/2010</c:v>
                </c:pt>
                <c:pt idx="45">
                  <c:v>1/1/2011</c:v>
                </c:pt>
                <c:pt idx="46">
                  <c:v>4/1/2011</c:v>
                </c:pt>
                <c:pt idx="47">
                  <c:v>7/1/2011</c:v>
                </c:pt>
                <c:pt idx="48">
                  <c:v>10/1/2011</c:v>
                </c:pt>
                <c:pt idx="49">
                  <c:v>1/1/2012</c:v>
                </c:pt>
                <c:pt idx="50">
                  <c:v>4/1/2012</c:v>
                </c:pt>
                <c:pt idx="51">
                  <c:v>7/1/2012</c:v>
                </c:pt>
                <c:pt idx="52">
                  <c:v>10/1/2012</c:v>
                </c:pt>
                <c:pt idx="53">
                  <c:v>1/1/2013</c:v>
                </c:pt>
                <c:pt idx="54">
                  <c:v>4/1/2013</c:v>
                </c:pt>
                <c:pt idx="55">
                  <c:v>7/1/2013</c:v>
                </c:pt>
                <c:pt idx="56">
                  <c:v>10/1/2013</c:v>
                </c:pt>
                <c:pt idx="57">
                  <c:v>1/1/2014</c:v>
                </c:pt>
                <c:pt idx="58">
                  <c:v>4/1/2014</c:v>
                </c:pt>
                <c:pt idx="59">
                  <c:v>7/1/2014</c:v>
                </c:pt>
                <c:pt idx="60">
                  <c:v>10/1/2014</c:v>
                </c:pt>
                <c:pt idx="61">
                  <c:v>1/1/2015</c:v>
                </c:pt>
                <c:pt idx="62">
                  <c:v>4/1/2015</c:v>
                </c:pt>
                <c:pt idx="63">
                  <c:v>7/1/2015</c:v>
                </c:pt>
                <c:pt idx="64">
                  <c:v>10/1/2015</c:v>
                </c:pt>
                <c:pt idx="65">
                  <c:v>1/1/2016</c:v>
                </c:pt>
                <c:pt idx="66">
                  <c:v>4/1/2016</c:v>
                </c:pt>
                <c:pt idx="67">
                  <c:v>7/1/2016</c:v>
                </c:pt>
                <c:pt idx="68">
                  <c:v>10/1/2016</c:v>
                </c:pt>
                <c:pt idx="69">
                  <c:v>1/1/2017</c:v>
                </c:pt>
                <c:pt idx="70">
                  <c:v>4/1/2017</c:v>
                </c:pt>
                <c:pt idx="71">
                  <c:v>7/1/2017</c:v>
                </c:pt>
                <c:pt idx="72">
                  <c:v>10/1/2017</c:v>
                </c:pt>
                <c:pt idx="73">
                  <c:v>1/1/2018</c:v>
                </c:pt>
                <c:pt idx="74">
                  <c:v>4/1/2018</c:v>
                </c:pt>
                <c:pt idx="75">
                  <c:v>7/1/2018</c:v>
                </c:pt>
                <c:pt idx="76">
                  <c:v>10/1/2018</c:v>
                </c:pt>
                <c:pt idx="77">
                  <c:v>1/1/2019</c:v>
                </c:pt>
                <c:pt idx="78">
                  <c:v>4/1/2019</c:v>
                </c:pt>
                <c:pt idx="79">
                  <c:v>7/1/2019</c:v>
                </c:pt>
                <c:pt idx="80">
                  <c:v>10/1/2019</c:v>
                </c:pt>
                <c:pt idx="81">
                  <c:v>1/1/2020</c:v>
                </c:pt>
                <c:pt idx="82">
                  <c:v>4/1/2020</c:v>
                </c:pt>
                <c:pt idx="83">
                  <c:v>7/1/2020</c:v>
                </c:pt>
                <c:pt idx="84">
                  <c:v>10/1/2020</c:v>
                </c:pt>
                <c:pt idx="85">
                  <c:v>1/1/2021</c:v>
                </c:pt>
                <c:pt idx="86">
                  <c:v>4/1/2021</c:v>
                </c:pt>
                <c:pt idx="87">
                  <c:v>7/1/2021</c:v>
                </c:pt>
                <c:pt idx="88">
                  <c:v>10/1/2021</c:v>
                </c:pt>
                <c:pt idx="89">
                  <c:v>1/1/2022</c:v>
                </c:pt>
                <c:pt idx="90">
                  <c:v>4/1/2022</c:v>
                </c:pt>
                <c:pt idx="91">
                  <c:v>7/1/2022</c:v>
                </c:pt>
                <c:pt idx="92">
                  <c:v>10/1/2022</c:v>
                </c:pt>
              </c:strCache>
            </c:strRef>
          </c:cat>
          <c:val>
            <c:numRef>
              <c:f>'GDP Components'!$X$7:$X$99</c:f>
              <c:numCache>
                <c:formatCode>General</c:formatCode>
                <c:ptCount val="93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-0.4</c:v>
                </c:pt>
                <c:pt idx="34">
                  <c:v>0</c:v>
                </c:pt>
                <c:pt idx="35">
                  <c:v>-2.06</c:v>
                </c:pt>
                <c:pt idx="36">
                  <c:v>-2.31</c:v>
                </c:pt>
                <c:pt idx="37">
                  <c:v>-0.6</c:v>
                </c:pt>
                <c:pt idx="38">
                  <c:v>-1.26</c:v>
                </c:pt>
                <c:pt idx="39">
                  <c:v>0</c:v>
                </c:pt>
                <c:pt idx="40">
                  <c:v>-0.28000000000000003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CA-E347-A111-9073D6556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1808225664"/>
        <c:axId val="1692302560"/>
      </c:barChart>
      <c:catAx>
        <c:axId val="180822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2302560"/>
        <c:crosses val="autoZero"/>
        <c:auto val="1"/>
        <c:lblAlgn val="ctr"/>
        <c:lblOffset val="100"/>
        <c:noMultiLvlLbl val="0"/>
      </c:catAx>
      <c:valAx>
        <c:axId val="169230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822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Sheet3!$B$7</c:f>
              <c:strCache>
                <c:ptCount val="1"/>
                <c:pt idx="0">
                  <c:v>value</c:v>
                </c:pt>
              </c:strCache>
            </c:strRef>
          </c:tx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Sheet3!$A$8:$A$259</c:f>
              <c:numCache>
                <c:formatCode>m/d/yyyy</c:formatCode>
                <c:ptCount val="252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  <c:pt idx="239">
                  <c:v>44531</c:v>
                </c:pt>
                <c:pt idx="240">
                  <c:v>44562</c:v>
                </c:pt>
                <c:pt idx="241">
                  <c:v>44593</c:v>
                </c:pt>
                <c:pt idx="242">
                  <c:v>44621</c:v>
                </c:pt>
                <c:pt idx="243">
                  <c:v>44652</c:v>
                </c:pt>
                <c:pt idx="244">
                  <c:v>44682</c:v>
                </c:pt>
                <c:pt idx="245">
                  <c:v>44713</c:v>
                </c:pt>
                <c:pt idx="246">
                  <c:v>44743</c:v>
                </c:pt>
                <c:pt idx="247">
                  <c:v>44774</c:v>
                </c:pt>
                <c:pt idx="248">
                  <c:v>44805</c:v>
                </c:pt>
                <c:pt idx="249">
                  <c:v>44835</c:v>
                </c:pt>
                <c:pt idx="250">
                  <c:v>44866</c:v>
                </c:pt>
                <c:pt idx="251">
                  <c:v>44896</c:v>
                </c:pt>
              </c:numCache>
            </c:numRef>
          </c:cat>
          <c:val>
            <c:numRef>
              <c:f>Sheet3!$B$8:$B$259</c:f>
              <c:numCache>
                <c:formatCode>General</c:formatCode>
                <c:ptCount val="252"/>
                <c:pt idx="0">
                  <c:v>9004.4</c:v>
                </c:pt>
                <c:pt idx="1">
                  <c:v>9040.1</c:v>
                </c:pt>
                <c:pt idx="2">
                  <c:v>9038.2000000000007</c:v>
                </c:pt>
                <c:pt idx="3">
                  <c:v>9086.5</c:v>
                </c:pt>
                <c:pt idx="4">
                  <c:v>9051.4</c:v>
                </c:pt>
                <c:pt idx="5">
                  <c:v>9081.7999999999993</c:v>
                </c:pt>
                <c:pt idx="6">
                  <c:v>9142</c:v>
                </c:pt>
                <c:pt idx="7">
                  <c:v>9155.2999999999993</c:v>
                </c:pt>
                <c:pt idx="8">
                  <c:v>9112.9</c:v>
                </c:pt>
                <c:pt idx="9">
                  <c:v>9150.1</c:v>
                </c:pt>
                <c:pt idx="10">
                  <c:v>9176.2000000000007</c:v>
                </c:pt>
                <c:pt idx="11">
                  <c:v>9236.2999999999993</c:v>
                </c:pt>
                <c:pt idx="12">
                  <c:v>9235</c:v>
                </c:pt>
                <c:pt idx="13">
                  <c:v>9205.2000000000007</c:v>
                </c:pt>
                <c:pt idx="14">
                  <c:v>9258.1</c:v>
                </c:pt>
                <c:pt idx="15">
                  <c:v>9301.9</c:v>
                </c:pt>
                <c:pt idx="16">
                  <c:v>9331.7999999999993</c:v>
                </c:pt>
                <c:pt idx="17">
                  <c:v>9381.7999999999993</c:v>
                </c:pt>
                <c:pt idx="18">
                  <c:v>9424.1</c:v>
                </c:pt>
                <c:pt idx="19">
                  <c:v>9507.6</c:v>
                </c:pt>
                <c:pt idx="20">
                  <c:v>9479.9</c:v>
                </c:pt>
                <c:pt idx="21">
                  <c:v>9495.2000000000007</c:v>
                </c:pt>
                <c:pt idx="22">
                  <c:v>9549.7000000000007</c:v>
                </c:pt>
                <c:pt idx="23">
                  <c:v>9562.2999999999993</c:v>
                </c:pt>
                <c:pt idx="24">
                  <c:v>9593.4</c:v>
                </c:pt>
                <c:pt idx="25">
                  <c:v>9612.9</c:v>
                </c:pt>
                <c:pt idx="26">
                  <c:v>9667.7000000000007</c:v>
                </c:pt>
                <c:pt idx="27">
                  <c:v>9659.9</c:v>
                </c:pt>
                <c:pt idx="28">
                  <c:v>9710.7999999999993</c:v>
                </c:pt>
                <c:pt idx="29">
                  <c:v>9660.9</c:v>
                </c:pt>
                <c:pt idx="30">
                  <c:v>9745.7000000000007</c:v>
                </c:pt>
                <c:pt idx="31">
                  <c:v>9781.7999999999993</c:v>
                </c:pt>
                <c:pt idx="32">
                  <c:v>9845</c:v>
                </c:pt>
                <c:pt idx="33">
                  <c:v>9868.2000000000007</c:v>
                </c:pt>
                <c:pt idx="34">
                  <c:v>9885.9</c:v>
                </c:pt>
                <c:pt idx="35">
                  <c:v>9950.6</c:v>
                </c:pt>
                <c:pt idx="36">
                  <c:v>9929.9</c:v>
                </c:pt>
                <c:pt idx="37">
                  <c:v>9973.7999999999993</c:v>
                </c:pt>
                <c:pt idx="38">
                  <c:v>9989.7000000000007</c:v>
                </c:pt>
                <c:pt idx="39">
                  <c:v>10054.6</c:v>
                </c:pt>
                <c:pt idx="40">
                  <c:v>10040.9</c:v>
                </c:pt>
                <c:pt idx="41">
                  <c:v>10129.200000000001</c:v>
                </c:pt>
                <c:pt idx="42">
                  <c:v>10202</c:v>
                </c:pt>
                <c:pt idx="43">
                  <c:v>10156.700000000001</c:v>
                </c:pt>
                <c:pt idx="44">
                  <c:v>10116.799999999999</c:v>
                </c:pt>
                <c:pt idx="45">
                  <c:v>10144</c:v>
                </c:pt>
                <c:pt idx="46">
                  <c:v>10174</c:v>
                </c:pt>
                <c:pt idx="47">
                  <c:v>10213.700000000001</c:v>
                </c:pt>
                <c:pt idx="48">
                  <c:v>10266.700000000001</c:v>
                </c:pt>
                <c:pt idx="49">
                  <c:v>10288.1</c:v>
                </c:pt>
                <c:pt idx="50">
                  <c:v>10309.799999999999</c:v>
                </c:pt>
                <c:pt idx="51">
                  <c:v>10328.1</c:v>
                </c:pt>
                <c:pt idx="52">
                  <c:v>10345.4</c:v>
                </c:pt>
                <c:pt idx="53">
                  <c:v>10351.1</c:v>
                </c:pt>
                <c:pt idx="54">
                  <c:v>10409.6</c:v>
                </c:pt>
                <c:pt idx="55">
                  <c:v>10375</c:v>
                </c:pt>
                <c:pt idx="56">
                  <c:v>10439.299999999999</c:v>
                </c:pt>
                <c:pt idx="57">
                  <c:v>10484.5</c:v>
                </c:pt>
                <c:pt idx="58">
                  <c:v>10488.2</c:v>
                </c:pt>
                <c:pt idx="59">
                  <c:v>10549</c:v>
                </c:pt>
                <c:pt idx="60">
                  <c:v>10569.9</c:v>
                </c:pt>
                <c:pt idx="61">
                  <c:v>10567.2</c:v>
                </c:pt>
                <c:pt idx="62">
                  <c:v>10579.1</c:v>
                </c:pt>
                <c:pt idx="63">
                  <c:v>10589.2</c:v>
                </c:pt>
                <c:pt idx="64">
                  <c:v>10604.8</c:v>
                </c:pt>
                <c:pt idx="65">
                  <c:v>10605.3</c:v>
                </c:pt>
                <c:pt idx="66">
                  <c:v>10637.6</c:v>
                </c:pt>
                <c:pt idx="67">
                  <c:v>10682.5</c:v>
                </c:pt>
                <c:pt idx="68">
                  <c:v>10691.5</c:v>
                </c:pt>
                <c:pt idx="69">
                  <c:v>10699.9</c:v>
                </c:pt>
                <c:pt idx="70">
                  <c:v>10722.3</c:v>
                </c:pt>
                <c:pt idx="71">
                  <c:v>10715.5</c:v>
                </c:pt>
                <c:pt idx="72">
                  <c:v>10713.7</c:v>
                </c:pt>
                <c:pt idx="73">
                  <c:v>10676.6</c:v>
                </c:pt>
                <c:pt idx="74">
                  <c:v>10703.3</c:v>
                </c:pt>
                <c:pt idx="75">
                  <c:v>10720.7</c:v>
                </c:pt>
                <c:pt idx="76">
                  <c:v>10740.6</c:v>
                </c:pt>
                <c:pt idx="77">
                  <c:v>10720.8</c:v>
                </c:pt>
                <c:pt idx="78">
                  <c:v>10669.1</c:v>
                </c:pt>
                <c:pt idx="79">
                  <c:v>10667.9</c:v>
                </c:pt>
                <c:pt idx="80">
                  <c:v>10597</c:v>
                </c:pt>
                <c:pt idx="81">
                  <c:v>10580.7</c:v>
                </c:pt>
                <c:pt idx="82">
                  <c:v>10548.3</c:v>
                </c:pt>
                <c:pt idx="83">
                  <c:v>10517.6</c:v>
                </c:pt>
                <c:pt idx="84">
                  <c:v>10565.4</c:v>
                </c:pt>
                <c:pt idx="85">
                  <c:v>10522.2</c:v>
                </c:pt>
                <c:pt idx="86">
                  <c:v>10478.700000000001</c:v>
                </c:pt>
                <c:pt idx="87">
                  <c:v>10463</c:v>
                </c:pt>
                <c:pt idx="88">
                  <c:v>10472.6</c:v>
                </c:pt>
                <c:pt idx="89">
                  <c:v>10475.5</c:v>
                </c:pt>
                <c:pt idx="90">
                  <c:v>10510.4</c:v>
                </c:pt>
                <c:pt idx="91">
                  <c:v>10604.9</c:v>
                </c:pt>
                <c:pt idx="92">
                  <c:v>10507.1</c:v>
                </c:pt>
                <c:pt idx="93">
                  <c:v>10518.9</c:v>
                </c:pt>
                <c:pt idx="94">
                  <c:v>10502.2</c:v>
                </c:pt>
                <c:pt idx="95">
                  <c:v>10566.4</c:v>
                </c:pt>
                <c:pt idx="96">
                  <c:v>10547</c:v>
                </c:pt>
                <c:pt idx="97">
                  <c:v>10586.5</c:v>
                </c:pt>
                <c:pt idx="98">
                  <c:v>10637.1</c:v>
                </c:pt>
                <c:pt idx="99">
                  <c:v>10658.8</c:v>
                </c:pt>
                <c:pt idx="100">
                  <c:v>10685.3</c:v>
                </c:pt>
                <c:pt idx="101">
                  <c:v>10711.3</c:v>
                </c:pt>
                <c:pt idx="102">
                  <c:v>10740.7</c:v>
                </c:pt>
                <c:pt idx="103">
                  <c:v>10766.6</c:v>
                </c:pt>
                <c:pt idx="104">
                  <c:v>10776.8</c:v>
                </c:pt>
                <c:pt idx="105">
                  <c:v>10804.2</c:v>
                </c:pt>
                <c:pt idx="106">
                  <c:v>10831.7</c:v>
                </c:pt>
                <c:pt idx="107">
                  <c:v>10846</c:v>
                </c:pt>
                <c:pt idx="108">
                  <c:v>10858.2</c:v>
                </c:pt>
                <c:pt idx="109">
                  <c:v>10855.2</c:v>
                </c:pt>
                <c:pt idx="110">
                  <c:v>10892.7</c:v>
                </c:pt>
                <c:pt idx="111">
                  <c:v>10879.8</c:v>
                </c:pt>
                <c:pt idx="112">
                  <c:v>10867.3</c:v>
                </c:pt>
                <c:pt idx="113">
                  <c:v>10892.5</c:v>
                </c:pt>
                <c:pt idx="114">
                  <c:v>10911.4</c:v>
                </c:pt>
                <c:pt idx="115">
                  <c:v>10904.8</c:v>
                </c:pt>
                <c:pt idx="116">
                  <c:v>10922.8</c:v>
                </c:pt>
                <c:pt idx="117">
                  <c:v>10942.5</c:v>
                </c:pt>
                <c:pt idx="118">
                  <c:v>10924.1</c:v>
                </c:pt>
                <c:pt idx="119">
                  <c:v>10929</c:v>
                </c:pt>
                <c:pt idx="120">
                  <c:v>10971.2</c:v>
                </c:pt>
                <c:pt idx="121">
                  <c:v>11037.6</c:v>
                </c:pt>
                <c:pt idx="122">
                  <c:v>11023.2</c:v>
                </c:pt>
                <c:pt idx="123">
                  <c:v>11033.4</c:v>
                </c:pt>
                <c:pt idx="124">
                  <c:v>11034.1</c:v>
                </c:pt>
                <c:pt idx="125">
                  <c:v>11022.6</c:v>
                </c:pt>
                <c:pt idx="126">
                  <c:v>11045.7</c:v>
                </c:pt>
                <c:pt idx="127">
                  <c:v>11047.9</c:v>
                </c:pt>
                <c:pt idx="128">
                  <c:v>11063.5</c:v>
                </c:pt>
                <c:pt idx="129">
                  <c:v>11062.7</c:v>
                </c:pt>
                <c:pt idx="130">
                  <c:v>11110.9</c:v>
                </c:pt>
                <c:pt idx="131">
                  <c:v>11115.5</c:v>
                </c:pt>
                <c:pt idx="132">
                  <c:v>11158.1</c:v>
                </c:pt>
                <c:pt idx="133">
                  <c:v>11153.4</c:v>
                </c:pt>
                <c:pt idx="134">
                  <c:v>11155</c:v>
                </c:pt>
                <c:pt idx="135">
                  <c:v>11154.2</c:v>
                </c:pt>
                <c:pt idx="136">
                  <c:v>11182.3</c:v>
                </c:pt>
                <c:pt idx="137">
                  <c:v>11181.4</c:v>
                </c:pt>
                <c:pt idx="138">
                  <c:v>11195.4</c:v>
                </c:pt>
                <c:pt idx="139">
                  <c:v>11207.9</c:v>
                </c:pt>
                <c:pt idx="140">
                  <c:v>11239.9</c:v>
                </c:pt>
                <c:pt idx="141">
                  <c:v>11271.4</c:v>
                </c:pt>
                <c:pt idx="142">
                  <c:v>11318.7</c:v>
                </c:pt>
                <c:pt idx="143">
                  <c:v>11322.9</c:v>
                </c:pt>
                <c:pt idx="144">
                  <c:v>11287</c:v>
                </c:pt>
                <c:pt idx="145">
                  <c:v>11350.3</c:v>
                </c:pt>
                <c:pt idx="146">
                  <c:v>11405.6</c:v>
                </c:pt>
                <c:pt idx="147">
                  <c:v>11424.5</c:v>
                </c:pt>
                <c:pt idx="148">
                  <c:v>11444.9</c:v>
                </c:pt>
                <c:pt idx="149">
                  <c:v>11489.7</c:v>
                </c:pt>
                <c:pt idx="150">
                  <c:v>11512.3</c:v>
                </c:pt>
                <c:pt idx="151">
                  <c:v>11590.9</c:v>
                </c:pt>
                <c:pt idx="152">
                  <c:v>11593.8</c:v>
                </c:pt>
                <c:pt idx="153">
                  <c:v>11665.2</c:v>
                </c:pt>
                <c:pt idx="154">
                  <c:v>11696.3</c:v>
                </c:pt>
                <c:pt idx="155">
                  <c:v>11723.2</c:v>
                </c:pt>
                <c:pt idx="156">
                  <c:v>11747.2</c:v>
                </c:pt>
                <c:pt idx="157">
                  <c:v>11773.3</c:v>
                </c:pt>
                <c:pt idx="158">
                  <c:v>11798.4</c:v>
                </c:pt>
                <c:pt idx="159">
                  <c:v>11826.4</c:v>
                </c:pt>
                <c:pt idx="160">
                  <c:v>11859.5</c:v>
                </c:pt>
                <c:pt idx="161">
                  <c:v>11872</c:v>
                </c:pt>
                <c:pt idx="162">
                  <c:v>11917.6</c:v>
                </c:pt>
                <c:pt idx="163">
                  <c:v>11948.3</c:v>
                </c:pt>
                <c:pt idx="164">
                  <c:v>11963.2</c:v>
                </c:pt>
                <c:pt idx="165">
                  <c:v>11970.7</c:v>
                </c:pt>
                <c:pt idx="166">
                  <c:v>11997.4</c:v>
                </c:pt>
                <c:pt idx="167">
                  <c:v>12041.4</c:v>
                </c:pt>
                <c:pt idx="168">
                  <c:v>12053.8</c:v>
                </c:pt>
                <c:pt idx="169">
                  <c:v>12133.3</c:v>
                </c:pt>
                <c:pt idx="170">
                  <c:v>12086.4</c:v>
                </c:pt>
                <c:pt idx="171">
                  <c:v>12122.9</c:v>
                </c:pt>
                <c:pt idx="172">
                  <c:v>12141.9</c:v>
                </c:pt>
                <c:pt idx="173">
                  <c:v>12193.1</c:v>
                </c:pt>
                <c:pt idx="174">
                  <c:v>12206.2</c:v>
                </c:pt>
                <c:pt idx="175">
                  <c:v>12216</c:v>
                </c:pt>
                <c:pt idx="176">
                  <c:v>12249.3</c:v>
                </c:pt>
                <c:pt idx="177">
                  <c:v>12242.7</c:v>
                </c:pt>
                <c:pt idx="178">
                  <c:v>12262.4</c:v>
                </c:pt>
                <c:pt idx="179">
                  <c:v>12344.1</c:v>
                </c:pt>
                <c:pt idx="180">
                  <c:v>12352.7</c:v>
                </c:pt>
                <c:pt idx="181">
                  <c:v>12351</c:v>
                </c:pt>
                <c:pt idx="182">
                  <c:v>12405.9</c:v>
                </c:pt>
                <c:pt idx="183">
                  <c:v>12402.2</c:v>
                </c:pt>
                <c:pt idx="184">
                  <c:v>12409.1</c:v>
                </c:pt>
                <c:pt idx="185">
                  <c:v>12446.9</c:v>
                </c:pt>
                <c:pt idx="186">
                  <c:v>12465.7</c:v>
                </c:pt>
                <c:pt idx="187">
                  <c:v>12474.6</c:v>
                </c:pt>
                <c:pt idx="188">
                  <c:v>12540.1</c:v>
                </c:pt>
                <c:pt idx="189">
                  <c:v>12549.6</c:v>
                </c:pt>
                <c:pt idx="190">
                  <c:v>12619.1</c:v>
                </c:pt>
                <c:pt idx="191">
                  <c:v>12721.6</c:v>
                </c:pt>
                <c:pt idx="192">
                  <c:v>12694.4</c:v>
                </c:pt>
                <c:pt idx="193">
                  <c:v>12700.4</c:v>
                </c:pt>
                <c:pt idx="194">
                  <c:v>12744.7</c:v>
                </c:pt>
                <c:pt idx="195">
                  <c:v>12772.4</c:v>
                </c:pt>
                <c:pt idx="196">
                  <c:v>12811.1</c:v>
                </c:pt>
                <c:pt idx="197">
                  <c:v>12833.3</c:v>
                </c:pt>
                <c:pt idx="198">
                  <c:v>12869.4</c:v>
                </c:pt>
                <c:pt idx="199">
                  <c:v>12904.5</c:v>
                </c:pt>
                <c:pt idx="200">
                  <c:v>12887.3</c:v>
                </c:pt>
                <c:pt idx="201">
                  <c:v>12941.8</c:v>
                </c:pt>
                <c:pt idx="202">
                  <c:v>12995.4</c:v>
                </c:pt>
                <c:pt idx="203">
                  <c:v>12892.8</c:v>
                </c:pt>
                <c:pt idx="204">
                  <c:v>12929.7</c:v>
                </c:pt>
                <c:pt idx="205">
                  <c:v>12931.6</c:v>
                </c:pt>
                <c:pt idx="206">
                  <c:v>13005.9</c:v>
                </c:pt>
                <c:pt idx="207">
                  <c:v>13001.4</c:v>
                </c:pt>
                <c:pt idx="208">
                  <c:v>13037.5</c:v>
                </c:pt>
                <c:pt idx="209">
                  <c:v>13077.7</c:v>
                </c:pt>
                <c:pt idx="210">
                  <c:v>13124.1</c:v>
                </c:pt>
                <c:pt idx="211">
                  <c:v>13154.7</c:v>
                </c:pt>
                <c:pt idx="212">
                  <c:v>13167.8</c:v>
                </c:pt>
                <c:pt idx="213">
                  <c:v>13181.1</c:v>
                </c:pt>
                <c:pt idx="214">
                  <c:v>13229.7</c:v>
                </c:pt>
                <c:pt idx="215">
                  <c:v>13266</c:v>
                </c:pt>
                <c:pt idx="216">
                  <c:v>13277</c:v>
                </c:pt>
                <c:pt idx="217">
                  <c:v>13313.6</c:v>
                </c:pt>
                <c:pt idx="218">
                  <c:v>12459.6</c:v>
                </c:pt>
                <c:pt idx="219">
                  <c:v>10962.8</c:v>
                </c:pt>
                <c:pt idx="220">
                  <c:v>11900.6</c:v>
                </c:pt>
                <c:pt idx="221">
                  <c:v>12588.1</c:v>
                </c:pt>
                <c:pt idx="222">
                  <c:v>12814.1</c:v>
                </c:pt>
                <c:pt idx="223">
                  <c:v>12884.9</c:v>
                </c:pt>
                <c:pt idx="224">
                  <c:v>13068.1</c:v>
                </c:pt>
                <c:pt idx="225">
                  <c:v>13102.3</c:v>
                </c:pt>
                <c:pt idx="226">
                  <c:v>13042.2</c:v>
                </c:pt>
                <c:pt idx="227">
                  <c:v>12995.4</c:v>
                </c:pt>
                <c:pt idx="228">
                  <c:v>13266.9</c:v>
                </c:pt>
                <c:pt idx="229">
                  <c:v>13144</c:v>
                </c:pt>
                <c:pt idx="230">
                  <c:v>13749.4</c:v>
                </c:pt>
                <c:pt idx="231">
                  <c:v>13757.9</c:v>
                </c:pt>
                <c:pt idx="232">
                  <c:v>13736.3</c:v>
                </c:pt>
                <c:pt idx="233">
                  <c:v>13826.8</c:v>
                </c:pt>
                <c:pt idx="234">
                  <c:v>13822.5</c:v>
                </c:pt>
                <c:pt idx="235">
                  <c:v>13869.7</c:v>
                </c:pt>
                <c:pt idx="236">
                  <c:v>13931</c:v>
                </c:pt>
                <c:pt idx="237">
                  <c:v>14026.3</c:v>
                </c:pt>
                <c:pt idx="238">
                  <c:v>14011.8</c:v>
                </c:pt>
                <c:pt idx="239">
                  <c:v>13906.4</c:v>
                </c:pt>
                <c:pt idx="240">
                  <c:v>14003.7</c:v>
                </c:pt>
                <c:pt idx="241">
                  <c:v>14020.3</c:v>
                </c:pt>
                <c:pt idx="242">
                  <c:v>14061.2</c:v>
                </c:pt>
                <c:pt idx="243">
                  <c:v>14083.5</c:v>
                </c:pt>
                <c:pt idx="244">
                  <c:v>14093.1</c:v>
                </c:pt>
                <c:pt idx="245">
                  <c:v>14121.8</c:v>
                </c:pt>
                <c:pt idx="246">
                  <c:v>14121.2</c:v>
                </c:pt>
                <c:pt idx="247">
                  <c:v>14188.9</c:v>
                </c:pt>
                <c:pt idx="248">
                  <c:v>14225.6</c:v>
                </c:pt>
                <c:pt idx="249">
                  <c:v>14285.3</c:v>
                </c:pt>
                <c:pt idx="250">
                  <c:v>14256</c:v>
                </c:pt>
                <c:pt idx="251">
                  <c:v>14215.2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5F-E940-82E6-64B7A13C1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2321264"/>
        <c:axId val="1532616960"/>
      </c:lineChart>
      <c:dateAx>
        <c:axId val="153232126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616960"/>
        <c:crosses val="autoZero"/>
        <c:auto val="1"/>
        <c:lblOffset val="100"/>
        <c:baseTimeUnit val="months"/>
      </c:dateAx>
      <c:valAx>
        <c:axId val="1532616960"/>
        <c:scaling>
          <c:orientation val="minMax"/>
          <c:min val="8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32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0.17586</cdr:x>
      <cdr:y>0.05566</cdr:y>
    </cdr:from>
    <cdr:to>
      <cdr:x>0.98101</cdr:x>
      <cdr:y>0.43964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640E3517-7F29-7436-1A28-5FAE7957E209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911260" y="242194"/>
          <a:ext cx="4171950" cy="1670843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0.16051</cdr:x>
      <cdr:y>0.18204</cdr:y>
    </cdr:from>
    <cdr:to>
      <cdr:x>0.95463</cdr:x>
      <cdr:y>0.61874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5F4024CE-6106-5850-94D2-F14FFC34E68B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831704" y="792117"/>
          <a:ext cx="4114800" cy="190023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3/12/23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5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Components</a:t>
            </a:r>
            <a:r>
              <a:rPr lang="en-US" baseline="0" dirty="0"/>
              <a:t> sum to GDP</a:t>
            </a:r>
          </a:p>
          <a:p>
            <a:pPr marL="228600" indent="-228600">
              <a:buAutoNum type="arabicParenBoth"/>
            </a:pPr>
            <a:r>
              <a:rPr lang="en-US" dirty="0"/>
              <a:t>Average</a:t>
            </a:r>
            <a:r>
              <a:rPr lang="en-US" baseline="0" dirty="0"/>
              <a:t> % of GDP for each component from 1960-Present: C = 64%, I=15%, G=24%, NX = 2% (X = 7%, M=9%)</a:t>
            </a:r>
          </a:p>
          <a:p>
            <a:pPr marL="228600" indent="-228600">
              <a:buAutoNum type="arabicParenBoth"/>
            </a:pPr>
            <a:r>
              <a:rPr lang="en-US" baseline="0" dirty="0"/>
              <a:t>Net Exports as a % of GDP has increased over the sample period, but it’s contribution to GDP is relatively small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1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FileShare/Presentations/Base_New/Charts/gdp_comp_real.p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Vermont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February-March,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17512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8974-CB79-5227-F67C-271579A1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424"/>
            <a:ext cx="10515600" cy="949325"/>
          </a:xfrm>
          <a:noFill/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Gross Domestic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3553F-5885-8C9C-69D9-7BA8E8BC59AD}"/>
              </a:ext>
            </a:extLst>
          </p:cNvPr>
          <p:cNvSpPr txBox="1"/>
          <p:nvPr/>
        </p:nvSpPr>
        <p:spPr>
          <a:xfrm>
            <a:off x="3958532" y="6572512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DEBF76-2C41-63FF-6B1D-31C88FD48A00}"/>
              </a:ext>
            </a:extLst>
          </p:cNvPr>
          <p:cNvCxnSpPr>
            <a:cxnSpLocks/>
          </p:cNvCxnSpPr>
          <p:nvPr/>
        </p:nvCxnSpPr>
        <p:spPr>
          <a:xfrm flipV="1">
            <a:off x="1522142" y="2582240"/>
            <a:ext cx="6761124" cy="287806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4D4DE4-935B-44B1-BE5E-E3774618CD88}"/>
              </a:ext>
            </a:extLst>
          </p:cNvPr>
          <p:cNvCxnSpPr/>
          <p:nvPr/>
        </p:nvCxnSpPr>
        <p:spPr>
          <a:xfrm flipV="1">
            <a:off x="5370997" y="1957388"/>
            <a:ext cx="5824537" cy="25146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6D3921-AD66-F2A9-3AAB-7B8A10C3D48D}"/>
              </a:ext>
            </a:extLst>
          </p:cNvPr>
          <p:cNvSpPr txBox="1"/>
          <p:nvPr/>
        </p:nvSpPr>
        <p:spPr>
          <a:xfrm>
            <a:off x="7995829" y="5141142"/>
            <a:ext cx="3357971" cy="646331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Two-quarters of negative growth  </a:t>
            </a:r>
          </a:p>
          <a:p>
            <a:r>
              <a:rPr lang="en-US" dirty="0">
                <a:solidFill>
                  <a:schemeClr val="bg1"/>
                </a:solidFill>
              </a:rPr>
              <a:t>2022:Q1 and 2022:Q2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C19DBD5-BC8B-4823-7B34-7CBE2EF13817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471613"/>
          <a:ext cx="10515600" cy="509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3CF47FAD-8E02-4285-057B-819D12C26CF2}"/>
              </a:ext>
            </a:extLst>
          </p:cNvPr>
          <p:cNvSpPr/>
          <p:nvPr/>
        </p:nvSpPr>
        <p:spPr>
          <a:xfrm>
            <a:off x="9401175" y="1585913"/>
            <a:ext cx="1665771" cy="18430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3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8974-CB79-5227-F67C-271579A1E5A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Gross Domestic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3553F-5885-8C9C-69D9-7BA8E8BC59AD}"/>
              </a:ext>
            </a:extLst>
          </p:cNvPr>
          <p:cNvSpPr txBox="1"/>
          <p:nvPr/>
        </p:nvSpPr>
        <p:spPr>
          <a:xfrm>
            <a:off x="3958532" y="6572512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82E0B5-08A2-6A0E-A198-7F349BD59C2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665288"/>
          <a:ext cx="5181600" cy="418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D7AD65D4-9191-DD11-E540-D828C31C0D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5288"/>
            <a:ext cx="5181600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43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D7529-F0E6-A3ED-3393-2ADB5B33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by Sector: US and Vermont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568A3-74AE-2CE5-0E71-AF945256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949201A-1C51-CF75-F3F5-CB924AACCB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24" y="1903337"/>
            <a:ext cx="7498229" cy="374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207D95-98F3-4A87-D098-0ADC0442D3CF}"/>
              </a:ext>
            </a:extLst>
          </p:cNvPr>
          <p:cNvSpPr txBox="1"/>
          <p:nvPr/>
        </p:nvSpPr>
        <p:spPr>
          <a:xfrm>
            <a:off x="4881282" y="5983941"/>
            <a:ext cx="149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Pre-pandemic</a:t>
            </a:r>
          </a:p>
        </p:txBody>
      </p:sp>
    </p:spTree>
    <p:extLst>
      <p:ext uri="{BB962C8B-B14F-4D97-AF65-F5344CB8AC3E}">
        <p14:creationId xmlns:p14="http://schemas.microsoft.com/office/powerpoint/2010/main" val="4110944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9BD2-A6AE-0763-8C1E-A910919EE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29" y="13447"/>
            <a:ext cx="10515600" cy="1325563"/>
          </a:xfrm>
          <a:ln w="28575">
            <a:noFill/>
          </a:ln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GDP Growth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35FC74-67DE-24FD-5F2F-957278CBDE35}"/>
              </a:ext>
            </a:extLst>
          </p:cNvPr>
          <p:cNvCxnSpPr/>
          <p:nvPr/>
        </p:nvCxnSpPr>
        <p:spPr>
          <a:xfrm>
            <a:off x="1042988" y="4057650"/>
            <a:ext cx="1055846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1E484EF-025F-FC34-965E-5A418D5C751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57375"/>
          <a:ext cx="10515600" cy="4713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69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9BD2-A6AE-0763-8C1E-A910919EE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3" y="0"/>
            <a:ext cx="10515600" cy="1325563"/>
          </a:xfrm>
          <a:noFill/>
          <a:ln w="28575">
            <a:noFill/>
          </a:ln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GDP Growth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35FC74-67DE-24FD-5F2F-957278CBDE35}"/>
              </a:ext>
            </a:extLst>
          </p:cNvPr>
          <p:cNvCxnSpPr/>
          <p:nvPr/>
        </p:nvCxnSpPr>
        <p:spPr>
          <a:xfrm>
            <a:off x="1157288" y="3514725"/>
            <a:ext cx="1055846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5FDE395-D0B5-8CBB-5BDC-F23E6E7001E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20875"/>
          <a:ext cx="10515600" cy="465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AE5558B-F00A-775A-F194-F96D1798331B}"/>
              </a:ext>
            </a:extLst>
          </p:cNvPr>
          <p:cNvSpPr/>
          <p:nvPr/>
        </p:nvSpPr>
        <p:spPr>
          <a:xfrm>
            <a:off x="9901238" y="1690688"/>
            <a:ext cx="457200" cy="49815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ECD5-F452-414A-9AFA-4A71BB07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75"/>
            <a:ext cx="10515600" cy="772008"/>
          </a:xfrm>
          <a:noFill/>
          <a:ln w="31750">
            <a:noFill/>
          </a:ln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mposition and Contribution of Real GDP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49114-11D2-E541-B16B-85110DDE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F8A25A-55FE-964C-870F-0E071280726B}" type="slidenum">
              <a:rPr lang="en-US" smtClean="0"/>
              <a:pPr/>
              <a:t>15</a:t>
            </a:fld>
            <a:endParaRPr lang="en-GB"/>
          </a:p>
        </p:txBody>
      </p:sp>
      <p:pic>
        <p:nvPicPr>
          <p:cNvPr id="6" name="gdp_comp_real.png" descr="/FileShare/Presentations/Base_New/Charts/gdp_comp_real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7" y="1155306"/>
            <a:ext cx="10149839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48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6E85-8D48-E946-B391-4A42E5AF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237"/>
            <a:ext cx="10515600" cy="863600"/>
          </a:xfrm>
          <a:ln w="31750">
            <a:noFill/>
          </a:ln>
        </p:spPr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Un</a:t>
            </a:r>
            <a:r>
              <a:rPr lang="en-US" sz="3600" dirty="0"/>
              <a:t>derstanding Contributions to GDP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83B5E-7AF3-5345-8A2D-B7ADDB081A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7338"/>
                <a:ext cx="10515600" cy="4619625"/>
              </a:xfrm>
              <a:ln w="19050">
                <a:solidFill>
                  <a:srgbClr val="FF0000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US" dirty="0"/>
                  <a:t>GDP Growth is a combination of the growth in its components:</a:t>
                </a:r>
              </a:p>
              <a:p>
                <a:pPr lvl="1"/>
                <a:r>
                  <a:rPr lang="en-US" dirty="0"/>
                  <a:t>Consumption, Investment, Government, and Net Exports</a:t>
                </a:r>
              </a:p>
              <a:p>
                <a:pPr lvl="1"/>
                <a:r>
                  <a:rPr lang="en-US" dirty="0"/>
                  <a:t>It’s a weighted average of these components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For example:  Consumption</a:t>
                </a:r>
              </a:p>
              <a:p>
                <a:pPr lvl="1"/>
                <a:r>
                  <a:rPr lang="en-US" dirty="0"/>
                  <a:t>If consumption accounts for </a:t>
                </a:r>
                <a:r>
                  <a:rPr lang="en-US" b="1" dirty="0"/>
                  <a:t>2/3</a:t>
                </a:r>
                <a:r>
                  <a:rPr lang="en-US" dirty="0"/>
                  <a:t> of the economy,</a:t>
                </a:r>
              </a:p>
              <a:p>
                <a:pPr lvl="1"/>
                <a:r>
                  <a:rPr lang="en-US" dirty="0"/>
                  <a:t>If consumption grew by </a:t>
                </a:r>
                <a:r>
                  <a:rPr lang="en-US" b="1" dirty="0"/>
                  <a:t>3%,</a:t>
                </a:r>
              </a:p>
              <a:p>
                <a:pPr lvl="1"/>
                <a:r>
                  <a:rPr lang="en-US" dirty="0"/>
                  <a:t>It implies that consumption growth accounts for </a:t>
                </a:r>
                <a:r>
                  <a:rPr lang="en-US" b="1" i="1" dirty="0"/>
                  <a:t>2 percentage points </a:t>
                </a:r>
                <a:r>
                  <a:rPr lang="en-US" dirty="0"/>
                  <a:t>of GDP growth; 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∗3%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83B5E-7AF3-5345-8A2D-B7ADDB081A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7338"/>
                <a:ext cx="10515600" cy="4619625"/>
              </a:xfrm>
              <a:blipFill>
                <a:blip r:embed="rId2"/>
                <a:stretch>
                  <a:fillRect l="-963" t="-1907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9AD9E-035E-B644-8FB4-D12D1CF0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F8A25A-55FE-964C-870F-0E071280726B}" type="slidenum">
              <a:rPr lang="en-US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20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55FCA-DF08-F39D-B989-20845E2F326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nsumption Contributions to GDP Growth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6894289-4301-89B5-B6CF-7FF637FE78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644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1A7A5-0DCD-82B0-FD0E-A970DE398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836"/>
            <a:ext cx="10515600" cy="930275"/>
          </a:xfrm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sonal Consumption Expenditures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6E55C7-3B62-FE36-285A-3438B10F2184}"/>
              </a:ext>
            </a:extLst>
          </p:cNvPr>
          <p:cNvCxnSpPr>
            <a:cxnSpLocks/>
          </p:cNvCxnSpPr>
          <p:nvPr/>
        </p:nvCxnSpPr>
        <p:spPr>
          <a:xfrm flipV="1">
            <a:off x="5143500" y="2443163"/>
            <a:ext cx="6100763" cy="231457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946C7AC-71B1-3ACB-BD48-C70A3FB9450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443038"/>
          <a:ext cx="10515600" cy="5127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7255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700444-1CCF-F244-D6DF-E5E36963828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</a:t>
            </a:r>
            <a:r>
              <a:rPr lang="en-US" dirty="0"/>
              <a:t>posable Income and Consumption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8625574-3AE7-8266-B8E0-CDF246C396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B85C6F2-D75D-84BC-1A65-31AD20ACDBD7}"/>
              </a:ext>
            </a:extLst>
          </p:cNvPr>
          <p:cNvSpPr txBox="1"/>
          <p:nvPr/>
        </p:nvSpPr>
        <p:spPr>
          <a:xfrm rot="21102452">
            <a:off x="8442303" y="3832017"/>
            <a:ext cx="129945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Consumption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66C211-50F6-2B12-F809-1AAE83F8F194}"/>
              </a:ext>
            </a:extLst>
          </p:cNvPr>
          <p:cNvSpPr txBox="1"/>
          <p:nvPr/>
        </p:nvSpPr>
        <p:spPr>
          <a:xfrm rot="21055922">
            <a:off x="7912940" y="2900195"/>
            <a:ext cx="195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Disposable Income</a:t>
            </a:r>
          </a:p>
        </p:txBody>
      </p:sp>
    </p:spTree>
    <p:extLst>
      <p:ext uri="{BB962C8B-B14F-4D97-AF65-F5344CB8AC3E}">
        <p14:creationId xmlns:p14="http://schemas.microsoft.com/office/powerpoint/2010/main" val="260038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1A7A5-0DCD-82B0-FD0E-A970DE398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2881"/>
            <a:ext cx="10515600" cy="930275"/>
          </a:xfrm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al Retail Sales and Food Service Sales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29E4956-CF48-16EC-13EC-24F2A973196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471612"/>
          <a:ext cx="10515599" cy="5100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0B1169-825A-6C9D-79CB-47C15A51ECE4}"/>
              </a:ext>
            </a:extLst>
          </p:cNvPr>
          <p:cNvCxnSpPr>
            <a:cxnSpLocks/>
          </p:cNvCxnSpPr>
          <p:nvPr/>
        </p:nvCxnSpPr>
        <p:spPr>
          <a:xfrm flipH="1">
            <a:off x="6095999" y="2743200"/>
            <a:ext cx="5257800" cy="127873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C6F0026-31CE-3DE1-45F7-5F259F9B1549}"/>
              </a:ext>
            </a:extLst>
          </p:cNvPr>
          <p:cNvSpPr txBox="1"/>
          <p:nvPr/>
        </p:nvSpPr>
        <p:spPr>
          <a:xfrm>
            <a:off x="1494547" y="4740057"/>
            <a:ext cx="4601452" cy="646331"/>
          </a:xfrm>
          <a:prstGeom prst="rect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Retail Sales, Adjusted for Inflation </a:t>
            </a:r>
          </a:p>
          <a:p>
            <a:r>
              <a:rPr lang="en-US" dirty="0">
                <a:solidFill>
                  <a:schemeClr val="bg1"/>
                </a:solidFill>
              </a:rPr>
              <a:t>Is 14% higher than at the start of the pandemic</a:t>
            </a:r>
          </a:p>
        </p:txBody>
      </p:sp>
    </p:spTree>
    <p:extLst>
      <p:ext uri="{BB962C8B-B14F-4D97-AF65-F5344CB8AC3E}">
        <p14:creationId xmlns:p14="http://schemas.microsoft.com/office/powerpoint/2010/main" val="3561904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F46F1-1B61-619A-40C9-4BC6219EF5D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Exc</a:t>
            </a:r>
            <a:r>
              <a:rPr lang="en-US" dirty="0"/>
              <a:t>ess Savings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E32937-5C29-9FE5-2BF2-0E49184139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51147C5-063F-61FB-197B-316313592464}"/>
              </a:ext>
            </a:extLst>
          </p:cNvPr>
          <p:cNvSpPr txBox="1"/>
          <p:nvPr/>
        </p:nvSpPr>
        <p:spPr>
          <a:xfrm>
            <a:off x="8072438" y="1825625"/>
            <a:ext cx="208447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Peaked at $2 Trillion</a:t>
            </a:r>
          </a:p>
        </p:txBody>
      </p:sp>
    </p:spTree>
    <p:extLst>
      <p:ext uri="{BB962C8B-B14F-4D97-AF65-F5344CB8AC3E}">
        <p14:creationId xmlns:p14="http://schemas.microsoft.com/office/powerpoint/2010/main" val="400362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700444-1CCF-F244-D6DF-E5E36963828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ods and Service Consumption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4D9CA88-6F46-B3CB-C72B-803313ECE67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EFDEF4-D6A5-4C3B-9BE8-3CF37AE87781}"/>
              </a:ext>
            </a:extLst>
          </p:cNvPr>
          <p:cNvCxnSpPr>
            <a:cxnSpLocks/>
          </p:cNvCxnSpPr>
          <p:nvPr/>
        </p:nvCxnSpPr>
        <p:spPr>
          <a:xfrm flipV="1">
            <a:off x="2881312" y="2193925"/>
            <a:ext cx="3019426" cy="19954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9775B19F-D678-36F3-2966-46DF4E78458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E46151-B8A5-1136-8F7A-F941DF9A848C}"/>
              </a:ext>
            </a:extLst>
          </p:cNvPr>
          <p:cNvCxnSpPr/>
          <p:nvPr/>
        </p:nvCxnSpPr>
        <p:spPr>
          <a:xfrm flipV="1">
            <a:off x="8229600" y="3044031"/>
            <a:ext cx="3124200" cy="1914525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E382A25-EB7C-EB43-A078-154E02625947}"/>
              </a:ext>
            </a:extLst>
          </p:cNvPr>
          <p:cNvSpPr txBox="1"/>
          <p:nvPr/>
        </p:nvSpPr>
        <p:spPr>
          <a:xfrm>
            <a:off x="7337502" y="1976726"/>
            <a:ext cx="3012620" cy="646331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Goods consumption is up 15%</a:t>
            </a:r>
          </a:p>
          <a:p>
            <a:r>
              <a:rPr lang="en-US" dirty="0">
                <a:solidFill>
                  <a:schemeClr val="bg1"/>
                </a:solidFill>
              </a:rPr>
              <a:t>compared to pre-pandemic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0E3A6B-C129-30F2-5625-8B3DAF9D0BFF}"/>
              </a:ext>
            </a:extLst>
          </p:cNvPr>
          <p:cNvSpPr txBox="1"/>
          <p:nvPr/>
        </p:nvSpPr>
        <p:spPr>
          <a:xfrm>
            <a:off x="1442671" y="2008781"/>
            <a:ext cx="3257430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Service spending is up 3 percent </a:t>
            </a:r>
          </a:p>
          <a:p>
            <a:r>
              <a:rPr lang="en-US" dirty="0">
                <a:solidFill>
                  <a:schemeClr val="bg1"/>
                </a:solidFill>
              </a:rPr>
              <a:t>Compared to pre-</a:t>
            </a:r>
            <a:r>
              <a:rPr lang="en-US" dirty="0" err="1">
                <a:solidFill>
                  <a:schemeClr val="bg1"/>
                </a:solidFill>
              </a:rPr>
              <a:t>dpandemic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9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6B9E-5A07-5175-9321-6FC4DA643C8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Inv</a:t>
            </a:r>
            <a:r>
              <a:rPr lang="en-US" dirty="0"/>
              <a:t>estment Spending’s Contribution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8E7651-1BD6-C9CF-B7C7-3FC452EEAC8F}"/>
              </a:ext>
            </a:extLst>
          </p:cNvPr>
          <p:cNvSpPr txBox="1"/>
          <p:nvPr/>
        </p:nvSpPr>
        <p:spPr>
          <a:xfrm>
            <a:off x="11782697" y="4728754"/>
            <a:ext cx="129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Recessionm</a:t>
            </a:r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1180AB7-A94D-9F01-2D96-2693275B69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2360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E66B6-94D9-7668-9336-9ECF7344288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1750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Inv</a:t>
            </a:r>
            <a:r>
              <a:rPr lang="en-US" dirty="0"/>
              <a:t>estment Spending: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673C5-C514-1B63-7AC4-45920A40C36A}"/>
              </a:ext>
            </a:extLst>
          </p:cNvPr>
          <p:cNvSpPr>
            <a:spLocks noGrp="1"/>
          </p:cNvSpPr>
          <p:nvPr>
            <p:ph idx="1"/>
          </p:nvPr>
        </p:nvSpPr>
        <p:spPr>
          <a:ln w="19050"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Investment includes the:</a:t>
            </a:r>
          </a:p>
          <a:p>
            <a:pPr lvl="1"/>
            <a:r>
              <a:rPr lang="en-US" dirty="0"/>
              <a:t> purchase of plants machines and equipment, </a:t>
            </a:r>
          </a:p>
          <a:p>
            <a:pPr lvl="1"/>
            <a:r>
              <a:rPr lang="en-US" dirty="0"/>
              <a:t>changes in business Inventories, </a:t>
            </a:r>
          </a:p>
          <a:p>
            <a:pPr lvl="1"/>
            <a:r>
              <a:rPr lang="en-US" dirty="0"/>
              <a:t>and residential investment</a:t>
            </a:r>
          </a:p>
          <a:p>
            <a:endParaRPr lang="en-US" dirty="0"/>
          </a:p>
          <a:p>
            <a:r>
              <a:rPr lang="en-US" dirty="0"/>
              <a:t>The drivers of each of these components are different.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65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DFF91-D1EA-40BB-CEB5-588A59726B9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Fixed Investment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903603-C2C4-C5C5-A334-5028CDF406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7456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6B9E-5A07-5175-9321-6FC4DA643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29" y="18255"/>
            <a:ext cx="10515600" cy="1325563"/>
          </a:xfrm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ISM</a:t>
            </a:r>
            <a:r>
              <a:rPr lang="en-US" dirty="0"/>
              <a:t> Manufacturing Index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5961F47-6D5C-B948-AA8A-71873E1B25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603814"/>
              </p:ext>
            </p:extLst>
          </p:nvPr>
        </p:nvGraphicFramePr>
        <p:xfrm>
          <a:off x="838200" y="1253331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8B2EC71-65B9-65BC-4C42-C75B2242AA6C}"/>
              </a:ext>
            </a:extLst>
          </p:cNvPr>
          <p:cNvSpPr txBox="1"/>
          <p:nvPr/>
        </p:nvSpPr>
        <p:spPr>
          <a:xfrm>
            <a:off x="7128334" y="2920245"/>
            <a:ext cx="111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Recession</a:t>
            </a:r>
          </a:p>
        </p:txBody>
      </p:sp>
    </p:spTree>
    <p:extLst>
      <p:ext uri="{BB962C8B-B14F-4D97-AF65-F5344CB8AC3E}">
        <p14:creationId xmlns:p14="http://schemas.microsoft.com/office/powerpoint/2010/main" val="1646918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96FAE-5EE0-CBF9-0A13-27A50504A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38893"/>
            <a:ext cx="10515600" cy="1325563"/>
          </a:xfrm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ISM</a:t>
            </a:r>
            <a:r>
              <a:rPr lang="en-US" dirty="0"/>
              <a:t> Manufacturing Index and Real GDP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08DC21-221A-3685-4C21-DB5BEC34C1A4}"/>
              </a:ext>
            </a:extLst>
          </p:cNvPr>
          <p:cNvSpPr txBox="1"/>
          <p:nvPr/>
        </p:nvSpPr>
        <p:spPr>
          <a:xfrm>
            <a:off x="8707620" y="3817729"/>
            <a:ext cx="1626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Real GDP Growth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0AA91CD-B0FB-944A-9937-925508E091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5500" y="18113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93E16D-590D-B487-B152-7A866B5F4B50}"/>
              </a:ext>
            </a:extLst>
          </p:cNvPr>
          <p:cNvCxnSpPr/>
          <p:nvPr/>
        </p:nvCxnSpPr>
        <p:spPr>
          <a:xfrm>
            <a:off x="4029075" y="2886075"/>
            <a:ext cx="400050" cy="728663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9575B3-A60C-EBA6-9D13-8F9C95D3D5D0}"/>
              </a:ext>
            </a:extLst>
          </p:cNvPr>
          <p:cNvCxnSpPr>
            <a:cxnSpLocks/>
          </p:cNvCxnSpPr>
          <p:nvPr/>
        </p:nvCxnSpPr>
        <p:spPr>
          <a:xfrm flipV="1">
            <a:off x="6953250" y="3313321"/>
            <a:ext cx="233363" cy="757237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F868E8-DA63-0E39-25EF-4C0AA81E43C9}"/>
              </a:ext>
            </a:extLst>
          </p:cNvPr>
          <p:cNvCxnSpPr/>
          <p:nvPr/>
        </p:nvCxnSpPr>
        <p:spPr>
          <a:xfrm>
            <a:off x="10753725" y="2243137"/>
            <a:ext cx="400050" cy="728663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66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2E6B-27A9-7C5A-BA40-4EC37B13647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Inv</a:t>
            </a:r>
            <a:r>
              <a:rPr lang="en-US" dirty="0"/>
              <a:t>entory Contribution to GDP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0C7C54-600C-AC4C-0831-F8BF72C20188}"/>
              </a:ext>
            </a:extLst>
          </p:cNvPr>
          <p:cNvSpPr txBox="1"/>
          <p:nvPr/>
        </p:nvSpPr>
        <p:spPr>
          <a:xfrm>
            <a:off x="3810000" y="6555356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995A26F-8A2F-A271-772A-849A37DF98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D2E94F4-4463-64AB-3A3D-AA3B82C9E2D5}"/>
              </a:ext>
            </a:extLst>
          </p:cNvPr>
          <p:cNvSpPr txBox="1"/>
          <p:nvPr/>
        </p:nvSpPr>
        <p:spPr>
          <a:xfrm>
            <a:off x="3171826" y="5442830"/>
            <a:ext cx="6755952" cy="923330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Inventory Investment is the most volatile component.</a:t>
            </a:r>
          </a:p>
          <a:p>
            <a:r>
              <a:rPr lang="en-US" dirty="0">
                <a:solidFill>
                  <a:schemeClr val="bg1"/>
                </a:solidFill>
              </a:rPr>
              <a:t>Inventories of intermediate inputs and finished products move quickly</a:t>
            </a:r>
          </a:p>
          <a:p>
            <a:r>
              <a:rPr lang="en-US" dirty="0">
                <a:solidFill>
                  <a:schemeClr val="bg1"/>
                </a:solidFill>
              </a:rPr>
              <a:t>JIT and JIC</a:t>
            </a:r>
          </a:p>
        </p:txBody>
      </p:sp>
    </p:spTree>
    <p:extLst>
      <p:ext uri="{BB962C8B-B14F-4D97-AF65-F5344CB8AC3E}">
        <p14:creationId xmlns:p14="http://schemas.microsoft.com/office/powerpoint/2010/main" val="401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94BE9D-B9AF-255A-433D-38D6F3707437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Res</a:t>
            </a:r>
            <a:r>
              <a:rPr lang="en-US" sz="3600" dirty="0"/>
              <a:t>idential Investment Contribution to GDP Growth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07DA62C-29A3-4095-8FB1-7855FEAEC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5872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C9F5844-611B-8809-1AD5-373888EC333E}"/>
              </a:ext>
            </a:extLst>
          </p:cNvPr>
          <p:cNvSpPr txBox="1"/>
          <p:nvPr/>
        </p:nvSpPr>
        <p:spPr>
          <a:xfrm>
            <a:off x="7686676" y="1985963"/>
            <a:ext cx="2163285" cy="646331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Re-suburbanization</a:t>
            </a:r>
          </a:p>
          <a:p>
            <a:r>
              <a:rPr lang="en-US" dirty="0">
                <a:solidFill>
                  <a:schemeClr val="bg1"/>
                </a:solidFill>
              </a:rPr>
              <a:t>Home improvements</a:t>
            </a:r>
          </a:p>
        </p:txBody>
      </p:sp>
    </p:spTree>
    <p:extLst>
      <p:ext uri="{BB962C8B-B14F-4D97-AF65-F5344CB8AC3E}">
        <p14:creationId xmlns:p14="http://schemas.microsoft.com/office/powerpoint/2010/main" val="379854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4491EE-E4ED-261C-F7E3-319CE858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7978"/>
            <a:ext cx="10515600" cy="1135063"/>
          </a:xfrm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Mor</a:t>
            </a:r>
            <a:r>
              <a:rPr lang="en-US" dirty="0"/>
              <a:t>tgage Rates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2CA4B5-861E-5841-49B2-81D215C12363}"/>
              </a:ext>
            </a:extLst>
          </p:cNvPr>
          <p:cNvSpPr txBox="1"/>
          <p:nvPr/>
        </p:nvSpPr>
        <p:spPr>
          <a:xfrm>
            <a:off x="2195513" y="6216801"/>
            <a:ext cx="2854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Bureau of Economic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33FD25-97A4-8089-410E-99210CFF9EED}"/>
              </a:ext>
            </a:extLst>
          </p:cNvPr>
          <p:cNvSpPr txBox="1"/>
          <p:nvPr/>
        </p:nvSpPr>
        <p:spPr>
          <a:xfrm>
            <a:off x="8109108" y="6370690"/>
            <a:ext cx="277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Housing Starts Source: HUD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04328D9-9B81-2D71-CC92-B402589CD34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AE3D170-DE48-ADEF-4E91-DE69D44B4A8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8006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A1B0-4363-2D60-2B10-51D9454263F5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using Starts and Housing Completions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79AEE5C-368B-B734-181F-E2AA3F75ED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145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E308B888-EECE-92AF-6477-5EE403BFA090}"/>
              </a:ext>
            </a:extLst>
          </p:cNvPr>
          <p:cNvSpPr/>
          <p:nvPr/>
        </p:nvSpPr>
        <p:spPr>
          <a:xfrm>
            <a:off x="10165498" y="2632036"/>
            <a:ext cx="971550" cy="20859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92FD5F-F0D8-B846-C50C-01645A93928B}"/>
              </a:ext>
            </a:extLst>
          </p:cNvPr>
          <p:cNvSpPr txBox="1"/>
          <p:nvPr/>
        </p:nvSpPr>
        <p:spPr>
          <a:xfrm>
            <a:off x="4229100" y="4348679"/>
            <a:ext cx="72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Starts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6944F4-3DA4-B57B-4826-FF1C68AA4884}"/>
              </a:ext>
            </a:extLst>
          </p:cNvPr>
          <p:cNvSpPr txBox="1"/>
          <p:nvPr/>
        </p:nvSpPr>
        <p:spPr>
          <a:xfrm>
            <a:off x="4729536" y="3429000"/>
            <a:ext cx="136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Completions</a:t>
            </a:r>
          </a:p>
        </p:txBody>
      </p:sp>
    </p:spTree>
    <p:extLst>
      <p:ext uri="{BB962C8B-B14F-4D97-AF65-F5344CB8AC3E}">
        <p14:creationId xmlns:p14="http://schemas.microsoft.com/office/powerpoint/2010/main" val="322671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2E6B-27A9-7C5A-BA40-4EC37B13647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Exports and GDP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AF4AA-C96B-D78A-DBEC-89372067B509}"/>
              </a:ext>
            </a:extLst>
          </p:cNvPr>
          <p:cNvSpPr txBox="1"/>
          <p:nvPr/>
        </p:nvSpPr>
        <p:spPr>
          <a:xfrm>
            <a:off x="3810000" y="6555356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18094C5-AF7C-42F3-2161-46C3A439518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14513"/>
          <a:ext cx="10515600" cy="4756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3197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1F545-5FA5-5750-B8DD-977F6DB54D1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eaways from GDP and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5E3E5-3B51-2B53-06F4-7BE61466ED99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GDP growth has been supported by relatively strong consumption growth.</a:t>
            </a:r>
          </a:p>
          <a:p>
            <a:pPr lvl="1"/>
            <a:r>
              <a:rPr lang="en-US" dirty="0"/>
              <a:t>Consumption remains “tilted” toward goods rather than services</a:t>
            </a:r>
          </a:p>
          <a:p>
            <a:pPr lvl="1"/>
            <a:r>
              <a:rPr lang="en-US" dirty="0"/>
              <a:t>Consumers are spending through the excess savings that accumulated during the pandemic. </a:t>
            </a:r>
          </a:p>
          <a:p>
            <a:r>
              <a:rPr lang="en-US" dirty="0"/>
              <a:t>Investment spending </a:t>
            </a:r>
          </a:p>
          <a:p>
            <a:pPr lvl="1"/>
            <a:r>
              <a:rPr lang="en-US" dirty="0"/>
              <a:t>Higher mortgage rates will likely slow residential investment.</a:t>
            </a:r>
          </a:p>
          <a:p>
            <a:pPr lvl="1"/>
            <a:r>
              <a:rPr lang="en-US" dirty="0"/>
              <a:t>Fixed investment remains uncertain  -- PMI index seems to indicate investment will slow.</a:t>
            </a:r>
          </a:p>
          <a:p>
            <a:r>
              <a:rPr lang="en-US" dirty="0"/>
              <a:t>Net Exports</a:t>
            </a:r>
          </a:p>
          <a:p>
            <a:pPr lvl="1"/>
            <a:r>
              <a:rPr lang="en-US" dirty="0"/>
              <a:t>Exports will depend on world GDP growth– if the GDP growth slows globally, it will likely reduce exports.</a:t>
            </a:r>
          </a:p>
        </p:txBody>
      </p:sp>
    </p:spTree>
    <p:extLst>
      <p:ext uri="{BB962C8B-B14F-4D97-AF65-F5344CB8AC3E}">
        <p14:creationId xmlns:p14="http://schemas.microsoft.com/office/powerpoint/2010/main" val="383104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9DE31-C2C0-4AA9-C53B-3F94014E4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102"/>
            <a:ext cx="10515600" cy="1035049"/>
          </a:xfrm>
          <a:ln w="28575"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the Data Telling Us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C08A8-18C4-00BE-A660-AFFE59DB354F}"/>
              </a:ext>
            </a:extLst>
          </p:cNvPr>
          <p:cNvSpPr>
            <a:spLocks noGrp="1"/>
          </p:cNvSpPr>
          <p:nvPr>
            <p:ph idx="1"/>
          </p:nvPr>
        </p:nvSpPr>
        <p:spPr>
          <a:ln w="19050">
            <a:noFill/>
          </a:ln>
        </p:spPr>
        <p:txBody>
          <a:bodyPr>
            <a:normAutofit lnSpcReduction="10000"/>
          </a:bodyPr>
          <a:lstStyle/>
          <a:p>
            <a:r>
              <a:rPr lang="en-US" dirty="0"/>
              <a:t>Fourth Quarter GDP was 2.89 percent!</a:t>
            </a:r>
          </a:p>
          <a:p>
            <a:pPr lvl="1"/>
            <a:r>
              <a:rPr lang="en-US" dirty="0"/>
              <a:t>Positive contributions from consumption </a:t>
            </a:r>
          </a:p>
          <a:p>
            <a:pPr lvl="1"/>
            <a:r>
              <a:rPr lang="en-US" dirty="0"/>
              <a:t>What happens with fixed business investment and residential investment is key.</a:t>
            </a:r>
          </a:p>
          <a:p>
            <a:pPr lvl="1"/>
            <a:r>
              <a:rPr lang="en-US" dirty="0"/>
              <a:t>Net exports and government expenditures contributed a modest amount as well.</a:t>
            </a:r>
          </a:p>
          <a:p>
            <a:r>
              <a:rPr lang="en-US" dirty="0"/>
              <a:t>Going forward</a:t>
            </a:r>
          </a:p>
          <a:p>
            <a:pPr lvl="1"/>
            <a:r>
              <a:rPr lang="en-US" dirty="0"/>
              <a:t>Depends on how difficult it is for the Federal Reserve to bring inflation down.</a:t>
            </a:r>
          </a:p>
          <a:p>
            <a:pPr lvl="1"/>
            <a:r>
              <a:rPr lang="en-US" dirty="0"/>
              <a:t>Also depends on supply-side factors like productivity growth and innovation</a:t>
            </a:r>
          </a:p>
          <a:p>
            <a:pPr lvl="2"/>
            <a:r>
              <a:rPr lang="en-US" dirty="0"/>
              <a:t>In the long-run, economic growth is driven by productivity growth, but it is difficult to project where and when the productivity growth is going to come from.</a:t>
            </a:r>
          </a:p>
        </p:txBody>
      </p:sp>
    </p:spTree>
    <p:extLst>
      <p:ext uri="{BB962C8B-B14F-4D97-AF65-F5344CB8AC3E}">
        <p14:creationId xmlns:p14="http://schemas.microsoft.com/office/powerpoint/2010/main" val="221718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ECD95-1F9C-4BA7-C072-897CB23B3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799"/>
            <a:ext cx="10515600" cy="1006475"/>
          </a:xfrm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employment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130DC8-68DF-6EC2-E026-0350FF4FBECF}"/>
              </a:ext>
            </a:extLst>
          </p:cNvPr>
          <p:cNvSpPr txBox="1"/>
          <p:nvPr/>
        </p:nvSpPr>
        <p:spPr>
          <a:xfrm>
            <a:off x="3810000" y="6555356"/>
            <a:ext cx="2515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Labor Statistics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0948E18-E801-9D6F-D605-9A3C40EA72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6577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C155E-4A9F-4FE1-15C7-FF9091C0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695"/>
            <a:ext cx="10515600" cy="949325"/>
          </a:xfrm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EE3CC4-45CB-8245-2993-FD5F2F529B46}"/>
              </a:ext>
            </a:extLst>
          </p:cNvPr>
          <p:cNvSpPr txBox="1"/>
          <p:nvPr/>
        </p:nvSpPr>
        <p:spPr>
          <a:xfrm>
            <a:off x="3810000" y="6555356"/>
            <a:ext cx="2515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Labor Statistics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4186E9-F422-52BA-E8C7-27842A3FA3B6}"/>
              </a:ext>
            </a:extLst>
          </p:cNvPr>
          <p:cNvCxnSpPr>
            <a:cxnSpLocks/>
          </p:cNvCxnSpPr>
          <p:nvPr/>
        </p:nvCxnSpPr>
        <p:spPr>
          <a:xfrm>
            <a:off x="9958070" y="2361882"/>
            <a:ext cx="90043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F4763E-A034-E56E-BA64-9E922682140C}"/>
              </a:ext>
            </a:extLst>
          </p:cNvPr>
          <p:cNvCxnSpPr>
            <a:cxnSpLocks/>
          </p:cNvCxnSpPr>
          <p:nvPr/>
        </p:nvCxnSpPr>
        <p:spPr>
          <a:xfrm flipV="1">
            <a:off x="5746749" y="1657350"/>
            <a:ext cx="5368926" cy="295402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EE8DD13-CB32-01C1-4908-CAC0644D01D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457324"/>
          <a:ext cx="10515600" cy="511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655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C155E-4A9F-4FE1-15C7-FF9091C0EF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ployment: US and Vermont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EE3CC4-45CB-8245-2993-FD5F2F529B46}"/>
              </a:ext>
            </a:extLst>
          </p:cNvPr>
          <p:cNvSpPr txBox="1"/>
          <p:nvPr/>
        </p:nvSpPr>
        <p:spPr>
          <a:xfrm>
            <a:off x="3810000" y="6555356"/>
            <a:ext cx="2515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Labor Statistics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7FEEE2A-57A3-B9FF-224D-E5FDA411928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08" y="1864551"/>
            <a:ext cx="5168175" cy="376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E70716B7-3CC2-96A5-790A-2AC95FCFB6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449" y="1864551"/>
            <a:ext cx="5379203" cy="391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50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EC2F3-598E-F177-3F2E-76073E13D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3"/>
            <a:ext cx="10515600" cy="849313"/>
          </a:xfrm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Changes in 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B1B529-4900-92C0-6F2C-9AF71BBBEE2A}"/>
              </a:ext>
            </a:extLst>
          </p:cNvPr>
          <p:cNvSpPr txBox="1"/>
          <p:nvPr/>
        </p:nvSpPr>
        <p:spPr>
          <a:xfrm>
            <a:off x="3810000" y="6555356"/>
            <a:ext cx="2515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Labor Statistics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24983EA-F425-13AB-4501-76DF5C70CC5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400174"/>
          <a:ext cx="10515600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79321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B3176-6576-AE6B-A628-C685128B5603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Job</a:t>
            </a:r>
            <a:r>
              <a:rPr lang="en-US" dirty="0"/>
              <a:t> Losses: March and April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BB19BC-DA07-AC30-3B0C-C2B5A1F79E50}"/>
              </a:ext>
            </a:extLst>
          </p:cNvPr>
          <p:cNvSpPr txBox="1"/>
          <p:nvPr/>
        </p:nvSpPr>
        <p:spPr>
          <a:xfrm>
            <a:off x="3810000" y="6555356"/>
            <a:ext cx="2515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Labor Statistics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EBC1423-B5DE-B59A-D903-CD37FF9446A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00238"/>
          <a:ext cx="10515600" cy="4672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229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B3176-6576-AE6B-A628-C685128B56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39092"/>
            <a:ext cx="10515600" cy="1325563"/>
          </a:xfrm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Job Losses and Gains</a:t>
            </a:r>
            <a:br>
              <a:rPr lang="en-US" dirty="0"/>
            </a:br>
            <a:r>
              <a:rPr lang="en-US" dirty="0"/>
              <a:t> </a:t>
            </a:r>
            <a:r>
              <a:rPr lang="en-US" sz="3200" dirty="0"/>
              <a:t>May 2020 and January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A87C7C-C65A-9901-C474-B5987225B338}"/>
              </a:ext>
            </a:extLst>
          </p:cNvPr>
          <p:cNvSpPr txBox="1"/>
          <p:nvPr/>
        </p:nvSpPr>
        <p:spPr>
          <a:xfrm>
            <a:off x="3810000" y="6555356"/>
            <a:ext cx="2515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Labor Statistics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1AA267F-7E64-FF2C-220F-A9989A8D8FA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57388"/>
          <a:ext cx="10515600" cy="4615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09955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EA82CF-9573-A6B8-F8A4-5FFF4F856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Growth: Vermont and US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C14EF2-063D-703C-D977-D7F7E1D18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996DB2C-1554-A644-C22E-07A40C63E0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66" y="1739544"/>
            <a:ext cx="9021233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9130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2BD88-B376-B55C-EA20-E93F085CC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Op</a:t>
            </a:r>
            <a:r>
              <a:rPr lang="en-US" dirty="0"/>
              <a:t>enings and Hires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9289F-80AE-F14F-05D5-D24C204A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4382E4F-8B72-A0F8-015B-EBC0408042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31A4E36-87D9-B3E6-21B2-F7F69023BD5A}"/>
              </a:ext>
            </a:extLst>
          </p:cNvPr>
          <p:cNvSpPr txBox="1"/>
          <p:nvPr/>
        </p:nvSpPr>
        <p:spPr>
          <a:xfrm>
            <a:off x="9837166" y="5552043"/>
            <a:ext cx="1516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in 1,000s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9628C9-4C9A-26AF-8454-DCB8534AA8F1}"/>
              </a:ext>
            </a:extLst>
          </p:cNvPr>
          <p:cNvSpPr txBox="1"/>
          <p:nvPr/>
        </p:nvSpPr>
        <p:spPr>
          <a:xfrm>
            <a:off x="9302404" y="229944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Openings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93606-B3F2-44EE-CD18-D44A87FD8895}"/>
              </a:ext>
            </a:extLst>
          </p:cNvPr>
          <p:cNvSpPr txBox="1"/>
          <p:nvPr/>
        </p:nvSpPr>
        <p:spPr>
          <a:xfrm>
            <a:off x="7933764" y="3745706"/>
            <a:ext cx="66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Hires</a:t>
            </a:r>
          </a:p>
        </p:txBody>
      </p:sp>
    </p:spTree>
    <p:extLst>
      <p:ext uri="{BB962C8B-B14F-4D97-AF65-F5344CB8AC3E}">
        <p14:creationId xmlns:p14="http://schemas.microsoft.com/office/powerpoint/2010/main" val="3848384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0713D-EBC0-4947-9F02-53BB14FAC5F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Job</a:t>
            </a:r>
            <a:r>
              <a:rPr lang="en-US" dirty="0"/>
              <a:t> Separations and Job Hires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793EC0E-76A1-1E11-91BE-DDA3B399EB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924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54C594-A05C-8407-D903-59BB4B0252EF}"/>
              </a:ext>
            </a:extLst>
          </p:cNvPr>
          <p:cNvSpPr txBox="1"/>
          <p:nvPr/>
        </p:nvSpPr>
        <p:spPr>
          <a:xfrm>
            <a:off x="2233749" y="2677885"/>
            <a:ext cx="6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Hires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33705E-8458-FCFD-33D9-600D07311FFA}"/>
              </a:ext>
            </a:extLst>
          </p:cNvPr>
          <p:cNvSpPr txBox="1"/>
          <p:nvPr/>
        </p:nvSpPr>
        <p:spPr>
          <a:xfrm>
            <a:off x="4297680" y="3429000"/>
            <a:ext cx="1162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Separations</a:t>
            </a:r>
          </a:p>
        </p:txBody>
      </p:sp>
    </p:spTree>
    <p:extLst>
      <p:ext uri="{BB962C8B-B14F-4D97-AF65-F5344CB8AC3E}">
        <p14:creationId xmlns:p14="http://schemas.microsoft.com/office/powerpoint/2010/main" val="26705046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24ADD-40E3-C433-1AFF-35AE4A1528B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and Layoffs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87FB6F-59C2-2E22-3B2A-B770E0F66BBB}"/>
              </a:ext>
            </a:extLst>
          </p:cNvPr>
          <p:cNvSpPr txBox="1"/>
          <p:nvPr/>
        </p:nvSpPr>
        <p:spPr>
          <a:xfrm>
            <a:off x="3422468" y="2599509"/>
            <a:ext cx="625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Quits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B4AE6D-B289-6E66-28D1-73232D8A154C}"/>
              </a:ext>
            </a:extLst>
          </p:cNvPr>
          <p:cNvSpPr txBox="1"/>
          <p:nvPr/>
        </p:nvSpPr>
        <p:spPr>
          <a:xfrm>
            <a:off x="4506686" y="4153989"/>
            <a:ext cx="825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Lay-offs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711A7C6-D438-FD80-DB16-B7B0DD91A9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104097"/>
              </p:ext>
            </p:extLst>
          </p:nvPr>
        </p:nvGraphicFramePr>
        <p:xfrm>
          <a:off x="838200" y="1664167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E694BF1-26AC-D908-D4D7-B441391C618E}"/>
              </a:ext>
            </a:extLst>
          </p:cNvPr>
          <p:cNvSpPr txBox="1"/>
          <p:nvPr/>
        </p:nvSpPr>
        <p:spPr>
          <a:xfrm>
            <a:off x="9184341" y="5830838"/>
            <a:ext cx="1516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in 1,000s</a:t>
            </a:r>
          </a:p>
        </p:txBody>
      </p:sp>
    </p:spTree>
    <p:extLst>
      <p:ext uri="{BB962C8B-B14F-4D97-AF65-F5344CB8AC3E}">
        <p14:creationId xmlns:p14="http://schemas.microsoft.com/office/powerpoint/2010/main" val="3254117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FE014-EA73-318E-0A09-24E38CF33BD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Levels (By Age)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66F009-8842-B081-831B-B11C38BA06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888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6977DB5-5534-228B-64F7-1F9F9C4B53C0}"/>
              </a:ext>
            </a:extLst>
          </p:cNvPr>
          <p:cNvSpPr txBox="1"/>
          <p:nvPr/>
        </p:nvSpPr>
        <p:spPr>
          <a:xfrm>
            <a:off x="8451669" y="2664823"/>
            <a:ext cx="1472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35-44 year-olds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D67FAB-1859-2327-B21A-834A96C1697D}"/>
              </a:ext>
            </a:extLst>
          </p:cNvPr>
          <p:cNvSpPr txBox="1"/>
          <p:nvPr/>
        </p:nvSpPr>
        <p:spPr>
          <a:xfrm>
            <a:off x="3239588" y="4650377"/>
            <a:ext cx="1472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25-34 year-olds</a:t>
            </a:r>
          </a:p>
        </p:txBody>
      </p:sp>
    </p:spTree>
    <p:extLst>
      <p:ext uri="{BB962C8B-B14F-4D97-AF65-F5344CB8AC3E}">
        <p14:creationId xmlns:p14="http://schemas.microsoft.com/office/powerpoint/2010/main" val="24531660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B1E54-B23B-6311-8FA7-062A02EFBFE3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Changes by Age Group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48F881A-2270-5C37-D0ED-9BB213D74F7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28812"/>
          <a:ext cx="10515599" cy="4636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20574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2FB8A-E1CD-F4C2-BC66-774FBCCE8DD3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ges and Unemployment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3FD81B3-0DEF-AA1E-2AA3-A424DC45D7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2688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F3C41-B5E3-C340-80FC-CE022A6E9087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Growth Adjusted for Inflation</a:t>
            </a:r>
          </a:p>
        </p:txBody>
      </p:sp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D591F719-451C-9ADB-3B75-AD4D056FB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972490"/>
            <a:ext cx="10515599" cy="48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9882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BCC4-769E-4945-86D0-53BA337D8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717"/>
          </a:xfrm>
          <a:ln w="28575"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0D295-468F-F34B-8F7A-205E05FCD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632"/>
            <a:ext cx="10515600" cy="4793331"/>
          </a:xfrm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Employment: Economy continues to add jobs (January added 517k)</a:t>
            </a:r>
          </a:p>
          <a:p>
            <a:r>
              <a:rPr lang="en-US" dirty="0"/>
              <a:t>The challenge has been for employers to fill vacancies.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Extended (or expected continuation) unemployment benefits and other stimulus payments</a:t>
            </a:r>
          </a:p>
          <a:p>
            <a:pPr lvl="1"/>
            <a:r>
              <a:rPr lang="en-US" dirty="0"/>
              <a:t>Workers reluctant to work in certain industries and occupations</a:t>
            </a:r>
          </a:p>
          <a:p>
            <a:pPr lvl="1"/>
            <a:r>
              <a:rPr lang="en-US" dirty="0"/>
              <a:t>Workers looking for different career opportunities.</a:t>
            </a:r>
          </a:p>
          <a:p>
            <a:pPr lvl="1"/>
            <a:r>
              <a:rPr lang="en-US" dirty="0"/>
              <a:t>Workers looking for better employment opportunities withing their industry/occupation – non-pecuniary benefits</a:t>
            </a:r>
          </a:p>
          <a:p>
            <a:pPr lvl="2"/>
            <a:r>
              <a:rPr lang="en-US" dirty="0"/>
              <a:t>Increased desire to have the option to work from home.</a:t>
            </a:r>
          </a:p>
          <a:p>
            <a:pPr lvl="2"/>
            <a:r>
              <a:rPr lang="en-US" dirty="0"/>
              <a:t>Better working conditions</a:t>
            </a:r>
          </a:p>
          <a:p>
            <a:pPr lvl="2"/>
            <a:r>
              <a:rPr lang="en-US" dirty="0"/>
              <a:t>Recognition of accomplishments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E9C68-3C16-5A62-7BE3-1CCB93E3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919"/>
            <a:ext cx="10515600" cy="906463"/>
          </a:xfrm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EE13C1-1366-9342-A1ED-E8D45C9E1B35}"/>
              </a:ext>
            </a:extLst>
          </p:cNvPr>
          <p:cNvSpPr txBox="1"/>
          <p:nvPr/>
        </p:nvSpPr>
        <p:spPr>
          <a:xfrm>
            <a:off x="3810000" y="6555356"/>
            <a:ext cx="2515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Labor Statistics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4C431-F46F-6DFA-DFB3-5DB0EA0E773F}"/>
              </a:ext>
            </a:extLst>
          </p:cNvPr>
          <p:cNvSpPr txBox="1"/>
          <p:nvPr/>
        </p:nvSpPr>
        <p:spPr>
          <a:xfrm>
            <a:off x="1690509" y="2212072"/>
            <a:ext cx="211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Inflation </a:t>
            </a:r>
          </a:p>
          <a:p>
            <a:r>
              <a:rPr lang="en-US" dirty="0">
                <a:solidFill>
                  <a:srgbClr val="FF0000"/>
                </a:solidFill>
              </a:rPr>
              <a:t>less food and energy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8C8DC-8D98-74F7-C765-72384E6D8658}"/>
              </a:ext>
            </a:extLst>
          </p:cNvPr>
          <p:cNvSpPr txBox="1"/>
          <p:nvPr/>
        </p:nvSpPr>
        <p:spPr>
          <a:xfrm>
            <a:off x="6943725" y="3821285"/>
            <a:ext cx="96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Inflation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16D3223-5C60-D1AB-2092-D0995CE6F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01407"/>
              </p:ext>
            </p:extLst>
          </p:nvPr>
        </p:nvGraphicFramePr>
        <p:xfrm>
          <a:off x="942975" y="1471612"/>
          <a:ext cx="10758488" cy="5100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91226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Energy costs ease, but underlying inflationary pressures remain high ">
            <a:extLst>
              <a:ext uri="{FF2B5EF4-FFF2-40B4-BE49-F238E27FC236}">
                <a16:creationId xmlns:a16="http://schemas.microsoft.com/office/drawing/2014/main" id="{08851B29-7C51-59D1-8DA8-4DC135B37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93" y="1176338"/>
            <a:ext cx="9447213" cy="47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A2113D-4274-CAE6-E437-9CA1CD8AE1CA}"/>
              </a:ext>
            </a:extLst>
          </p:cNvPr>
          <p:cNvSpPr txBox="1"/>
          <p:nvPr/>
        </p:nvSpPr>
        <p:spPr>
          <a:xfrm>
            <a:off x="6095999" y="6467886"/>
            <a:ext cx="307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BLS and Jason Furman </a:t>
            </a:r>
          </a:p>
        </p:txBody>
      </p:sp>
    </p:spTree>
    <p:extLst>
      <p:ext uri="{BB962C8B-B14F-4D97-AF65-F5344CB8AC3E}">
        <p14:creationId xmlns:p14="http://schemas.microsoft.com/office/powerpoint/2010/main" val="9972081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2B75C-095A-D522-A088-412F54A2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119"/>
            <a:ext cx="10515600" cy="1006475"/>
          </a:xfrm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 Supply (and Demand) Chains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3AB5AD-F4F9-A1CE-95FF-066F2D3A7C82}"/>
              </a:ext>
            </a:extLst>
          </p:cNvPr>
          <p:cNvSpPr txBox="1"/>
          <p:nvPr/>
        </p:nvSpPr>
        <p:spPr>
          <a:xfrm>
            <a:off x="2259640" y="6308209"/>
            <a:ext cx="6533840" cy="369332"/>
          </a:xfrm>
          <a:prstGeom prst="rect">
            <a:avLst/>
          </a:prstGeom>
          <a:solidFill>
            <a:srgbClr val="011893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Pressure seems to be easing but it is still above pre-pandemic levels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F3747-FDFA-5C73-39C1-39B3D0C59115}"/>
              </a:ext>
            </a:extLst>
          </p:cNvPr>
          <p:cNvSpPr txBox="1"/>
          <p:nvPr/>
        </p:nvSpPr>
        <p:spPr>
          <a:xfrm>
            <a:off x="9067800" y="6432550"/>
            <a:ext cx="2581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New York Federal Reserve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AA858BF-4104-3E00-6E59-79C6773310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5257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18F94-0B95-6610-24A8-F36436EB0AA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Not</a:t>
            </a:r>
            <a:r>
              <a:rPr lang="en-US" dirty="0"/>
              <a:t> all Supply Disruptions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A351D9-62AB-A2BE-1999-ABDE2092C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0789" y="1825625"/>
            <a:ext cx="99430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624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700444-1CCF-F244-D6DF-E5E36963828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ods and Service Consumption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775B19F-D678-36F3-2966-46DF4E78458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4D9CA88-6F46-B3CB-C72B-803313ECE67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F28937-3586-61DA-64F0-F44689EF2F50}"/>
              </a:ext>
            </a:extLst>
          </p:cNvPr>
          <p:cNvCxnSpPr/>
          <p:nvPr/>
        </p:nvCxnSpPr>
        <p:spPr>
          <a:xfrm flipV="1">
            <a:off x="2943225" y="2528888"/>
            <a:ext cx="2943225" cy="18288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FBC240-55AD-C4F8-655C-4FDAE9BB9EAE}"/>
              </a:ext>
            </a:extLst>
          </p:cNvPr>
          <p:cNvCxnSpPr/>
          <p:nvPr/>
        </p:nvCxnSpPr>
        <p:spPr>
          <a:xfrm flipV="1">
            <a:off x="8229600" y="3044031"/>
            <a:ext cx="3124200" cy="1914525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0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C53FB-8597-D460-A5CD-8856CADE8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876"/>
            <a:ext cx="10515600" cy="863600"/>
          </a:xfrm>
          <a:ln w="28575">
            <a:solidFill>
              <a:srgbClr val="0432FF"/>
            </a:solidFill>
          </a:ln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Per</a:t>
            </a:r>
            <a:r>
              <a:rPr lang="en-US" sz="3600" dirty="0"/>
              <a:t>cent Change in Goods and Service Prices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6335AE1-77E9-1218-CF0D-F8CF00B1F34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443038"/>
          <a:ext cx="10515600" cy="5129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301CA54-A7DA-6655-FF67-DFC4DD03E73E}"/>
              </a:ext>
            </a:extLst>
          </p:cNvPr>
          <p:cNvSpPr txBox="1"/>
          <p:nvPr/>
        </p:nvSpPr>
        <p:spPr>
          <a:xfrm>
            <a:off x="8843963" y="2343150"/>
            <a:ext cx="162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Goods Inflation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1EC609-2E43-A645-C9C0-7308DDC438AD}"/>
              </a:ext>
            </a:extLst>
          </p:cNvPr>
          <p:cNvSpPr txBox="1"/>
          <p:nvPr/>
        </p:nvSpPr>
        <p:spPr>
          <a:xfrm>
            <a:off x="4057650" y="3638312"/>
            <a:ext cx="169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Service Inflation</a:t>
            </a:r>
          </a:p>
        </p:txBody>
      </p:sp>
    </p:spTree>
    <p:extLst>
      <p:ext uri="{BB962C8B-B14F-4D97-AF65-F5344CB8AC3E}">
        <p14:creationId xmlns:p14="http://schemas.microsoft.com/office/powerpoint/2010/main" val="39010007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BA334C-75A7-D74A-B4B8-D107BE66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296"/>
            <a:ext cx="10515600" cy="813970"/>
          </a:xfrm>
          <a:ln w="28575"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ney Growth:  M2 (Transactions Money)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3BA15D9-E7FA-4AA0-401D-7B640A7A5117}"/>
              </a:ext>
            </a:extLst>
          </p:cNvPr>
          <p:cNvCxnSpPr>
            <a:cxnSpLocks/>
          </p:cNvCxnSpPr>
          <p:nvPr/>
        </p:nvCxnSpPr>
        <p:spPr>
          <a:xfrm flipV="1">
            <a:off x="1593532" y="3429000"/>
            <a:ext cx="8429624" cy="168605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CFFAA0C-6F65-ECC9-DE02-86D28FC6C1BB}"/>
              </a:ext>
            </a:extLst>
          </p:cNvPr>
          <p:cNvSpPr txBox="1"/>
          <p:nvPr/>
        </p:nvSpPr>
        <p:spPr>
          <a:xfrm rot="21036677">
            <a:off x="5269126" y="4660233"/>
            <a:ext cx="107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6 percent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B10277A-77A3-C493-4393-B299D1BF57A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364969"/>
          <a:ext cx="10515600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20597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1D2C-14AF-34FB-E3BF-3F1E902A130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Comparison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E26761-75C3-62F6-15B5-64C0BE6001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B6B309E-BDD7-EF91-D6B3-7C3CF51B66B7}"/>
              </a:ext>
            </a:extLst>
          </p:cNvPr>
          <p:cNvSpPr txBox="1"/>
          <p:nvPr/>
        </p:nvSpPr>
        <p:spPr>
          <a:xfrm>
            <a:off x="7400925" y="4843463"/>
            <a:ext cx="173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Current Inflation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029C7-39DF-AE54-2984-5E0D26765679}"/>
              </a:ext>
            </a:extLst>
          </p:cNvPr>
          <p:cNvSpPr txBox="1"/>
          <p:nvPr/>
        </p:nvSpPr>
        <p:spPr>
          <a:xfrm>
            <a:off x="5386388" y="3059668"/>
            <a:ext cx="259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Inflation 1967-1977 (RHS)</a:t>
            </a:r>
          </a:p>
        </p:txBody>
      </p:sp>
    </p:spTree>
    <p:extLst>
      <p:ext uri="{BB962C8B-B14F-4D97-AF65-F5344CB8AC3E}">
        <p14:creationId xmlns:p14="http://schemas.microsoft.com/office/powerpoint/2010/main" val="266630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1D2C-14AF-34FB-E3BF-3F1E902A130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Comparison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6B309E-BDD7-EF91-D6B3-7C3CF51B66B7}"/>
              </a:ext>
            </a:extLst>
          </p:cNvPr>
          <p:cNvSpPr txBox="1"/>
          <p:nvPr/>
        </p:nvSpPr>
        <p:spPr>
          <a:xfrm>
            <a:off x="3617254" y="2893180"/>
            <a:ext cx="173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Current Inflation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029C7-39DF-AE54-2984-5E0D26765679}"/>
              </a:ext>
            </a:extLst>
          </p:cNvPr>
          <p:cNvSpPr txBox="1"/>
          <p:nvPr/>
        </p:nvSpPr>
        <p:spPr>
          <a:xfrm>
            <a:off x="6223221" y="2238098"/>
            <a:ext cx="259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Inflation 1967-1983 (RHS)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D3CED0D-5FFE-7AAE-B287-33A47310DD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0975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5C660C-7A6E-9357-E884-1F69EF10B907}"/>
              </a:ext>
            </a:extLst>
          </p:cNvPr>
          <p:cNvCxnSpPr/>
          <p:nvPr/>
        </p:nvCxnSpPr>
        <p:spPr>
          <a:xfrm flipV="1">
            <a:off x="7743825" y="3262512"/>
            <a:ext cx="971550" cy="15809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06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D317-6148-94D9-238D-7BD542ECD17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and Federal Funds Rate: 1967-1976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C11E325-AC11-FD63-6761-CAD810A073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56DE316-D088-DECB-A4B4-378BB4383B35}"/>
              </a:ext>
            </a:extLst>
          </p:cNvPr>
          <p:cNvSpPr txBox="1"/>
          <p:nvPr/>
        </p:nvSpPr>
        <p:spPr>
          <a:xfrm>
            <a:off x="7858125" y="4001294"/>
            <a:ext cx="1968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Federal Funds 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20D2E-0A0D-7AF6-411D-F4880CE62A88}"/>
              </a:ext>
            </a:extLst>
          </p:cNvPr>
          <p:cNvSpPr txBox="1"/>
          <p:nvPr/>
        </p:nvSpPr>
        <p:spPr>
          <a:xfrm>
            <a:off x="9826997" y="2856706"/>
            <a:ext cx="96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Inflation</a:t>
            </a:r>
          </a:p>
        </p:txBody>
      </p:sp>
    </p:spTree>
    <p:extLst>
      <p:ext uri="{BB962C8B-B14F-4D97-AF65-F5344CB8AC3E}">
        <p14:creationId xmlns:p14="http://schemas.microsoft.com/office/powerpoint/2010/main" val="371649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673080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b="1" dirty="0"/>
              <a:t>Week 1 (</a:t>
            </a:r>
            <a:r>
              <a:rPr lang="en-US" dirty="0"/>
              <a:t>3/9</a:t>
            </a:r>
            <a:r>
              <a:rPr lang="en-US" b="1" dirty="0"/>
              <a:t>): 	US Economic Update (Scott Baier, Clemson University)</a:t>
            </a:r>
          </a:p>
          <a:p>
            <a:pPr lvl="1"/>
            <a:r>
              <a:rPr lang="en-US" dirty="0"/>
              <a:t>Week 2 (3/16): 	Trade and Globalization (Alan Deardorff, Univ. Michigan</a:t>
            </a:r>
            <a:r>
              <a:rPr lang="en-US" b="1" dirty="0"/>
              <a:t>)</a:t>
            </a:r>
          </a:p>
          <a:p>
            <a:pPr lvl="1"/>
            <a:r>
              <a:rPr lang="en-US" dirty="0"/>
              <a:t>Week 3 (3/23): 	Trade Deficits and Exchange Rates (Alan Deardorff</a:t>
            </a:r>
            <a:r>
              <a:rPr lang="en-US" b="1" dirty="0"/>
              <a:t>)</a:t>
            </a:r>
            <a:endParaRPr lang="en-US" dirty="0"/>
          </a:p>
          <a:p>
            <a:pPr lvl="1"/>
            <a:r>
              <a:rPr lang="en-US" dirty="0"/>
              <a:t>Week 4 (3/30): 	Cryptocurrencies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2352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EB657-86BC-A2B3-4722-1B0A07A5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518"/>
            <a:ext cx="10515600" cy="935038"/>
          </a:xfrm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B73A64-56E4-05AD-60B6-DA29CBBA96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D6CFFF5-13EA-7573-F2A4-CFFDBBBEF3D6}"/>
              </a:ext>
            </a:extLst>
          </p:cNvPr>
          <p:cNvSpPr txBox="1"/>
          <p:nvPr/>
        </p:nvSpPr>
        <p:spPr>
          <a:xfrm>
            <a:off x="7629525" y="1528763"/>
            <a:ext cx="3860352" cy="923330"/>
          </a:xfrm>
          <a:prstGeom prst="rect">
            <a:avLst/>
          </a:prstGeom>
          <a:solidFill>
            <a:srgbClr val="011893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Federal Reserve will likely </a:t>
            </a:r>
          </a:p>
          <a:p>
            <a:r>
              <a:rPr lang="en-US" dirty="0">
                <a:solidFill>
                  <a:schemeClr val="bg1"/>
                </a:solidFill>
              </a:rPr>
              <a:t>increase the Federal Funds Target Rate </a:t>
            </a:r>
          </a:p>
          <a:p>
            <a:r>
              <a:rPr lang="en-US" dirty="0">
                <a:solidFill>
                  <a:schemeClr val="bg1"/>
                </a:solidFill>
              </a:rPr>
              <a:t>by 25 to 50 basis points next week.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CB25F-AB2D-391B-9680-639E70C4461A}"/>
              </a:ext>
            </a:extLst>
          </p:cNvPr>
          <p:cNvSpPr txBox="1"/>
          <p:nvPr/>
        </p:nvSpPr>
        <p:spPr>
          <a:xfrm>
            <a:off x="838200" y="2452093"/>
            <a:ext cx="4302396" cy="923330"/>
          </a:xfrm>
          <a:prstGeom prst="rect">
            <a:avLst/>
          </a:prstGeom>
          <a:solidFill>
            <a:srgbClr val="011893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February, the Federal Reserve increased</a:t>
            </a:r>
          </a:p>
          <a:p>
            <a:r>
              <a:rPr lang="en-US" dirty="0">
                <a:solidFill>
                  <a:schemeClr val="bg1"/>
                </a:solidFill>
              </a:rPr>
              <a:t>increased the Federal Funds Target Rate </a:t>
            </a:r>
          </a:p>
          <a:p>
            <a:r>
              <a:rPr lang="en-US" dirty="0">
                <a:solidFill>
                  <a:schemeClr val="bg1"/>
                </a:solidFill>
              </a:rPr>
              <a:t>by 25 basis point. </a:t>
            </a:r>
          </a:p>
        </p:txBody>
      </p:sp>
    </p:spTree>
    <p:extLst>
      <p:ext uri="{BB962C8B-B14F-4D97-AF65-F5344CB8AC3E}">
        <p14:creationId xmlns:p14="http://schemas.microsoft.com/office/powerpoint/2010/main" val="407980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E2C1B-1BEA-CE86-FC7B-92C83138DFD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12797-3C2A-D395-5DA9-4105439380A9}"/>
              </a:ext>
            </a:extLst>
          </p:cNvPr>
          <p:cNvSpPr>
            <a:spLocks noGrp="1"/>
          </p:cNvSpPr>
          <p:nvPr>
            <p:ph idx="1"/>
          </p:nvPr>
        </p:nvSpPr>
        <p:spPr>
          <a:ln w="19050">
            <a:noFill/>
          </a:ln>
        </p:spPr>
        <p:txBody>
          <a:bodyPr/>
          <a:lstStyle/>
          <a:p>
            <a:r>
              <a:rPr lang="en-US" dirty="0"/>
              <a:t>The inflation outlook is improved:</a:t>
            </a:r>
          </a:p>
          <a:p>
            <a:pPr lvl="1"/>
            <a:r>
              <a:rPr lang="en-US" dirty="0"/>
              <a:t>Falling commodity prices,</a:t>
            </a:r>
          </a:p>
          <a:p>
            <a:pPr lvl="1"/>
            <a:r>
              <a:rPr lang="en-US" dirty="0"/>
              <a:t>Supply chain improvements,</a:t>
            </a:r>
          </a:p>
          <a:p>
            <a:pPr lvl="1"/>
            <a:r>
              <a:rPr lang="en-US" dirty="0"/>
              <a:t>Higher interest rates cooling demand,</a:t>
            </a:r>
          </a:p>
          <a:p>
            <a:pPr lvl="1"/>
            <a:r>
              <a:rPr lang="en-US" dirty="0"/>
              <a:t>Reduction of the money supply.</a:t>
            </a:r>
          </a:p>
          <a:p>
            <a:r>
              <a:rPr lang="en-US" dirty="0"/>
              <a:t>Still issues – inflation has been very high in the last year. </a:t>
            </a:r>
          </a:p>
          <a:p>
            <a:r>
              <a:rPr lang="en-US" dirty="0"/>
              <a:t>Main question: How much lower does inflation have to go before the Fed takes off the breaks?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6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A274-8BE4-6091-C173-373DB9804702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/>
              <a:t>nflation a Global Phenomenon?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E3E3ABC-AE8B-46F1-9A59-A04975EF4C02}"/>
              </a:ext>
            </a:extLst>
          </p:cNvPr>
          <p:cNvSpPr>
            <a:spLocks noGrp="1"/>
          </p:cNvSpPr>
          <p:nvPr>
            <p:ph idx="1"/>
          </p:nvPr>
        </p:nvSpPr>
        <p:spPr>
          <a:ln w="1905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Yes, but the sources may be different.</a:t>
            </a:r>
          </a:p>
          <a:p>
            <a:r>
              <a:rPr lang="en-US" dirty="0"/>
              <a:t>In terms of basic supply and demand …..</a:t>
            </a:r>
          </a:p>
          <a:p>
            <a:pPr lvl="1"/>
            <a:r>
              <a:rPr lang="en-US" dirty="0"/>
              <a:t> the price increases are supply-driven, we will see </a:t>
            </a:r>
            <a:r>
              <a:rPr lang="en-US" dirty="0">
                <a:solidFill>
                  <a:srgbClr val="0432FF"/>
                </a:solidFill>
              </a:rPr>
              <a:t>higher</a:t>
            </a:r>
            <a:r>
              <a:rPr lang="en-US" dirty="0"/>
              <a:t> prices and </a:t>
            </a:r>
            <a:r>
              <a:rPr lang="en-US" dirty="0">
                <a:solidFill>
                  <a:srgbClr val="FF0000"/>
                </a:solidFill>
              </a:rPr>
              <a:t>lower</a:t>
            </a:r>
            <a:r>
              <a:rPr lang="en-US" dirty="0"/>
              <a:t> quantities – negative supply shocks --&gt; real GDP below trend.</a:t>
            </a:r>
          </a:p>
          <a:p>
            <a:pPr lvl="1"/>
            <a:r>
              <a:rPr lang="en-US" dirty="0"/>
              <a:t>If the price increases are demand-driven, we will see </a:t>
            </a:r>
            <a:r>
              <a:rPr lang="en-US" dirty="0">
                <a:solidFill>
                  <a:srgbClr val="0432FF"/>
                </a:solidFill>
              </a:rPr>
              <a:t>higher</a:t>
            </a:r>
            <a:r>
              <a:rPr lang="en-US" dirty="0"/>
              <a:t> prices and </a:t>
            </a:r>
            <a:r>
              <a:rPr lang="en-US" dirty="0">
                <a:solidFill>
                  <a:srgbClr val="0432FF"/>
                </a:solidFill>
              </a:rPr>
              <a:t>higher</a:t>
            </a:r>
            <a:r>
              <a:rPr lang="en-US" dirty="0"/>
              <a:t> quantities – positive demand shocks -&gt; higher nominal GDP.</a:t>
            </a:r>
          </a:p>
          <a:p>
            <a:r>
              <a:rPr lang="en-US" dirty="0"/>
              <a:t>We can look at real GDP and Nominal GDP</a:t>
            </a:r>
          </a:p>
          <a:p>
            <a:pPr lvl="1"/>
            <a:r>
              <a:rPr lang="en-US" dirty="0"/>
              <a:t>If real GDP is at or above trend, demand shocks are likely to be more important.</a:t>
            </a:r>
          </a:p>
          <a:p>
            <a:pPr lvl="1"/>
            <a:r>
              <a:rPr lang="en-US" dirty="0"/>
              <a:t>If nominal and real GDP are above trend, it is likely the case that demand shocks are also more important.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3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A274-8BE4-6091-C173-373DB9804702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I</a:t>
            </a:r>
            <a:r>
              <a:rPr lang="en-US" dirty="0"/>
              <a:t>nflation a Global Phenomenon?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E3E3ABC-AE8B-46F1-9A59-A04975EF4C02}"/>
              </a:ext>
            </a:extLst>
          </p:cNvPr>
          <p:cNvSpPr>
            <a:spLocks noGrp="1"/>
          </p:cNvSpPr>
          <p:nvPr>
            <p:ph idx="1"/>
          </p:nvPr>
        </p:nvSpPr>
        <p:spPr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500" dirty="0"/>
              <a:t>Why do we care?</a:t>
            </a:r>
          </a:p>
          <a:p>
            <a:r>
              <a:rPr lang="en-US" sz="3500" dirty="0"/>
              <a:t>If the shocks are demand-driven, it means that the government response (stimulus) to the pandemic is, at least, partially responsible for the higher inflation.</a:t>
            </a:r>
          </a:p>
          <a:p>
            <a:r>
              <a:rPr lang="en-US" sz="3500" dirty="0"/>
              <a:t>If the inflation is demand-driven, the Central Bank is better equipped to respond to higher demand than supply-side shocks.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6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A274-8BE4-6091-C173-373DB9804702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/>
              <a:t>nflation a Global Phenomenon?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58CF66-F9D9-BE32-9834-6935CA265371}"/>
              </a:ext>
            </a:extLst>
          </p:cNvPr>
          <p:cNvSpPr txBox="1"/>
          <p:nvPr/>
        </p:nvSpPr>
        <p:spPr>
          <a:xfrm>
            <a:off x="2433936" y="6384409"/>
            <a:ext cx="614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looks like Supply shocks are more important in the EURO area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434A0A-9152-2597-9C35-03A68A2CAF8C}"/>
              </a:ext>
            </a:extLst>
          </p:cNvPr>
          <p:cNvSpPr txBox="1"/>
          <p:nvPr/>
        </p:nvSpPr>
        <p:spPr>
          <a:xfrm>
            <a:off x="10036210" y="6384409"/>
            <a:ext cx="1949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BLS / FRED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6B12634-2271-2AFE-5EB7-832A85E2B8A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2033071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A072FE0C-E23A-0B2A-C7EE-7272CAAEE54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93906" y="2033071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9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A274-8BE4-6091-C173-373DB9804702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/>
              <a:t>nflation a Global Phenomenon?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3A2F2B-19A9-F314-AB7D-7F8C6FBF1670}"/>
              </a:ext>
            </a:extLst>
          </p:cNvPr>
          <p:cNvSpPr txBox="1"/>
          <p:nvPr/>
        </p:nvSpPr>
        <p:spPr>
          <a:xfrm>
            <a:off x="3263397" y="6311900"/>
            <a:ext cx="5665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the US it looks like demand shocks are more important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DAA02DE-DB3F-A554-D131-A212A7A38C9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0D4AFC-58C8-826D-DA44-DAF22E367735}"/>
              </a:ext>
            </a:extLst>
          </p:cNvPr>
          <p:cNvCxnSpPr>
            <a:cxnSpLocks/>
          </p:cNvCxnSpPr>
          <p:nvPr/>
        </p:nvCxnSpPr>
        <p:spPr>
          <a:xfrm flipV="1">
            <a:off x="1462088" y="3086496"/>
            <a:ext cx="4710114" cy="182959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12E681A1-FFA1-691A-4B3A-5CB8365EFC2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457926" y="179415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35AC11-914C-2645-80D5-6FBC8261201C}"/>
              </a:ext>
            </a:extLst>
          </p:cNvPr>
          <p:cNvCxnSpPr>
            <a:cxnSpLocks/>
          </p:cNvCxnSpPr>
          <p:nvPr/>
        </p:nvCxnSpPr>
        <p:spPr>
          <a:xfrm flipV="1">
            <a:off x="7146658" y="2222273"/>
            <a:ext cx="4636560" cy="241345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73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FA45-E4F0-B44A-A144-59D5D71CC27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11632-095C-414A-B06C-B231026A4E7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/>
              <a:t>Economic Growth: The recovery has been a V-shaped recovery</a:t>
            </a:r>
          </a:p>
          <a:p>
            <a:r>
              <a:rPr lang="en-US" dirty="0"/>
              <a:t> The economic recovery should continue through 2022.</a:t>
            </a:r>
          </a:p>
          <a:p>
            <a:pPr lvl="1"/>
            <a:r>
              <a:rPr lang="en-US" dirty="0"/>
              <a:t>Atlanta Fed predicts US growth to be 3.8%  in 2022:Q4</a:t>
            </a:r>
          </a:p>
          <a:p>
            <a:pPr lvl="1"/>
            <a:r>
              <a:rPr lang="en-US" dirty="0"/>
              <a:t>Tailwinds: Strong consumer demand (until excess savings are gone?)</a:t>
            </a:r>
          </a:p>
          <a:p>
            <a:pPr lvl="1"/>
            <a:r>
              <a:rPr lang="en-US" dirty="0"/>
              <a:t>Headwinds: Inflation, supply chain disruptions (?), rising commodity prices, labor market challenges</a:t>
            </a:r>
          </a:p>
          <a:p>
            <a:r>
              <a:rPr lang="en-US" dirty="0"/>
              <a:t>The labor market still faces some challenges</a:t>
            </a:r>
          </a:p>
          <a:p>
            <a:pPr lvl="1"/>
            <a:r>
              <a:rPr lang="en-US" dirty="0"/>
              <a:t>The unemployment rate is low.</a:t>
            </a:r>
          </a:p>
          <a:p>
            <a:pPr lvl="1"/>
            <a:r>
              <a:rPr lang="en-US" dirty="0"/>
              <a:t>We have just recently reached the pre-pandemic levels of employment.</a:t>
            </a:r>
          </a:p>
          <a:p>
            <a:pPr lvl="1"/>
            <a:r>
              <a:rPr lang="en-US" dirty="0"/>
              <a:t> In some (service) sectors, we have not reached pre-pandemic employment levels</a:t>
            </a:r>
          </a:p>
          <a:p>
            <a:r>
              <a:rPr lang="en-US" dirty="0"/>
              <a:t>Inflation: Can the Fed bring down inflation without sending the economy into a recession.</a:t>
            </a:r>
          </a:p>
          <a:p>
            <a:r>
              <a:rPr lang="en-US" dirty="0"/>
              <a:t>Political Uncertainty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D9D6C-3873-3640-91F4-75296F8D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F8A25A-55FE-964C-870F-0E071280726B}" type="slidenum">
              <a:rPr lang="en-US" smtClean="0"/>
              <a:pPr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26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BA334C-75A7-D74A-B4B8-D107BE66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0655"/>
            <a:ext cx="10515600" cy="813970"/>
          </a:xfrm>
          <a:ln w="28575">
            <a:solidFill>
              <a:srgbClr val="0432FF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nualized Money Growth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DADCE3-C9DA-CE40-8C9F-881E0A1337DF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148840"/>
          <a:ext cx="8127999" cy="2560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217661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4549090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85938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Growth Rate of Money Stock (percent per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Beginning of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End of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86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6.15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January 2000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March 2020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397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37.3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March 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July 2020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1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12.44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July 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December 2021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430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7215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6953-DE66-B673-6FC1-40B2DD52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EEBB0-A057-FC4B-C629-259BAD29C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956A4-C213-4B1C-F538-5AB65731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7417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588D-F91F-FE4D-D5C7-573815A10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6D0E-29D1-A925-A26D-4D2B79DC1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96BB1-A96B-A2AE-9F1B-7D027D3A8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92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B957-71BF-CF92-FDB8-071999071C2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Gross Domestic Product: 1949 – 2007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2C4557-7770-BFEF-4627-E5D4178BC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9566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F8EE69-9B8A-129A-73B6-91908F540049}"/>
              </a:ext>
            </a:extLst>
          </p:cNvPr>
          <p:cNvCxnSpPr/>
          <p:nvPr/>
        </p:nvCxnSpPr>
        <p:spPr>
          <a:xfrm flipV="1">
            <a:off x="1102518" y="2371725"/>
            <a:ext cx="9986963" cy="295751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76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42FD-0712-05F5-E873-1DD6054C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6C1DF-7E71-441A-AC9A-9658EF91B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85B91-46A4-CB00-3C12-6543E2A1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346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BC09B-E32A-716F-04AD-FC25A0E9D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3C32E-78EB-EA13-068A-A729404CD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C3578-1AB9-B515-20C3-5451665F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5273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4F653-E019-AE4C-B083-6F194B0E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FCF30-9DDA-E058-49AD-F63D72A33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27C66-BA55-6328-562C-298725D3B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0889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8B85-18D5-FAB7-5A4B-5309EB6B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44358-87AC-324B-5FB4-E38B9CBD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C67B9-FF0E-2FB2-A528-9EAF1F21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1858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EA98-B53F-BDE2-1D93-89969E2C2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92792-4C18-F894-9DE9-4FB71A2F5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B83A8-4BD5-3A7C-A192-1867A592F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4548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F0318-5E24-3023-EEB6-EA240E7F3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0BADA-6606-DE0E-241A-EE3629AFD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92349-4373-AC19-E8EF-61253E62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4296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E3C37-E297-7493-62D4-7007E5A75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CBBBE-1091-9CE9-4F18-977C77E3F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BCBB1-B149-4950-4AE6-B3AB3F12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0020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1CFC6-BEC5-3770-0B16-7527AEE5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69F1B-713D-E728-7440-9E0C6C664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AD436-5B67-7135-786A-DE4B25BDF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913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8F7C4-2E9B-10FF-AD7C-14DD585C286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Gross Domestic Product: 1949 – 2022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7F01F1-6D51-D765-A23F-40BE16A370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E4B824-0082-7C38-8AC6-7B3EEF29D154}"/>
              </a:ext>
            </a:extLst>
          </p:cNvPr>
          <p:cNvCxnSpPr/>
          <p:nvPr/>
        </p:nvCxnSpPr>
        <p:spPr>
          <a:xfrm flipV="1">
            <a:off x="1102518" y="2371725"/>
            <a:ext cx="9986963" cy="295751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14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8974-CB79-5227-F67C-271579A1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71" y="199986"/>
            <a:ext cx="10515600" cy="949325"/>
          </a:xfrm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Gross Domestic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3553F-5885-8C9C-69D9-7BA8E8BC59AD}"/>
              </a:ext>
            </a:extLst>
          </p:cNvPr>
          <p:cNvSpPr txBox="1"/>
          <p:nvPr/>
        </p:nvSpPr>
        <p:spPr>
          <a:xfrm>
            <a:off x="3958532" y="6572512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C19DBD5-BC8B-4823-7B34-7CBE2EF13817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460809"/>
          <a:ext cx="10515600" cy="5110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1DDACD-793D-1F21-6A95-39393C8113B7}"/>
              </a:ext>
            </a:extLst>
          </p:cNvPr>
          <p:cNvCxnSpPr>
            <a:cxnSpLocks/>
          </p:cNvCxnSpPr>
          <p:nvPr/>
        </p:nvCxnSpPr>
        <p:spPr>
          <a:xfrm flipV="1">
            <a:off x="1431306" y="2642839"/>
            <a:ext cx="6798294" cy="281205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6484AB-C9C2-0A24-F03F-7CFF4377D776}"/>
              </a:ext>
            </a:extLst>
          </p:cNvPr>
          <p:cNvCxnSpPr>
            <a:cxnSpLocks/>
          </p:cNvCxnSpPr>
          <p:nvPr/>
        </p:nvCxnSpPr>
        <p:spPr>
          <a:xfrm>
            <a:off x="4830453" y="4215161"/>
            <a:ext cx="366014" cy="51295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03EB07-C5F8-898F-98B9-7F9BFF367D24}"/>
              </a:ext>
            </a:extLst>
          </p:cNvPr>
          <p:cNvCxnSpPr>
            <a:cxnSpLocks/>
          </p:cNvCxnSpPr>
          <p:nvPr/>
        </p:nvCxnSpPr>
        <p:spPr>
          <a:xfrm flipH="1">
            <a:off x="5196467" y="2843561"/>
            <a:ext cx="4360128" cy="188455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4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106997</TotalTime>
  <Words>1768</Words>
  <Application>Microsoft Macintosh PowerPoint</Application>
  <PresentationFormat>Widescreen</PresentationFormat>
  <Paragraphs>331</Paragraphs>
  <Slides>77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Arial</vt:lpstr>
      <vt:lpstr>Calibri</vt:lpstr>
      <vt:lpstr>Cambria Math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Outline</vt:lpstr>
      <vt:lpstr>Real Gross Domestic Product: 1949 – 2007</vt:lpstr>
      <vt:lpstr>Real Gross Domestic Product: 1949 – 2022</vt:lpstr>
      <vt:lpstr>Real Gross Domestic Product</vt:lpstr>
      <vt:lpstr>Real Gross Domestic Product</vt:lpstr>
      <vt:lpstr>Real Gross Domestic Product</vt:lpstr>
      <vt:lpstr>Growth by Sector: US and Vermont</vt:lpstr>
      <vt:lpstr> Real GDP Growth</vt:lpstr>
      <vt:lpstr> Real GDP Growth</vt:lpstr>
      <vt:lpstr> Composition and Contribution of Real GDP</vt:lpstr>
      <vt:lpstr> Understanding Contributions to GDP Growth</vt:lpstr>
      <vt:lpstr>Consumption Contributions to GDP Growth</vt:lpstr>
      <vt:lpstr>Personal Consumption Expenditures</vt:lpstr>
      <vt:lpstr>Disposable Income and Consumption</vt:lpstr>
      <vt:lpstr>Real Retail Sales and Food Service Sales</vt:lpstr>
      <vt:lpstr>Excess Savings</vt:lpstr>
      <vt:lpstr>Goods and Service Consumption</vt:lpstr>
      <vt:lpstr>Investment Spending’s Contribution</vt:lpstr>
      <vt:lpstr>Investment Spending: </vt:lpstr>
      <vt:lpstr>Real Fixed Investment</vt:lpstr>
      <vt:lpstr>ISM Manufacturing Index</vt:lpstr>
      <vt:lpstr>ISM Manufacturing Index and Real GDP</vt:lpstr>
      <vt:lpstr>Inventory Contribution to GDP Growth</vt:lpstr>
      <vt:lpstr>Residential Investment Contribution to GDP Growth</vt:lpstr>
      <vt:lpstr>Mortgage Rates</vt:lpstr>
      <vt:lpstr>Housing Starts and Housing Completions</vt:lpstr>
      <vt:lpstr>Net Exports and GDP Growth</vt:lpstr>
      <vt:lpstr>Takeaways from GDP and Components</vt:lpstr>
      <vt:lpstr>What is the Data Telling Us Now?</vt:lpstr>
      <vt:lpstr>Unemployment</vt:lpstr>
      <vt:lpstr>Employment</vt:lpstr>
      <vt:lpstr>Employment: US and Vermont</vt:lpstr>
      <vt:lpstr>Employment Changes in US</vt:lpstr>
      <vt:lpstr>Job Losses: March and April 2020</vt:lpstr>
      <vt:lpstr>Job Losses and Gains  May 2020 and January 2023</vt:lpstr>
      <vt:lpstr>Employment Growth: Vermont and US</vt:lpstr>
      <vt:lpstr>Openings and Hires</vt:lpstr>
      <vt:lpstr>Job Separations and Job Hires</vt:lpstr>
      <vt:lpstr>Quits and Layoffs</vt:lpstr>
      <vt:lpstr>Employment Levels (By Age)</vt:lpstr>
      <vt:lpstr>Employment Changes by Age Group</vt:lpstr>
      <vt:lpstr>Wages and Unemployment</vt:lpstr>
      <vt:lpstr>Wage Growth Adjusted for Inflation</vt:lpstr>
      <vt:lpstr>Employment Situation</vt:lpstr>
      <vt:lpstr>Inflation</vt:lpstr>
      <vt:lpstr>PowerPoint Presentation</vt:lpstr>
      <vt:lpstr>Global Supply (and Demand) Chains</vt:lpstr>
      <vt:lpstr>Not all Supply Disruptions</vt:lpstr>
      <vt:lpstr>Goods and Service Consumption</vt:lpstr>
      <vt:lpstr>Percent Change in Goods and Service Prices</vt:lpstr>
      <vt:lpstr>Money Growth:  M2 (Transactions Money)</vt:lpstr>
      <vt:lpstr>Inflation: Comparison</vt:lpstr>
      <vt:lpstr>Inflation: Comparison</vt:lpstr>
      <vt:lpstr>Inflation and Federal Funds Rate: 1967-1976</vt:lpstr>
      <vt:lpstr>Federal Funds Rate</vt:lpstr>
      <vt:lpstr>Inflation Outlook</vt:lpstr>
      <vt:lpstr>Is Inflation a Global Phenomenon?</vt:lpstr>
      <vt:lpstr>Is Inflation a Global Phenomenon?</vt:lpstr>
      <vt:lpstr>Is Inflation a Global Phenomenon?</vt:lpstr>
      <vt:lpstr>Is Inflation a Global Phenomenon?</vt:lpstr>
      <vt:lpstr>Takeaways</vt:lpstr>
      <vt:lpstr>Annualized Money Growth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380</cp:revision>
  <cp:lastPrinted>2023-03-12T20:51:49Z</cp:lastPrinted>
  <dcterms:created xsi:type="dcterms:W3CDTF">2017-05-03T22:30:38Z</dcterms:created>
  <dcterms:modified xsi:type="dcterms:W3CDTF">2023-03-12T20:52:13Z</dcterms:modified>
</cp:coreProperties>
</file>