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5"/>
  </p:notesMasterIdLst>
  <p:sldIdLst>
    <p:sldId id="4194" r:id="rId2"/>
    <p:sldId id="328" r:id="rId3"/>
    <p:sldId id="3935" r:id="rId4"/>
    <p:sldId id="1029" r:id="rId5"/>
    <p:sldId id="4001" r:id="rId6"/>
    <p:sldId id="436" r:id="rId7"/>
    <p:sldId id="4374" r:id="rId8"/>
    <p:sldId id="4099" r:id="rId9"/>
    <p:sldId id="4217" r:id="rId10"/>
    <p:sldId id="1204" r:id="rId11"/>
    <p:sldId id="4182" r:id="rId12"/>
    <p:sldId id="3970" r:id="rId13"/>
    <p:sldId id="1091" r:id="rId14"/>
    <p:sldId id="4054" r:id="rId15"/>
    <p:sldId id="4142" r:id="rId16"/>
    <p:sldId id="4375" r:id="rId17"/>
    <p:sldId id="263" r:id="rId18"/>
    <p:sldId id="264" r:id="rId19"/>
    <p:sldId id="4381" r:id="rId20"/>
    <p:sldId id="4378" r:id="rId21"/>
    <p:sldId id="4380" r:id="rId22"/>
    <p:sldId id="272" r:id="rId23"/>
    <p:sldId id="266" r:id="rId24"/>
    <p:sldId id="267" r:id="rId25"/>
    <p:sldId id="268" r:id="rId26"/>
    <p:sldId id="269" r:id="rId27"/>
    <p:sldId id="270" r:id="rId28"/>
    <p:sldId id="271" r:id="rId29"/>
    <p:sldId id="273" r:id="rId30"/>
    <p:sldId id="274" r:id="rId31"/>
    <p:sldId id="4379" r:id="rId32"/>
    <p:sldId id="4385" r:id="rId33"/>
    <p:sldId id="275" r:id="rId34"/>
    <p:sldId id="276" r:id="rId35"/>
    <p:sldId id="277" r:id="rId36"/>
    <p:sldId id="278" r:id="rId37"/>
    <p:sldId id="279" r:id="rId38"/>
    <p:sldId id="4382" r:id="rId39"/>
    <p:sldId id="4386" r:id="rId40"/>
    <p:sldId id="4383" r:id="rId41"/>
    <p:sldId id="4384"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4100" r:id="rId63"/>
    <p:sldId id="405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83" autoAdjust="0"/>
    <p:restoredTop sz="94718"/>
  </p:normalViewPr>
  <p:slideViewPr>
    <p:cSldViewPr snapToGrid="0" snapToObjects="1">
      <p:cViewPr varScale="1">
        <p:scale>
          <a:sx n="99" d="100"/>
          <a:sy n="99" d="100"/>
        </p:scale>
        <p:origin x="208" y="560"/>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v>Treasry Bonds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Sheet2!$A$8:$A$779</c:f>
              <c:strCache>
                <c:ptCount val="772"/>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pt idx="769">
                  <c:v>2022-09-28</c:v>
                </c:pt>
                <c:pt idx="770">
                  <c:v>2022-10-05</c:v>
                </c:pt>
                <c:pt idx="771">
                  <c:v>2022-10-12</c:v>
                </c:pt>
              </c:strCache>
            </c:strRef>
          </c:cat>
          <c:val>
            <c:numRef>
              <c:f>Sheet2!$B$8:$B$779</c:f>
              <c:numCache>
                <c:formatCode>General</c:formatCode>
                <c:ptCount val="772"/>
                <c:pt idx="0">
                  <c:v>740611</c:v>
                </c:pt>
                <c:pt idx="1">
                  <c:v>728182</c:v>
                </c:pt>
                <c:pt idx="2">
                  <c:v>728238</c:v>
                </c:pt>
                <c:pt idx="3">
                  <c:v>723298</c:v>
                </c:pt>
                <c:pt idx="4">
                  <c:v>718350</c:v>
                </c:pt>
                <c:pt idx="5">
                  <c:v>713379</c:v>
                </c:pt>
                <c:pt idx="6">
                  <c:v>713372</c:v>
                </c:pt>
                <c:pt idx="7">
                  <c:v>713364</c:v>
                </c:pt>
                <c:pt idx="8">
                  <c:v>713358</c:v>
                </c:pt>
                <c:pt idx="9">
                  <c:v>713365</c:v>
                </c:pt>
                <c:pt idx="10">
                  <c:v>709133</c:v>
                </c:pt>
                <c:pt idx="11">
                  <c:v>676894</c:v>
                </c:pt>
                <c:pt idx="12">
                  <c:v>628977</c:v>
                </c:pt>
                <c:pt idx="13">
                  <c:v>589085</c:v>
                </c:pt>
                <c:pt idx="14">
                  <c:v>560817</c:v>
                </c:pt>
                <c:pt idx="15">
                  <c:v>548622</c:v>
                </c:pt>
                <c:pt idx="16">
                  <c:v>548651</c:v>
                </c:pt>
                <c:pt idx="17">
                  <c:v>548680</c:v>
                </c:pt>
                <c:pt idx="18">
                  <c:v>542395</c:v>
                </c:pt>
                <c:pt idx="19">
                  <c:v>520054</c:v>
                </c:pt>
                <c:pt idx="20">
                  <c:v>502831</c:v>
                </c:pt>
                <c:pt idx="21">
                  <c:v>491064</c:v>
                </c:pt>
                <c:pt idx="22">
                  <c:v>486909</c:v>
                </c:pt>
                <c:pt idx="23">
                  <c:v>482050</c:v>
                </c:pt>
                <c:pt idx="24">
                  <c:v>478710</c:v>
                </c:pt>
                <c:pt idx="25">
                  <c:v>478773</c:v>
                </c:pt>
                <c:pt idx="26">
                  <c:v>478838</c:v>
                </c:pt>
                <c:pt idx="27">
                  <c:v>478925</c:v>
                </c:pt>
                <c:pt idx="28">
                  <c:v>479004</c:v>
                </c:pt>
                <c:pt idx="29">
                  <c:v>479089</c:v>
                </c:pt>
                <c:pt idx="30">
                  <c:v>479174</c:v>
                </c:pt>
                <c:pt idx="31">
                  <c:v>479291</c:v>
                </c:pt>
                <c:pt idx="32">
                  <c:v>479396</c:v>
                </c:pt>
                <c:pt idx="33">
                  <c:v>479500</c:v>
                </c:pt>
                <c:pt idx="34">
                  <c:v>479604</c:v>
                </c:pt>
                <c:pt idx="35">
                  <c:v>479701</c:v>
                </c:pt>
                <c:pt idx="36">
                  <c:v>479762</c:v>
                </c:pt>
                <c:pt idx="37">
                  <c:v>479818</c:v>
                </c:pt>
                <c:pt idx="38">
                  <c:v>476557</c:v>
                </c:pt>
                <c:pt idx="39">
                  <c:v>476612</c:v>
                </c:pt>
                <c:pt idx="40">
                  <c:v>476594</c:v>
                </c:pt>
                <c:pt idx="41">
                  <c:v>476552</c:v>
                </c:pt>
                <c:pt idx="42">
                  <c:v>476528</c:v>
                </c:pt>
                <c:pt idx="43">
                  <c:v>476485</c:v>
                </c:pt>
                <c:pt idx="44">
                  <c:v>476462</c:v>
                </c:pt>
                <c:pt idx="45">
                  <c:v>476446</c:v>
                </c:pt>
                <c:pt idx="46">
                  <c:v>476431</c:v>
                </c:pt>
                <c:pt idx="47">
                  <c:v>476415</c:v>
                </c:pt>
                <c:pt idx="48">
                  <c:v>476389</c:v>
                </c:pt>
                <c:pt idx="49">
                  <c:v>476286</c:v>
                </c:pt>
                <c:pt idx="50">
                  <c:v>476178</c:v>
                </c:pt>
                <c:pt idx="51">
                  <c:v>476067</c:v>
                </c:pt>
                <c:pt idx="52">
                  <c:v>475961</c:v>
                </c:pt>
                <c:pt idx="53">
                  <c:v>475797</c:v>
                </c:pt>
                <c:pt idx="54">
                  <c:v>475589</c:v>
                </c:pt>
                <c:pt idx="55">
                  <c:v>475381</c:v>
                </c:pt>
                <c:pt idx="56">
                  <c:v>475200</c:v>
                </c:pt>
                <c:pt idx="57">
                  <c:v>475034</c:v>
                </c:pt>
                <c:pt idx="58">
                  <c:v>474910</c:v>
                </c:pt>
                <c:pt idx="59">
                  <c:v>474790</c:v>
                </c:pt>
                <c:pt idx="60">
                  <c:v>474684</c:v>
                </c:pt>
                <c:pt idx="61">
                  <c:v>474607</c:v>
                </c:pt>
                <c:pt idx="62">
                  <c:v>474646</c:v>
                </c:pt>
                <c:pt idx="63">
                  <c:v>474688</c:v>
                </c:pt>
                <c:pt idx="64">
                  <c:v>474731</c:v>
                </c:pt>
                <c:pt idx="65">
                  <c:v>486219</c:v>
                </c:pt>
                <c:pt idx="66">
                  <c:v>505518</c:v>
                </c:pt>
                <c:pt idx="67">
                  <c:v>514565</c:v>
                </c:pt>
                <c:pt idx="68">
                  <c:v>528690</c:v>
                </c:pt>
                <c:pt idx="69">
                  <c:v>543009</c:v>
                </c:pt>
                <c:pt idx="70">
                  <c:v>554088</c:v>
                </c:pt>
                <c:pt idx="71">
                  <c:v>569426</c:v>
                </c:pt>
                <c:pt idx="72">
                  <c:v>580566</c:v>
                </c:pt>
                <c:pt idx="73">
                  <c:v>597579</c:v>
                </c:pt>
                <c:pt idx="74">
                  <c:v>606158</c:v>
                </c:pt>
                <c:pt idx="75">
                  <c:v>622252</c:v>
                </c:pt>
                <c:pt idx="76">
                  <c:v>633129</c:v>
                </c:pt>
                <c:pt idx="77">
                  <c:v>647828</c:v>
                </c:pt>
                <c:pt idx="78">
                  <c:v>656995</c:v>
                </c:pt>
                <c:pt idx="79">
                  <c:v>668489</c:v>
                </c:pt>
                <c:pt idx="80">
                  <c:v>677162</c:v>
                </c:pt>
                <c:pt idx="81">
                  <c:v>686476</c:v>
                </c:pt>
                <c:pt idx="82">
                  <c:v>695318</c:v>
                </c:pt>
                <c:pt idx="83">
                  <c:v>704357</c:v>
                </c:pt>
                <c:pt idx="84">
                  <c:v>720910</c:v>
                </c:pt>
                <c:pt idx="85">
                  <c:v>731039</c:v>
                </c:pt>
                <c:pt idx="86">
                  <c:v>740488</c:v>
                </c:pt>
                <c:pt idx="87">
                  <c:v>748031</c:v>
                </c:pt>
                <c:pt idx="88">
                  <c:v>753535</c:v>
                </c:pt>
                <c:pt idx="89">
                  <c:v>758053</c:v>
                </c:pt>
                <c:pt idx="90">
                  <c:v>762747</c:v>
                </c:pt>
                <c:pt idx="91">
                  <c:v>766128</c:v>
                </c:pt>
                <c:pt idx="92">
                  <c:v>769176</c:v>
                </c:pt>
                <c:pt idx="93">
                  <c:v>770924</c:v>
                </c:pt>
                <c:pt idx="94">
                  <c:v>773476</c:v>
                </c:pt>
                <c:pt idx="95">
                  <c:v>774552</c:v>
                </c:pt>
                <c:pt idx="96">
                  <c:v>776232</c:v>
                </c:pt>
                <c:pt idx="97">
                  <c:v>776517</c:v>
                </c:pt>
                <c:pt idx="98">
                  <c:v>776524</c:v>
                </c:pt>
                <c:pt idx="99">
                  <c:v>776532</c:v>
                </c:pt>
                <c:pt idx="100">
                  <c:v>776539</c:v>
                </c:pt>
                <c:pt idx="101">
                  <c:v>776550</c:v>
                </c:pt>
                <c:pt idx="102">
                  <c:v>776561</c:v>
                </c:pt>
                <c:pt idx="103">
                  <c:v>776572</c:v>
                </c:pt>
                <c:pt idx="104">
                  <c:v>776583</c:v>
                </c:pt>
                <c:pt idx="105">
                  <c:v>776591</c:v>
                </c:pt>
                <c:pt idx="106">
                  <c:v>776600</c:v>
                </c:pt>
                <c:pt idx="107">
                  <c:v>776609</c:v>
                </c:pt>
                <c:pt idx="108">
                  <c:v>776616</c:v>
                </c:pt>
                <c:pt idx="109">
                  <c:v>776620</c:v>
                </c:pt>
                <c:pt idx="110">
                  <c:v>776600</c:v>
                </c:pt>
                <c:pt idx="111">
                  <c:v>776577</c:v>
                </c:pt>
                <c:pt idx="112">
                  <c:v>776557</c:v>
                </c:pt>
                <c:pt idx="113">
                  <c:v>776542</c:v>
                </c:pt>
                <c:pt idx="114">
                  <c:v>776577</c:v>
                </c:pt>
                <c:pt idx="115">
                  <c:v>776615</c:v>
                </c:pt>
                <c:pt idx="116">
                  <c:v>776653</c:v>
                </c:pt>
                <c:pt idx="117">
                  <c:v>776691</c:v>
                </c:pt>
                <c:pt idx="118">
                  <c:v>776707</c:v>
                </c:pt>
                <c:pt idx="119">
                  <c:v>776709</c:v>
                </c:pt>
                <c:pt idx="120">
                  <c:v>776713</c:v>
                </c:pt>
                <c:pt idx="121">
                  <c:v>776716</c:v>
                </c:pt>
                <c:pt idx="122">
                  <c:v>776728</c:v>
                </c:pt>
                <c:pt idx="123">
                  <c:v>776776</c:v>
                </c:pt>
                <c:pt idx="124">
                  <c:v>776819</c:v>
                </c:pt>
                <c:pt idx="125">
                  <c:v>776862</c:v>
                </c:pt>
                <c:pt idx="126">
                  <c:v>776906</c:v>
                </c:pt>
                <c:pt idx="127">
                  <c:v>776925</c:v>
                </c:pt>
                <c:pt idx="128">
                  <c:v>776944</c:v>
                </c:pt>
                <c:pt idx="129">
                  <c:v>776963</c:v>
                </c:pt>
                <c:pt idx="130">
                  <c:v>776982</c:v>
                </c:pt>
                <c:pt idx="131">
                  <c:v>776994</c:v>
                </c:pt>
                <c:pt idx="132">
                  <c:v>777002</c:v>
                </c:pt>
                <c:pt idx="133">
                  <c:v>777010</c:v>
                </c:pt>
                <c:pt idx="134">
                  <c:v>777018</c:v>
                </c:pt>
                <c:pt idx="135">
                  <c:v>777022</c:v>
                </c:pt>
                <c:pt idx="136">
                  <c:v>777012</c:v>
                </c:pt>
                <c:pt idx="137">
                  <c:v>777367</c:v>
                </c:pt>
                <c:pt idx="138">
                  <c:v>782829</c:v>
                </c:pt>
                <c:pt idx="139">
                  <c:v>785813</c:v>
                </c:pt>
                <c:pt idx="140">
                  <c:v>787572</c:v>
                </c:pt>
                <c:pt idx="141">
                  <c:v>792024</c:v>
                </c:pt>
                <c:pt idx="142">
                  <c:v>801202</c:v>
                </c:pt>
                <c:pt idx="143">
                  <c:v>808932</c:v>
                </c:pt>
                <c:pt idx="144">
                  <c:v>814304</c:v>
                </c:pt>
                <c:pt idx="145">
                  <c:v>821151</c:v>
                </c:pt>
                <c:pt idx="146">
                  <c:v>824964</c:v>
                </c:pt>
                <c:pt idx="147">
                  <c:v>834277</c:v>
                </c:pt>
                <c:pt idx="148">
                  <c:v>839990</c:v>
                </c:pt>
                <c:pt idx="149">
                  <c:v>847886</c:v>
                </c:pt>
                <c:pt idx="150">
                  <c:v>859180</c:v>
                </c:pt>
                <c:pt idx="151">
                  <c:v>891518</c:v>
                </c:pt>
                <c:pt idx="152">
                  <c:v>904899</c:v>
                </c:pt>
                <c:pt idx="153">
                  <c:v>937231</c:v>
                </c:pt>
                <c:pt idx="154">
                  <c:v>960796</c:v>
                </c:pt>
                <c:pt idx="155">
                  <c:v>986545</c:v>
                </c:pt>
                <c:pt idx="156">
                  <c:v>1010285</c:v>
                </c:pt>
                <c:pt idx="157">
                  <c:v>1023962</c:v>
                </c:pt>
                <c:pt idx="158">
                  <c:v>1044725</c:v>
                </c:pt>
                <c:pt idx="159">
                  <c:v>1071619</c:v>
                </c:pt>
                <c:pt idx="160">
                  <c:v>1096402</c:v>
                </c:pt>
                <c:pt idx="161">
                  <c:v>1125466</c:v>
                </c:pt>
                <c:pt idx="162">
                  <c:v>1153807</c:v>
                </c:pt>
                <c:pt idx="163">
                  <c:v>1179202</c:v>
                </c:pt>
                <c:pt idx="164">
                  <c:v>1201400</c:v>
                </c:pt>
                <c:pt idx="165">
                  <c:v>1224988</c:v>
                </c:pt>
                <c:pt idx="166">
                  <c:v>1252840</c:v>
                </c:pt>
                <c:pt idx="167">
                  <c:v>1274961</c:v>
                </c:pt>
                <c:pt idx="168">
                  <c:v>1295350</c:v>
                </c:pt>
                <c:pt idx="169">
                  <c:v>1323233</c:v>
                </c:pt>
                <c:pt idx="170">
                  <c:v>1345658</c:v>
                </c:pt>
                <c:pt idx="171">
                  <c:v>1368112</c:v>
                </c:pt>
                <c:pt idx="172">
                  <c:v>1390584</c:v>
                </c:pt>
                <c:pt idx="173">
                  <c:v>1406554</c:v>
                </c:pt>
                <c:pt idx="174">
                  <c:v>1425274</c:v>
                </c:pt>
                <c:pt idx="175">
                  <c:v>1451169</c:v>
                </c:pt>
                <c:pt idx="176">
                  <c:v>1483595</c:v>
                </c:pt>
                <c:pt idx="177">
                  <c:v>1504588</c:v>
                </c:pt>
                <c:pt idx="178">
                  <c:v>1529675</c:v>
                </c:pt>
                <c:pt idx="179">
                  <c:v>1544705</c:v>
                </c:pt>
                <c:pt idx="180">
                  <c:v>1568863</c:v>
                </c:pt>
                <c:pt idx="181">
                  <c:v>1589165</c:v>
                </c:pt>
                <c:pt idx="182">
                  <c:v>1607000</c:v>
                </c:pt>
                <c:pt idx="183">
                  <c:v>1623789</c:v>
                </c:pt>
                <c:pt idx="184">
                  <c:v>1628306</c:v>
                </c:pt>
                <c:pt idx="185">
                  <c:v>1631801</c:v>
                </c:pt>
                <c:pt idx="186">
                  <c:v>1634961</c:v>
                </c:pt>
                <c:pt idx="187">
                  <c:v>1639365</c:v>
                </c:pt>
                <c:pt idx="188">
                  <c:v>1643900</c:v>
                </c:pt>
                <c:pt idx="189">
                  <c:v>1645147</c:v>
                </c:pt>
                <c:pt idx="190">
                  <c:v>1647856</c:v>
                </c:pt>
                <c:pt idx="191">
                  <c:v>1649786</c:v>
                </c:pt>
                <c:pt idx="192">
                  <c:v>1654577</c:v>
                </c:pt>
                <c:pt idx="193">
                  <c:v>1657043</c:v>
                </c:pt>
                <c:pt idx="194">
                  <c:v>1662035</c:v>
                </c:pt>
                <c:pt idx="195">
                  <c:v>1663600</c:v>
                </c:pt>
                <c:pt idx="196">
                  <c:v>1666041</c:v>
                </c:pt>
                <c:pt idx="197">
                  <c:v>1666645</c:v>
                </c:pt>
                <c:pt idx="198">
                  <c:v>1665962</c:v>
                </c:pt>
                <c:pt idx="199">
                  <c:v>1670907</c:v>
                </c:pt>
                <c:pt idx="200">
                  <c:v>1666285</c:v>
                </c:pt>
                <c:pt idx="201">
                  <c:v>1659111</c:v>
                </c:pt>
                <c:pt idx="202">
                  <c:v>1668748</c:v>
                </c:pt>
                <c:pt idx="203">
                  <c:v>1668489</c:v>
                </c:pt>
                <c:pt idx="204">
                  <c:v>1666508</c:v>
                </c:pt>
                <c:pt idx="205">
                  <c:v>1671649</c:v>
                </c:pt>
                <c:pt idx="206">
                  <c:v>1671531</c:v>
                </c:pt>
                <c:pt idx="207">
                  <c:v>1673837</c:v>
                </c:pt>
                <c:pt idx="208">
                  <c:v>1671444</c:v>
                </c:pt>
                <c:pt idx="209">
                  <c:v>1663446</c:v>
                </c:pt>
                <c:pt idx="210">
                  <c:v>1653243</c:v>
                </c:pt>
                <c:pt idx="211">
                  <c:v>1647279</c:v>
                </c:pt>
                <c:pt idx="212">
                  <c:v>1653915</c:v>
                </c:pt>
                <c:pt idx="213">
                  <c:v>1661622</c:v>
                </c:pt>
                <c:pt idx="214">
                  <c:v>1665017</c:v>
                </c:pt>
                <c:pt idx="215">
                  <c:v>1659983</c:v>
                </c:pt>
                <c:pt idx="216">
                  <c:v>1660174</c:v>
                </c:pt>
                <c:pt idx="217">
                  <c:v>1653961</c:v>
                </c:pt>
                <c:pt idx="218">
                  <c:v>1657049</c:v>
                </c:pt>
                <c:pt idx="219">
                  <c:v>1662536</c:v>
                </c:pt>
                <c:pt idx="220">
                  <c:v>1662477</c:v>
                </c:pt>
                <c:pt idx="221">
                  <c:v>1667941</c:v>
                </c:pt>
                <c:pt idx="222">
                  <c:v>1664793</c:v>
                </c:pt>
                <c:pt idx="223">
                  <c:v>1676534</c:v>
                </c:pt>
                <c:pt idx="224">
                  <c:v>1675002</c:v>
                </c:pt>
                <c:pt idx="225">
                  <c:v>1667044</c:v>
                </c:pt>
                <c:pt idx="226">
                  <c:v>1666892</c:v>
                </c:pt>
                <c:pt idx="227">
                  <c:v>1665201</c:v>
                </c:pt>
                <c:pt idx="228">
                  <c:v>1660947</c:v>
                </c:pt>
                <c:pt idx="229">
                  <c:v>1659826</c:v>
                </c:pt>
                <c:pt idx="230">
                  <c:v>1663777</c:v>
                </c:pt>
                <c:pt idx="231">
                  <c:v>1661386</c:v>
                </c:pt>
                <c:pt idx="232">
                  <c:v>1659569</c:v>
                </c:pt>
                <c:pt idx="233">
                  <c:v>1665691</c:v>
                </c:pt>
                <c:pt idx="234">
                  <c:v>1666768</c:v>
                </c:pt>
                <c:pt idx="235">
                  <c:v>1663652</c:v>
                </c:pt>
                <c:pt idx="236">
                  <c:v>1663949</c:v>
                </c:pt>
                <c:pt idx="237">
                  <c:v>1654395</c:v>
                </c:pt>
                <c:pt idx="238">
                  <c:v>1650748</c:v>
                </c:pt>
                <c:pt idx="239">
                  <c:v>1649362</c:v>
                </c:pt>
                <c:pt idx="240">
                  <c:v>1649469</c:v>
                </c:pt>
                <c:pt idx="241">
                  <c:v>1652346</c:v>
                </c:pt>
                <c:pt idx="242">
                  <c:v>1640377</c:v>
                </c:pt>
                <c:pt idx="243">
                  <c:v>1638335</c:v>
                </c:pt>
                <c:pt idx="244">
                  <c:v>1643594</c:v>
                </c:pt>
                <c:pt idx="245">
                  <c:v>1652464</c:v>
                </c:pt>
                <c:pt idx="246">
                  <c:v>1643463</c:v>
                </c:pt>
                <c:pt idx="247">
                  <c:v>1643158</c:v>
                </c:pt>
                <c:pt idx="248">
                  <c:v>1648460</c:v>
                </c:pt>
                <c:pt idx="249">
                  <c:v>1657389</c:v>
                </c:pt>
                <c:pt idx="250">
                  <c:v>1650125</c:v>
                </c:pt>
                <c:pt idx="251">
                  <c:v>1652282</c:v>
                </c:pt>
                <c:pt idx="252">
                  <c:v>1650297</c:v>
                </c:pt>
                <c:pt idx="253">
                  <c:v>1649895</c:v>
                </c:pt>
                <c:pt idx="254">
                  <c:v>1650855</c:v>
                </c:pt>
                <c:pt idx="255">
                  <c:v>1651041</c:v>
                </c:pt>
                <c:pt idx="256">
                  <c:v>1644758</c:v>
                </c:pt>
                <c:pt idx="257">
                  <c:v>1655889</c:v>
                </c:pt>
                <c:pt idx="258">
                  <c:v>1661520</c:v>
                </c:pt>
                <c:pt idx="259">
                  <c:v>1659699</c:v>
                </c:pt>
                <c:pt idx="260">
                  <c:v>1656666</c:v>
                </c:pt>
                <c:pt idx="261">
                  <c:v>1662851</c:v>
                </c:pt>
                <c:pt idx="262">
                  <c:v>1671381</c:v>
                </c:pt>
                <c:pt idx="263">
                  <c:v>1683442</c:v>
                </c:pt>
                <c:pt idx="264">
                  <c:v>1693835</c:v>
                </c:pt>
                <c:pt idx="265">
                  <c:v>1703499</c:v>
                </c:pt>
                <c:pt idx="266">
                  <c:v>1712867</c:v>
                </c:pt>
                <c:pt idx="267">
                  <c:v>1723601</c:v>
                </c:pt>
                <c:pt idx="268">
                  <c:v>1734500</c:v>
                </c:pt>
                <c:pt idx="269">
                  <c:v>1744620</c:v>
                </c:pt>
                <c:pt idx="270">
                  <c:v>1757106</c:v>
                </c:pt>
                <c:pt idx="271">
                  <c:v>1767057</c:v>
                </c:pt>
                <c:pt idx="272">
                  <c:v>1777444</c:v>
                </c:pt>
                <c:pt idx="273">
                  <c:v>1788388</c:v>
                </c:pt>
                <c:pt idx="274">
                  <c:v>1799240</c:v>
                </c:pt>
                <c:pt idx="275">
                  <c:v>1811564</c:v>
                </c:pt>
                <c:pt idx="276">
                  <c:v>1819657</c:v>
                </c:pt>
                <c:pt idx="277">
                  <c:v>1831367</c:v>
                </c:pt>
                <c:pt idx="278">
                  <c:v>1840524</c:v>
                </c:pt>
                <c:pt idx="279">
                  <c:v>1850485</c:v>
                </c:pt>
                <c:pt idx="280">
                  <c:v>1860584</c:v>
                </c:pt>
                <c:pt idx="281">
                  <c:v>1869929</c:v>
                </c:pt>
                <c:pt idx="282">
                  <c:v>1881778</c:v>
                </c:pt>
                <c:pt idx="283">
                  <c:v>1891037</c:v>
                </c:pt>
                <c:pt idx="284">
                  <c:v>1903296</c:v>
                </c:pt>
                <c:pt idx="285">
                  <c:v>1912215</c:v>
                </c:pt>
                <c:pt idx="286">
                  <c:v>1923266</c:v>
                </c:pt>
                <c:pt idx="287">
                  <c:v>1937609</c:v>
                </c:pt>
                <c:pt idx="288">
                  <c:v>1948028</c:v>
                </c:pt>
                <c:pt idx="289">
                  <c:v>1958687</c:v>
                </c:pt>
                <c:pt idx="290">
                  <c:v>1963988</c:v>
                </c:pt>
                <c:pt idx="291">
                  <c:v>1977368</c:v>
                </c:pt>
                <c:pt idx="292">
                  <c:v>1986904</c:v>
                </c:pt>
                <c:pt idx="293">
                  <c:v>1998309</c:v>
                </c:pt>
                <c:pt idx="294">
                  <c:v>2007832</c:v>
                </c:pt>
                <c:pt idx="295">
                  <c:v>2016030</c:v>
                </c:pt>
                <c:pt idx="296">
                  <c:v>2028955</c:v>
                </c:pt>
                <c:pt idx="297">
                  <c:v>2038281</c:v>
                </c:pt>
                <c:pt idx="298">
                  <c:v>2047534</c:v>
                </c:pt>
                <c:pt idx="299">
                  <c:v>2056784</c:v>
                </c:pt>
                <c:pt idx="300">
                  <c:v>2069762</c:v>
                </c:pt>
                <c:pt idx="301">
                  <c:v>2083015</c:v>
                </c:pt>
                <c:pt idx="302">
                  <c:v>2089236</c:v>
                </c:pt>
                <c:pt idx="303">
                  <c:v>2101159</c:v>
                </c:pt>
                <c:pt idx="304">
                  <c:v>2112637</c:v>
                </c:pt>
                <c:pt idx="305">
                  <c:v>2120518</c:v>
                </c:pt>
                <c:pt idx="306">
                  <c:v>2131729</c:v>
                </c:pt>
                <c:pt idx="307">
                  <c:v>2143543</c:v>
                </c:pt>
                <c:pt idx="308">
                  <c:v>2158465</c:v>
                </c:pt>
                <c:pt idx="309">
                  <c:v>2164752</c:v>
                </c:pt>
                <c:pt idx="310">
                  <c:v>2178018</c:v>
                </c:pt>
                <c:pt idx="311">
                  <c:v>2192260</c:v>
                </c:pt>
                <c:pt idx="312">
                  <c:v>2204930</c:v>
                </c:pt>
                <c:pt idx="313">
                  <c:v>2208791</c:v>
                </c:pt>
                <c:pt idx="314">
                  <c:v>2209537</c:v>
                </c:pt>
                <c:pt idx="315">
                  <c:v>2216879</c:v>
                </c:pt>
                <c:pt idx="316">
                  <c:v>2228046</c:v>
                </c:pt>
                <c:pt idx="317">
                  <c:v>2237617</c:v>
                </c:pt>
                <c:pt idx="318">
                  <c:v>2247026</c:v>
                </c:pt>
                <c:pt idx="319">
                  <c:v>2258648</c:v>
                </c:pt>
                <c:pt idx="320">
                  <c:v>2263311</c:v>
                </c:pt>
                <c:pt idx="321">
                  <c:v>2273045</c:v>
                </c:pt>
                <c:pt idx="322">
                  <c:v>2284231</c:v>
                </c:pt>
                <c:pt idx="323">
                  <c:v>2292975</c:v>
                </c:pt>
                <c:pt idx="324">
                  <c:v>2301762</c:v>
                </c:pt>
                <c:pt idx="325">
                  <c:v>2308978</c:v>
                </c:pt>
                <c:pt idx="326">
                  <c:v>2318482</c:v>
                </c:pt>
                <c:pt idx="327">
                  <c:v>2324352</c:v>
                </c:pt>
                <c:pt idx="328">
                  <c:v>2331574</c:v>
                </c:pt>
                <c:pt idx="329">
                  <c:v>2338256</c:v>
                </c:pt>
                <c:pt idx="330">
                  <c:v>2346008</c:v>
                </c:pt>
                <c:pt idx="331">
                  <c:v>2352064</c:v>
                </c:pt>
                <c:pt idx="332">
                  <c:v>2357345</c:v>
                </c:pt>
                <c:pt idx="333">
                  <c:v>2363184</c:v>
                </c:pt>
                <c:pt idx="334">
                  <c:v>2368516</c:v>
                </c:pt>
                <c:pt idx="335">
                  <c:v>2375185</c:v>
                </c:pt>
                <c:pt idx="336">
                  <c:v>2382132</c:v>
                </c:pt>
                <c:pt idx="337">
                  <c:v>2388517</c:v>
                </c:pt>
                <c:pt idx="338">
                  <c:v>2394367</c:v>
                </c:pt>
                <c:pt idx="339">
                  <c:v>2401138</c:v>
                </c:pt>
                <c:pt idx="340">
                  <c:v>2405583</c:v>
                </c:pt>
                <c:pt idx="341">
                  <c:v>2409410</c:v>
                </c:pt>
                <c:pt idx="342">
                  <c:v>2412518</c:v>
                </c:pt>
                <c:pt idx="343">
                  <c:v>2418835</c:v>
                </c:pt>
                <c:pt idx="344">
                  <c:v>2421605</c:v>
                </c:pt>
                <c:pt idx="345">
                  <c:v>2426359</c:v>
                </c:pt>
                <c:pt idx="346">
                  <c:v>2430096</c:v>
                </c:pt>
                <c:pt idx="347">
                  <c:v>2433648</c:v>
                </c:pt>
                <c:pt idx="348">
                  <c:v>2436986</c:v>
                </c:pt>
                <c:pt idx="349">
                  <c:v>2439657</c:v>
                </c:pt>
                <c:pt idx="350">
                  <c:v>2443698</c:v>
                </c:pt>
                <c:pt idx="351">
                  <c:v>2447066</c:v>
                </c:pt>
                <c:pt idx="352">
                  <c:v>2450220</c:v>
                </c:pt>
                <c:pt idx="353">
                  <c:v>2452988</c:v>
                </c:pt>
                <c:pt idx="354">
                  <c:v>2454560</c:v>
                </c:pt>
                <c:pt idx="355">
                  <c:v>2457059</c:v>
                </c:pt>
                <c:pt idx="356">
                  <c:v>2460718</c:v>
                </c:pt>
                <c:pt idx="357">
                  <c:v>2461573</c:v>
                </c:pt>
                <c:pt idx="358">
                  <c:v>2461595</c:v>
                </c:pt>
                <c:pt idx="359">
                  <c:v>2461614</c:v>
                </c:pt>
                <c:pt idx="360">
                  <c:v>2461635</c:v>
                </c:pt>
                <c:pt idx="361">
                  <c:v>2461644</c:v>
                </c:pt>
                <c:pt idx="362">
                  <c:v>2461584</c:v>
                </c:pt>
                <c:pt idx="363">
                  <c:v>2461519</c:v>
                </c:pt>
                <c:pt idx="364">
                  <c:v>2461452</c:v>
                </c:pt>
                <c:pt idx="365">
                  <c:v>2461388</c:v>
                </c:pt>
                <c:pt idx="366">
                  <c:v>2461278</c:v>
                </c:pt>
                <c:pt idx="367">
                  <c:v>2461136</c:v>
                </c:pt>
                <c:pt idx="368">
                  <c:v>2460987</c:v>
                </c:pt>
                <c:pt idx="369">
                  <c:v>2460856</c:v>
                </c:pt>
                <c:pt idx="370">
                  <c:v>2460720</c:v>
                </c:pt>
                <c:pt idx="371">
                  <c:v>2460549</c:v>
                </c:pt>
                <c:pt idx="372">
                  <c:v>2460378</c:v>
                </c:pt>
                <c:pt idx="373">
                  <c:v>2460226</c:v>
                </c:pt>
                <c:pt idx="374">
                  <c:v>2460082</c:v>
                </c:pt>
                <c:pt idx="375">
                  <c:v>2459952</c:v>
                </c:pt>
                <c:pt idx="376">
                  <c:v>2459831</c:v>
                </c:pt>
                <c:pt idx="377">
                  <c:v>2459710</c:v>
                </c:pt>
                <c:pt idx="378">
                  <c:v>2459594</c:v>
                </c:pt>
                <c:pt idx="379">
                  <c:v>2459651</c:v>
                </c:pt>
                <c:pt idx="380">
                  <c:v>2459765</c:v>
                </c:pt>
                <c:pt idx="381">
                  <c:v>2459878</c:v>
                </c:pt>
                <c:pt idx="382">
                  <c:v>2459992</c:v>
                </c:pt>
                <c:pt idx="383">
                  <c:v>2460126</c:v>
                </c:pt>
                <c:pt idx="384">
                  <c:v>2460278</c:v>
                </c:pt>
                <c:pt idx="385">
                  <c:v>2460430</c:v>
                </c:pt>
                <c:pt idx="386">
                  <c:v>2460592</c:v>
                </c:pt>
                <c:pt idx="387">
                  <c:v>2460723</c:v>
                </c:pt>
                <c:pt idx="388">
                  <c:v>2460783</c:v>
                </c:pt>
                <c:pt idx="389">
                  <c:v>2460837</c:v>
                </c:pt>
                <c:pt idx="390">
                  <c:v>2460891</c:v>
                </c:pt>
                <c:pt idx="391">
                  <c:v>2460947</c:v>
                </c:pt>
                <c:pt idx="392">
                  <c:v>2461059</c:v>
                </c:pt>
                <c:pt idx="393">
                  <c:v>2461190</c:v>
                </c:pt>
                <c:pt idx="394">
                  <c:v>2461322</c:v>
                </c:pt>
                <c:pt idx="395">
                  <c:v>2461453</c:v>
                </c:pt>
                <c:pt idx="396">
                  <c:v>2461558</c:v>
                </c:pt>
                <c:pt idx="397">
                  <c:v>2461661</c:v>
                </c:pt>
                <c:pt idx="398">
                  <c:v>2461752</c:v>
                </c:pt>
                <c:pt idx="399">
                  <c:v>2461842</c:v>
                </c:pt>
                <c:pt idx="400">
                  <c:v>2461928</c:v>
                </c:pt>
                <c:pt idx="401">
                  <c:v>2461942</c:v>
                </c:pt>
                <c:pt idx="402">
                  <c:v>2461944</c:v>
                </c:pt>
                <c:pt idx="403">
                  <c:v>2461946</c:v>
                </c:pt>
                <c:pt idx="404">
                  <c:v>2461947</c:v>
                </c:pt>
                <c:pt idx="405">
                  <c:v>2461924</c:v>
                </c:pt>
                <c:pt idx="406">
                  <c:v>2461885</c:v>
                </c:pt>
                <c:pt idx="407">
                  <c:v>2461850</c:v>
                </c:pt>
                <c:pt idx="408">
                  <c:v>2461813</c:v>
                </c:pt>
                <c:pt idx="409">
                  <c:v>2461778</c:v>
                </c:pt>
                <c:pt idx="410">
                  <c:v>2461732</c:v>
                </c:pt>
                <c:pt idx="411">
                  <c:v>2461691</c:v>
                </c:pt>
                <c:pt idx="412">
                  <c:v>2461649</c:v>
                </c:pt>
                <c:pt idx="413">
                  <c:v>2461610</c:v>
                </c:pt>
                <c:pt idx="414">
                  <c:v>2461594</c:v>
                </c:pt>
                <c:pt idx="415">
                  <c:v>2461582</c:v>
                </c:pt>
                <c:pt idx="416">
                  <c:v>2461570</c:v>
                </c:pt>
                <c:pt idx="417">
                  <c:v>2461558</c:v>
                </c:pt>
                <c:pt idx="418">
                  <c:v>2461535</c:v>
                </c:pt>
                <c:pt idx="419">
                  <c:v>2461471</c:v>
                </c:pt>
                <c:pt idx="420">
                  <c:v>2461412</c:v>
                </c:pt>
                <c:pt idx="421">
                  <c:v>2461361</c:v>
                </c:pt>
                <c:pt idx="422">
                  <c:v>2461301</c:v>
                </c:pt>
                <c:pt idx="423">
                  <c:v>2461209</c:v>
                </c:pt>
                <c:pt idx="424">
                  <c:v>2461109</c:v>
                </c:pt>
                <c:pt idx="425">
                  <c:v>2461052</c:v>
                </c:pt>
                <c:pt idx="426">
                  <c:v>2461158</c:v>
                </c:pt>
                <c:pt idx="427">
                  <c:v>2461180</c:v>
                </c:pt>
                <c:pt idx="428">
                  <c:v>2461223</c:v>
                </c:pt>
                <c:pt idx="429">
                  <c:v>2461267</c:v>
                </c:pt>
                <c:pt idx="430">
                  <c:v>2461310</c:v>
                </c:pt>
                <c:pt idx="431">
                  <c:v>2461336</c:v>
                </c:pt>
                <c:pt idx="432">
                  <c:v>2461359</c:v>
                </c:pt>
                <c:pt idx="433">
                  <c:v>2461382</c:v>
                </c:pt>
                <c:pt idx="434">
                  <c:v>2461405</c:v>
                </c:pt>
                <c:pt idx="435">
                  <c:v>2461443</c:v>
                </c:pt>
                <c:pt idx="436">
                  <c:v>2461562</c:v>
                </c:pt>
                <c:pt idx="437">
                  <c:v>2461678</c:v>
                </c:pt>
                <c:pt idx="438">
                  <c:v>2461765</c:v>
                </c:pt>
                <c:pt idx="439">
                  <c:v>2461719</c:v>
                </c:pt>
                <c:pt idx="440">
                  <c:v>2461847</c:v>
                </c:pt>
                <c:pt idx="441">
                  <c:v>2461983</c:v>
                </c:pt>
                <c:pt idx="442">
                  <c:v>2462118</c:v>
                </c:pt>
                <c:pt idx="443">
                  <c:v>2462253</c:v>
                </c:pt>
                <c:pt idx="444">
                  <c:v>2462393</c:v>
                </c:pt>
                <c:pt idx="445">
                  <c:v>2462499</c:v>
                </c:pt>
                <c:pt idx="446">
                  <c:v>2462612</c:v>
                </c:pt>
                <c:pt idx="447">
                  <c:v>2462722</c:v>
                </c:pt>
                <c:pt idx="448">
                  <c:v>2462830</c:v>
                </c:pt>
                <c:pt idx="449">
                  <c:v>2462922</c:v>
                </c:pt>
                <c:pt idx="450">
                  <c:v>2463070</c:v>
                </c:pt>
                <c:pt idx="451">
                  <c:v>2463504</c:v>
                </c:pt>
                <c:pt idx="452">
                  <c:v>2463598</c:v>
                </c:pt>
                <c:pt idx="453">
                  <c:v>2463613</c:v>
                </c:pt>
                <c:pt idx="454">
                  <c:v>2463569</c:v>
                </c:pt>
                <c:pt idx="455">
                  <c:v>2463523</c:v>
                </c:pt>
                <c:pt idx="456">
                  <c:v>2463477</c:v>
                </c:pt>
                <c:pt idx="457">
                  <c:v>2463462</c:v>
                </c:pt>
                <c:pt idx="458">
                  <c:v>2463489</c:v>
                </c:pt>
                <c:pt idx="459">
                  <c:v>2463512</c:v>
                </c:pt>
                <c:pt idx="460">
                  <c:v>2463535</c:v>
                </c:pt>
                <c:pt idx="461">
                  <c:v>2463564</c:v>
                </c:pt>
                <c:pt idx="462">
                  <c:v>2463629</c:v>
                </c:pt>
                <c:pt idx="463">
                  <c:v>2463701</c:v>
                </c:pt>
                <c:pt idx="464">
                  <c:v>2463767</c:v>
                </c:pt>
                <c:pt idx="465">
                  <c:v>2463833</c:v>
                </c:pt>
                <c:pt idx="466">
                  <c:v>2463826</c:v>
                </c:pt>
                <c:pt idx="467">
                  <c:v>2463518</c:v>
                </c:pt>
                <c:pt idx="468">
                  <c:v>2463553</c:v>
                </c:pt>
                <c:pt idx="469">
                  <c:v>2463591</c:v>
                </c:pt>
                <c:pt idx="470">
                  <c:v>2463609</c:v>
                </c:pt>
                <c:pt idx="471">
                  <c:v>2463564</c:v>
                </c:pt>
                <c:pt idx="472">
                  <c:v>2463517</c:v>
                </c:pt>
                <c:pt idx="473">
                  <c:v>2463478</c:v>
                </c:pt>
                <c:pt idx="474">
                  <c:v>2463436</c:v>
                </c:pt>
                <c:pt idx="475">
                  <c:v>2463432</c:v>
                </c:pt>
                <c:pt idx="476">
                  <c:v>2463442</c:v>
                </c:pt>
                <c:pt idx="477">
                  <c:v>2463453</c:v>
                </c:pt>
                <c:pt idx="478">
                  <c:v>2463465</c:v>
                </c:pt>
                <c:pt idx="479">
                  <c:v>2463590</c:v>
                </c:pt>
                <c:pt idx="480">
                  <c:v>2463752</c:v>
                </c:pt>
                <c:pt idx="481">
                  <c:v>2463914</c:v>
                </c:pt>
                <c:pt idx="482">
                  <c:v>2464276</c:v>
                </c:pt>
                <c:pt idx="483">
                  <c:v>2464407</c:v>
                </c:pt>
                <c:pt idx="484">
                  <c:v>2464513</c:v>
                </c:pt>
                <c:pt idx="485">
                  <c:v>2464604</c:v>
                </c:pt>
                <c:pt idx="486">
                  <c:v>2464696</c:v>
                </c:pt>
                <c:pt idx="487">
                  <c:v>2464779</c:v>
                </c:pt>
                <c:pt idx="488">
                  <c:v>2464806</c:v>
                </c:pt>
                <c:pt idx="489">
                  <c:v>2464658</c:v>
                </c:pt>
                <c:pt idx="490">
                  <c:v>2464652</c:v>
                </c:pt>
                <c:pt idx="491">
                  <c:v>2464678</c:v>
                </c:pt>
                <c:pt idx="492">
                  <c:v>2464751</c:v>
                </c:pt>
                <c:pt idx="493">
                  <c:v>2464839</c:v>
                </c:pt>
                <c:pt idx="494">
                  <c:v>2464926</c:v>
                </c:pt>
                <c:pt idx="495">
                  <c:v>2465014</c:v>
                </c:pt>
                <c:pt idx="496">
                  <c:v>2465082</c:v>
                </c:pt>
                <c:pt idx="497">
                  <c:v>2465112</c:v>
                </c:pt>
                <c:pt idx="498">
                  <c:v>2465136</c:v>
                </c:pt>
                <c:pt idx="499">
                  <c:v>2465161</c:v>
                </c:pt>
                <c:pt idx="500">
                  <c:v>2465185</c:v>
                </c:pt>
                <c:pt idx="501">
                  <c:v>2465212</c:v>
                </c:pt>
                <c:pt idx="502">
                  <c:v>2465238</c:v>
                </c:pt>
                <c:pt idx="503">
                  <c:v>2465264</c:v>
                </c:pt>
                <c:pt idx="504">
                  <c:v>2465290</c:v>
                </c:pt>
                <c:pt idx="505">
                  <c:v>2465295</c:v>
                </c:pt>
                <c:pt idx="506">
                  <c:v>2465476</c:v>
                </c:pt>
                <c:pt idx="507">
                  <c:v>2465455</c:v>
                </c:pt>
                <c:pt idx="508">
                  <c:v>2465434</c:v>
                </c:pt>
                <c:pt idx="509">
                  <c:v>2465435</c:v>
                </c:pt>
                <c:pt idx="510">
                  <c:v>2465528</c:v>
                </c:pt>
                <c:pt idx="511">
                  <c:v>2465609</c:v>
                </c:pt>
                <c:pt idx="512">
                  <c:v>2465696</c:v>
                </c:pt>
                <c:pt idx="513">
                  <c:v>2464070</c:v>
                </c:pt>
                <c:pt idx="514">
                  <c:v>2459927</c:v>
                </c:pt>
                <c:pt idx="515">
                  <c:v>2459585</c:v>
                </c:pt>
                <c:pt idx="516">
                  <c:v>2456745</c:v>
                </c:pt>
                <c:pt idx="517">
                  <c:v>2456900</c:v>
                </c:pt>
                <c:pt idx="518">
                  <c:v>2454481</c:v>
                </c:pt>
                <c:pt idx="519">
                  <c:v>2454262</c:v>
                </c:pt>
                <c:pt idx="520">
                  <c:v>2454244</c:v>
                </c:pt>
                <c:pt idx="521">
                  <c:v>2454224</c:v>
                </c:pt>
                <c:pt idx="522">
                  <c:v>2452495</c:v>
                </c:pt>
                <c:pt idx="523">
                  <c:v>2448209</c:v>
                </c:pt>
                <c:pt idx="524">
                  <c:v>2447866</c:v>
                </c:pt>
                <c:pt idx="525">
                  <c:v>2447009</c:v>
                </c:pt>
                <c:pt idx="526">
                  <c:v>2445467</c:v>
                </c:pt>
                <c:pt idx="527">
                  <c:v>2436199</c:v>
                </c:pt>
                <c:pt idx="528">
                  <c:v>2436180</c:v>
                </c:pt>
                <c:pt idx="529">
                  <c:v>2432071</c:v>
                </c:pt>
                <c:pt idx="530">
                  <c:v>2431015</c:v>
                </c:pt>
                <c:pt idx="531">
                  <c:v>2424343</c:v>
                </c:pt>
                <c:pt idx="532">
                  <c:v>2424504</c:v>
                </c:pt>
                <c:pt idx="533">
                  <c:v>2424664</c:v>
                </c:pt>
                <c:pt idx="534">
                  <c:v>2424824</c:v>
                </c:pt>
                <c:pt idx="535">
                  <c:v>2419828</c:v>
                </c:pt>
                <c:pt idx="536">
                  <c:v>2413025</c:v>
                </c:pt>
                <c:pt idx="537">
                  <c:v>2413097</c:v>
                </c:pt>
                <c:pt idx="538">
                  <c:v>2413167</c:v>
                </c:pt>
                <c:pt idx="539">
                  <c:v>2405640</c:v>
                </c:pt>
                <c:pt idx="540">
                  <c:v>2395503</c:v>
                </c:pt>
                <c:pt idx="541">
                  <c:v>2393105</c:v>
                </c:pt>
                <c:pt idx="542">
                  <c:v>2387010</c:v>
                </c:pt>
                <c:pt idx="543">
                  <c:v>2387082</c:v>
                </c:pt>
                <c:pt idx="544">
                  <c:v>2377826</c:v>
                </c:pt>
                <c:pt idx="545">
                  <c:v>2377952</c:v>
                </c:pt>
                <c:pt idx="546">
                  <c:v>2378078</c:v>
                </c:pt>
                <c:pt idx="547">
                  <c:v>2378203</c:v>
                </c:pt>
                <c:pt idx="548">
                  <c:v>2370610</c:v>
                </c:pt>
                <c:pt idx="549">
                  <c:v>2360457</c:v>
                </c:pt>
                <c:pt idx="550">
                  <c:v>2360214</c:v>
                </c:pt>
                <c:pt idx="551">
                  <c:v>2359846</c:v>
                </c:pt>
                <c:pt idx="552">
                  <c:v>2353362</c:v>
                </c:pt>
                <c:pt idx="553">
                  <c:v>2336907</c:v>
                </c:pt>
                <c:pt idx="554">
                  <c:v>2335158</c:v>
                </c:pt>
                <c:pt idx="555">
                  <c:v>2324508</c:v>
                </c:pt>
                <c:pt idx="556">
                  <c:v>2324571</c:v>
                </c:pt>
                <c:pt idx="557">
                  <c:v>2314829</c:v>
                </c:pt>
                <c:pt idx="558">
                  <c:v>2313203</c:v>
                </c:pt>
                <c:pt idx="559">
                  <c:v>2313205</c:v>
                </c:pt>
                <c:pt idx="560">
                  <c:v>2313207</c:v>
                </c:pt>
                <c:pt idx="561">
                  <c:v>2305066</c:v>
                </c:pt>
                <c:pt idx="562">
                  <c:v>2294222</c:v>
                </c:pt>
                <c:pt idx="563">
                  <c:v>2294238</c:v>
                </c:pt>
                <c:pt idx="564">
                  <c:v>2294215</c:v>
                </c:pt>
                <c:pt idx="565">
                  <c:v>2290821</c:v>
                </c:pt>
                <c:pt idx="566">
                  <c:v>2270422</c:v>
                </c:pt>
                <c:pt idx="567">
                  <c:v>2270409</c:v>
                </c:pt>
                <c:pt idx="568">
                  <c:v>2253067</c:v>
                </c:pt>
                <c:pt idx="569">
                  <c:v>2253103</c:v>
                </c:pt>
                <c:pt idx="570">
                  <c:v>2242326</c:v>
                </c:pt>
                <c:pt idx="571">
                  <c:v>2240586</c:v>
                </c:pt>
                <c:pt idx="572">
                  <c:v>2240641</c:v>
                </c:pt>
                <c:pt idx="573">
                  <c:v>2240698</c:v>
                </c:pt>
                <c:pt idx="574">
                  <c:v>2232940</c:v>
                </c:pt>
                <c:pt idx="575">
                  <c:v>2222450</c:v>
                </c:pt>
                <c:pt idx="576">
                  <c:v>2221749</c:v>
                </c:pt>
                <c:pt idx="577">
                  <c:v>2220147</c:v>
                </c:pt>
                <c:pt idx="578">
                  <c:v>2220050</c:v>
                </c:pt>
                <c:pt idx="579">
                  <c:v>2205753</c:v>
                </c:pt>
                <c:pt idx="580">
                  <c:v>2205644</c:v>
                </c:pt>
                <c:pt idx="581">
                  <c:v>2185562</c:v>
                </c:pt>
                <c:pt idx="582">
                  <c:v>2182132</c:v>
                </c:pt>
                <c:pt idx="583">
                  <c:v>2175399</c:v>
                </c:pt>
                <c:pt idx="584">
                  <c:v>2175457</c:v>
                </c:pt>
                <c:pt idx="585">
                  <c:v>2175516</c:v>
                </c:pt>
                <c:pt idx="586">
                  <c:v>2175575</c:v>
                </c:pt>
                <c:pt idx="587">
                  <c:v>2166052</c:v>
                </c:pt>
                <c:pt idx="588">
                  <c:v>2153394</c:v>
                </c:pt>
                <c:pt idx="589">
                  <c:v>2153456</c:v>
                </c:pt>
                <c:pt idx="590">
                  <c:v>2153494</c:v>
                </c:pt>
                <c:pt idx="591">
                  <c:v>2145207</c:v>
                </c:pt>
                <c:pt idx="592">
                  <c:v>2124065</c:v>
                </c:pt>
                <c:pt idx="593">
                  <c:v>2122831</c:v>
                </c:pt>
                <c:pt idx="594">
                  <c:v>2114504</c:v>
                </c:pt>
                <c:pt idx="595">
                  <c:v>2114690</c:v>
                </c:pt>
                <c:pt idx="596">
                  <c:v>2110433</c:v>
                </c:pt>
                <c:pt idx="597">
                  <c:v>2109894</c:v>
                </c:pt>
                <c:pt idx="598">
                  <c:v>2110053</c:v>
                </c:pt>
                <c:pt idx="599">
                  <c:v>2110193</c:v>
                </c:pt>
                <c:pt idx="600">
                  <c:v>2103925</c:v>
                </c:pt>
                <c:pt idx="601">
                  <c:v>2095425</c:v>
                </c:pt>
                <c:pt idx="602">
                  <c:v>2094834</c:v>
                </c:pt>
                <c:pt idx="603">
                  <c:v>2094026</c:v>
                </c:pt>
                <c:pt idx="604">
                  <c:v>2092212</c:v>
                </c:pt>
                <c:pt idx="605">
                  <c:v>2080703</c:v>
                </c:pt>
                <c:pt idx="606">
                  <c:v>2080708</c:v>
                </c:pt>
                <c:pt idx="607">
                  <c:v>2085859</c:v>
                </c:pt>
                <c:pt idx="608">
                  <c:v>2091269</c:v>
                </c:pt>
                <c:pt idx="609">
                  <c:v>2095140</c:v>
                </c:pt>
                <c:pt idx="610">
                  <c:v>2098156</c:v>
                </c:pt>
                <c:pt idx="611">
                  <c:v>2102090</c:v>
                </c:pt>
                <c:pt idx="612">
                  <c:v>2107405</c:v>
                </c:pt>
                <c:pt idx="613">
                  <c:v>2112718</c:v>
                </c:pt>
                <c:pt idx="614">
                  <c:v>2119889</c:v>
                </c:pt>
                <c:pt idx="615">
                  <c:v>2121713</c:v>
                </c:pt>
                <c:pt idx="616">
                  <c:v>2136929</c:v>
                </c:pt>
                <c:pt idx="617">
                  <c:v>2162975</c:v>
                </c:pt>
                <c:pt idx="618">
                  <c:v>2182249</c:v>
                </c:pt>
                <c:pt idx="619">
                  <c:v>2199094</c:v>
                </c:pt>
                <c:pt idx="620">
                  <c:v>2208019</c:v>
                </c:pt>
                <c:pt idx="621">
                  <c:v>2233410</c:v>
                </c:pt>
                <c:pt idx="622">
                  <c:v>2250477</c:v>
                </c:pt>
                <c:pt idx="623">
                  <c:v>2273436</c:v>
                </c:pt>
                <c:pt idx="624">
                  <c:v>2287247</c:v>
                </c:pt>
                <c:pt idx="625">
                  <c:v>2321676</c:v>
                </c:pt>
                <c:pt idx="626">
                  <c:v>2328911</c:v>
                </c:pt>
                <c:pt idx="627">
                  <c:v>2335662</c:v>
                </c:pt>
                <c:pt idx="628">
                  <c:v>2359094</c:v>
                </c:pt>
                <c:pt idx="629">
                  <c:v>2373053</c:v>
                </c:pt>
                <c:pt idx="630">
                  <c:v>2397355</c:v>
                </c:pt>
                <c:pt idx="631">
                  <c:v>2415837</c:v>
                </c:pt>
                <c:pt idx="632">
                  <c:v>2438021</c:v>
                </c:pt>
                <c:pt idx="633">
                  <c:v>2444969</c:v>
                </c:pt>
                <c:pt idx="634">
                  <c:v>2465213</c:v>
                </c:pt>
                <c:pt idx="635">
                  <c:v>2490816</c:v>
                </c:pt>
                <c:pt idx="636">
                  <c:v>2515940</c:v>
                </c:pt>
                <c:pt idx="637">
                  <c:v>2556247</c:v>
                </c:pt>
                <c:pt idx="638">
                  <c:v>2813486</c:v>
                </c:pt>
                <c:pt idx="639">
                  <c:v>3175115</c:v>
                </c:pt>
                <c:pt idx="640">
                  <c:v>3511128</c:v>
                </c:pt>
                <c:pt idx="641">
                  <c:v>3717414</c:v>
                </c:pt>
                <c:pt idx="642">
                  <c:v>3863557</c:v>
                </c:pt>
                <c:pt idx="643">
                  <c:v>3945017</c:v>
                </c:pt>
                <c:pt idx="644">
                  <c:v>3998014</c:v>
                </c:pt>
                <c:pt idx="645">
                  <c:v>4039589</c:v>
                </c:pt>
                <c:pt idx="646">
                  <c:v>4074075</c:v>
                </c:pt>
                <c:pt idx="647">
                  <c:v>4101108</c:v>
                </c:pt>
                <c:pt idx="648">
                  <c:v>4122441</c:v>
                </c:pt>
                <c:pt idx="649">
                  <c:v>4143191</c:v>
                </c:pt>
                <c:pt idx="650">
                  <c:v>4163270</c:v>
                </c:pt>
                <c:pt idx="651">
                  <c:v>4183368</c:v>
                </c:pt>
                <c:pt idx="652">
                  <c:v>4204541</c:v>
                </c:pt>
                <c:pt idx="653">
                  <c:v>4220727</c:v>
                </c:pt>
                <c:pt idx="654">
                  <c:v>4240828</c:v>
                </c:pt>
                <c:pt idx="655">
                  <c:v>4259308</c:v>
                </c:pt>
                <c:pt idx="656">
                  <c:v>4276076</c:v>
                </c:pt>
                <c:pt idx="657">
                  <c:v>4299097</c:v>
                </c:pt>
                <c:pt idx="658">
                  <c:v>4314797</c:v>
                </c:pt>
                <c:pt idx="659">
                  <c:v>4329307</c:v>
                </c:pt>
                <c:pt idx="660">
                  <c:v>4353236</c:v>
                </c:pt>
                <c:pt idx="661">
                  <c:v>4371162</c:v>
                </c:pt>
                <c:pt idx="662">
                  <c:v>4391505</c:v>
                </c:pt>
                <c:pt idx="663">
                  <c:v>4402759</c:v>
                </c:pt>
                <c:pt idx="664">
                  <c:v>4416105</c:v>
                </c:pt>
                <c:pt idx="665">
                  <c:v>4438807</c:v>
                </c:pt>
                <c:pt idx="666">
                  <c:v>4455970</c:v>
                </c:pt>
                <c:pt idx="667">
                  <c:v>4476758</c:v>
                </c:pt>
                <c:pt idx="668">
                  <c:v>4495604</c:v>
                </c:pt>
                <c:pt idx="669">
                  <c:v>4517762</c:v>
                </c:pt>
                <c:pt idx="670">
                  <c:v>4530681</c:v>
                </c:pt>
                <c:pt idx="671">
                  <c:v>4544140</c:v>
                </c:pt>
                <c:pt idx="672">
                  <c:v>4565522</c:v>
                </c:pt>
                <c:pt idx="673">
                  <c:v>4595203</c:v>
                </c:pt>
                <c:pt idx="674">
                  <c:v>4607993</c:v>
                </c:pt>
                <c:pt idx="675">
                  <c:v>4621834</c:v>
                </c:pt>
                <c:pt idx="676">
                  <c:v>4643132</c:v>
                </c:pt>
                <c:pt idx="677">
                  <c:v>4672583</c:v>
                </c:pt>
                <c:pt idx="678">
                  <c:v>4688906</c:v>
                </c:pt>
                <c:pt idx="679">
                  <c:v>4691676</c:v>
                </c:pt>
                <c:pt idx="680">
                  <c:v>4709188</c:v>
                </c:pt>
                <c:pt idx="681">
                  <c:v>4732690</c:v>
                </c:pt>
                <c:pt idx="682">
                  <c:v>4754809</c:v>
                </c:pt>
                <c:pt idx="683">
                  <c:v>4768784</c:v>
                </c:pt>
                <c:pt idx="684">
                  <c:v>4786502</c:v>
                </c:pt>
                <c:pt idx="685">
                  <c:v>4812144</c:v>
                </c:pt>
                <c:pt idx="686">
                  <c:v>4835147</c:v>
                </c:pt>
                <c:pt idx="687">
                  <c:v>4856236</c:v>
                </c:pt>
                <c:pt idx="688">
                  <c:v>4879631</c:v>
                </c:pt>
                <c:pt idx="689">
                  <c:v>4897807</c:v>
                </c:pt>
                <c:pt idx="690">
                  <c:v>4915718</c:v>
                </c:pt>
                <c:pt idx="691">
                  <c:v>4934516</c:v>
                </c:pt>
                <c:pt idx="692">
                  <c:v>4948224</c:v>
                </c:pt>
                <c:pt idx="693">
                  <c:v>4969645</c:v>
                </c:pt>
                <c:pt idx="694">
                  <c:v>4991390</c:v>
                </c:pt>
                <c:pt idx="695">
                  <c:v>5010258</c:v>
                </c:pt>
                <c:pt idx="696">
                  <c:v>5024784</c:v>
                </c:pt>
                <c:pt idx="697">
                  <c:v>5049250</c:v>
                </c:pt>
                <c:pt idx="698">
                  <c:v>5062418</c:v>
                </c:pt>
                <c:pt idx="699">
                  <c:v>5082105</c:v>
                </c:pt>
                <c:pt idx="700">
                  <c:v>5102458</c:v>
                </c:pt>
                <c:pt idx="701">
                  <c:v>5124549</c:v>
                </c:pt>
                <c:pt idx="702">
                  <c:v>5141849</c:v>
                </c:pt>
                <c:pt idx="703">
                  <c:v>5158071</c:v>
                </c:pt>
                <c:pt idx="704">
                  <c:v>5175843</c:v>
                </c:pt>
                <c:pt idx="705">
                  <c:v>5190583</c:v>
                </c:pt>
                <c:pt idx="706">
                  <c:v>5213167</c:v>
                </c:pt>
                <c:pt idx="707">
                  <c:v>5237014</c:v>
                </c:pt>
                <c:pt idx="708">
                  <c:v>5256969</c:v>
                </c:pt>
                <c:pt idx="709">
                  <c:v>5270064</c:v>
                </c:pt>
                <c:pt idx="710">
                  <c:v>5289664</c:v>
                </c:pt>
                <c:pt idx="711">
                  <c:v>5313850</c:v>
                </c:pt>
                <c:pt idx="712">
                  <c:v>5339834</c:v>
                </c:pt>
                <c:pt idx="713">
                  <c:v>5360367</c:v>
                </c:pt>
                <c:pt idx="714">
                  <c:v>5371111</c:v>
                </c:pt>
                <c:pt idx="715">
                  <c:v>5384611</c:v>
                </c:pt>
                <c:pt idx="716">
                  <c:v>5408319</c:v>
                </c:pt>
                <c:pt idx="717">
                  <c:v>5419049</c:v>
                </c:pt>
                <c:pt idx="718">
                  <c:v>5439896</c:v>
                </c:pt>
                <c:pt idx="719">
                  <c:v>5455626</c:v>
                </c:pt>
                <c:pt idx="720">
                  <c:v>5481186</c:v>
                </c:pt>
                <c:pt idx="721">
                  <c:v>5507120</c:v>
                </c:pt>
                <c:pt idx="722">
                  <c:v>5527019</c:v>
                </c:pt>
                <c:pt idx="723">
                  <c:v>5544097</c:v>
                </c:pt>
                <c:pt idx="724">
                  <c:v>5559516</c:v>
                </c:pt>
                <c:pt idx="725">
                  <c:v>5576349</c:v>
                </c:pt>
                <c:pt idx="726">
                  <c:v>5582764</c:v>
                </c:pt>
                <c:pt idx="727">
                  <c:v>5600218</c:v>
                </c:pt>
                <c:pt idx="728">
                  <c:v>5625533</c:v>
                </c:pt>
                <c:pt idx="729">
                  <c:v>5643962</c:v>
                </c:pt>
                <c:pt idx="730">
                  <c:v>5651960</c:v>
                </c:pt>
                <c:pt idx="731">
                  <c:v>5654741</c:v>
                </c:pt>
                <c:pt idx="732">
                  <c:v>5672155</c:v>
                </c:pt>
                <c:pt idx="733">
                  <c:v>5692288</c:v>
                </c:pt>
                <c:pt idx="734">
                  <c:v>5706684</c:v>
                </c:pt>
                <c:pt idx="735">
                  <c:v>5720646</c:v>
                </c:pt>
                <c:pt idx="736">
                  <c:v>5729962</c:v>
                </c:pt>
                <c:pt idx="737">
                  <c:v>5735288</c:v>
                </c:pt>
                <c:pt idx="738">
                  <c:v>5740408</c:v>
                </c:pt>
                <c:pt idx="739">
                  <c:v>5744781</c:v>
                </c:pt>
                <c:pt idx="740">
                  <c:v>5751291</c:v>
                </c:pt>
                <c:pt idx="741">
                  <c:v>5757944</c:v>
                </c:pt>
                <c:pt idx="742">
                  <c:v>5758825</c:v>
                </c:pt>
                <c:pt idx="743">
                  <c:v>5759706</c:v>
                </c:pt>
                <c:pt idx="744">
                  <c:v>5760684</c:v>
                </c:pt>
                <c:pt idx="745">
                  <c:v>5761686</c:v>
                </c:pt>
                <c:pt idx="746">
                  <c:v>5752453</c:v>
                </c:pt>
                <c:pt idx="747">
                  <c:v>5763654</c:v>
                </c:pt>
                <c:pt idx="748">
                  <c:v>5764648</c:v>
                </c:pt>
                <c:pt idx="749">
                  <c:v>5766113</c:v>
                </c:pt>
                <c:pt idx="750">
                  <c:v>5767508</c:v>
                </c:pt>
                <c:pt idx="751">
                  <c:v>5768904</c:v>
                </c:pt>
                <c:pt idx="752">
                  <c:v>5770391</c:v>
                </c:pt>
                <c:pt idx="753">
                  <c:v>5771167</c:v>
                </c:pt>
                <c:pt idx="754">
                  <c:v>5770456</c:v>
                </c:pt>
                <c:pt idx="755">
                  <c:v>5763156</c:v>
                </c:pt>
                <c:pt idx="756">
                  <c:v>5763729</c:v>
                </c:pt>
                <c:pt idx="757">
                  <c:v>5743982</c:v>
                </c:pt>
                <c:pt idx="758">
                  <c:v>5745093</c:v>
                </c:pt>
                <c:pt idx="759">
                  <c:v>5734555</c:v>
                </c:pt>
                <c:pt idx="760">
                  <c:v>5733757</c:v>
                </c:pt>
                <c:pt idx="761">
                  <c:v>5727943</c:v>
                </c:pt>
                <c:pt idx="762">
                  <c:v>5720038</c:v>
                </c:pt>
                <c:pt idx="763">
                  <c:v>5711698</c:v>
                </c:pt>
                <c:pt idx="764">
                  <c:v>5700094</c:v>
                </c:pt>
                <c:pt idx="765">
                  <c:v>5700535</c:v>
                </c:pt>
                <c:pt idx="766">
                  <c:v>5691703</c:v>
                </c:pt>
                <c:pt idx="767">
                  <c:v>5687814</c:v>
                </c:pt>
                <c:pt idx="768">
                  <c:v>5674858</c:v>
                </c:pt>
                <c:pt idx="769">
                  <c:v>5672767</c:v>
                </c:pt>
                <c:pt idx="770">
                  <c:v>5639486</c:v>
                </c:pt>
                <c:pt idx="771">
                  <c:v>5630432</c:v>
                </c:pt>
              </c:numCache>
            </c:numRef>
          </c:val>
          <c:smooth val="0"/>
          <c:extLst>
            <c:ext xmlns:c16="http://schemas.microsoft.com/office/drawing/2014/chart" uri="{C3380CC4-5D6E-409C-BE32-E72D297353CC}">
              <c16:uniqueId val="{00000000-77CA-46B8-9C2A-0879B199E2BA}"/>
            </c:ext>
          </c:extLst>
        </c:ser>
        <c:ser>
          <c:idx val="1"/>
          <c:order val="1"/>
          <c:tx>
            <c:v>Mortgage Backed Securities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Sheet2!$A$8:$A$779</c:f>
              <c:strCache>
                <c:ptCount val="772"/>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pt idx="769">
                  <c:v>2022-09-28</c:v>
                </c:pt>
                <c:pt idx="770">
                  <c:v>2022-10-05</c:v>
                </c:pt>
                <c:pt idx="771">
                  <c:v>2022-10-12</c:v>
                </c:pt>
              </c:strCache>
            </c:strRef>
          </c:cat>
          <c:val>
            <c:numRef>
              <c:f>Sheet2!$C$8:$C$779</c:f>
              <c:numCache>
                <c:formatCode>General</c:formatCode>
                <c:ptCount val="77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1542</c:v>
                </c:pt>
                <c:pt idx="55">
                  <c:v>5784</c:v>
                </c:pt>
                <c:pt idx="56">
                  <c:v>6824</c:v>
                </c:pt>
                <c:pt idx="57">
                  <c:v>7377</c:v>
                </c:pt>
                <c:pt idx="58">
                  <c:v>7377</c:v>
                </c:pt>
                <c:pt idx="59">
                  <c:v>63071</c:v>
                </c:pt>
                <c:pt idx="60">
                  <c:v>68529</c:v>
                </c:pt>
                <c:pt idx="61">
                  <c:v>68862</c:v>
                </c:pt>
                <c:pt idx="62">
                  <c:v>68935</c:v>
                </c:pt>
                <c:pt idx="63">
                  <c:v>226490</c:v>
                </c:pt>
                <c:pt idx="64">
                  <c:v>236964</c:v>
                </c:pt>
                <c:pt idx="65">
                  <c:v>236424</c:v>
                </c:pt>
                <c:pt idx="66">
                  <c:v>236638</c:v>
                </c:pt>
                <c:pt idx="67">
                  <c:v>287215</c:v>
                </c:pt>
                <c:pt idx="68">
                  <c:v>362599</c:v>
                </c:pt>
                <c:pt idx="69">
                  <c:v>367728</c:v>
                </c:pt>
                <c:pt idx="70">
                  <c:v>365835</c:v>
                </c:pt>
                <c:pt idx="71">
                  <c:v>384115</c:v>
                </c:pt>
                <c:pt idx="72">
                  <c:v>430485</c:v>
                </c:pt>
                <c:pt idx="73">
                  <c:v>430902</c:v>
                </c:pt>
                <c:pt idx="74">
                  <c:v>427612</c:v>
                </c:pt>
                <c:pt idx="75">
                  <c:v>427416</c:v>
                </c:pt>
                <c:pt idx="76">
                  <c:v>455337</c:v>
                </c:pt>
                <c:pt idx="77">
                  <c:v>467114</c:v>
                </c:pt>
                <c:pt idx="78">
                  <c:v>462534</c:v>
                </c:pt>
                <c:pt idx="79">
                  <c:v>462449</c:v>
                </c:pt>
                <c:pt idx="80">
                  <c:v>489057</c:v>
                </c:pt>
                <c:pt idx="81">
                  <c:v>537354</c:v>
                </c:pt>
                <c:pt idx="82">
                  <c:v>544507</c:v>
                </c:pt>
                <c:pt idx="83">
                  <c:v>542888</c:v>
                </c:pt>
                <c:pt idx="84">
                  <c:v>542885</c:v>
                </c:pt>
                <c:pt idx="85">
                  <c:v>607014</c:v>
                </c:pt>
                <c:pt idx="86">
                  <c:v>624264</c:v>
                </c:pt>
                <c:pt idx="87">
                  <c:v>624371</c:v>
                </c:pt>
                <c:pt idx="88">
                  <c:v>625257</c:v>
                </c:pt>
                <c:pt idx="89">
                  <c:v>650702</c:v>
                </c:pt>
                <c:pt idx="90">
                  <c:v>689228</c:v>
                </c:pt>
                <c:pt idx="91">
                  <c:v>692196</c:v>
                </c:pt>
                <c:pt idx="92">
                  <c:v>692281</c:v>
                </c:pt>
                <c:pt idx="93">
                  <c:v>702573</c:v>
                </c:pt>
                <c:pt idx="94">
                  <c:v>766543</c:v>
                </c:pt>
                <c:pt idx="95">
                  <c:v>776025</c:v>
                </c:pt>
                <c:pt idx="96">
                  <c:v>774454</c:v>
                </c:pt>
                <c:pt idx="97">
                  <c:v>774827</c:v>
                </c:pt>
                <c:pt idx="98">
                  <c:v>845692</c:v>
                </c:pt>
                <c:pt idx="99">
                  <c:v>854872</c:v>
                </c:pt>
                <c:pt idx="100">
                  <c:v>852156</c:v>
                </c:pt>
                <c:pt idx="101">
                  <c:v>854210</c:v>
                </c:pt>
                <c:pt idx="102">
                  <c:v>873984</c:v>
                </c:pt>
                <c:pt idx="103">
                  <c:v>904621</c:v>
                </c:pt>
                <c:pt idx="104">
                  <c:v>909575</c:v>
                </c:pt>
                <c:pt idx="105">
                  <c:v>908483</c:v>
                </c:pt>
                <c:pt idx="106">
                  <c:v>919021</c:v>
                </c:pt>
                <c:pt idx="107">
                  <c:v>968398</c:v>
                </c:pt>
                <c:pt idx="108">
                  <c:v>973241</c:v>
                </c:pt>
                <c:pt idx="109">
                  <c:v>970168</c:v>
                </c:pt>
                <c:pt idx="110">
                  <c:v>971386</c:v>
                </c:pt>
                <c:pt idx="111">
                  <c:v>1024577</c:v>
                </c:pt>
                <c:pt idx="112">
                  <c:v>1032735</c:v>
                </c:pt>
                <c:pt idx="113">
                  <c:v>1026789</c:v>
                </c:pt>
                <c:pt idx="114">
                  <c:v>1027452</c:v>
                </c:pt>
                <c:pt idx="115">
                  <c:v>1066832</c:v>
                </c:pt>
                <c:pt idx="116">
                  <c:v>1073519</c:v>
                </c:pt>
                <c:pt idx="117">
                  <c:v>1068609</c:v>
                </c:pt>
                <c:pt idx="118">
                  <c:v>1068713</c:v>
                </c:pt>
                <c:pt idx="119">
                  <c:v>1078273</c:v>
                </c:pt>
                <c:pt idx="120">
                  <c:v>1099865</c:v>
                </c:pt>
                <c:pt idx="121">
                  <c:v>1099763</c:v>
                </c:pt>
                <c:pt idx="122">
                  <c:v>1097297</c:v>
                </c:pt>
                <c:pt idx="123">
                  <c:v>1097579</c:v>
                </c:pt>
                <c:pt idx="124">
                  <c:v>1120963</c:v>
                </c:pt>
                <c:pt idx="125">
                  <c:v>1117932</c:v>
                </c:pt>
                <c:pt idx="126">
                  <c:v>1113513</c:v>
                </c:pt>
                <c:pt idx="127">
                  <c:v>1113651</c:v>
                </c:pt>
                <c:pt idx="128">
                  <c:v>1120991</c:v>
                </c:pt>
                <c:pt idx="129">
                  <c:v>1128424</c:v>
                </c:pt>
                <c:pt idx="130">
                  <c:v>1119271</c:v>
                </c:pt>
                <c:pt idx="131">
                  <c:v>1118272</c:v>
                </c:pt>
                <c:pt idx="132">
                  <c:v>1119851</c:v>
                </c:pt>
                <c:pt idx="133">
                  <c:v>1124453</c:v>
                </c:pt>
                <c:pt idx="134">
                  <c:v>1121831</c:v>
                </c:pt>
                <c:pt idx="135">
                  <c:v>1117629</c:v>
                </c:pt>
                <c:pt idx="136">
                  <c:v>1118117</c:v>
                </c:pt>
                <c:pt idx="137">
                  <c:v>1117158</c:v>
                </c:pt>
                <c:pt idx="138">
                  <c:v>1111424</c:v>
                </c:pt>
                <c:pt idx="139">
                  <c:v>1103169</c:v>
                </c:pt>
                <c:pt idx="140">
                  <c:v>1103168</c:v>
                </c:pt>
                <c:pt idx="141">
                  <c:v>1101606</c:v>
                </c:pt>
                <c:pt idx="142">
                  <c:v>1092079</c:v>
                </c:pt>
                <c:pt idx="143">
                  <c:v>1086158</c:v>
                </c:pt>
                <c:pt idx="144">
                  <c:v>1078539</c:v>
                </c:pt>
                <c:pt idx="145">
                  <c:v>1078539</c:v>
                </c:pt>
                <c:pt idx="146">
                  <c:v>1067874</c:v>
                </c:pt>
                <c:pt idx="147">
                  <c:v>1059445</c:v>
                </c:pt>
                <c:pt idx="148">
                  <c:v>1051037</c:v>
                </c:pt>
                <c:pt idx="149">
                  <c:v>1051037</c:v>
                </c:pt>
                <c:pt idx="150">
                  <c:v>1045569</c:v>
                </c:pt>
                <c:pt idx="151">
                  <c:v>1038075</c:v>
                </c:pt>
                <c:pt idx="152">
                  <c:v>1024817</c:v>
                </c:pt>
                <c:pt idx="153">
                  <c:v>1022653</c:v>
                </c:pt>
                <c:pt idx="154">
                  <c:v>1020681</c:v>
                </c:pt>
                <c:pt idx="155">
                  <c:v>1008654</c:v>
                </c:pt>
                <c:pt idx="156">
                  <c:v>1001432</c:v>
                </c:pt>
                <c:pt idx="157">
                  <c:v>992141</c:v>
                </c:pt>
                <c:pt idx="158">
                  <c:v>992141</c:v>
                </c:pt>
                <c:pt idx="159">
                  <c:v>988717</c:v>
                </c:pt>
                <c:pt idx="160">
                  <c:v>975533</c:v>
                </c:pt>
                <c:pt idx="161">
                  <c:v>965077</c:v>
                </c:pt>
                <c:pt idx="162">
                  <c:v>965077</c:v>
                </c:pt>
                <c:pt idx="163">
                  <c:v>963182</c:v>
                </c:pt>
                <c:pt idx="164">
                  <c:v>958375</c:v>
                </c:pt>
                <c:pt idx="165">
                  <c:v>950256</c:v>
                </c:pt>
                <c:pt idx="166">
                  <c:v>948932</c:v>
                </c:pt>
                <c:pt idx="167">
                  <c:v>947552</c:v>
                </c:pt>
                <c:pt idx="168">
                  <c:v>943994</c:v>
                </c:pt>
                <c:pt idx="169">
                  <c:v>938111</c:v>
                </c:pt>
                <c:pt idx="170">
                  <c:v>937155</c:v>
                </c:pt>
                <c:pt idx="171">
                  <c:v>937155</c:v>
                </c:pt>
                <c:pt idx="172">
                  <c:v>933934</c:v>
                </c:pt>
                <c:pt idx="173">
                  <c:v>930565</c:v>
                </c:pt>
                <c:pt idx="174">
                  <c:v>927021</c:v>
                </c:pt>
                <c:pt idx="175">
                  <c:v>927021</c:v>
                </c:pt>
                <c:pt idx="176">
                  <c:v>925546</c:v>
                </c:pt>
                <c:pt idx="177">
                  <c:v>922625</c:v>
                </c:pt>
                <c:pt idx="178">
                  <c:v>917856</c:v>
                </c:pt>
                <c:pt idx="179">
                  <c:v>917856</c:v>
                </c:pt>
                <c:pt idx="180">
                  <c:v>917377</c:v>
                </c:pt>
                <c:pt idx="181">
                  <c:v>914429</c:v>
                </c:pt>
                <c:pt idx="182">
                  <c:v>911980</c:v>
                </c:pt>
                <c:pt idx="183">
                  <c:v>908853</c:v>
                </c:pt>
                <c:pt idx="184">
                  <c:v>908853</c:v>
                </c:pt>
                <c:pt idx="185">
                  <c:v>905008</c:v>
                </c:pt>
                <c:pt idx="186">
                  <c:v>901226</c:v>
                </c:pt>
                <c:pt idx="187">
                  <c:v>897285</c:v>
                </c:pt>
                <c:pt idx="188">
                  <c:v>897285</c:v>
                </c:pt>
                <c:pt idx="189">
                  <c:v>895264</c:v>
                </c:pt>
                <c:pt idx="190">
                  <c:v>892475</c:v>
                </c:pt>
                <c:pt idx="191">
                  <c:v>884945</c:v>
                </c:pt>
                <c:pt idx="192">
                  <c:v>884945</c:v>
                </c:pt>
                <c:pt idx="193">
                  <c:v>884945</c:v>
                </c:pt>
                <c:pt idx="194">
                  <c:v>879434</c:v>
                </c:pt>
                <c:pt idx="195">
                  <c:v>875659</c:v>
                </c:pt>
                <c:pt idx="196">
                  <c:v>870883</c:v>
                </c:pt>
                <c:pt idx="197">
                  <c:v>870883</c:v>
                </c:pt>
                <c:pt idx="198">
                  <c:v>867108</c:v>
                </c:pt>
                <c:pt idx="199">
                  <c:v>858169</c:v>
                </c:pt>
                <c:pt idx="200">
                  <c:v>849261</c:v>
                </c:pt>
                <c:pt idx="201">
                  <c:v>849261</c:v>
                </c:pt>
                <c:pt idx="202">
                  <c:v>847692</c:v>
                </c:pt>
                <c:pt idx="203">
                  <c:v>841828</c:v>
                </c:pt>
                <c:pt idx="204">
                  <c:v>829130</c:v>
                </c:pt>
                <c:pt idx="205">
                  <c:v>827052</c:v>
                </c:pt>
                <c:pt idx="206">
                  <c:v>840154</c:v>
                </c:pt>
                <c:pt idx="207">
                  <c:v>850127</c:v>
                </c:pt>
                <c:pt idx="208">
                  <c:v>847756</c:v>
                </c:pt>
                <c:pt idx="209">
                  <c:v>837699</c:v>
                </c:pt>
                <c:pt idx="210">
                  <c:v>838264</c:v>
                </c:pt>
                <c:pt idx="211">
                  <c:v>852878</c:v>
                </c:pt>
                <c:pt idx="212">
                  <c:v>846377</c:v>
                </c:pt>
                <c:pt idx="213">
                  <c:v>835847</c:v>
                </c:pt>
                <c:pt idx="214">
                  <c:v>836018</c:v>
                </c:pt>
                <c:pt idx="215">
                  <c:v>843684</c:v>
                </c:pt>
                <c:pt idx="216">
                  <c:v>851789</c:v>
                </c:pt>
                <c:pt idx="217">
                  <c:v>847865</c:v>
                </c:pt>
                <c:pt idx="218">
                  <c:v>840796</c:v>
                </c:pt>
                <c:pt idx="219">
                  <c:v>846170</c:v>
                </c:pt>
                <c:pt idx="220">
                  <c:v>848168</c:v>
                </c:pt>
                <c:pt idx="221">
                  <c:v>845079</c:v>
                </c:pt>
                <c:pt idx="222">
                  <c:v>836792</c:v>
                </c:pt>
                <c:pt idx="223">
                  <c:v>836793</c:v>
                </c:pt>
                <c:pt idx="224">
                  <c:v>859952</c:v>
                </c:pt>
                <c:pt idx="225">
                  <c:v>860985</c:v>
                </c:pt>
                <c:pt idx="226">
                  <c:v>847805</c:v>
                </c:pt>
                <c:pt idx="227">
                  <c:v>847824</c:v>
                </c:pt>
                <c:pt idx="228">
                  <c:v>853426</c:v>
                </c:pt>
                <c:pt idx="229">
                  <c:v>862658</c:v>
                </c:pt>
                <c:pt idx="230">
                  <c:v>853657</c:v>
                </c:pt>
                <c:pt idx="231">
                  <c:v>851754</c:v>
                </c:pt>
                <c:pt idx="232">
                  <c:v>854075</c:v>
                </c:pt>
                <c:pt idx="233">
                  <c:v>863295</c:v>
                </c:pt>
                <c:pt idx="234">
                  <c:v>862674</c:v>
                </c:pt>
                <c:pt idx="235">
                  <c:v>855013</c:v>
                </c:pt>
                <c:pt idx="236">
                  <c:v>855044</c:v>
                </c:pt>
                <c:pt idx="237">
                  <c:v>866913</c:v>
                </c:pt>
                <c:pt idx="238">
                  <c:v>865384</c:v>
                </c:pt>
                <c:pt idx="239">
                  <c:v>853423</c:v>
                </c:pt>
                <c:pt idx="240">
                  <c:v>853490</c:v>
                </c:pt>
                <c:pt idx="241">
                  <c:v>856997</c:v>
                </c:pt>
                <c:pt idx="242">
                  <c:v>857412</c:v>
                </c:pt>
                <c:pt idx="243">
                  <c:v>852640</c:v>
                </c:pt>
                <c:pt idx="244">
                  <c:v>843687</c:v>
                </c:pt>
                <c:pt idx="245">
                  <c:v>843722</c:v>
                </c:pt>
                <c:pt idx="246">
                  <c:v>856042</c:v>
                </c:pt>
                <c:pt idx="247">
                  <c:v>847899</c:v>
                </c:pt>
                <c:pt idx="248">
                  <c:v>834989</c:v>
                </c:pt>
                <c:pt idx="249">
                  <c:v>834993</c:v>
                </c:pt>
                <c:pt idx="250">
                  <c:v>862349</c:v>
                </c:pt>
                <c:pt idx="251">
                  <c:v>868219</c:v>
                </c:pt>
                <c:pt idx="252">
                  <c:v>852013</c:v>
                </c:pt>
                <c:pt idx="253">
                  <c:v>852055</c:v>
                </c:pt>
                <c:pt idx="254">
                  <c:v>857344</c:v>
                </c:pt>
                <c:pt idx="255">
                  <c:v>886243</c:v>
                </c:pt>
                <c:pt idx="256">
                  <c:v>893547</c:v>
                </c:pt>
                <c:pt idx="257">
                  <c:v>883627</c:v>
                </c:pt>
                <c:pt idx="258">
                  <c:v>890104</c:v>
                </c:pt>
                <c:pt idx="259">
                  <c:v>929964</c:v>
                </c:pt>
                <c:pt idx="260">
                  <c:v>941054</c:v>
                </c:pt>
                <c:pt idx="261">
                  <c:v>926658</c:v>
                </c:pt>
                <c:pt idx="262">
                  <c:v>926703</c:v>
                </c:pt>
                <c:pt idx="263">
                  <c:v>937121</c:v>
                </c:pt>
                <c:pt idx="264">
                  <c:v>969132</c:v>
                </c:pt>
                <c:pt idx="265">
                  <c:v>968245</c:v>
                </c:pt>
                <c:pt idx="266">
                  <c:v>965865</c:v>
                </c:pt>
                <c:pt idx="267">
                  <c:v>978320</c:v>
                </c:pt>
                <c:pt idx="268">
                  <c:v>1020359</c:v>
                </c:pt>
                <c:pt idx="269">
                  <c:v>1025649</c:v>
                </c:pt>
                <c:pt idx="270">
                  <c:v>1015939</c:v>
                </c:pt>
                <c:pt idx="271">
                  <c:v>1028660</c:v>
                </c:pt>
                <c:pt idx="272">
                  <c:v>1071681</c:v>
                </c:pt>
                <c:pt idx="273">
                  <c:v>1079379</c:v>
                </c:pt>
                <c:pt idx="274">
                  <c:v>1070957</c:v>
                </c:pt>
                <c:pt idx="275">
                  <c:v>1071050</c:v>
                </c:pt>
                <c:pt idx="276">
                  <c:v>1120829</c:v>
                </c:pt>
                <c:pt idx="277">
                  <c:v>1136630</c:v>
                </c:pt>
                <c:pt idx="278">
                  <c:v>1121457</c:v>
                </c:pt>
                <c:pt idx="279">
                  <c:v>1121546</c:v>
                </c:pt>
                <c:pt idx="280">
                  <c:v>1136472</c:v>
                </c:pt>
                <c:pt idx="281">
                  <c:v>1167535</c:v>
                </c:pt>
                <c:pt idx="282">
                  <c:v>1175093</c:v>
                </c:pt>
                <c:pt idx="283">
                  <c:v>1164975</c:v>
                </c:pt>
                <c:pt idx="284">
                  <c:v>1164995</c:v>
                </c:pt>
                <c:pt idx="285">
                  <c:v>1207165</c:v>
                </c:pt>
                <c:pt idx="286">
                  <c:v>1219174</c:v>
                </c:pt>
                <c:pt idx="287">
                  <c:v>1208134</c:v>
                </c:pt>
                <c:pt idx="288">
                  <c:v>1208139</c:v>
                </c:pt>
                <c:pt idx="289">
                  <c:v>1219350</c:v>
                </c:pt>
                <c:pt idx="290">
                  <c:v>1252151</c:v>
                </c:pt>
                <c:pt idx="291">
                  <c:v>1246950</c:v>
                </c:pt>
                <c:pt idx="292">
                  <c:v>1246964</c:v>
                </c:pt>
                <c:pt idx="293">
                  <c:v>1264747</c:v>
                </c:pt>
                <c:pt idx="294">
                  <c:v>1294998</c:v>
                </c:pt>
                <c:pt idx="295">
                  <c:v>1298177</c:v>
                </c:pt>
                <c:pt idx="296">
                  <c:v>1291369</c:v>
                </c:pt>
                <c:pt idx="297">
                  <c:v>1291466</c:v>
                </c:pt>
                <c:pt idx="298">
                  <c:v>1337250</c:v>
                </c:pt>
                <c:pt idx="299">
                  <c:v>1349949</c:v>
                </c:pt>
                <c:pt idx="300">
                  <c:v>1342104</c:v>
                </c:pt>
                <c:pt idx="301">
                  <c:v>1342147</c:v>
                </c:pt>
                <c:pt idx="302">
                  <c:v>1384556</c:v>
                </c:pt>
                <c:pt idx="303">
                  <c:v>1393291</c:v>
                </c:pt>
                <c:pt idx="304">
                  <c:v>1394674</c:v>
                </c:pt>
                <c:pt idx="305">
                  <c:v>1393693</c:v>
                </c:pt>
                <c:pt idx="306">
                  <c:v>1399531</c:v>
                </c:pt>
                <c:pt idx="307">
                  <c:v>1432865</c:v>
                </c:pt>
                <c:pt idx="308">
                  <c:v>1443747</c:v>
                </c:pt>
                <c:pt idx="309">
                  <c:v>1439860</c:v>
                </c:pt>
                <c:pt idx="310">
                  <c:v>1446039</c:v>
                </c:pt>
                <c:pt idx="311">
                  <c:v>1483401</c:v>
                </c:pt>
                <c:pt idx="312">
                  <c:v>1497105</c:v>
                </c:pt>
                <c:pt idx="313">
                  <c:v>1490160</c:v>
                </c:pt>
                <c:pt idx="314">
                  <c:v>1490166</c:v>
                </c:pt>
                <c:pt idx="315">
                  <c:v>1506478</c:v>
                </c:pt>
                <c:pt idx="316">
                  <c:v>1532995</c:v>
                </c:pt>
                <c:pt idx="317">
                  <c:v>1536375</c:v>
                </c:pt>
                <c:pt idx="318">
                  <c:v>1532228</c:v>
                </c:pt>
                <c:pt idx="319">
                  <c:v>1532240</c:v>
                </c:pt>
                <c:pt idx="320">
                  <c:v>1564558</c:v>
                </c:pt>
                <c:pt idx="321">
                  <c:v>1574316</c:v>
                </c:pt>
                <c:pt idx="322">
                  <c:v>1570100</c:v>
                </c:pt>
                <c:pt idx="323">
                  <c:v>1570123</c:v>
                </c:pt>
                <c:pt idx="324">
                  <c:v>1601651</c:v>
                </c:pt>
                <c:pt idx="325">
                  <c:v>1607329</c:v>
                </c:pt>
                <c:pt idx="326">
                  <c:v>1603108</c:v>
                </c:pt>
                <c:pt idx="327">
                  <c:v>1603108</c:v>
                </c:pt>
                <c:pt idx="328">
                  <c:v>1633056</c:v>
                </c:pt>
                <c:pt idx="329">
                  <c:v>1634315</c:v>
                </c:pt>
                <c:pt idx="330">
                  <c:v>1632912</c:v>
                </c:pt>
                <c:pt idx="331">
                  <c:v>1631875</c:v>
                </c:pt>
                <c:pt idx="332">
                  <c:v>1641693</c:v>
                </c:pt>
                <c:pt idx="333">
                  <c:v>1652419</c:v>
                </c:pt>
                <c:pt idx="334">
                  <c:v>1653589</c:v>
                </c:pt>
                <c:pt idx="335">
                  <c:v>1647983</c:v>
                </c:pt>
                <c:pt idx="336">
                  <c:v>1647989</c:v>
                </c:pt>
                <c:pt idx="337">
                  <c:v>1667951</c:v>
                </c:pt>
                <c:pt idx="338">
                  <c:v>1671470</c:v>
                </c:pt>
                <c:pt idx="339">
                  <c:v>1663900</c:v>
                </c:pt>
                <c:pt idx="340">
                  <c:v>1663901</c:v>
                </c:pt>
                <c:pt idx="341">
                  <c:v>1670348</c:v>
                </c:pt>
                <c:pt idx="342">
                  <c:v>1681443</c:v>
                </c:pt>
                <c:pt idx="343">
                  <c:v>1675777</c:v>
                </c:pt>
                <c:pt idx="344">
                  <c:v>1674363</c:v>
                </c:pt>
                <c:pt idx="345">
                  <c:v>1678405</c:v>
                </c:pt>
                <c:pt idx="346">
                  <c:v>1683812</c:v>
                </c:pt>
                <c:pt idx="347">
                  <c:v>1684285</c:v>
                </c:pt>
                <c:pt idx="348">
                  <c:v>1678313</c:v>
                </c:pt>
                <c:pt idx="349">
                  <c:v>1678317</c:v>
                </c:pt>
                <c:pt idx="350">
                  <c:v>1701731</c:v>
                </c:pt>
                <c:pt idx="351">
                  <c:v>1708147</c:v>
                </c:pt>
                <c:pt idx="352">
                  <c:v>1696422</c:v>
                </c:pt>
                <c:pt idx="353">
                  <c:v>1696425</c:v>
                </c:pt>
                <c:pt idx="354">
                  <c:v>1702153</c:v>
                </c:pt>
                <c:pt idx="355">
                  <c:v>1714392</c:v>
                </c:pt>
                <c:pt idx="356">
                  <c:v>1723502</c:v>
                </c:pt>
                <c:pt idx="357">
                  <c:v>1717894</c:v>
                </c:pt>
                <c:pt idx="358">
                  <c:v>1717896</c:v>
                </c:pt>
                <c:pt idx="359">
                  <c:v>1736533</c:v>
                </c:pt>
                <c:pt idx="360">
                  <c:v>1736861</c:v>
                </c:pt>
                <c:pt idx="361">
                  <c:v>1729800</c:v>
                </c:pt>
                <c:pt idx="362">
                  <c:v>1729814</c:v>
                </c:pt>
                <c:pt idx="363">
                  <c:v>1743607</c:v>
                </c:pt>
                <c:pt idx="364">
                  <c:v>1749822</c:v>
                </c:pt>
                <c:pt idx="365">
                  <c:v>1738339</c:v>
                </c:pt>
                <c:pt idx="366">
                  <c:v>1736838</c:v>
                </c:pt>
                <c:pt idx="367">
                  <c:v>1738967</c:v>
                </c:pt>
                <c:pt idx="368">
                  <c:v>1745000</c:v>
                </c:pt>
                <c:pt idx="369">
                  <c:v>1745524</c:v>
                </c:pt>
                <c:pt idx="370">
                  <c:v>1738678</c:v>
                </c:pt>
                <c:pt idx="371">
                  <c:v>1738682</c:v>
                </c:pt>
                <c:pt idx="372">
                  <c:v>1752651</c:v>
                </c:pt>
                <c:pt idx="373">
                  <c:v>1750115</c:v>
                </c:pt>
                <c:pt idx="374">
                  <c:v>1740223</c:v>
                </c:pt>
                <c:pt idx="375">
                  <c:v>1740229</c:v>
                </c:pt>
                <c:pt idx="376">
                  <c:v>1749027</c:v>
                </c:pt>
                <c:pt idx="377">
                  <c:v>1741251</c:v>
                </c:pt>
                <c:pt idx="378">
                  <c:v>1731921</c:v>
                </c:pt>
                <c:pt idx="379">
                  <c:v>1731930</c:v>
                </c:pt>
                <c:pt idx="380">
                  <c:v>1734356</c:v>
                </c:pt>
                <c:pt idx="381">
                  <c:v>1733265</c:v>
                </c:pt>
                <c:pt idx="382">
                  <c:v>1729360</c:v>
                </c:pt>
                <c:pt idx="383">
                  <c:v>1718860</c:v>
                </c:pt>
                <c:pt idx="384">
                  <c:v>1722428</c:v>
                </c:pt>
                <c:pt idx="385">
                  <c:v>1736926</c:v>
                </c:pt>
                <c:pt idx="386">
                  <c:v>1733239</c:v>
                </c:pt>
                <c:pt idx="387">
                  <c:v>1722435</c:v>
                </c:pt>
                <c:pt idx="388">
                  <c:v>1722436</c:v>
                </c:pt>
                <c:pt idx="389">
                  <c:v>1742963</c:v>
                </c:pt>
                <c:pt idx="390">
                  <c:v>1749981</c:v>
                </c:pt>
                <c:pt idx="391">
                  <c:v>1731974</c:v>
                </c:pt>
                <c:pt idx="392">
                  <c:v>1732060</c:v>
                </c:pt>
                <c:pt idx="393">
                  <c:v>1736754</c:v>
                </c:pt>
                <c:pt idx="394">
                  <c:v>1748293</c:v>
                </c:pt>
                <c:pt idx="395">
                  <c:v>1743198</c:v>
                </c:pt>
                <c:pt idx="396">
                  <c:v>1734849</c:v>
                </c:pt>
                <c:pt idx="397">
                  <c:v>1734871</c:v>
                </c:pt>
                <c:pt idx="398">
                  <c:v>1750045</c:v>
                </c:pt>
                <c:pt idx="399">
                  <c:v>1745761</c:v>
                </c:pt>
                <c:pt idx="400">
                  <c:v>1736645</c:v>
                </c:pt>
                <c:pt idx="401">
                  <c:v>1736692</c:v>
                </c:pt>
                <c:pt idx="402">
                  <c:v>1741365</c:v>
                </c:pt>
                <c:pt idx="403">
                  <c:v>1750467</c:v>
                </c:pt>
                <c:pt idx="404">
                  <c:v>1742850</c:v>
                </c:pt>
                <c:pt idx="405">
                  <c:v>1741237</c:v>
                </c:pt>
                <c:pt idx="406">
                  <c:v>1743427</c:v>
                </c:pt>
                <c:pt idx="407">
                  <c:v>1750153</c:v>
                </c:pt>
                <c:pt idx="408">
                  <c:v>1750513</c:v>
                </c:pt>
                <c:pt idx="409">
                  <c:v>1744095</c:v>
                </c:pt>
                <c:pt idx="410">
                  <c:v>1744103</c:v>
                </c:pt>
                <c:pt idx="411">
                  <c:v>1755619</c:v>
                </c:pt>
                <c:pt idx="412">
                  <c:v>1755338</c:v>
                </c:pt>
                <c:pt idx="413">
                  <c:v>1744789</c:v>
                </c:pt>
                <c:pt idx="414">
                  <c:v>1744791</c:v>
                </c:pt>
                <c:pt idx="415">
                  <c:v>1755674</c:v>
                </c:pt>
                <c:pt idx="416">
                  <c:v>1760243</c:v>
                </c:pt>
                <c:pt idx="417">
                  <c:v>1753365</c:v>
                </c:pt>
                <c:pt idx="418">
                  <c:v>1747464</c:v>
                </c:pt>
                <c:pt idx="419">
                  <c:v>1749343</c:v>
                </c:pt>
                <c:pt idx="420">
                  <c:v>1754295</c:v>
                </c:pt>
                <c:pt idx="421">
                  <c:v>1750750</c:v>
                </c:pt>
                <c:pt idx="422">
                  <c:v>1744179</c:v>
                </c:pt>
                <c:pt idx="423">
                  <c:v>1744180</c:v>
                </c:pt>
                <c:pt idx="424">
                  <c:v>1758846</c:v>
                </c:pt>
                <c:pt idx="425">
                  <c:v>1758567</c:v>
                </c:pt>
                <c:pt idx="426">
                  <c:v>1751827</c:v>
                </c:pt>
                <c:pt idx="427">
                  <c:v>1751830</c:v>
                </c:pt>
                <c:pt idx="428">
                  <c:v>1755396</c:v>
                </c:pt>
                <c:pt idx="429">
                  <c:v>1760233</c:v>
                </c:pt>
                <c:pt idx="430">
                  <c:v>1754490</c:v>
                </c:pt>
                <c:pt idx="431">
                  <c:v>1753087</c:v>
                </c:pt>
                <c:pt idx="432">
                  <c:v>1754950</c:v>
                </c:pt>
                <c:pt idx="433">
                  <c:v>1759088</c:v>
                </c:pt>
                <c:pt idx="434">
                  <c:v>1753287</c:v>
                </c:pt>
                <c:pt idx="435">
                  <c:v>1744827</c:v>
                </c:pt>
                <c:pt idx="436">
                  <c:v>1744827</c:v>
                </c:pt>
                <c:pt idx="437">
                  <c:v>1757176</c:v>
                </c:pt>
                <c:pt idx="438">
                  <c:v>1751154</c:v>
                </c:pt>
                <c:pt idx="439">
                  <c:v>1743075</c:v>
                </c:pt>
                <c:pt idx="440">
                  <c:v>1743081</c:v>
                </c:pt>
                <c:pt idx="441">
                  <c:v>1749348</c:v>
                </c:pt>
                <c:pt idx="442">
                  <c:v>1754939</c:v>
                </c:pt>
                <c:pt idx="443">
                  <c:v>1752101</c:v>
                </c:pt>
                <c:pt idx="444">
                  <c:v>1743541</c:v>
                </c:pt>
                <c:pt idx="445">
                  <c:v>1743541</c:v>
                </c:pt>
                <c:pt idx="446">
                  <c:v>1753963</c:v>
                </c:pt>
                <c:pt idx="447">
                  <c:v>1750346</c:v>
                </c:pt>
                <c:pt idx="448">
                  <c:v>1741102</c:v>
                </c:pt>
                <c:pt idx="449">
                  <c:v>1741104</c:v>
                </c:pt>
                <c:pt idx="450">
                  <c:v>1756479</c:v>
                </c:pt>
                <c:pt idx="451">
                  <c:v>1763047</c:v>
                </c:pt>
                <c:pt idx="452">
                  <c:v>1743979</c:v>
                </c:pt>
                <c:pt idx="453">
                  <c:v>1743984</c:v>
                </c:pt>
                <c:pt idx="454">
                  <c:v>1746769</c:v>
                </c:pt>
                <c:pt idx="455">
                  <c:v>1750995</c:v>
                </c:pt>
                <c:pt idx="456">
                  <c:v>1748606</c:v>
                </c:pt>
                <c:pt idx="457">
                  <c:v>1736877</c:v>
                </c:pt>
                <c:pt idx="458">
                  <c:v>1736877</c:v>
                </c:pt>
                <c:pt idx="459">
                  <c:v>1755623</c:v>
                </c:pt>
                <c:pt idx="460">
                  <c:v>1749656</c:v>
                </c:pt>
                <c:pt idx="461">
                  <c:v>1735843</c:v>
                </c:pt>
                <c:pt idx="462">
                  <c:v>1735848</c:v>
                </c:pt>
                <c:pt idx="463">
                  <c:v>1742619</c:v>
                </c:pt>
                <c:pt idx="464">
                  <c:v>1754607</c:v>
                </c:pt>
                <c:pt idx="465">
                  <c:v>1743295</c:v>
                </c:pt>
                <c:pt idx="466">
                  <c:v>1740677</c:v>
                </c:pt>
                <c:pt idx="467">
                  <c:v>1746307</c:v>
                </c:pt>
                <c:pt idx="468">
                  <c:v>1750983</c:v>
                </c:pt>
                <c:pt idx="469">
                  <c:v>1753620</c:v>
                </c:pt>
                <c:pt idx="470">
                  <c:v>1741391</c:v>
                </c:pt>
                <c:pt idx="471">
                  <c:v>1741392</c:v>
                </c:pt>
                <c:pt idx="472">
                  <c:v>1741390</c:v>
                </c:pt>
                <c:pt idx="473">
                  <c:v>1747998</c:v>
                </c:pt>
                <c:pt idx="474">
                  <c:v>1744621</c:v>
                </c:pt>
                <c:pt idx="475">
                  <c:v>1744640</c:v>
                </c:pt>
                <c:pt idx="476">
                  <c:v>1752994</c:v>
                </c:pt>
                <c:pt idx="477">
                  <c:v>1767220</c:v>
                </c:pt>
                <c:pt idx="478">
                  <c:v>1769161</c:v>
                </c:pt>
                <c:pt idx="479">
                  <c:v>1763189</c:v>
                </c:pt>
                <c:pt idx="480">
                  <c:v>1768204</c:v>
                </c:pt>
                <c:pt idx="481">
                  <c:v>1774777</c:v>
                </c:pt>
                <c:pt idx="482">
                  <c:v>1773998</c:v>
                </c:pt>
                <c:pt idx="483">
                  <c:v>1769122</c:v>
                </c:pt>
                <c:pt idx="484">
                  <c:v>1770840</c:v>
                </c:pt>
                <c:pt idx="485">
                  <c:v>1778681</c:v>
                </c:pt>
                <c:pt idx="486">
                  <c:v>1776263</c:v>
                </c:pt>
                <c:pt idx="487">
                  <c:v>1769015</c:v>
                </c:pt>
                <c:pt idx="488">
                  <c:v>1769016</c:v>
                </c:pt>
                <c:pt idx="489">
                  <c:v>1779813</c:v>
                </c:pt>
                <c:pt idx="490">
                  <c:v>1783274</c:v>
                </c:pt>
                <c:pt idx="491">
                  <c:v>1770955</c:v>
                </c:pt>
                <c:pt idx="492">
                  <c:v>1770958</c:v>
                </c:pt>
                <c:pt idx="493">
                  <c:v>1774237</c:v>
                </c:pt>
                <c:pt idx="494">
                  <c:v>1776360</c:v>
                </c:pt>
                <c:pt idx="495">
                  <c:v>1776569</c:v>
                </c:pt>
                <c:pt idx="496">
                  <c:v>1770281</c:v>
                </c:pt>
                <c:pt idx="497">
                  <c:v>1770281</c:v>
                </c:pt>
                <c:pt idx="498">
                  <c:v>1782005</c:v>
                </c:pt>
                <c:pt idx="499">
                  <c:v>1777468</c:v>
                </c:pt>
                <c:pt idx="500">
                  <c:v>1769018</c:v>
                </c:pt>
                <c:pt idx="501">
                  <c:v>1769029</c:v>
                </c:pt>
                <c:pt idx="502">
                  <c:v>1773013</c:v>
                </c:pt>
                <c:pt idx="503">
                  <c:v>1778311</c:v>
                </c:pt>
                <c:pt idx="504">
                  <c:v>1769138</c:v>
                </c:pt>
                <c:pt idx="505">
                  <c:v>1767553</c:v>
                </c:pt>
                <c:pt idx="506">
                  <c:v>1769667</c:v>
                </c:pt>
                <c:pt idx="507">
                  <c:v>1776075</c:v>
                </c:pt>
                <c:pt idx="508">
                  <c:v>1775004</c:v>
                </c:pt>
                <c:pt idx="509">
                  <c:v>1768160</c:v>
                </c:pt>
                <c:pt idx="510">
                  <c:v>1768160</c:v>
                </c:pt>
                <c:pt idx="511">
                  <c:v>1779981</c:v>
                </c:pt>
                <c:pt idx="512">
                  <c:v>1775200</c:v>
                </c:pt>
                <c:pt idx="513">
                  <c:v>1770627</c:v>
                </c:pt>
                <c:pt idx="514">
                  <c:v>1770630</c:v>
                </c:pt>
                <c:pt idx="515">
                  <c:v>1774991</c:v>
                </c:pt>
                <c:pt idx="516">
                  <c:v>1778016</c:v>
                </c:pt>
                <c:pt idx="517">
                  <c:v>1773723</c:v>
                </c:pt>
                <c:pt idx="518">
                  <c:v>1767095</c:v>
                </c:pt>
                <c:pt idx="519">
                  <c:v>1768986</c:v>
                </c:pt>
                <c:pt idx="520">
                  <c:v>1775374</c:v>
                </c:pt>
                <c:pt idx="521">
                  <c:v>1772503</c:v>
                </c:pt>
                <c:pt idx="522">
                  <c:v>1764929</c:v>
                </c:pt>
                <c:pt idx="523">
                  <c:v>1764929</c:v>
                </c:pt>
                <c:pt idx="524">
                  <c:v>1773942</c:v>
                </c:pt>
                <c:pt idx="525">
                  <c:v>1770655</c:v>
                </c:pt>
                <c:pt idx="526">
                  <c:v>1760744</c:v>
                </c:pt>
                <c:pt idx="527">
                  <c:v>1760743</c:v>
                </c:pt>
                <c:pt idx="528">
                  <c:v>1763931</c:v>
                </c:pt>
                <c:pt idx="529">
                  <c:v>1767250</c:v>
                </c:pt>
                <c:pt idx="530">
                  <c:v>1765308</c:v>
                </c:pt>
                <c:pt idx="531">
                  <c:v>1759991</c:v>
                </c:pt>
                <c:pt idx="532">
                  <c:v>1762446</c:v>
                </c:pt>
                <c:pt idx="533">
                  <c:v>1764005</c:v>
                </c:pt>
                <c:pt idx="534">
                  <c:v>1759398</c:v>
                </c:pt>
                <c:pt idx="535">
                  <c:v>1754368</c:v>
                </c:pt>
                <c:pt idx="536">
                  <c:v>1754368</c:v>
                </c:pt>
                <c:pt idx="537">
                  <c:v>1759025</c:v>
                </c:pt>
                <c:pt idx="538">
                  <c:v>1754198</c:v>
                </c:pt>
                <c:pt idx="539">
                  <c:v>1744972</c:v>
                </c:pt>
                <c:pt idx="540">
                  <c:v>1744972</c:v>
                </c:pt>
                <c:pt idx="541">
                  <c:v>1746096</c:v>
                </c:pt>
                <c:pt idx="542">
                  <c:v>1745594</c:v>
                </c:pt>
                <c:pt idx="543">
                  <c:v>1735958</c:v>
                </c:pt>
                <c:pt idx="544">
                  <c:v>1734592</c:v>
                </c:pt>
                <c:pt idx="545">
                  <c:v>1735328</c:v>
                </c:pt>
                <c:pt idx="546">
                  <c:v>1734050</c:v>
                </c:pt>
                <c:pt idx="547">
                  <c:v>1727127</c:v>
                </c:pt>
                <c:pt idx="548">
                  <c:v>1721272</c:v>
                </c:pt>
                <c:pt idx="549">
                  <c:v>1721273</c:v>
                </c:pt>
                <c:pt idx="550">
                  <c:v>1725435</c:v>
                </c:pt>
                <c:pt idx="551">
                  <c:v>1719129</c:v>
                </c:pt>
                <c:pt idx="552">
                  <c:v>1709542</c:v>
                </c:pt>
                <c:pt idx="553">
                  <c:v>1709545</c:v>
                </c:pt>
                <c:pt idx="554">
                  <c:v>1710719</c:v>
                </c:pt>
                <c:pt idx="555">
                  <c:v>1707285</c:v>
                </c:pt>
                <c:pt idx="556">
                  <c:v>1702566</c:v>
                </c:pt>
                <c:pt idx="557">
                  <c:v>1697006</c:v>
                </c:pt>
                <c:pt idx="558">
                  <c:v>1697008</c:v>
                </c:pt>
                <c:pt idx="559">
                  <c:v>1698520</c:v>
                </c:pt>
                <c:pt idx="560">
                  <c:v>1688684</c:v>
                </c:pt>
                <c:pt idx="561">
                  <c:v>1681775</c:v>
                </c:pt>
                <c:pt idx="562">
                  <c:v>1681778</c:v>
                </c:pt>
                <c:pt idx="563">
                  <c:v>1682760</c:v>
                </c:pt>
                <c:pt idx="564">
                  <c:v>1679605</c:v>
                </c:pt>
                <c:pt idx="565">
                  <c:v>1668989</c:v>
                </c:pt>
                <c:pt idx="566">
                  <c:v>1668989</c:v>
                </c:pt>
                <c:pt idx="567">
                  <c:v>1669512</c:v>
                </c:pt>
                <c:pt idx="568">
                  <c:v>1664697</c:v>
                </c:pt>
                <c:pt idx="569">
                  <c:v>1658247</c:v>
                </c:pt>
                <c:pt idx="570">
                  <c:v>1653470</c:v>
                </c:pt>
                <c:pt idx="571">
                  <c:v>1653470</c:v>
                </c:pt>
                <c:pt idx="572">
                  <c:v>1651413</c:v>
                </c:pt>
                <c:pt idx="573">
                  <c:v>1643501</c:v>
                </c:pt>
                <c:pt idx="574">
                  <c:v>1637123</c:v>
                </c:pt>
                <c:pt idx="575">
                  <c:v>1637123</c:v>
                </c:pt>
                <c:pt idx="576">
                  <c:v>1635891</c:v>
                </c:pt>
                <c:pt idx="577">
                  <c:v>1631659</c:v>
                </c:pt>
                <c:pt idx="578">
                  <c:v>1622822</c:v>
                </c:pt>
                <c:pt idx="579">
                  <c:v>1621809</c:v>
                </c:pt>
                <c:pt idx="580">
                  <c:v>1621830</c:v>
                </c:pt>
                <c:pt idx="581">
                  <c:v>1617809</c:v>
                </c:pt>
                <c:pt idx="582">
                  <c:v>1611390</c:v>
                </c:pt>
                <c:pt idx="583">
                  <c:v>1607609</c:v>
                </c:pt>
                <c:pt idx="584">
                  <c:v>1607631</c:v>
                </c:pt>
                <c:pt idx="585">
                  <c:v>1603445</c:v>
                </c:pt>
                <c:pt idx="586">
                  <c:v>1596623</c:v>
                </c:pt>
                <c:pt idx="587">
                  <c:v>1592723</c:v>
                </c:pt>
                <c:pt idx="588">
                  <c:v>1592750</c:v>
                </c:pt>
                <c:pt idx="589">
                  <c:v>1590771</c:v>
                </c:pt>
                <c:pt idx="590">
                  <c:v>1585990</c:v>
                </c:pt>
                <c:pt idx="591">
                  <c:v>1575433</c:v>
                </c:pt>
                <c:pt idx="592">
                  <c:v>1575433</c:v>
                </c:pt>
                <c:pt idx="593">
                  <c:v>1574619</c:v>
                </c:pt>
                <c:pt idx="594">
                  <c:v>1567383</c:v>
                </c:pt>
                <c:pt idx="595">
                  <c:v>1561854</c:v>
                </c:pt>
                <c:pt idx="596">
                  <c:v>1555405</c:v>
                </c:pt>
                <c:pt idx="597">
                  <c:v>1555405</c:v>
                </c:pt>
                <c:pt idx="598">
                  <c:v>1552659</c:v>
                </c:pt>
                <c:pt idx="599">
                  <c:v>1539956</c:v>
                </c:pt>
                <c:pt idx="600">
                  <c:v>1532726</c:v>
                </c:pt>
                <c:pt idx="601">
                  <c:v>1532726</c:v>
                </c:pt>
                <c:pt idx="602">
                  <c:v>1530305</c:v>
                </c:pt>
                <c:pt idx="603">
                  <c:v>1524796</c:v>
                </c:pt>
                <c:pt idx="604">
                  <c:v>1511775</c:v>
                </c:pt>
                <c:pt idx="605">
                  <c:v>1511775</c:v>
                </c:pt>
                <c:pt idx="606">
                  <c:v>1512462</c:v>
                </c:pt>
                <c:pt idx="607">
                  <c:v>1504938</c:v>
                </c:pt>
                <c:pt idx="608">
                  <c:v>1495931</c:v>
                </c:pt>
                <c:pt idx="609">
                  <c:v>1489605</c:v>
                </c:pt>
                <c:pt idx="610">
                  <c:v>1489605</c:v>
                </c:pt>
                <c:pt idx="611">
                  <c:v>1488692</c:v>
                </c:pt>
                <c:pt idx="612">
                  <c:v>1478238</c:v>
                </c:pt>
                <c:pt idx="613">
                  <c:v>1467258</c:v>
                </c:pt>
                <c:pt idx="614">
                  <c:v>1467264</c:v>
                </c:pt>
                <c:pt idx="615">
                  <c:v>1468940</c:v>
                </c:pt>
                <c:pt idx="616">
                  <c:v>1461114</c:v>
                </c:pt>
                <c:pt idx="617">
                  <c:v>1447476</c:v>
                </c:pt>
                <c:pt idx="618">
                  <c:v>1445771</c:v>
                </c:pt>
                <c:pt idx="619">
                  <c:v>1446392</c:v>
                </c:pt>
                <c:pt idx="620">
                  <c:v>1442091</c:v>
                </c:pt>
                <c:pt idx="621">
                  <c:v>1431440</c:v>
                </c:pt>
                <c:pt idx="622">
                  <c:v>1423724</c:v>
                </c:pt>
                <c:pt idx="623">
                  <c:v>1423725</c:v>
                </c:pt>
                <c:pt idx="624">
                  <c:v>1426314</c:v>
                </c:pt>
                <c:pt idx="625">
                  <c:v>1420886</c:v>
                </c:pt>
                <c:pt idx="626">
                  <c:v>1408677</c:v>
                </c:pt>
                <c:pt idx="627">
                  <c:v>1408677</c:v>
                </c:pt>
                <c:pt idx="628">
                  <c:v>1408479</c:v>
                </c:pt>
                <c:pt idx="629">
                  <c:v>1402961</c:v>
                </c:pt>
                <c:pt idx="630">
                  <c:v>1393781</c:v>
                </c:pt>
                <c:pt idx="631">
                  <c:v>1387289</c:v>
                </c:pt>
                <c:pt idx="632">
                  <c:v>1387894</c:v>
                </c:pt>
                <c:pt idx="633">
                  <c:v>1389889</c:v>
                </c:pt>
                <c:pt idx="634">
                  <c:v>1379007</c:v>
                </c:pt>
                <c:pt idx="635">
                  <c:v>1371844</c:v>
                </c:pt>
                <c:pt idx="636">
                  <c:v>1371846</c:v>
                </c:pt>
                <c:pt idx="637">
                  <c:v>1370430</c:v>
                </c:pt>
                <c:pt idx="638">
                  <c:v>1371585</c:v>
                </c:pt>
                <c:pt idx="639">
                  <c:v>1427520</c:v>
                </c:pt>
                <c:pt idx="640">
                  <c:v>1459202</c:v>
                </c:pt>
                <c:pt idx="641">
                  <c:v>1475778</c:v>
                </c:pt>
                <c:pt idx="642">
                  <c:v>1585868</c:v>
                </c:pt>
                <c:pt idx="643">
                  <c:v>1615134</c:v>
                </c:pt>
                <c:pt idx="644">
                  <c:v>1605141</c:v>
                </c:pt>
                <c:pt idx="645">
                  <c:v>1631040</c:v>
                </c:pt>
                <c:pt idx="646">
                  <c:v>1796148</c:v>
                </c:pt>
                <c:pt idx="647">
                  <c:v>1855270</c:v>
                </c:pt>
                <c:pt idx="648">
                  <c:v>1835322</c:v>
                </c:pt>
                <c:pt idx="649">
                  <c:v>1835595</c:v>
                </c:pt>
                <c:pt idx="650">
                  <c:v>1913008</c:v>
                </c:pt>
                <c:pt idx="651">
                  <c:v>1929415</c:v>
                </c:pt>
                <c:pt idx="652">
                  <c:v>1911363</c:v>
                </c:pt>
                <c:pt idx="653">
                  <c:v>1911401</c:v>
                </c:pt>
                <c:pt idx="654">
                  <c:v>1924016</c:v>
                </c:pt>
                <c:pt idx="655">
                  <c:v>1961251</c:v>
                </c:pt>
                <c:pt idx="656">
                  <c:v>1954967</c:v>
                </c:pt>
                <c:pt idx="657">
                  <c:v>1933456</c:v>
                </c:pt>
                <c:pt idx="658">
                  <c:v>1933536</c:v>
                </c:pt>
                <c:pt idx="659">
                  <c:v>1979015</c:v>
                </c:pt>
                <c:pt idx="660">
                  <c:v>1977745</c:v>
                </c:pt>
                <c:pt idx="661">
                  <c:v>1949234</c:v>
                </c:pt>
                <c:pt idx="662">
                  <c:v>1949547</c:v>
                </c:pt>
                <c:pt idx="663">
                  <c:v>1975298</c:v>
                </c:pt>
                <c:pt idx="664">
                  <c:v>2020027</c:v>
                </c:pt>
                <c:pt idx="665">
                  <c:v>1988789</c:v>
                </c:pt>
                <c:pt idx="666">
                  <c:v>1982787</c:v>
                </c:pt>
                <c:pt idx="667">
                  <c:v>1991969</c:v>
                </c:pt>
                <c:pt idx="668">
                  <c:v>2035499</c:v>
                </c:pt>
                <c:pt idx="669">
                  <c:v>2027280</c:v>
                </c:pt>
                <c:pt idx="670">
                  <c:v>2000323</c:v>
                </c:pt>
                <c:pt idx="671">
                  <c:v>2000361</c:v>
                </c:pt>
                <c:pt idx="672">
                  <c:v>2047230</c:v>
                </c:pt>
                <c:pt idx="673">
                  <c:v>2050033</c:v>
                </c:pt>
                <c:pt idx="674">
                  <c:v>2003617</c:v>
                </c:pt>
                <c:pt idx="675">
                  <c:v>2003651</c:v>
                </c:pt>
                <c:pt idx="676">
                  <c:v>2035832</c:v>
                </c:pt>
                <c:pt idx="677">
                  <c:v>2082343</c:v>
                </c:pt>
                <c:pt idx="678">
                  <c:v>2066409</c:v>
                </c:pt>
                <c:pt idx="679">
                  <c:v>2039468</c:v>
                </c:pt>
                <c:pt idx="680">
                  <c:v>2039532</c:v>
                </c:pt>
                <c:pt idx="681">
                  <c:v>2107435</c:v>
                </c:pt>
                <c:pt idx="682">
                  <c:v>2099392</c:v>
                </c:pt>
                <c:pt idx="683">
                  <c:v>2069783</c:v>
                </c:pt>
                <c:pt idx="684">
                  <c:v>2069790</c:v>
                </c:pt>
                <c:pt idx="685">
                  <c:v>2166348</c:v>
                </c:pt>
                <c:pt idx="686">
                  <c:v>2191183</c:v>
                </c:pt>
                <c:pt idx="687">
                  <c:v>2133250</c:v>
                </c:pt>
                <c:pt idx="688">
                  <c:v>2133402</c:v>
                </c:pt>
                <c:pt idx="689">
                  <c:v>2217249</c:v>
                </c:pt>
                <c:pt idx="690">
                  <c:v>2245823</c:v>
                </c:pt>
                <c:pt idx="691">
                  <c:v>2184590</c:v>
                </c:pt>
                <c:pt idx="692">
                  <c:v>2184684</c:v>
                </c:pt>
                <c:pt idx="693">
                  <c:v>2193875</c:v>
                </c:pt>
                <c:pt idx="694">
                  <c:v>2238592</c:v>
                </c:pt>
                <c:pt idx="695">
                  <c:v>2223186</c:v>
                </c:pt>
                <c:pt idx="696">
                  <c:v>2191325</c:v>
                </c:pt>
                <c:pt idx="697">
                  <c:v>2191325</c:v>
                </c:pt>
                <c:pt idx="698">
                  <c:v>2271147</c:v>
                </c:pt>
                <c:pt idx="699">
                  <c:v>2273224</c:v>
                </c:pt>
                <c:pt idx="700">
                  <c:v>2244270</c:v>
                </c:pt>
                <c:pt idx="701">
                  <c:v>2244270</c:v>
                </c:pt>
                <c:pt idx="702">
                  <c:v>2281168</c:v>
                </c:pt>
                <c:pt idx="703">
                  <c:v>2349210</c:v>
                </c:pt>
                <c:pt idx="704">
                  <c:v>2324549</c:v>
                </c:pt>
                <c:pt idx="705">
                  <c:v>2319637</c:v>
                </c:pt>
                <c:pt idx="706">
                  <c:v>2331456</c:v>
                </c:pt>
                <c:pt idx="707">
                  <c:v>2400622</c:v>
                </c:pt>
                <c:pt idx="708">
                  <c:v>2406329</c:v>
                </c:pt>
                <c:pt idx="709">
                  <c:v>2384785</c:v>
                </c:pt>
                <c:pt idx="710">
                  <c:v>2384785</c:v>
                </c:pt>
                <c:pt idx="711">
                  <c:v>2459313</c:v>
                </c:pt>
                <c:pt idx="712">
                  <c:v>2470391</c:v>
                </c:pt>
                <c:pt idx="713">
                  <c:v>2438067</c:v>
                </c:pt>
                <c:pt idx="714">
                  <c:v>2438068</c:v>
                </c:pt>
                <c:pt idx="715">
                  <c:v>2460801</c:v>
                </c:pt>
                <c:pt idx="716">
                  <c:v>2528275</c:v>
                </c:pt>
                <c:pt idx="717">
                  <c:v>2518985</c:v>
                </c:pt>
                <c:pt idx="718">
                  <c:v>2494739</c:v>
                </c:pt>
                <c:pt idx="719">
                  <c:v>2494753</c:v>
                </c:pt>
                <c:pt idx="720">
                  <c:v>2554642</c:v>
                </c:pt>
                <c:pt idx="721">
                  <c:v>2552034</c:v>
                </c:pt>
                <c:pt idx="722">
                  <c:v>2527821</c:v>
                </c:pt>
                <c:pt idx="723">
                  <c:v>2537187</c:v>
                </c:pt>
                <c:pt idx="724">
                  <c:v>2595925</c:v>
                </c:pt>
                <c:pt idx="725">
                  <c:v>2618874</c:v>
                </c:pt>
                <c:pt idx="726">
                  <c:v>2576407</c:v>
                </c:pt>
                <c:pt idx="727">
                  <c:v>2570914</c:v>
                </c:pt>
                <c:pt idx="728">
                  <c:v>2597031</c:v>
                </c:pt>
                <c:pt idx="729">
                  <c:v>2644732</c:v>
                </c:pt>
                <c:pt idx="730">
                  <c:v>2635024</c:v>
                </c:pt>
                <c:pt idx="731">
                  <c:v>2615548</c:v>
                </c:pt>
                <c:pt idx="732">
                  <c:v>2615562</c:v>
                </c:pt>
                <c:pt idx="733">
                  <c:v>2681701</c:v>
                </c:pt>
                <c:pt idx="734">
                  <c:v>2683837</c:v>
                </c:pt>
                <c:pt idx="735">
                  <c:v>2660843</c:v>
                </c:pt>
                <c:pt idx="736">
                  <c:v>2660850</c:v>
                </c:pt>
                <c:pt idx="737">
                  <c:v>2680201</c:v>
                </c:pt>
                <c:pt idx="738">
                  <c:v>2714342</c:v>
                </c:pt>
                <c:pt idx="739">
                  <c:v>2695130</c:v>
                </c:pt>
                <c:pt idx="740">
                  <c:v>2691358</c:v>
                </c:pt>
                <c:pt idx="741">
                  <c:v>2708402</c:v>
                </c:pt>
                <c:pt idx="742">
                  <c:v>2737626</c:v>
                </c:pt>
                <c:pt idx="743">
                  <c:v>2718624</c:v>
                </c:pt>
                <c:pt idx="744">
                  <c:v>2715355</c:v>
                </c:pt>
                <c:pt idx="745">
                  <c:v>2718902</c:v>
                </c:pt>
                <c:pt idx="746">
                  <c:v>2737547</c:v>
                </c:pt>
                <c:pt idx="747">
                  <c:v>2729416</c:v>
                </c:pt>
                <c:pt idx="748">
                  <c:v>2715016</c:v>
                </c:pt>
                <c:pt idx="749">
                  <c:v>2715021</c:v>
                </c:pt>
                <c:pt idx="750">
                  <c:v>2734426</c:v>
                </c:pt>
                <c:pt idx="751">
                  <c:v>2727560</c:v>
                </c:pt>
                <c:pt idx="752">
                  <c:v>2707446</c:v>
                </c:pt>
                <c:pt idx="753">
                  <c:v>2707446</c:v>
                </c:pt>
                <c:pt idx="754">
                  <c:v>2716605</c:v>
                </c:pt>
                <c:pt idx="755">
                  <c:v>2730647</c:v>
                </c:pt>
                <c:pt idx="756">
                  <c:v>2720563</c:v>
                </c:pt>
                <c:pt idx="757">
                  <c:v>2709329</c:v>
                </c:pt>
                <c:pt idx="758">
                  <c:v>2709336</c:v>
                </c:pt>
                <c:pt idx="759">
                  <c:v>2730856</c:v>
                </c:pt>
                <c:pt idx="760">
                  <c:v>2728229</c:v>
                </c:pt>
                <c:pt idx="761">
                  <c:v>2717483</c:v>
                </c:pt>
                <c:pt idx="762">
                  <c:v>2717558</c:v>
                </c:pt>
                <c:pt idx="763">
                  <c:v>2727548</c:v>
                </c:pt>
                <c:pt idx="764">
                  <c:v>2729484</c:v>
                </c:pt>
                <c:pt idx="765">
                  <c:v>2709268</c:v>
                </c:pt>
                <c:pt idx="766">
                  <c:v>2709289</c:v>
                </c:pt>
                <c:pt idx="767">
                  <c:v>2710611</c:v>
                </c:pt>
                <c:pt idx="768">
                  <c:v>2715898</c:v>
                </c:pt>
                <c:pt idx="769">
                  <c:v>2702231</c:v>
                </c:pt>
                <c:pt idx="770">
                  <c:v>2698158</c:v>
                </c:pt>
                <c:pt idx="771">
                  <c:v>2698158</c:v>
                </c:pt>
              </c:numCache>
            </c:numRef>
          </c:val>
          <c:smooth val="0"/>
          <c:extLst>
            <c:ext xmlns:c16="http://schemas.microsoft.com/office/drawing/2014/chart" uri="{C3380CC4-5D6E-409C-BE32-E72D297353CC}">
              <c16:uniqueId val="{00000001-77CA-46B8-9C2A-0879B199E2BA}"/>
            </c:ext>
          </c:extLst>
        </c:ser>
        <c:dLbls>
          <c:showLegendKey val="0"/>
          <c:showVal val="0"/>
          <c:showCatName val="0"/>
          <c:showSerName val="0"/>
          <c:showPercent val="0"/>
          <c:showBubbleSize val="0"/>
        </c:dLbls>
        <c:marker val="1"/>
        <c:smooth val="0"/>
        <c:axId val="33401744"/>
        <c:axId val="33402160"/>
      </c:lineChart>
      <c:catAx>
        <c:axId val="3340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402160"/>
        <c:crosses val="autoZero"/>
        <c:auto val="1"/>
        <c:lblAlgn val="ctr"/>
        <c:lblOffset val="100"/>
        <c:noMultiLvlLbl val="0"/>
      </c:catAx>
      <c:valAx>
        <c:axId val="33402160"/>
        <c:scaling>
          <c:orientation val="minMax"/>
          <c:min val="3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3401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v>Treasry Bonds</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Sheet2!$A$8:$A$779</c:f>
              <c:strCache>
                <c:ptCount val="772"/>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pt idx="769">
                  <c:v>2022-09-28</c:v>
                </c:pt>
                <c:pt idx="770">
                  <c:v>2022-10-05</c:v>
                </c:pt>
                <c:pt idx="771">
                  <c:v>2022-10-12</c:v>
                </c:pt>
              </c:strCache>
            </c:strRef>
          </c:cat>
          <c:val>
            <c:numRef>
              <c:f>Sheet2!$B$8:$B$779</c:f>
              <c:numCache>
                <c:formatCode>General</c:formatCode>
                <c:ptCount val="772"/>
                <c:pt idx="0">
                  <c:v>740611</c:v>
                </c:pt>
                <c:pt idx="1">
                  <c:v>728182</c:v>
                </c:pt>
                <c:pt idx="2">
                  <c:v>728238</c:v>
                </c:pt>
                <c:pt idx="3">
                  <c:v>723298</c:v>
                </c:pt>
                <c:pt idx="4">
                  <c:v>718350</c:v>
                </c:pt>
                <c:pt idx="5">
                  <c:v>713379</c:v>
                </c:pt>
                <c:pt idx="6">
                  <c:v>713372</c:v>
                </c:pt>
                <c:pt idx="7">
                  <c:v>713364</c:v>
                </c:pt>
                <c:pt idx="8">
                  <c:v>713358</c:v>
                </c:pt>
                <c:pt idx="9">
                  <c:v>713365</c:v>
                </c:pt>
                <c:pt idx="10">
                  <c:v>709133</c:v>
                </c:pt>
                <c:pt idx="11">
                  <c:v>676894</c:v>
                </c:pt>
                <c:pt idx="12">
                  <c:v>628977</c:v>
                </c:pt>
                <c:pt idx="13">
                  <c:v>589085</c:v>
                </c:pt>
                <c:pt idx="14">
                  <c:v>560817</c:v>
                </c:pt>
                <c:pt idx="15">
                  <c:v>548622</c:v>
                </c:pt>
                <c:pt idx="16">
                  <c:v>548651</c:v>
                </c:pt>
                <c:pt idx="17">
                  <c:v>548680</c:v>
                </c:pt>
                <c:pt idx="18">
                  <c:v>542395</c:v>
                </c:pt>
                <c:pt idx="19">
                  <c:v>520054</c:v>
                </c:pt>
                <c:pt idx="20">
                  <c:v>502831</c:v>
                </c:pt>
                <c:pt idx="21">
                  <c:v>491064</c:v>
                </c:pt>
                <c:pt idx="22">
                  <c:v>486909</c:v>
                </c:pt>
                <c:pt idx="23">
                  <c:v>482050</c:v>
                </c:pt>
                <c:pt idx="24">
                  <c:v>478710</c:v>
                </c:pt>
                <c:pt idx="25">
                  <c:v>478773</c:v>
                </c:pt>
                <c:pt idx="26">
                  <c:v>478838</c:v>
                </c:pt>
                <c:pt idx="27">
                  <c:v>478925</c:v>
                </c:pt>
                <c:pt idx="28">
                  <c:v>479004</c:v>
                </c:pt>
                <c:pt idx="29">
                  <c:v>479089</c:v>
                </c:pt>
                <c:pt idx="30">
                  <c:v>479174</c:v>
                </c:pt>
                <c:pt idx="31">
                  <c:v>479291</c:v>
                </c:pt>
                <c:pt idx="32">
                  <c:v>479396</c:v>
                </c:pt>
                <c:pt idx="33">
                  <c:v>479500</c:v>
                </c:pt>
                <c:pt idx="34">
                  <c:v>479604</c:v>
                </c:pt>
                <c:pt idx="35">
                  <c:v>479701</c:v>
                </c:pt>
                <c:pt idx="36">
                  <c:v>479762</c:v>
                </c:pt>
                <c:pt idx="37">
                  <c:v>479818</c:v>
                </c:pt>
                <c:pt idx="38">
                  <c:v>476557</c:v>
                </c:pt>
                <c:pt idx="39">
                  <c:v>476612</c:v>
                </c:pt>
                <c:pt idx="40">
                  <c:v>476594</c:v>
                </c:pt>
                <c:pt idx="41">
                  <c:v>476552</c:v>
                </c:pt>
                <c:pt idx="42">
                  <c:v>476528</c:v>
                </c:pt>
                <c:pt idx="43">
                  <c:v>476485</c:v>
                </c:pt>
                <c:pt idx="44">
                  <c:v>476462</c:v>
                </c:pt>
                <c:pt idx="45">
                  <c:v>476446</c:v>
                </c:pt>
                <c:pt idx="46">
                  <c:v>476431</c:v>
                </c:pt>
                <c:pt idx="47">
                  <c:v>476415</c:v>
                </c:pt>
                <c:pt idx="48">
                  <c:v>476389</c:v>
                </c:pt>
                <c:pt idx="49">
                  <c:v>476286</c:v>
                </c:pt>
                <c:pt idx="50">
                  <c:v>476178</c:v>
                </c:pt>
                <c:pt idx="51">
                  <c:v>476067</c:v>
                </c:pt>
                <c:pt idx="52">
                  <c:v>475961</c:v>
                </c:pt>
                <c:pt idx="53">
                  <c:v>475797</c:v>
                </c:pt>
                <c:pt idx="54">
                  <c:v>475589</c:v>
                </c:pt>
                <c:pt idx="55">
                  <c:v>475381</c:v>
                </c:pt>
                <c:pt idx="56">
                  <c:v>475200</c:v>
                </c:pt>
                <c:pt idx="57">
                  <c:v>475034</c:v>
                </c:pt>
                <c:pt idx="58">
                  <c:v>474910</c:v>
                </c:pt>
                <c:pt idx="59">
                  <c:v>474790</c:v>
                </c:pt>
                <c:pt idx="60">
                  <c:v>474684</c:v>
                </c:pt>
                <c:pt idx="61">
                  <c:v>474607</c:v>
                </c:pt>
                <c:pt idx="62">
                  <c:v>474646</c:v>
                </c:pt>
                <c:pt idx="63">
                  <c:v>474688</c:v>
                </c:pt>
                <c:pt idx="64">
                  <c:v>474731</c:v>
                </c:pt>
                <c:pt idx="65">
                  <c:v>486219</c:v>
                </c:pt>
                <c:pt idx="66">
                  <c:v>505518</c:v>
                </c:pt>
                <c:pt idx="67">
                  <c:v>514565</c:v>
                </c:pt>
                <c:pt idx="68">
                  <c:v>528690</c:v>
                </c:pt>
                <c:pt idx="69">
                  <c:v>543009</c:v>
                </c:pt>
                <c:pt idx="70">
                  <c:v>554088</c:v>
                </c:pt>
                <c:pt idx="71">
                  <c:v>569426</c:v>
                </c:pt>
                <c:pt idx="72">
                  <c:v>580566</c:v>
                </c:pt>
                <c:pt idx="73">
                  <c:v>597579</c:v>
                </c:pt>
                <c:pt idx="74">
                  <c:v>606158</c:v>
                </c:pt>
                <c:pt idx="75">
                  <c:v>622252</c:v>
                </c:pt>
                <c:pt idx="76">
                  <c:v>633129</c:v>
                </c:pt>
                <c:pt idx="77">
                  <c:v>647828</c:v>
                </c:pt>
                <c:pt idx="78">
                  <c:v>656995</c:v>
                </c:pt>
                <c:pt idx="79">
                  <c:v>668489</c:v>
                </c:pt>
                <c:pt idx="80">
                  <c:v>677162</c:v>
                </c:pt>
                <c:pt idx="81">
                  <c:v>686476</c:v>
                </c:pt>
                <c:pt idx="82">
                  <c:v>695318</c:v>
                </c:pt>
                <c:pt idx="83">
                  <c:v>704357</c:v>
                </c:pt>
                <c:pt idx="84">
                  <c:v>720910</c:v>
                </c:pt>
                <c:pt idx="85">
                  <c:v>731039</c:v>
                </c:pt>
                <c:pt idx="86">
                  <c:v>740488</c:v>
                </c:pt>
                <c:pt idx="87">
                  <c:v>748031</c:v>
                </c:pt>
                <c:pt idx="88">
                  <c:v>753535</c:v>
                </c:pt>
                <c:pt idx="89">
                  <c:v>758053</c:v>
                </c:pt>
                <c:pt idx="90">
                  <c:v>762747</c:v>
                </c:pt>
                <c:pt idx="91">
                  <c:v>766128</c:v>
                </c:pt>
                <c:pt idx="92">
                  <c:v>769176</c:v>
                </c:pt>
                <c:pt idx="93">
                  <c:v>770924</c:v>
                </c:pt>
                <c:pt idx="94">
                  <c:v>773476</c:v>
                </c:pt>
                <c:pt idx="95">
                  <c:v>774552</c:v>
                </c:pt>
                <c:pt idx="96">
                  <c:v>776232</c:v>
                </c:pt>
                <c:pt idx="97">
                  <c:v>776517</c:v>
                </c:pt>
                <c:pt idx="98">
                  <c:v>776524</c:v>
                </c:pt>
                <c:pt idx="99">
                  <c:v>776532</c:v>
                </c:pt>
                <c:pt idx="100">
                  <c:v>776539</c:v>
                </c:pt>
                <c:pt idx="101">
                  <c:v>776550</c:v>
                </c:pt>
                <c:pt idx="102">
                  <c:v>776561</c:v>
                </c:pt>
                <c:pt idx="103">
                  <c:v>776572</c:v>
                </c:pt>
                <c:pt idx="104">
                  <c:v>776583</c:v>
                </c:pt>
                <c:pt idx="105">
                  <c:v>776591</c:v>
                </c:pt>
                <c:pt idx="106">
                  <c:v>776600</c:v>
                </c:pt>
                <c:pt idx="107">
                  <c:v>776609</c:v>
                </c:pt>
                <c:pt idx="108">
                  <c:v>776616</c:v>
                </c:pt>
                <c:pt idx="109">
                  <c:v>776620</c:v>
                </c:pt>
                <c:pt idx="110">
                  <c:v>776600</c:v>
                </c:pt>
                <c:pt idx="111">
                  <c:v>776577</c:v>
                </c:pt>
                <c:pt idx="112">
                  <c:v>776557</c:v>
                </c:pt>
                <c:pt idx="113">
                  <c:v>776542</c:v>
                </c:pt>
                <c:pt idx="114">
                  <c:v>776577</c:v>
                </c:pt>
                <c:pt idx="115">
                  <c:v>776615</c:v>
                </c:pt>
                <c:pt idx="116">
                  <c:v>776653</c:v>
                </c:pt>
                <c:pt idx="117">
                  <c:v>776691</c:v>
                </c:pt>
                <c:pt idx="118">
                  <c:v>776707</c:v>
                </c:pt>
                <c:pt idx="119">
                  <c:v>776709</c:v>
                </c:pt>
                <c:pt idx="120">
                  <c:v>776713</c:v>
                </c:pt>
                <c:pt idx="121">
                  <c:v>776716</c:v>
                </c:pt>
                <c:pt idx="122">
                  <c:v>776728</c:v>
                </c:pt>
                <c:pt idx="123">
                  <c:v>776776</c:v>
                </c:pt>
                <c:pt idx="124">
                  <c:v>776819</c:v>
                </c:pt>
                <c:pt idx="125">
                  <c:v>776862</c:v>
                </c:pt>
                <c:pt idx="126">
                  <c:v>776906</c:v>
                </c:pt>
                <c:pt idx="127">
                  <c:v>776925</c:v>
                </c:pt>
                <c:pt idx="128">
                  <c:v>776944</c:v>
                </c:pt>
                <c:pt idx="129">
                  <c:v>776963</c:v>
                </c:pt>
                <c:pt idx="130">
                  <c:v>776982</c:v>
                </c:pt>
                <c:pt idx="131">
                  <c:v>776994</c:v>
                </c:pt>
                <c:pt idx="132">
                  <c:v>777002</c:v>
                </c:pt>
                <c:pt idx="133">
                  <c:v>777010</c:v>
                </c:pt>
                <c:pt idx="134">
                  <c:v>777018</c:v>
                </c:pt>
                <c:pt idx="135">
                  <c:v>777022</c:v>
                </c:pt>
                <c:pt idx="136">
                  <c:v>777012</c:v>
                </c:pt>
                <c:pt idx="137">
                  <c:v>777367</c:v>
                </c:pt>
                <c:pt idx="138">
                  <c:v>782829</c:v>
                </c:pt>
                <c:pt idx="139">
                  <c:v>785813</c:v>
                </c:pt>
                <c:pt idx="140">
                  <c:v>787572</c:v>
                </c:pt>
                <c:pt idx="141">
                  <c:v>792024</c:v>
                </c:pt>
                <c:pt idx="142">
                  <c:v>801202</c:v>
                </c:pt>
                <c:pt idx="143">
                  <c:v>808932</c:v>
                </c:pt>
                <c:pt idx="144">
                  <c:v>814304</c:v>
                </c:pt>
                <c:pt idx="145">
                  <c:v>821151</c:v>
                </c:pt>
                <c:pt idx="146">
                  <c:v>824964</c:v>
                </c:pt>
                <c:pt idx="147">
                  <c:v>834277</c:v>
                </c:pt>
                <c:pt idx="148">
                  <c:v>839990</c:v>
                </c:pt>
                <c:pt idx="149">
                  <c:v>847886</c:v>
                </c:pt>
                <c:pt idx="150">
                  <c:v>859180</c:v>
                </c:pt>
                <c:pt idx="151">
                  <c:v>891518</c:v>
                </c:pt>
                <c:pt idx="152">
                  <c:v>904899</c:v>
                </c:pt>
                <c:pt idx="153">
                  <c:v>937231</c:v>
                </c:pt>
                <c:pt idx="154">
                  <c:v>960796</c:v>
                </c:pt>
                <c:pt idx="155">
                  <c:v>986545</c:v>
                </c:pt>
                <c:pt idx="156">
                  <c:v>1010285</c:v>
                </c:pt>
                <c:pt idx="157">
                  <c:v>1023962</c:v>
                </c:pt>
                <c:pt idx="158">
                  <c:v>1044725</c:v>
                </c:pt>
                <c:pt idx="159">
                  <c:v>1071619</c:v>
                </c:pt>
                <c:pt idx="160">
                  <c:v>1096402</c:v>
                </c:pt>
                <c:pt idx="161">
                  <c:v>1125466</c:v>
                </c:pt>
                <c:pt idx="162">
                  <c:v>1153807</c:v>
                </c:pt>
                <c:pt idx="163">
                  <c:v>1179202</c:v>
                </c:pt>
                <c:pt idx="164">
                  <c:v>1201400</c:v>
                </c:pt>
                <c:pt idx="165">
                  <c:v>1224988</c:v>
                </c:pt>
                <c:pt idx="166">
                  <c:v>1252840</c:v>
                </c:pt>
                <c:pt idx="167">
                  <c:v>1274961</c:v>
                </c:pt>
                <c:pt idx="168">
                  <c:v>1295350</c:v>
                </c:pt>
                <c:pt idx="169">
                  <c:v>1323233</c:v>
                </c:pt>
                <c:pt idx="170">
                  <c:v>1345658</c:v>
                </c:pt>
                <c:pt idx="171">
                  <c:v>1368112</c:v>
                </c:pt>
                <c:pt idx="172">
                  <c:v>1390584</c:v>
                </c:pt>
                <c:pt idx="173">
                  <c:v>1406554</c:v>
                </c:pt>
                <c:pt idx="174">
                  <c:v>1425274</c:v>
                </c:pt>
                <c:pt idx="175">
                  <c:v>1451169</c:v>
                </c:pt>
                <c:pt idx="176">
                  <c:v>1483595</c:v>
                </c:pt>
                <c:pt idx="177">
                  <c:v>1504588</c:v>
                </c:pt>
                <c:pt idx="178">
                  <c:v>1529675</c:v>
                </c:pt>
                <c:pt idx="179">
                  <c:v>1544705</c:v>
                </c:pt>
                <c:pt idx="180">
                  <c:v>1568863</c:v>
                </c:pt>
                <c:pt idx="181">
                  <c:v>1589165</c:v>
                </c:pt>
                <c:pt idx="182">
                  <c:v>1607000</c:v>
                </c:pt>
                <c:pt idx="183">
                  <c:v>1623789</c:v>
                </c:pt>
                <c:pt idx="184">
                  <c:v>1628306</c:v>
                </c:pt>
                <c:pt idx="185">
                  <c:v>1631801</c:v>
                </c:pt>
                <c:pt idx="186">
                  <c:v>1634961</c:v>
                </c:pt>
                <c:pt idx="187">
                  <c:v>1639365</c:v>
                </c:pt>
                <c:pt idx="188">
                  <c:v>1643900</c:v>
                </c:pt>
                <c:pt idx="189">
                  <c:v>1645147</c:v>
                </c:pt>
                <c:pt idx="190">
                  <c:v>1647856</c:v>
                </c:pt>
                <c:pt idx="191">
                  <c:v>1649786</c:v>
                </c:pt>
                <c:pt idx="192">
                  <c:v>1654577</c:v>
                </c:pt>
                <c:pt idx="193">
                  <c:v>1657043</c:v>
                </c:pt>
                <c:pt idx="194">
                  <c:v>1662035</c:v>
                </c:pt>
                <c:pt idx="195">
                  <c:v>1663600</c:v>
                </c:pt>
                <c:pt idx="196">
                  <c:v>1666041</c:v>
                </c:pt>
                <c:pt idx="197">
                  <c:v>1666645</c:v>
                </c:pt>
                <c:pt idx="198">
                  <c:v>1665962</c:v>
                </c:pt>
                <c:pt idx="199">
                  <c:v>1670907</c:v>
                </c:pt>
                <c:pt idx="200">
                  <c:v>1666285</c:v>
                </c:pt>
                <c:pt idx="201">
                  <c:v>1659111</c:v>
                </c:pt>
                <c:pt idx="202">
                  <c:v>1668748</c:v>
                </c:pt>
                <c:pt idx="203">
                  <c:v>1668489</c:v>
                </c:pt>
                <c:pt idx="204">
                  <c:v>1666508</c:v>
                </c:pt>
                <c:pt idx="205">
                  <c:v>1671649</c:v>
                </c:pt>
                <c:pt idx="206">
                  <c:v>1671531</c:v>
                </c:pt>
                <c:pt idx="207">
                  <c:v>1673837</c:v>
                </c:pt>
                <c:pt idx="208">
                  <c:v>1671444</c:v>
                </c:pt>
                <c:pt idx="209">
                  <c:v>1663446</c:v>
                </c:pt>
                <c:pt idx="210">
                  <c:v>1653243</c:v>
                </c:pt>
                <c:pt idx="211">
                  <c:v>1647279</c:v>
                </c:pt>
                <c:pt idx="212">
                  <c:v>1653915</c:v>
                </c:pt>
                <c:pt idx="213">
                  <c:v>1661622</c:v>
                </c:pt>
                <c:pt idx="214">
                  <c:v>1665017</c:v>
                </c:pt>
                <c:pt idx="215">
                  <c:v>1659983</c:v>
                </c:pt>
                <c:pt idx="216">
                  <c:v>1660174</c:v>
                </c:pt>
                <c:pt idx="217">
                  <c:v>1653961</c:v>
                </c:pt>
                <c:pt idx="218">
                  <c:v>1657049</c:v>
                </c:pt>
                <c:pt idx="219">
                  <c:v>1662536</c:v>
                </c:pt>
                <c:pt idx="220">
                  <c:v>1662477</c:v>
                </c:pt>
                <c:pt idx="221">
                  <c:v>1667941</c:v>
                </c:pt>
                <c:pt idx="222">
                  <c:v>1664793</c:v>
                </c:pt>
                <c:pt idx="223">
                  <c:v>1676534</c:v>
                </c:pt>
                <c:pt idx="224">
                  <c:v>1675002</c:v>
                </c:pt>
                <c:pt idx="225">
                  <c:v>1667044</c:v>
                </c:pt>
                <c:pt idx="226">
                  <c:v>1666892</c:v>
                </c:pt>
                <c:pt idx="227">
                  <c:v>1665201</c:v>
                </c:pt>
                <c:pt idx="228">
                  <c:v>1660947</c:v>
                </c:pt>
                <c:pt idx="229">
                  <c:v>1659826</c:v>
                </c:pt>
                <c:pt idx="230">
                  <c:v>1663777</c:v>
                </c:pt>
                <c:pt idx="231">
                  <c:v>1661386</c:v>
                </c:pt>
                <c:pt idx="232">
                  <c:v>1659569</c:v>
                </c:pt>
                <c:pt idx="233">
                  <c:v>1665691</c:v>
                </c:pt>
                <c:pt idx="234">
                  <c:v>1666768</c:v>
                </c:pt>
                <c:pt idx="235">
                  <c:v>1663652</c:v>
                </c:pt>
                <c:pt idx="236">
                  <c:v>1663949</c:v>
                </c:pt>
                <c:pt idx="237">
                  <c:v>1654395</c:v>
                </c:pt>
                <c:pt idx="238">
                  <c:v>1650748</c:v>
                </c:pt>
                <c:pt idx="239">
                  <c:v>1649362</c:v>
                </c:pt>
                <c:pt idx="240">
                  <c:v>1649469</c:v>
                </c:pt>
                <c:pt idx="241">
                  <c:v>1652346</c:v>
                </c:pt>
                <c:pt idx="242">
                  <c:v>1640377</c:v>
                </c:pt>
                <c:pt idx="243">
                  <c:v>1638335</c:v>
                </c:pt>
                <c:pt idx="244">
                  <c:v>1643594</c:v>
                </c:pt>
                <c:pt idx="245">
                  <c:v>1652464</c:v>
                </c:pt>
                <c:pt idx="246">
                  <c:v>1643463</c:v>
                </c:pt>
                <c:pt idx="247">
                  <c:v>1643158</c:v>
                </c:pt>
                <c:pt idx="248">
                  <c:v>1648460</c:v>
                </c:pt>
                <c:pt idx="249">
                  <c:v>1657389</c:v>
                </c:pt>
                <c:pt idx="250">
                  <c:v>1650125</c:v>
                </c:pt>
                <c:pt idx="251">
                  <c:v>1652282</c:v>
                </c:pt>
                <c:pt idx="252">
                  <c:v>1650297</c:v>
                </c:pt>
                <c:pt idx="253">
                  <c:v>1649895</c:v>
                </c:pt>
                <c:pt idx="254">
                  <c:v>1650855</c:v>
                </c:pt>
                <c:pt idx="255">
                  <c:v>1651041</c:v>
                </c:pt>
                <c:pt idx="256">
                  <c:v>1644758</c:v>
                </c:pt>
                <c:pt idx="257">
                  <c:v>1655889</c:v>
                </c:pt>
                <c:pt idx="258">
                  <c:v>1661520</c:v>
                </c:pt>
                <c:pt idx="259">
                  <c:v>1659699</c:v>
                </c:pt>
                <c:pt idx="260">
                  <c:v>1656666</c:v>
                </c:pt>
                <c:pt idx="261">
                  <c:v>1662851</c:v>
                </c:pt>
                <c:pt idx="262">
                  <c:v>1671381</c:v>
                </c:pt>
                <c:pt idx="263">
                  <c:v>1683442</c:v>
                </c:pt>
                <c:pt idx="264">
                  <c:v>1693835</c:v>
                </c:pt>
                <c:pt idx="265">
                  <c:v>1703499</c:v>
                </c:pt>
                <c:pt idx="266">
                  <c:v>1712867</c:v>
                </c:pt>
                <c:pt idx="267">
                  <c:v>1723601</c:v>
                </c:pt>
                <c:pt idx="268">
                  <c:v>1734500</c:v>
                </c:pt>
                <c:pt idx="269">
                  <c:v>1744620</c:v>
                </c:pt>
                <c:pt idx="270">
                  <c:v>1757106</c:v>
                </c:pt>
                <c:pt idx="271">
                  <c:v>1767057</c:v>
                </c:pt>
                <c:pt idx="272">
                  <c:v>1777444</c:v>
                </c:pt>
                <c:pt idx="273">
                  <c:v>1788388</c:v>
                </c:pt>
                <c:pt idx="274">
                  <c:v>1799240</c:v>
                </c:pt>
                <c:pt idx="275">
                  <c:v>1811564</c:v>
                </c:pt>
                <c:pt idx="276">
                  <c:v>1819657</c:v>
                </c:pt>
                <c:pt idx="277">
                  <c:v>1831367</c:v>
                </c:pt>
                <c:pt idx="278">
                  <c:v>1840524</c:v>
                </c:pt>
                <c:pt idx="279">
                  <c:v>1850485</c:v>
                </c:pt>
                <c:pt idx="280">
                  <c:v>1860584</c:v>
                </c:pt>
                <c:pt idx="281">
                  <c:v>1869929</c:v>
                </c:pt>
                <c:pt idx="282">
                  <c:v>1881778</c:v>
                </c:pt>
                <c:pt idx="283">
                  <c:v>1891037</c:v>
                </c:pt>
                <c:pt idx="284">
                  <c:v>1903296</c:v>
                </c:pt>
                <c:pt idx="285">
                  <c:v>1912215</c:v>
                </c:pt>
                <c:pt idx="286">
                  <c:v>1923266</c:v>
                </c:pt>
                <c:pt idx="287">
                  <c:v>1937609</c:v>
                </c:pt>
                <c:pt idx="288">
                  <c:v>1948028</c:v>
                </c:pt>
                <c:pt idx="289">
                  <c:v>1958687</c:v>
                </c:pt>
                <c:pt idx="290">
                  <c:v>1963988</c:v>
                </c:pt>
                <c:pt idx="291">
                  <c:v>1977368</c:v>
                </c:pt>
                <c:pt idx="292">
                  <c:v>1986904</c:v>
                </c:pt>
                <c:pt idx="293">
                  <c:v>1998309</c:v>
                </c:pt>
                <c:pt idx="294">
                  <c:v>2007832</c:v>
                </c:pt>
                <c:pt idx="295">
                  <c:v>2016030</c:v>
                </c:pt>
                <c:pt idx="296">
                  <c:v>2028955</c:v>
                </c:pt>
                <c:pt idx="297">
                  <c:v>2038281</c:v>
                </c:pt>
                <c:pt idx="298">
                  <c:v>2047534</c:v>
                </c:pt>
                <c:pt idx="299">
                  <c:v>2056784</c:v>
                </c:pt>
                <c:pt idx="300">
                  <c:v>2069762</c:v>
                </c:pt>
                <c:pt idx="301">
                  <c:v>2083015</c:v>
                </c:pt>
                <c:pt idx="302">
                  <c:v>2089236</c:v>
                </c:pt>
                <c:pt idx="303">
                  <c:v>2101159</c:v>
                </c:pt>
                <c:pt idx="304">
                  <c:v>2112637</c:v>
                </c:pt>
                <c:pt idx="305">
                  <c:v>2120518</c:v>
                </c:pt>
                <c:pt idx="306">
                  <c:v>2131729</c:v>
                </c:pt>
                <c:pt idx="307">
                  <c:v>2143543</c:v>
                </c:pt>
                <c:pt idx="308">
                  <c:v>2158465</c:v>
                </c:pt>
                <c:pt idx="309">
                  <c:v>2164752</c:v>
                </c:pt>
                <c:pt idx="310">
                  <c:v>2178018</c:v>
                </c:pt>
                <c:pt idx="311">
                  <c:v>2192260</c:v>
                </c:pt>
                <c:pt idx="312">
                  <c:v>2204930</c:v>
                </c:pt>
                <c:pt idx="313">
                  <c:v>2208791</c:v>
                </c:pt>
                <c:pt idx="314">
                  <c:v>2209537</c:v>
                </c:pt>
                <c:pt idx="315">
                  <c:v>2216879</c:v>
                </c:pt>
                <c:pt idx="316">
                  <c:v>2228046</c:v>
                </c:pt>
                <c:pt idx="317">
                  <c:v>2237617</c:v>
                </c:pt>
                <c:pt idx="318">
                  <c:v>2247026</c:v>
                </c:pt>
                <c:pt idx="319">
                  <c:v>2258648</c:v>
                </c:pt>
                <c:pt idx="320">
                  <c:v>2263311</c:v>
                </c:pt>
                <c:pt idx="321">
                  <c:v>2273045</c:v>
                </c:pt>
                <c:pt idx="322">
                  <c:v>2284231</c:v>
                </c:pt>
                <c:pt idx="323">
                  <c:v>2292975</c:v>
                </c:pt>
                <c:pt idx="324">
                  <c:v>2301762</c:v>
                </c:pt>
                <c:pt idx="325">
                  <c:v>2308978</c:v>
                </c:pt>
                <c:pt idx="326">
                  <c:v>2318482</c:v>
                </c:pt>
                <c:pt idx="327">
                  <c:v>2324352</c:v>
                </c:pt>
                <c:pt idx="328">
                  <c:v>2331574</c:v>
                </c:pt>
                <c:pt idx="329">
                  <c:v>2338256</c:v>
                </c:pt>
                <c:pt idx="330">
                  <c:v>2346008</c:v>
                </c:pt>
                <c:pt idx="331">
                  <c:v>2352064</c:v>
                </c:pt>
                <c:pt idx="332">
                  <c:v>2357345</c:v>
                </c:pt>
                <c:pt idx="333">
                  <c:v>2363184</c:v>
                </c:pt>
                <c:pt idx="334">
                  <c:v>2368516</c:v>
                </c:pt>
                <c:pt idx="335">
                  <c:v>2375185</c:v>
                </c:pt>
                <c:pt idx="336">
                  <c:v>2382132</c:v>
                </c:pt>
                <c:pt idx="337">
                  <c:v>2388517</c:v>
                </c:pt>
                <c:pt idx="338">
                  <c:v>2394367</c:v>
                </c:pt>
                <c:pt idx="339">
                  <c:v>2401138</c:v>
                </c:pt>
                <c:pt idx="340">
                  <c:v>2405583</c:v>
                </c:pt>
                <c:pt idx="341">
                  <c:v>2409410</c:v>
                </c:pt>
                <c:pt idx="342">
                  <c:v>2412518</c:v>
                </c:pt>
                <c:pt idx="343">
                  <c:v>2418835</c:v>
                </c:pt>
                <c:pt idx="344">
                  <c:v>2421605</c:v>
                </c:pt>
                <c:pt idx="345">
                  <c:v>2426359</c:v>
                </c:pt>
                <c:pt idx="346">
                  <c:v>2430096</c:v>
                </c:pt>
                <c:pt idx="347">
                  <c:v>2433648</c:v>
                </c:pt>
                <c:pt idx="348">
                  <c:v>2436986</c:v>
                </c:pt>
                <c:pt idx="349">
                  <c:v>2439657</c:v>
                </c:pt>
                <c:pt idx="350">
                  <c:v>2443698</c:v>
                </c:pt>
                <c:pt idx="351">
                  <c:v>2447066</c:v>
                </c:pt>
                <c:pt idx="352">
                  <c:v>2450220</c:v>
                </c:pt>
                <c:pt idx="353">
                  <c:v>2452988</c:v>
                </c:pt>
                <c:pt idx="354">
                  <c:v>2454560</c:v>
                </c:pt>
                <c:pt idx="355">
                  <c:v>2457059</c:v>
                </c:pt>
                <c:pt idx="356">
                  <c:v>2460718</c:v>
                </c:pt>
                <c:pt idx="357">
                  <c:v>2461573</c:v>
                </c:pt>
                <c:pt idx="358">
                  <c:v>2461595</c:v>
                </c:pt>
                <c:pt idx="359">
                  <c:v>2461614</c:v>
                </c:pt>
                <c:pt idx="360">
                  <c:v>2461635</c:v>
                </c:pt>
                <c:pt idx="361">
                  <c:v>2461644</c:v>
                </c:pt>
                <c:pt idx="362">
                  <c:v>2461584</c:v>
                </c:pt>
                <c:pt idx="363">
                  <c:v>2461519</c:v>
                </c:pt>
                <c:pt idx="364">
                  <c:v>2461452</c:v>
                </c:pt>
                <c:pt idx="365">
                  <c:v>2461388</c:v>
                </c:pt>
                <c:pt idx="366">
                  <c:v>2461278</c:v>
                </c:pt>
                <c:pt idx="367">
                  <c:v>2461136</c:v>
                </c:pt>
                <c:pt idx="368">
                  <c:v>2460987</c:v>
                </c:pt>
                <c:pt idx="369">
                  <c:v>2460856</c:v>
                </c:pt>
                <c:pt idx="370">
                  <c:v>2460720</c:v>
                </c:pt>
                <c:pt idx="371">
                  <c:v>2460549</c:v>
                </c:pt>
                <c:pt idx="372">
                  <c:v>2460378</c:v>
                </c:pt>
                <c:pt idx="373">
                  <c:v>2460226</c:v>
                </c:pt>
                <c:pt idx="374">
                  <c:v>2460082</c:v>
                </c:pt>
                <c:pt idx="375">
                  <c:v>2459952</c:v>
                </c:pt>
                <c:pt idx="376">
                  <c:v>2459831</c:v>
                </c:pt>
                <c:pt idx="377">
                  <c:v>2459710</c:v>
                </c:pt>
                <c:pt idx="378">
                  <c:v>2459594</c:v>
                </c:pt>
                <c:pt idx="379">
                  <c:v>2459651</c:v>
                </c:pt>
                <c:pt idx="380">
                  <c:v>2459765</c:v>
                </c:pt>
                <c:pt idx="381">
                  <c:v>2459878</c:v>
                </c:pt>
                <c:pt idx="382">
                  <c:v>2459992</c:v>
                </c:pt>
                <c:pt idx="383">
                  <c:v>2460126</c:v>
                </c:pt>
                <c:pt idx="384">
                  <c:v>2460278</c:v>
                </c:pt>
                <c:pt idx="385">
                  <c:v>2460430</c:v>
                </c:pt>
                <c:pt idx="386">
                  <c:v>2460592</c:v>
                </c:pt>
                <c:pt idx="387">
                  <c:v>2460723</c:v>
                </c:pt>
                <c:pt idx="388">
                  <c:v>2460783</c:v>
                </c:pt>
                <c:pt idx="389">
                  <c:v>2460837</c:v>
                </c:pt>
                <c:pt idx="390">
                  <c:v>2460891</c:v>
                </c:pt>
                <c:pt idx="391">
                  <c:v>2460947</c:v>
                </c:pt>
                <c:pt idx="392">
                  <c:v>2461059</c:v>
                </c:pt>
                <c:pt idx="393">
                  <c:v>2461190</c:v>
                </c:pt>
                <c:pt idx="394">
                  <c:v>2461322</c:v>
                </c:pt>
                <c:pt idx="395">
                  <c:v>2461453</c:v>
                </c:pt>
                <c:pt idx="396">
                  <c:v>2461558</c:v>
                </c:pt>
                <c:pt idx="397">
                  <c:v>2461661</c:v>
                </c:pt>
                <c:pt idx="398">
                  <c:v>2461752</c:v>
                </c:pt>
                <c:pt idx="399">
                  <c:v>2461842</c:v>
                </c:pt>
                <c:pt idx="400">
                  <c:v>2461928</c:v>
                </c:pt>
                <c:pt idx="401">
                  <c:v>2461942</c:v>
                </c:pt>
                <c:pt idx="402">
                  <c:v>2461944</c:v>
                </c:pt>
                <c:pt idx="403">
                  <c:v>2461946</c:v>
                </c:pt>
                <c:pt idx="404">
                  <c:v>2461947</c:v>
                </c:pt>
                <c:pt idx="405">
                  <c:v>2461924</c:v>
                </c:pt>
                <c:pt idx="406">
                  <c:v>2461885</c:v>
                </c:pt>
                <c:pt idx="407">
                  <c:v>2461850</c:v>
                </c:pt>
                <c:pt idx="408">
                  <c:v>2461813</c:v>
                </c:pt>
                <c:pt idx="409">
                  <c:v>2461778</c:v>
                </c:pt>
                <c:pt idx="410">
                  <c:v>2461732</c:v>
                </c:pt>
                <c:pt idx="411">
                  <c:v>2461691</c:v>
                </c:pt>
                <c:pt idx="412">
                  <c:v>2461649</c:v>
                </c:pt>
                <c:pt idx="413">
                  <c:v>2461610</c:v>
                </c:pt>
                <c:pt idx="414">
                  <c:v>2461594</c:v>
                </c:pt>
                <c:pt idx="415">
                  <c:v>2461582</c:v>
                </c:pt>
                <c:pt idx="416">
                  <c:v>2461570</c:v>
                </c:pt>
                <c:pt idx="417">
                  <c:v>2461558</c:v>
                </c:pt>
                <c:pt idx="418">
                  <c:v>2461535</c:v>
                </c:pt>
                <c:pt idx="419">
                  <c:v>2461471</c:v>
                </c:pt>
                <c:pt idx="420">
                  <c:v>2461412</c:v>
                </c:pt>
                <c:pt idx="421">
                  <c:v>2461361</c:v>
                </c:pt>
                <c:pt idx="422">
                  <c:v>2461301</c:v>
                </c:pt>
                <c:pt idx="423">
                  <c:v>2461209</c:v>
                </c:pt>
                <c:pt idx="424">
                  <c:v>2461109</c:v>
                </c:pt>
                <c:pt idx="425">
                  <c:v>2461052</c:v>
                </c:pt>
                <c:pt idx="426">
                  <c:v>2461158</c:v>
                </c:pt>
                <c:pt idx="427">
                  <c:v>2461180</c:v>
                </c:pt>
                <c:pt idx="428">
                  <c:v>2461223</c:v>
                </c:pt>
                <c:pt idx="429">
                  <c:v>2461267</c:v>
                </c:pt>
                <c:pt idx="430">
                  <c:v>2461310</c:v>
                </c:pt>
                <c:pt idx="431">
                  <c:v>2461336</c:v>
                </c:pt>
                <c:pt idx="432">
                  <c:v>2461359</c:v>
                </c:pt>
                <c:pt idx="433">
                  <c:v>2461382</c:v>
                </c:pt>
                <c:pt idx="434">
                  <c:v>2461405</c:v>
                </c:pt>
                <c:pt idx="435">
                  <c:v>2461443</c:v>
                </c:pt>
                <c:pt idx="436">
                  <c:v>2461562</c:v>
                </c:pt>
                <c:pt idx="437">
                  <c:v>2461678</c:v>
                </c:pt>
                <c:pt idx="438">
                  <c:v>2461765</c:v>
                </c:pt>
                <c:pt idx="439">
                  <c:v>2461719</c:v>
                </c:pt>
                <c:pt idx="440">
                  <c:v>2461847</c:v>
                </c:pt>
                <c:pt idx="441">
                  <c:v>2461983</c:v>
                </c:pt>
                <c:pt idx="442">
                  <c:v>2462118</c:v>
                </c:pt>
                <c:pt idx="443">
                  <c:v>2462253</c:v>
                </c:pt>
                <c:pt idx="444">
                  <c:v>2462393</c:v>
                </c:pt>
                <c:pt idx="445">
                  <c:v>2462499</c:v>
                </c:pt>
                <c:pt idx="446">
                  <c:v>2462612</c:v>
                </c:pt>
                <c:pt idx="447">
                  <c:v>2462722</c:v>
                </c:pt>
                <c:pt idx="448">
                  <c:v>2462830</c:v>
                </c:pt>
                <c:pt idx="449">
                  <c:v>2462922</c:v>
                </c:pt>
                <c:pt idx="450">
                  <c:v>2463070</c:v>
                </c:pt>
                <c:pt idx="451">
                  <c:v>2463504</c:v>
                </c:pt>
                <c:pt idx="452">
                  <c:v>2463598</c:v>
                </c:pt>
                <c:pt idx="453">
                  <c:v>2463613</c:v>
                </c:pt>
                <c:pt idx="454">
                  <c:v>2463569</c:v>
                </c:pt>
                <c:pt idx="455">
                  <c:v>2463523</c:v>
                </c:pt>
                <c:pt idx="456">
                  <c:v>2463477</c:v>
                </c:pt>
                <c:pt idx="457">
                  <c:v>2463462</c:v>
                </c:pt>
                <c:pt idx="458">
                  <c:v>2463489</c:v>
                </c:pt>
                <c:pt idx="459">
                  <c:v>2463512</c:v>
                </c:pt>
                <c:pt idx="460">
                  <c:v>2463535</c:v>
                </c:pt>
                <c:pt idx="461">
                  <c:v>2463564</c:v>
                </c:pt>
                <c:pt idx="462">
                  <c:v>2463629</c:v>
                </c:pt>
                <c:pt idx="463">
                  <c:v>2463701</c:v>
                </c:pt>
                <c:pt idx="464">
                  <c:v>2463767</c:v>
                </c:pt>
                <c:pt idx="465">
                  <c:v>2463833</c:v>
                </c:pt>
                <c:pt idx="466">
                  <c:v>2463826</c:v>
                </c:pt>
                <c:pt idx="467">
                  <c:v>2463518</c:v>
                </c:pt>
                <c:pt idx="468">
                  <c:v>2463553</c:v>
                </c:pt>
                <c:pt idx="469">
                  <c:v>2463591</c:v>
                </c:pt>
                <c:pt idx="470">
                  <c:v>2463609</c:v>
                </c:pt>
                <c:pt idx="471">
                  <c:v>2463564</c:v>
                </c:pt>
                <c:pt idx="472">
                  <c:v>2463517</c:v>
                </c:pt>
                <c:pt idx="473">
                  <c:v>2463478</c:v>
                </c:pt>
                <c:pt idx="474">
                  <c:v>2463436</c:v>
                </c:pt>
                <c:pt idx="475">
                  <c:v>2463432</c:v>
                </c:pt>
                <c:pt idx="476">
                  <c:v>2463442</c:v>
                </c:pt>
                <c:pt idx="477">
                  <c:v>2463453</c:v>
                </c:pt>
                <c:pt idx="478">
                  <c:v>2463465</c:v>
                </c:pt>
                <c:pt idx="479">
                  <c:v>2463590</c:v>
                </c:pt>
                <c:pt idx="480">
                  <c:v>2463752</c:v>
                </c:pt>
                <c:pt idx="481">
                  <c:v>2463914</c:v>
                </c:pt>
                <c:pt idx="482">
                  <c:v>2464276</c:v>
                </c:pt>
                <c:pt idx="483">
                  <c:v>2464407</c:v>
                </c:pt>
                <c:pt idx="484">
                  <c:v>2464513</c:v>
                </c:pt>
                <c:pt idx="485">
                  <c:v>2464604</c:v>
                </c:pt>
                <c:pt idx="486">
                  <c:v>2464696</c:v>
                </c:pt>
                <c:pt idx="487">
                  <c:v>2464779</c:v>
                </c:pt>
                <c:pt idx="488">
                  <c:v>2464806</c:v>
                </c:pt>
                <c:pt idx="489">
                  <c:v>2464658</c:v>
                </c:pt>
                <c:pt idx="490">
                  <c:v>2464652</c:v>
                </c:pt>
                <c:pt idx="491">
                  <c:v>2464678</c:v>
                </c:pt>
                <c:pt idx="492">
                  <c:v>2464751</c:v>
                </c:pt>
                <c:pt idx="493">
                  <c:v>2464839</c:v>
                </c:pt>
                <c:pt idx="494">
                  <c:v>2464926</c:v>
                </c:pt>
                <c:pt idx="495">
                  <c:v>2465014</c:v>
                </c:pt>
                <c:pt idx="496">
                  <c:v>2465082</c:v>
                </c:pt>
                <c:pt idx="497">
                  <c:v>2465112</c:v>
                </c:pt>
                <c:pt idx="498">
                  <c:v>2465136</c:v>
                </c:pt>
                <c:pt idx="499">
                  <c:v>2465161</c:v>
                </c:pt>
                <c:pt idx="500">
                  <c:v>2465185</c:v>
                </c:pt>
                <c:pt idx="501">
                  <c:v>2465212</c:v>
                </c:pt>
                <c:pt idx="502">
                  <c:v>2465238</c:v>
                </c:pt>
                <c:pt idx="503">
                  <c:v>2465264</c:v>
                </c:pt>
                <c:pt idx="504">
                  <c:v>2465290</c:v>
                </c:pt>
                <c:pt idx="505">
                  <c:v>2465295</c:v>
                </c:pt>
                <c:pt idx="506">
                  <c:v>2465476</c:v>
                </c:pt>
                <c:pt idx="507">
                  <c:v>2465455</c:v>
                </c:pt>
                <c:pt idx="508">
                  <c:v>2465434</c:v>
                </c:pt>
                <c:pt idx="509">
                  <c:v>2465435</c:v>
                </c:pt>
                <c:pt idx="510">
                  <c:v>2465528</c:v>
                </c:pt>
                <c:pt idx="511">
                  <c:v>2465609</c:v>
                </c:pt>
                <c:pt idx="512">
                  <c:v>2465696</c:v>
                </c:pt>
                <c:pt idx="513">
                  <c:v>2464070</c:v>
                </c:pt>
                <c:pt idx="514">
                  <c:v>2459927</c:v>
                </c:pt>
                <c:pt idx="515">
                  <c:v>2459585</c:v>
                </c:pt>
                <c:pt idx="516">
                  <c:v>2456745</c:v>
                </c:pt>
                <c:pt idx="517">
                  <c:v>2456900</c:v>
                </c:pt>
                <c:pt idx="518">
                  <c:v>2454481</c:v>
                </c:pt>
                <c:pt idx="519">
                  <c:v>2454262</c:v>
                </c:pt>
                <c:pt idx="520">
                  <c:v>2454244</c:v>
                </c:pt>
                <c:pt idx="521">
                  <c:v>2454224</c:v>
                </c:pt>
                <c:pt idx="522">
                  <c:v>2452495</c:v>
                </c:pt>
                <c:pt idx="523">
                  <c:v>2448209</c:v>
                </c:pt>
                <c:pt idx="524">
                  <c:v>2447866</c:v>
                </c:pt>
                <c:pt idx="525">
                  <c:v>2447009</c:v>
                </c:pt>
                <c:pt idx="526">
                  <c:v>2445467</c:v>
                </c:pt>
                <c:pt idx="527">
                  <c:v>2436199</c:v>
                </c:pt>
                <c:pt idx="528">
                  <c:v>2436180</c:v>
                </c:pt>
                <c:pt idx="529">
                  <c:v>2432071</c:v>
                </c:pt>
                <c:pt idx="530">
                  <c:v>2431015</c:v>
                </c:pt>
                <c:pt idx="531">
                  <c:v>2424343</c:v>
                </c:pt>
                <c:pt idx="532">
                  <c:v>2424504</c:v>
                </c:pt>
                <c:pt idx="533">
                  <c:v>2424664</c:v>
                </c:pt>
                <c:pt idx="534">
                  <c:v>2424824</c:v>
                </c:pt>
                <c:pt idx="535">
                  <c:v>2419828</c:v>
                </c:pt>
                <c:pt idx="536">
                  <c:v>2413025</c:v>
                </c:pt>
                <c:pt idx="537">
                  <c:v>2413097</c:v>
                </c:pt>
                <c:pt idx="538">
                  <c:v>2413167</c:v>
                </c:pt>
                <c:pt idx="539">
                  <c:v>2405640</c:v>
                </c:pt>
                <c:pt idx="540">
                  <c:v>2395503</c:v>
                </c:pt>
                <c:pt idx="541">
                  <c:v>2393105</c:v>
                </c:pt>
                <c:pt idx="542">
                  <c:v>2387010</c:v>
                </c:pt>
                <c:pt idx="543">
                  <c:v>2387082</c:v>
                </c:pt>
                <c:pt idx="544">
                  <c:v>2377826</c:v>
                </c:pt>
                <c:pt idx="545">
                  <c:v>2377952</c:v>
                </c:pt>
                <c:pt idx="546">
                  <c:v>2378078</c:v>
                </c:pt>
                <c:pt idx="547">
                  <c:v>2378203</c:v>
                </c:pt>
                <c:pt idx="548">
                  <c:v>2370610</c:v>
                </c:pt>
                <c:pt idx="549">
                  <c:v>2360457</c:v>
                </c:pt>
                <c:pt idx="550">
                  <c:v>2360214</c:v>
                </c:pt>
                <c:pt idx="551">
                  <c:v>2359846</c:v>
                </c:pt>
                <c:pt idx="552">
                  <c:v>2353362</c:v>
                </c:pt>
                <c:pt idx="553">
                  <c:v>2336907</c:v>
                </c:pt>
                <c:pt idx="554">
                  <c:v>2335158</c:v>
                </c:pt>
                <c:pt idx="555">
                  <c:v>2324508</c:v>
                </c:pt>
                <c:pt idx="556">
                  <c:v>2324571</c:v>
                </c:pt>
                <c:pt idx="557">
                  <c:v>2314829</c:v>
                </c:pt>
                <c:pt idx="558">
                  <c:v>2313203</c:v>
                </c:pt>
                <c:pt idx="559">
                  <c:v>2313205</c:v>
                </c:pt>
                <c:pt idx="560">
                  <c:v>2313207</c:v>
                </c:pt>
                <c:pt idx="561">
                  <c:v>2305066</c:v>
                </c:pt>
                <c:pt idx="562">
                  <c:v>2294222</c:v>
                </c:pt>
                <c:pt idx="563">
                  <c:v>2294238</c:v>
                </c:pt>
                <c:pt idx="564">
                  <c:v>2294215</c:v>
                </c:pt>
                <c:pt idx="565">
                  <c:v>2290821</c:v>
                </c:pt>
                <c:pt idx="566">
                  <c:v>2270422</c:v>
                </c:pt>
                <c:pt idx="567">
                  <c:v>2270409</c:v>
                </c:pt>
                <c:pt idx="568">
                  <c:v>2253067</c:v>
                </c:pt>
                <c:pt idx="569">
                  <c:v>2253103</c:v>
                </c:pt>
                <c:pt idx="570">
                  <c:v>2242326</c:v>
                </c:pt>
                <c:pt idx="571">
                  <c:v>2240586</c:v>
                </c:pt>
                <c:pt idx="572">
                  <c:v>2240641</c:v>
                </c:pt>
                <c:pt idx="573">
                  <c:v>2240698</c:v>
                </c:pt>
                <c:pt idx="574">
                  <c:v>2232940</c:v>
                </c:pt>
                <c:pt idx="575">
                  <c:v>2222450</c:v>
                </c:pt>
                <c:pt idx="576">
                  <c:v>2221749</c:v>
                </c:pt>
                <c:pt idx="577">
                  <c:v>2220147</c:v>
                </c:pt>
                <c:pt idx="578">
                  <c:v>2220050</c:v>
                </c:pt>
                <c:pt idx="579">
                  <c:v>2205753</c:v>
                </c:pt>
                <c:pt idx="580">
                  <c:v>2205644</c:v>
                </c:pt>
                <c:pt idx="581">
                  <c:v>2185562</c:v>
                </c:pt>
                <c:pt idx="582">
                  <c:v>2182132</c:v>
                </c:pt>
                <c:pt idx="583">
                  <c:v>2175399</c:v>
                </c:pt>
                <c:pt idx="584">
                  <c:v>2175457</c:v>
                </c:pt>
                <c:pt idx="585">
                  <c:v>2175516</c:v>
                </c:pt>
                <c:pt idx="586">
                  <c:v>2175575</c:v>
                </c:pt>
                <c:pt idx="587">
                  <c:v>2166052</c:v>
                </c:pt>
                <c:pt idx="588">
                  <c:v>2153394</c:v>
                </c:pt>
                <c:pt idx="589">
                  <c:v>2153456</c:v>
                </c:pt>
                <c:pt idx="590">
                  <c:v>2153494</c:v>
                </c:pt>
                <c:pt idx="591">
                  <c:v>2145207</c:v>
                </c:pt>
                <c:pt idx="592">
                  <c:v>2124065</c:v>
                </c:pt>
                <c:pt idx="593">
                  <c:v>2122831</c:v>
                </c:pt>
                <c:pt idx="594">
                  <c:v>2114504</c:v>
                </c:pt>
                <c:pt idx="595">
                  <c:v>2114690</c:v>
                </c:pt>
                <c:pt idx="596">
                  <c:v>2110433</c:v>
                </c:pt>
                <c:pt idx="597">
                  <c:v>2109894</c:v>
                </c:pt>
                <c:pt idx="598">
                  <c:v>2110053</c:v>
                </c:pt>
                <c:pt idx="599">
                  <c:v>2110193</c:v>
                </c:pt>
                <c:pt idx="600">
                  <c:v>2103925</c:v>
                </c:pt>
                <c:pt idx="601">
                  <c:v>2095425</c:v>
                </c:pt>
                <c:pt idx="602">
                  <c:v>2094834</c:v>
                </c:pt>
                <c:pt idx="603">
                  <c:v>2094026</c:v>
                </c:pt>
                <c:pt idx="604">
                  <c:v>2092212</c:v>
                </c:pt>
                <c:pt idx="605">
                  <c:v>2080703</c:v>
                </c:pt>
                <c:pt idx="606">
                  <c:v>2080708</c:v>
                </c:pt>
                <c:pt idx="607">
                  <c:v>2085859</c:v>
                </c:pt>
                <c:pt idx="608">
                  <c:v>2091269</c:v>
                </c:pt>
                <c:pt idx="609">
                  <c:v>2095140</c:v>
                </c:pt>
                <c:pt idx="610">
                  <c:v>2098156</c:v>
                </c:pt>
                <c:pt idx="611">
                  <c:v>2102090</c:v>
                </c:pt>
                <c:pt idx="612">
                  <c:v>2107405</c:v>
                </c:pt>
                <c:pt idx="613">
                  <c:v>2112718</c:v>
                </c:pt>
                <c:pt idx="614">
                  <c:v>2119889</c:v>
                </c:pt>
                <c:pt idx="615">
                  <c:v>2121713</c:v>
                </c:pt>
                <c:pt idx="616">
                  <c:v>2136929</c:v>
                </c:pt>
                <c:pt idx="617">
                  <c:v>2162975</c:v>
                </c:pt>
                <c:pt idx="618">
                  <c:v>2182249</c:v>
                </c:pt>
                <c:pt idx="619">
                  <c:v>2199094</c:v>
                </c:pt>
                <c:pt idx="620">
                  <c:v>2208019</c:v>
                </c:pt>
                <c:pt idx="621">
                  <c:v>2233410</c:v>
                </c:pt>
                <c:pt idx="622">
                  <c:v>2250477</c:v>
                </c:pt>
                <c:pt idx="623">
                  <c:v>2273436</c:v>
                </c:pt>
                <c:pt idx="624">
                  <c:v>2287247</c:v>
                </c:pt>
                <c:pt idx="625">
                  <c:v>2321676</c:v>
                </c:pt>
                <c:pt idx="626">
                  <c:v>2328911</c:v>
                </c:pt>
                <c:pt idx="627">
                  <c:v>2335662</c:v>
                </c:pt>
                <c:pt idx="628">
                  <c:v>2359094</c:v>
                </c:pt>
                <c:pt idx="629">
                  <c:v>2373053</c:v>
                </c:pt>
                <c:pt idx="630">
                  <c:v>2397355</c:v>
                </c:pt>
                <c:pt idx="631">
                  <c:v>2415837</c:v>
                </c:pt>
                <c:pt idx="632">
                  <c:v>2438021</c:v>
                </c:pt>
                <c:pt idx="633">
                  <c:v>2444969</c:v>
                </c:pt>
                <c:pt idx="634">
                  <c:v>2465213</c:v>
                </c:pt>
                <c:pt idx="635">
                  <c:v>2490816</c:v>
                </c:pt>
                <c:pt idx="636">
                  <c:v>2515940</c:v>
                </c:pt>
                <c:pt idx="637">
                  <c:v>2556247</c:v>
                </c:pt>
                <c:pt idx="638">
                  <c:v>2813486</c:v>
                </c:pt>
                <c:pt idx="639">
                  <c:v>3175115</c:v>
                </c:pt>
                <c:pt idx="640">
                  <c:v>3511128</c:v>
                </c:pt>
                <c:pt idx="641">
                  <c:v>3717414</c:v>
                </c:pt>
                <c:pt idx="642">
                  <c:v>3863557</c:v>
                </c:pt>
                <c:pt idx="643">
                  <c:v>3945017</c:v>
                </c:pt>
                <c:pt idx="644">
                  <c:v>3998014</c:v>
                </c:pt>
                <c:pt idx="645">
                  <c:v>4039589</c:v>
                </c:pt>
                <c:pt idx="646">
                  <c:v>4074075</c:v>
                </c:pt>
                <c:pt idx="647">
                  <c:v>4101108</c:v>
                </c:pt>
                <c:pt idx="648">
                  <c:v>4122441</c:v>
                </c:pt>
                <c:pt idx="649">
                  <c:v>4143191</c:v>
                </c:pt>
                <c:pt idx="650">
                  <c:v>4163270</c:v>
                </c:pt>
                <c:pt idx="651">
                  <c:v>4183368</c:v>
                </c:pt>
                <c:pt idx="652">
                  <c:v>4204541</c:v>
                </c:pt>
                <c:pt idx="653">
                  <c:v>4220727</c:v>
                </c:pt>
                <c:pt idx="654">
                  <c:v>4240828</c:v>
                </c:pt>
                <c:pt idx="655">
                  <c:v>4259308</c:v>
                </c:pt>
                <c:pt idx="656">
                  <c:v>4276076</c:v>
                </c:pt>
                <c:pt idx="657">
                  <c:v>4299097</c:v>
                </c:pt>
                <c:pt idx="658">
                  <c:v>4314797</c:v>
                </c:pt>
                <c:pt idx="659">
                  <c:v>4329307</c:v>
                </c:pt>
                <c:pt idx="660">
                  <c:v>4353236</c:v>
                </c:pt>
                <c:pt idx="661">
                  <c:v>4371162</c:v>
                </c:pt>
                <c:pt idx="662">
                  <c:v>4391505</c:v>
                </c:pt>
                <c:pt idx="663">
                  <c:v>4402759</c:v>
                </c:pt>
                <c:pt idx="664">
                  <c:v>4416105</c:v>
                </c:pt>
                <c:pt idx="665">
                  <c:v>4438807</c:v>
                </c:pt>
                <c:pt idx="666">
                  <c:v>4455970</c:v>
                </c:pt>
                <c:pt idx="667">
                  <c:v>4476758</c:v>
                </c:pt>
                <c:pt idx="668">
                  <c:v>4495604</c:v>
                </c:pt>
                <c:pt idx="669">
                  <c:v>4517762</c:v>
                </c:pt>
                <c:pt idx="670">
                  <c:v>4530681</c:v>
                </c:pt>
                <c:pt idx="671">
                  <c:v>4544140</c:v>
                </c:pt>
                <c:pt idx="672">
                  <c:v>4565522</c:v>
                </c:pt>
                <c:pt idx="673">
                  <c:v>4595203</c:v>
                </c:pt>
                <c:pt idx="674">
                  <c:v>4607993</c:v>
                </c:pt>
                <c:pt idx="675">
                  <c:v>4621834</c:v>
                </c:pt>
                <c:pt idx="676">
                  <c:v>4643132</c:v>
                </c:pt>
                <c:pt idx="677">
                  <c:v>4672583</c:v>
                </c:pt>
                <c:pt idx="678">
                  <c:v>4688906</c:v>
                </c:pt>
                <c:pt idx="679">
                  <c:v>4691676</c:v>
                </c:pt>
                <c:pt idx="680">
                  <c:v>4709188</c:v>
                </c:pt>
                <c:pt idx="681">
                  <c:v>4732690</c:v>
                </c:pt>
                <c:pt idx="682">
                  <c:v>4754809</c:v>
                </c:pt>
                <c:pt idx="683">
                  <c:v>4768784</c:v>
                </c:pt>
                <c:pt idx="684">
                  <c:v>4786502</c:v>
                </c:pt>
                <c:pt idx="685">
                  <c:v>4812144</c:v>
                </c:pt>
                <c:pt idx="686">
                  <c:v>4835147</c:v>
                </c:pt>
                <c:pt idx="687">
                  <c:v>4856236</c:v>
                </c:pt>
                <c:pt idx="688">
                  <c:v>4879631</c:v>
                </c:pt>
                <c:pt idx="689">
                  <c:v>4897807</c:v>
                </c:pt>
                <c:pt idx="690">
                  <c:v>4915718</c:v>
                </c:pt>
                <c:pt idx="691">
                  <c:v>4934516</c:v>
                </c:pt>
                <c:pt idx="692">
                  <c:v>4948224</c:v>
                </c:pt>
                <c:pt idx="693">
                  <c:v>4969645</c:v>
                </c:pt>
                <c:pt idx="694">
                  <c:v>4991390</c:v>
                </c:pt>
                <c:pt idx="695">
                  <c:v>5010258</c:v>
                </c:pt>
                <c:pt idx="696">
                  <c:v>5024784</c:v>
                </c:pt>
                <c:pt idx="697">
                  <c:v>5049250</c:v>
                </c:pt>
                <c:pt idx="698">
                  <c:v>5062418</c:v>
                </c:pt>
                <c:pt idx="699">
                  <c:v>5082105</c:v>
                </c:pt>
                <c:pt idx="700">
                  <c:v>5102458</c:v>
                </c:pt>
                <c:pt idx="701">
                  <c:v>5124549</c:v>
                </c:pt>
                <c:pt idx="702">
                  <c:v>5141849</c:v>
                </c:pt>
                <c:pt idx="703">
                  <c:v>5158071</c:v>
                </c:pt>
                <c:pt idx="704">
                  <c:v>5175843</c:v>
                </c:pt>
                <c:pt idx="705">
                  <c:v>5190583</c:v>
                </c:pt>
                <c:pt idx="706">
                  <c:v>5213167</c:v>
                </c:pt>
                <c:pt idx="707">
                  <c:v>5237014</c:v>
                </c:pt>
                <c:pt idx="708">
                  <c:v>5256969</c:v>
                </c:pt>
                <c:pt idx="709">
                  <c:v>5270064</c:v>
                </c:pt>
                <c:pt idx="710">
                  <c:v>5289664</c:v>
                </c:pt>
                <c:pt idx="711">
                  <c:v>5313850</c:v>
                </c:pt>
                <c:pt idx="712">
                  <c:v>5339834</c:v>
                </c:pt>
                <c:pt idx="713">
                  <c:v>5360367</c:v>
                </c:pt>
                <c:pt idx="714">
                  <c:v>5371111</c:v>
                </c:pt>
                <c:pt idx="715">
                  <c:v>5384611</c:v>
                </c:pt>
                <c:pt idx="716">
                  <c:v>5408319</c:v>
                </c:pt>
                <c:pt idx="717">
                  <c:v>5419049</c:v>
                </c:pt>
                <c:pt idx="718">
                  <c:v>5439896</c:v>
                </c:pt>
                <c:pt idx="719">
                  <c:v>5455626</c:v>
                </c:pt>
                <c:pt idx="720">
                  <c:v>5481186</c:v>
                </c:pt>
                <c:pt idx="721">
                  <c:v>5507120</c:v>
                </c:pt>
                <c:pt idx="722">
                  <c:v>5527019</c:v>
                </c:pt>
                <c:pt idx="723">
                  <c:v>5544097</c:v>
                </c:pt>
                <c:pt idx="724">
                  <c:v>5559516</c:v>
                </c:pt>
                <c:pt idx="725">
                  <c:v>5576349</c:v>
                </c:pt>
                <c:pt idx="726">
                  <c:v>5582764</c:v>
                </c:pt>
                <c:pt idx="727">
                  <c:v>5600218</c:v>
                </c:pt>
                <c:pt idx="728">
                  <c:v>5625533</c:v>
                </c:pt>
                <c:pt idx="729">
                  <c:v>5643962</c:v>
                </c:pt>
                <c:pt idx="730">
                  <c:v>5651960</c:v>
                </c:pt>
                <c:pt idx="731">
                  <c:v>5654741</c:v>
                </c:pt>
                <c:pt idx="732">
                  <c:v>5672155</c:v>
                </c:pt>
                <c:pt idx="733">
                  <c:v>5692288</c:v>
                </c:pt>
                <c:pt idx="734">
                  <c:v>5706684</c:v>
                </c:pt>
                <c:pt idx="735">
                  <c:v>5720646</c:v>
                </c:pt>
                <c:pt idx="736">
                  <c:v>5729962</c:v>
                </c:pt>
                <c:pt idx="737">
                  <c:v>5735288</c:v>
                </c:pt>
                <c:pt idx="738">
                  <c:v>5740408</c:v>
                </c:pt>
                <c:pt idx="739">
                  <c:v>5744781</c:v>
                </c:pt>
                <c:pt idx="740">
                  <c:v>5751291</c:v>
                </c:pt>
                <c:pt idx="741">
                  <c:v>5757944</c:v>
                </c:pt>
                <c:pt idx="742">
                  <c:v>5758825</c:v>
                </c:pt>
                <c:pt idx="743">
                  <c:v>5759706</c:v>
                </c:pt>
                <c:pt idx="744">
                  <c:v>5760684</c:v>
                </c:pt>
                <c:pt idx="745">
                  <c:v>5761686</c:v>
                </c:pt>
                <c:pt idx="746">
                  <c:v>5752453</c:v>
                </c:pt>
                <c:pt idx="747">
                  <c:v>5763654</c:v>
                </c:pt>
                <c:pt idx="748">
                  <c:v>5764648</c:v>
                </c:pt>
                <c:pt idx="749">
                  <c:v>5766113</c:v>
                </c:pt>
                <c:pt idx="750">
                  <c:v>5767508</c:v>
                </c:pt>
                <c:pt idx="751">
                  <c:v>5768904</c:v>
                </c:pt>
                <c:pt idx="752">
                  <c:v>5770391</c:v>
                </c:pt>
                <c:pt idx="753">
                  <c:v>5771167</c:v>
                </c:pt>
                <c:pt idx="754">
                  <c:v>5770456</c:v>
                </c:pt>
                <c:pt idx="755">
                  <c:v>5763156</c:v>
                </c:pt>
                <c:pt idx="756">
                  <c:v>5763729</c:v>
                </c:pt>
                <c:pt idx="757">
                  <c:v>5743982</c:v>
                </c:pt>
                <c:pt idx="758">
                  <c:v>5745093</c:v>
                </c:pt>
                <c:pt idx="759">
                  <c:v>5734555</c:v>
                </c:pt>
                <c:pt idx="760">
                  <c:v>5733757</c:v>
                </c:pt>
                <c:pt idx="761">
                  <c:v>5727943</c:v>
                </c:pt>
                <c:pt idx="762">
                  <c:v>5720038</c:v>
                </c:pt>
                <c:pt idx="763">
                  <c:v>5711698</c:v>
                </c:pt>
                <c:pt idx="764">
                  <c:v>5700094</c:v>
                </c:pt>
                <c:pt idx="765">
                  <c:v>5700535</c:v>
                </c:pt>
                <c:pt idx="766">
                  <c:v>5691703</c:v>
                </c:pt>
                <c:pt idx="767">
                  <c:v>5687814</c:v>
                </c:pt>
                <c:pt idx="768">
                  <c:v>5674858</c:v>
                </c:pt>
                <c:pt idx="769">
                  <c:v>5672767</c:v>
                </c:pt>
                <c:pt idx="770">
                  <c:v>5639486</c:v>
                </c:pt>
                <c:pt idx="771">
                  <c:v>5630432</c:v>
                </c:pt>
              </c:numCache>
            </c:numRef>
          </c:val>
          <c:smooth val="0"/>
          <c:extLst>
            <c:ext xmlns:c16="http://schemas.microsoft.com/office/drawing/2014/chart" uri="{C3380CC4-5D6E-409C-BE32-E72D297353CC}">
              <c16:uniqueId val="{00000000-77CA-46B8-9C2A-0879B199E2BA}"/>
            </c:ext>
          </c:extLst>
        </c:ser>
        <c:ser>
          <c:idx val="1"/>
          <c:order val="1"/>
          <c:tx>
            <c:v>Mortgage Backed Securities</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Sheet2!$A$8:$A$779</c:f>
              <c:strCache>
                <c:ptCount val="772"/>
                <c:pt idx="0">
                  <c:v>2008-01-02</c:v>
                </c:pt>
                <c:pt idx="1">
                  <c:v>2008-01-09</c:v>
                </c:pt>
                <c:pt idx="2">
                  <c:v>2008-01-16</c:v>
                </c:pt>
                <c:pt idx="3">
                  <c:v>2008-01-23</c:v>
                </c:pt>
                <c:pt idx="4">
                  <c:v>2008-01-30</c:v>
                </c:pt>
                <c:pt idx="5">
                  <c:v>2008-02-06</c:v>
                </c:pt>
                <c:pt idx="6">
                  <c:v>2008-02-13</c:v>
                </c:pt>
                <c:pt idx="7">
                  <c:v>2008-02-20</c:v>
                </c:pt>
                <c:pt idx="8">
                  <c:v>2008-02-27</c:v>
                </c:pt>
                <c:pt idx="9">
                  <c:v>2008-03-05</c:v>
                </c:pt>
                <c:pt idx="10">
                  <c:v>2008-03-12</c:v>
                </c:pt>
                <c:pt idx="11">
                  <c:v>2008-03-19</c:v>
                </c:pt>
                <c:pt idx="12">
                  <c:v>2008-03-26</c:v>
                </c:pt>
                <c:pt idx="13">
                  <c:v>2008-04-02</c:v>
                </c:pt>
                <c:pt idx="14">
                  <c:v>2008-04-09</c:v>
                </c:pt>
                <c:pt idx="15">
                  <c:v>2008-04-16</c:v>
                </c:pt>
                <c:pt idx="16">
                  <c:v>2008-04-23</c:v>
                </c:pt>
                <c:pt idx="17">
                  <c:v>2008-04-30</c:v>
                </c:pt>
                <c:pt idx="18">
                  <c:v>2008-05-07</c:v>
                </c:pt>
                <c:pt idx="19">
                  <c:v>2008-05-14</c:v>
                </c:pt>
                <c:pt idx="20">
                  <c:v>2008-05-21</c:v>
                </c:pt>
                <c:pt idx="21">
                  <c:v>2008-05-28</c:v>
                </c:pt>
                <c:pt idx="22">
                  <c:v>2008-06-04</c:v>
                </c:pt>
                <c:pt idx="23">
                  <c:v>2008-06-11</c:v>
                </c:pt>
                <c:pt idx="24">
                  <c:v>2008-06-18</c:v>
                </c:pt>
                <c:pt idx="25">
                  <c:v>2008-06-25</c:v>
                </c:pt>
                <c:pt idx="26">
                  <c:v>2008-07-02</c:v>
                </c:pt>
                <c:pt idx="27">
                  <c:v>2008-07-09</c:v>
                </c:pt>
                <c:pt idx="28">
                  <c:v>2008-07-16</c:v>
                </c:pt>
                <c:pt idx="29">
                  <c:v>2008-07-23</c:v>
                </c:pt>
                <c:pt idx="30">
                  <c:v>2008-07-30</c:v>
                </c:pt>
                <c:pt idx="31">
                  <c:v>2008-08-06</c:v>
                </c:pt>
                <c:pt idx="32">
                  <c:v>2008-08-13</c:v>
                </c:pt>
                <c:pt idx="33">
                  <c:v>2008-08-20</c:v>
                </c:pt>
                <c:pt idx="34">
                  <c:v>2008-08-27</c:v>
                </c:pt>
                <c:pt idx="35">
                  <c:v>2008-09-03</c:v>
                </c:pt>
                <c:pt idx="36">
                  <c:v>2008-09-10</c:v>
                </c:pt>
                <c:pt idx="37">
                  <c:v>2008-09-17</c:v>
                </c:pt>
                <c:pt idx="38">
                  <c:v>2008-09-24</c:v>
                </c:pt>
                <c:pt idx="39">
                  <c:v>2008-10-01</c:v>
                </c:pt>
                <c:pt idx="40">
                  <c:v>2008-10-08</c:v>
                </c:pt>
                <c:pt idx="41">
                  <c:v>2008-10-15</c:v>
                </c:pt>
                <c:pt idx="42">
                  <c:v>2008-10-22</c:v>
                </c:pt>
                <c:pt idx="43">
                  <c:v>2008-10-29</c:v>
                </c:pt>
                <c:pt idx="44">
                  <c:v>2008-11-05</c:v>
                </c:pt>
                <c:pt idx="45">
                  <c:v>2008-11-12</c:v>
                </c:pt>
                <c:pt idx="46">
                  <c:v>2008-11-19</c:v>
                </c:pt>
                <c:pt idx="47">
                  <c:v>2008-11-26</c:v>
                </c:pt>
                <c:pt idx="48">
                  <c:v>2008-12-03</c:v>
                </c:pt>
                <c:pt idx="49">
                  <c:v>2008-12-10</c:v>
                </c:pt>
                <c:pt idx="50">
                  <c:v>2008-12-17</c:v>
                </c:pt>
                <c:pt idx="51">
                  <c:v>2008-12-24</c:v>
                </c:pt>
                <c:pt idx="52">
                  <c:v>2008-12-31</c:v>
                </c:pt>
                <c:pt idx="53">
                  <c:v>2009-01-07</c:v>
                </c:pt>
                <c:pt idx="54">
                  <c:v>2009-01-14</c:v>
                </c:pt>
                <c:pt idx="55">
                  <c:v>2009-01-21</c:v>
                </c:pt>
                <c:pt idx="56">
                  <c:v>2009-01-28</c:v>
                </c:pt>
                <c:pt idx="57">
                  <c:v>2009-02-04</c:v>
                </c:pt>
                <c:pt idx="58">
                  <c:v>2009-02-11</c:v>
                </c:pt>
                <c:pt idx="59">
                  <c:v>2009-02-18</c:v>
                </c:pt>
                <c:pt idx="60">
                  <c:v>2009-02-25</c:v>
                </c:pt>
                <c:pt idx="61">
                  <c:v>2009-03-04</c:v>
                </c:pt>
                <c:pt idx="62">
                  <c:v>2009-03-11</c:v>
                </c:pt>
                <c:pt idx="63">
                  <c:v>2009-03-18</c:v>
                </c:pt>
                <c:pt idx="64">
                  <c:v>2009-03-25</c:v>
                </c:pt>
                <c:pt idx="65">
                  <c:v>2009-04-01</c:v>
                </c:pt>
                <c:pt idx="66">
                  <c:v>2009-04-08</c:v>
                </c:pt>
                <c:pt idx="67">
                  <c:v>2009-04-15</c:v>
                </c:pt>
                <c:pt idx="68">
                  <c:v>2009-04-22</c:v>
                </c:pt>
                <c:pt idx="69">
                  <c:v>2009-04-29</c:v>
                </c:pt>
                <c:pt idx="70">
                  <c:v>2009-05-06</c:v>
                </c:pt>
                <c:pt idx="71">
                  <c:v>2009-05-13</c:v>
                </c:pt>
                <c:pt idx="72">
                  <c:v>2009-05-20</c:v>
                </c:pt>
                <c:pt idx="73">
                  <c:v>2009-05-27</c:v>
                </c:pt>
                <c:pt idx="74">
                  <c:v>2009-06-03</c:v>
                </c:pt>
                <c:pt idx="75">
                  <c:v>2009-06-10</c:v>
                </c:pt>
                <c:pt idx="76">
                  <c:v>2009-06-17</c:v>
                </c:pt>
                <c:pt idx="77">
                  <c:v>2009-06-24</c:v>
                </c:pt>
                <c:pt idx="78">
                  <c:v>2009-07-01</c:v>
                </c:pt>
                <c:pt idx="79">
                  <c:v>2009-07-08</c:v>
                </c:pt>
                <c:pt idx="80">
                  <c:v>2009-07-15</c:v>
                </c:pt>
                <c:pt idx="81">
                  <c:v>2009-07-22</c:v>
                </c:pt>
                <c:pt idx="82">
                  <c:v>2009-07-29</c:v>
                </c:pt>
                <c:pt idx="83">
                  <c:v>2009-08-05</c:v>
                </c:pt>
                <c:pt idx="84">
                  <c:v>2009-08-12</c:v>
                </c:pt>
                <c:pt idx="85">
                  <c:v>2009-08-19</c:v>
                </c:pt>
                <c:pt idx="86">
                  <c:v>2009-08-26</c:v>
                </c:pt>
                <c:pt idx="87">
                  <c:v>2009-09-02</c:v>
                </c:pt>
                <c:pt idx="88">
                  <c:v>2009-09-09</c:v>
                </c:pt>
                <c:pt idx="89">
                  <c:v>2009-09-16</c:v>
                </c:pt>
                <c:pt idx="90">
                  <c:v>2009-09-23</c:v>
                </c:pt>
                <c:pt idx="91">
                  <c:v>2009-09-30</c:v>
                </c:pt>
                <c:pt idx="92">
                  <c:v>2009-10-07</c:v>
                </c:pt>
                <c:pt idx="93">
                  <c:v>2009-10-14</c:v>
                </c:pt>
                <c:pt idx="94">
                  <c:v>2009-10-21</c:v>
                </c:pt>
                <c:pt idx="95">
                  <c:v>2009-10-28</c:v>
                </c:pt>
                <c:pt idx="96">
                  <c:v>2009-11-04</c:v>
                </c:pt>
                <c:pt idx="97">
                  <c:v>2009-11-11</c:v>
                </c:pt>
                <c:pt idx="98">
                  <c:v>2009-11-18</c:v>
                </c:pt>
                <c:pt idx="99">
                  <c:v>2009-11-25</c:v>
                </c:pt>
                <c:pt idx="100">
                  <c:v>2009-12-02</c:v>
                </c:pt>
                <c:pt idx="101">
                  <c:v>2009-12-09</c:v>
                </c:pt>
                <c:pt idx="102">
                  <c:v>2009-12-16</c:v>
                </c:pt>
                <c:pt idx="103">
                  <c:v>2009-12-23</c:v>
                </c:pt>
                <c:pt idx="104">
                  <c:v>2009-12-30</c:v>
                </c:pt>
                <c:pt idx="105">
                  <c:v>2010-01-06</c:v>
                </c:pt>
                <c:pt idx="106">
                  <c:v>2010-01-13</c:v>
                </c:pt>
                <c:pt idx="107">
                  <c:v>2010-01-20</c:v>
                </c:pt>
                <c:pt idx="108">
                  <c:v>2010-01-27</c:v>
                </c:pt>
                <c:pt idx="109">
                  <c:v>2010-02-03</c:v>
                </c:pt>
                <c:pt idx="110">
                  <c:v>2010-02-10</c:v>
                </c:pt>
                <c:pt idx="111">
                  <c:v>2010-02-17</c:v>
                </c:pt>
                <c:pt idx="112">
                  <c:v>2010-02-24</c:v>
                </c:pt>
                <c:pt idx="113">
                  <c:v>2010-03-03</c:v>
                </c:pt>
                <c:pt idx="114">
                  <c:v>2010-03-10</c:v>
                </c:pt>
                <c:pt idx="115">
                  <c:v>2010-03-17</c:v>
                </c:pt>
                <c:pt idx="116">
                  <c:v>2010-03-24</c:v>
                </c:pt>
                <c:pt idx="117">
                  <c:v>2010-03-31</c:v>
                </c:pt>
                <c:pt idx="118">
                  <c:v>2010-04-07</c:v>
                </c:pt>
                <c:pt idx="119">
                  <c:v>2010-04-14</c:v>
                </c:pt>
                <c:pt idx="120">
                  <c:v>2010-04-21</c:v>
                </c:pt>
                <c:pt idx="121">
                  <c:v>2010-04-28</c:v>
                </c:pt>
                <c:pt idx="122">
                  <c:v>2010-05-05</c:v>
                </c:pt>
                <c:pt idx="123">
                  <c:v>2010-05-12</c:v>
                </c:pt>
                <c:pt idx="124">
                  <c:v>2010-05-19</c:v>
                </c:pt>
                <c:pt idx="125">
                  <c:v>2010-05-26</c:v>
                </c:pt>
                <c:pt idx="126">
                  <c:v>2010-06-02</c:v>
                </c:pt>
                <c:pt idx="127">
                  <c:v>2010-06-09</c:v>
                </c:pt>
                <c:pt idx="128">
                  <c:v>2010-06-16</c:v>
                </c:pt>
                <c:pt idx="129">
                  <c:v>2010-06-23</c:v>
                </c:pt>
                <c:pt idx="130">
                  <c:v>2010-06-30</c:v>
                </c:pt>
                <c:pt idx="131">
                  <c:v>2010-07-07</c:v>
                </c:pt>
                <c:pt idx="132">
                  <c:v>2010-07-14</c:v>
                </c:pt>
                <c:pt idx="133">
                  <c:v>2010-07-21</c:v>
                </c:pt>
                <c:pt idx="134">
                  <c:v>2010-07-28</c:v>
                </c:pt>
                <c:pt idx="135">
                  <c:v>2010-08-04</c:v>
                </c:pt>
                <c:pt idx="136">
                  <c:v>2010-08-11</c:v>
                </c:pt>
                <c:pt idx="137">
                  <c:v>2010-08-18</c:v>
                </c:pt>
                <c:pt idx="138">
                  <c:v>2010-08-25</c:v>
                </c:pt>
                <c:pt idx="139">
                  <c:v>2010-09-01</c:v>
                </c:pt>
                <c:pt idx="140">
                  <c:v>2010-09-08</c:v>
                </c:pt>
                <c:pt idx="141">
                  <c:v>2010-09-15</c:v>
                </c:pt>
                <c:pt idx="142">
                  <c:v>2010-09-22</c:v>
                </c:pt>
                <c:pt idx="143">
                  <c:v>2010-09-29</c:v>
                </c:pt>
                <c:pt idx="144">
                  <c:v>2010-10-06</c:v>
                </c:pt>
                <c:pt idx="145">
                  <c:v>2010-10-13</c:v>
                </c:pt>
                <c:pt idx="146">
                  <c:v>2010-10-20</c:v>
                </c:pt>
                <c:pt idx="147">
                  <c:v>2010-10-27</c:v>
                </c:pt>
                <c:pt idx="148">
                  <c:v>2010-11-03</c:v>
                </c:pt>
                <c:pt idx="149">
                  <c:v>2010-11-10</c:v>
                </c:pt>
                <c:pt idx="150">
                  <c:v>2010-11-17</c:v>
                </c:pt>
                <c:pt idx="151">
                  <c:v>2010-11-24</c:v>
                </c:pt>
                <c:pt idx="152">
                  <c:v>2010-12-01</c:v>
                </c:pt>
                <c:pt idx="153">
                  <c:v>2010-12-08</c:v>
                </c:pt>
                <c:pt idx="154">
                  <c:v>2010-12-15</c:v>
                </c:pt>
                <c:pt idx="155">
                  <c:v>2010-12-22</c:v>
                </c:pt>
                <c:pt idx="156">
                  <c:v>2010-12-29</c:v>
                </c:pt>
                <c:pt idx="157">
                  <c:v>2011-01-05</c:v>
                </c:pt>
                <c:pt idx="158">
                  <c:v>2011-01-12</c:v>
                </c:pt>
                <c:pt idx="159">
                  <c:v>2011-01-19</c:v>
                </c:pt>
                <c:pt idx="160">
                  <c:v>2011-01-26</c:v>
                </c:pt>
                <c:pt idx="161">
                  <c:v>2011-02-02</c:v>
                </c:pt>
                <c:pt idx="162">
                  <c:v>2011-02-09</c:v>
                </c:pt>
                <c:pt idx="163">
                  <c:v>2011-02-16</c:v>
                </c:pt>
                <c:pt idx="164">
                  <c:v>2011-02-23</c:v>
                </c:pt>
                <c:pt idx="165">
                  <c:v>2011-03-02</c:v>
                </c:pt>
                <c:pt idx="166">
                  <c:v>2011-03-09</c:v>
                </c:pt>
                <c:pt idx="167">
                  <c:v>2011-03-16</c:v>
                </c:pt>
                <c:pt idx="168">
                  <c:v>2011-03-23</c:v>
                </c:pt>
                <c:pt idx="169">
                  <c:v>2011-03-30</c:v>
                </c:pt>
                <c:pt idx="170">
                  <c:v>2011-04-06</c:v>
                </c:pt>
                <c:pt idx="171">
                  <c:v>2011-04-13</c:v>
                </c:pt>
                <c:pt idx="172">
                  <c:v>2011-04-20</c:v>
                </c:pt>
                <c:pt idx="173">
                  <c:v>2011-04-27</c:v>
                </c:pt>
                <c:pt idx="174">
                  <c:v>2011-05-04</c:v>
                </c:pt>
                <c:pt idx="175">
                  <c:v>2011-05-11</c:v>
                </c:pt>
                <c:pt idx="176">
                  <c:v>2011-05-18</c:v>
                </c:pt>
                <c:pt idx="177">
                  <c:v>2011-05-25</c:v>
                </c:pt>
                <c:pt idx="178">
                  <c:v>2011-06-01</c:v>
                </c:pt>
                <c:pt idx="179">
                  <c:v>2011-06-08</c:v>
                </c:pt>
                <c:pt idx="180">
                  <c:v>2011-06-15</c:v>
                </c:pt>
                <c:pt idx="181">
                  <c:v>2011-06-22</c:v>
                </c:pt>
                <c:pt idx="182">
                  <c:v>2011-06-29</c:v>
                </c:pt>
                <c:pt idx="183">
                  <c:v>2011-07-06</c:v>
                </c:pt>
                <c:pt idx="184">
                  <c:v>2011-07-13</c:v>
                </c:pt>
                <c:pt idx="185">
                  <c:v>2011-07-20</c:v>
                </c:pt>
                <c:pt idx="186">
                  <c:v>2011-07-27</c:v>
                </c:pt>
                <c:pt idx="187">
                  <c:v>2011-08-03</c:v>
                </c:pt>
                <c:pt idx="188">
                  <c:v>2011-08-10</c:v>
                </c:pt>
                <c:pt idx="189">
                  <c:v>2011-08-17</c:v>
                </c:pt>
                <c:pt idx="190">
                  <c:v>2011-08-24</c:v>
                </c:pt>
                <c:pt idx="191">
                  <c:v>2011-08-31</c:v>
                </c:pt>
                <c:pt idx="192">
                  <c:v>2011-09-07</c:v>
                </c:pt>
                <c:pt idx="193">
                  <c:v>2011-09-14</c:v>
                </c:pt>
                <c:pt idx="194">
                  <c:v>2011-09-21</c:v>
                </c:pt>
                <c:pt idx="195">
                  <c:v>2011-09-28</c:v>
                </c:pt>
                <c:pt idx="196">
                  <c:v>2011-10-05</c:v>
                </c:pt>
                <c:pt idx="197">
                  <c:v>2011-10-12</c:v>
                </c:pt>
                <c:pt idx="198">
                  <c:v>2011-10-19</c:v>
                </c:pt>
                <c:pt idx="199">
                  <c:v>2011-10-26</c:v>
                </c:pt>
                <c:pt idx="200">
                  <c:v>2011-11-02</c:v>
                </c:pt>
                <c:pt idx="201">
                  <c:v>2011-11-09</c:v>
                </c:pt>
                <c:pt idx="202">
                  <c:v>2011-11-16</c:v>
                </c:pt>
                <c:pt idx="203">
                  <c:v>2011-11-23</c:v>
                </c:pt>
                <c:pt idx="204">
                  <c:v>2011-11-30</c:v>
                </c:pt>
                <c:pt idx="205">
                  <c:v>2011-12-07</c:v>
                </c:pt>
                <c:pt idx="206">
                  <c:v>2011-12-14</c:v>
                </c:pt>
                <c:pt idx="207">
                  <c:v>2011-12-21</c:v>
                </c:pt>
                <c:pt idx="208">
                  <c:v>2011-12-28</c:v>
                </c:pt>
                <c:pt idx="209">
                  <c:v>2012-01-04</c:v>
                </c:pt>
                <c:pt idx="210">
                  <c:v>2012-01-11</c:v>
                </c:pt>
                <c:pt idx="211">
                  <c:v>2012-01-18</c:v>
                </c:pt>
                <c:pt idx="212">
                  <c:v>2012-01-25</c:v>
                </c:pt>
                <c:pt idx="213">
                  <c:v>2012-02-01</c:v>
                </c:pt>
                <c:pt idx="214">
                  <c:v>2012-02-08</c:v>
                </c:pt>
                <c:pt idx="215">
                  <c:v>2012-02-15</c:v>
                </c:pt>
                <c:pt idx="216">
                  <c:v>2012-02-22</c:v>
                </c:pt>
                <c:pt idx="217">
                  <c:v>2012-02-29</c:v>
                </c:pt>
                <c:pt idx="218">
                  <c:v>2012-03-07</c:v>
                </c:pt>
                <c:pt idx="219">
                  <c:v>2012-03-14</c:v>
                </c:pt>
                <c:pt idx="220">
                  <c:v>2012-03-21</c:v>
                </c:pt>
                <c:pt idx="221">
                  <c:v>2012-03-28</c:v>
                </c:pt>
                <c:pt idx="222">
                  <c:v>2012-04-04</c:v>
                </c:pt>
                <c:pt idx="223">
                  <c:v>2012-04-11</c:v>
                </c:pt>
                <c:pt idx="224">
                  <c:v>2012-04-18</c:v>
                </c:pt>
                <c:pt idx="225">
                  <c:v>2012-04-25</c:v>
                </c:pt>
                <c:pt idx="226">
                  <c:v>2012-05-02</c:v>
                </c:pt>
                <c:pt idx="227">
                  <c:v>2012-05-09</c:v>
                </c:pt>
                <c:pt idx="228">
                  <c:v>2012-05-16</c:v>
                </c:pt>
                <c:pt idx="229">
                  <c:v>2012-05-23</c:v>
                </c:pt>
                <c:pt idx="230">
                  <c:v>2012-05-30</c:v>
                </c:pt>
                <c:pt idx="231">
                  <c:v>2012-06-06</c:v>
                </c:pt>
                <c:pt idx="232">
                  <c:v>2012-06-13</c:v>
                </c:pt>
                <c:pt idx="233">
                  <c:v>2012-06-20</c:v>
                </c:pt>
                <c:pt idx="234">
                  <c:v>2012-06-27</c:v>
                </c:pt>
                <c:pt idx="235">
                  <c:v>2012-07-04</c:v>
                </c:pt>
                <c:pt idx="236">
                  <c:v>2012-07-11</c:v>
                </c:pt>
                <c:pt idx="237">
                  <c:v>2012-07-18</c:v>
                </c:pt>
                <c:pt idx="238">
                  <c:v>2012-07-25</c:v>
                </c:pt>
                <c:pt idx="239">
                  <c:v>2012-08-01</c:v>
                </c:pt>
                <c:pt idx="240">
                  <c:v>2012-08-08</c:v>
                </c:pt>
                <c:pt idx="241">
                  <c:v>2012-08-15</c:v>
                </c:pt>
                <c:pt idx="242">
                  <c:v>2012-08-22</c:v>
                </c:pt>
                <c:pt idx="243">
                  <c:v>2012-08-29</c:v>
                </c:pt>
                <c:pt idx="244">
                  <c:v>2012-09-05</c:v>
                </c:pt>
                <c:pt idx="245">
                  <c:v>2012-09-12</c:v>
                </c:pt>
                <c:pt idx="246">
                  <c:v>2012-09-19</c:v>
                </c:pt>
                <c:pt idx="247">
                  <c:v>2012-09-26</c:v>
                </c:pt>
                <c:pt idx="248">
                  <c:v>2012-10-03</c:v>
                </c:pt>
                <c:pt idx="249">
                  <c:v>2012-10-10</c:v>
                </c:pt>
                <c:pt idx="250">
                  <c:v>2012-10-17</c:v>
                </c:pt>
                <c:pt idx="251">
                  <c:v>2012-10-24</c:v>
                </c:pt>
                <c:pt idx="252">
                  <c:v>2012-10-31</c:v>
                </c:pt>
                <c:pt idx="253">
                  <c:v>2012-11-07</c:v>
                </c:pt>
                <c:pt idx="254">
                  <c:v>2012-11-14</c:v>
                </c:pt>
                <c:pt idx="255">
                  <c:v>2012-11-21</c:v>
                </c:pt>
                <c:pt idx="256">
                  <c:v>2012-11-28</c:v>
                </c:pt>
                <c:pt idx="257">
                  <c:v>2012-12-05</c:v>
                </c:pt>
                <c:pt idx="258">
                  <c:v>2012-12-12</c:v>
                </c:pt>
                <c:pt idx="259">
                  <c:v>2012-12-19</c:v>
                </c:pt>
                <c:pt idx="260">
                  <c:v>2012-12-26</c:v>
                </c:pt>
                <c:pt idx="261">
                  <c:v>2013-01-02</c:v>
                </c:pt>
                <c:pt idx="262">
                  <c:v>2013-01-09</c:v>
                </c:pt>
                <c:pt idx="263">
                  <c:v>2013-01-16</c:v>
                </c:pt>
                <c:pt idx="264">
                  <c:v>2013-01-23</c:v>
                </c:pt>
                <c:pt idx="265">
                  <c:v>2013-01-30</c:v>
                </c:pt>
                <c:pt idx="266">
                  <c:v>2013-02-06</c:v>
                </c:pt>
                <c:pt idx="267">
                  <c:v>2013-02-13</c:v>
                </c:pt>
                <c:pt idx="268">
                  <c:v>2013-02-20</c:v>
                </c:pt>
                <c:pt idx="269">
                  <c:v>2013-02-27</c:v>
                </c:pt>
                <c:pt idx="270">
                  <c:v>2013-03-06</c:v>
                </c:pt>
                <c:pt idx="271">
                  <c:v>2013-03-13</c:v>
                </c:pt>
                <c:pt idx="272">
                  <c:v>2013-03-20</c:v>
                </c:pt>
                <c:pt idx="273">
                  <c:v>2013-03-27</c:v>
                </c:pt>
                <c:pt idx="274">
                  <c:v>2013-04-03</c:v>
                </c:pt>
                <c:pt idx="275">
                  <c:v>2013-04-10</c:v>
                </c:pt>
                <c:pt idx="276">
                  <c:v>2013-04-17</c:v>
                </c:pt>
                <c:pt idx="277">
                  <c:v>2013-04-24</c:v>
                </c:pt>
                <c:pt idx="278">
                  <c:v>2013-05-01</c:v>
                </c:pt>
                <c:pt idx="279">
                  <c:v>2013-05-08</c:v>
                </c:pt>
                <c:pt idx="280">
                  <c:v>2013-05-15</c:v>
                </c:pt>
                <c:pt idx="281">
                  <c:v>2013-05-22</c:v>
                </c:pt>
                <c:pt idx="282">
                  <c:v>2013-05-29</c:v>
                </c:pt>
                <c:pt idx="283">
                  <c:v>2013-06-05</c:v>
                </c:pt>
                <c:pt idx="284">
                  <c:v>2013-06-12</c:v>
                </c:pt>
                <c:pt idx="285">
                  <c:v>2013-06-19</c:v>
                </c:pt>
                <c:pt idx="286">
                  <c:v>2013-06-26</c:v>
                </c:pt>
                <c:pt idx="287">
                  <c:v>2013-07-03</c:v>
                </c:pt>
                <c:pt idx="288">
                  <c:v>2013-07-10</c:v>
                </c:pt>
                <c:pt idx="289">
                  <c:v>2013-07-17</c:v>
                </c:pt>
                <c:pt idx="290">
                  <c:v>2013-07-24</c:v>
                </c:pt>
                <c:pt idx="291">
                  <c:v>2013-07-31</c:v>
                </c:pt>
                <c:pt idx="292">
                  <c:v>2013-08-07</c:v>
                </c:pt>
                <c:pt idx="293">
                  <c:v>2013-08-14</c:v>
                </c:pt>
                <c:pt idx="294">
                  <c:v>2013-08-21</c:v>
                </c:pt>
                <c:pt idx="295">
                  <c:v>2013-08-28</c:v>
                </c:pt>
                <c:pt idx="296">
                  <c:v>2013-09-04</c:v>
                </c:pt>
                <c:pt idx="297">
                  <c:v>2013-09-11</c:v>
                </c:pt>
                <c:pt idx="298">
                  <c:v>2013-09-18</c:v>
                </c:pt>
                <c:pt idx="299">
                  <c:v>2013-09-25</c:v>
                </c:pt>
                <c:pt idx="300">
                  <c:v>2013-10-02</c:v>
                </c:pt>
                <c:pt idx="301">
                  <c:v>2013-10-09</c:v>
                </c:pt>
                <c:pt idx="302">
                  <c:v>2013-10-16</c:v>
                </c:pt>
                <c:pt idx="303">
                  <c:v>2013-10-23</c:v>
                </c:pt>
                <c:pt idx="304">
                  <c:v>2013-10-30</c:v>
                </c:pt>
                <c:pt idx="305">
                  <c:v>2013-11-06</c:v>
                </c:pt>
                <c:pt idx="306">
                  <c:v>2013-11-13</c:v>
                </c:pt>
                <c:pt idx="307">
                  <c:v>2013-11-20</c:v>
                </c:pt>
                <c:pt idx="308">
                  <c:v>2013-11-27</c:v>
                </c:pt>
                <c:pt idx="309">
                  <c:v>2013-12-04</c:v>
                </c:pt>
                <c:pt idx="310">
                  <c:v>2013-12-11</c:v>
                </c:pt>
                <c:pt idx="311">
                  <c:v>2013-12-18</c:v>
                </c:pt>
                <c:pt idx="312">
                  <c:v>2013-12-25</c:v>
                </c:pt>
                <c:pt idx="313">
                  <c:v>2014-01-01</c:v>
                </c:pt>
                <c:pt idx="314">
                  <c:v>2014-01-08</c:v>
                </c:pt>
                <c:pt idx="315">
                  <c:v>2014-01-15</c:v>
                </c:pt>
                <c:pt idx="316">
                  <c:v>2014-01-22</c:v>
                </c:pt>
                <c:pt idx="317">
                  <c:v>2014-01-29</c:v>
                </c:pt>
                <c:pt idx="318">
                  <c:v>2014-02-05</c:v>
                </c:pt>
                <c:pt idx="319">
                  <c:v>2014-02-12</c:v>
                </c:pt>
                <c:pt idx="320">
                  <c:v>2014-02-19</c:v>
                </c:pt>
                <c:pt idx="321">
                  <c:v>2014-02-26</c:v>
                </c:pt>
                <c:pt idx="322">
                  <c:v>2014-03-05</c:v>
                </c:pt>
                <c:pt idx="323">
                  <c:v>2014-03-12</c:v>
                </c:pt>
                <c:pt idx="324">
                  <c:v>2014-03-19</c:v>
                </c:pt>
                <c:pt idx="325">
                  <c:v>2014-03-26</c:v>
                </c:pt>
                <c:pt idx="326">
                  <c:v>2014-04-02</c:v>
                </c:pt>
                <c:pt idx="327">
                  <c:v>2014-04-09</c:v>
                </c:pt>
                <c:pt idx="328">
                  <c:v>2014-04-16</c:v>
                </c:pt>
                <c:pt idx="329">
                  <c:v>2014-04-23</c:v>
                </c:pt>
                <c:pt idx="330">
                  <c:v>2014-04-30</c:v>
                </c:pt>
                <c:pt idx="331">
                  <c:v>2014-05-07</c:v>
                </c:pt>
                <c:pt idx="332">
                  <c:v>2014-05-14</c:v>
                </c:pt>
                <c:pt idx="333">
                  <c:v>2014-05-21</c:v>
                </c:pt>
                <c:pt idx="334">
                  <c:v>2014-05-28</c:v>
                </c:pt>
                <c:pt idx="335">
                  <c:v>2014-06-04</c:v>
                </c:pt>
                <c:pt idx="336">
                  <c:v>2014-06-11</c:v>
                </c:pt>
                <c:pt idx="337">
                  <c:v>2014-06-18</c:v>
                </c:pt>
                <c:pt idx="338">
                  <c:v>2014-06-25</c:v>
                </c:pt>
                <c:pt idx="339">
                  <c:v>2014-07-02</c:v>
                </c:pt>
                <c:pt idx="340">
                  <c:v>2014-07-09</c:v>
                </c:pt>
                <c:pt idx="341">
                  <c:v>2014-07-16</c:v>
                </c:pt>
                <c:pt idx="342">
                  <c:v>2014-07-23</c:v>
                </c:pt>
                <c:pt idx="343">
                  <c:v>2014-07-30</c:v>
                </c:pt>
                <c:pt idx="344">
                  <c:v>2014-08-06</c:v>
                </c:pt>
                <c:pt idx="345">
                  <c:v>2014-08-13</c:v>
                </c:pt>
                <c:pt idx="346">
                  <c:v>2014-08-20</c:v>
                </c:pt>
                <c:pt idx="347">
                  <c:v>2014-08-27</c:v>
                </c:pt>
                <c:pt idx="348">
                  <c:v>2014-09-03</c:v>
                </c:pt>
                <c:pt idx="349">
                  <c:v>2014-09-10</c:v>
                </c:pt>
                <c:pt idx="350">
                  <c:v>2014-09-17</c:v>
                </c:pt>
                <c:pt idx="351">
                  <c:v>2014-09-24</c:v>
                </c:pt>
                <c:pt idx="352">
                  <c:v>2014-10-01</c:v>
                </c:pt>
                <c:pt idx="353">
                  <c:v>2014-10-08</c:v>
                </c:pt>
                <c:pt idx="354">
                  <c:v>2014-10-15</c:v>
                </c:pt>
                <c:pt idx="355">
                  <c:v>2014-10-22</c:v>
                </c:pt>
                <c:pt idx="356">
                  <c:v>2014-10-29</c:v>
                </c:pt>
                <c:pt idx="357">
                  <c:v>2014-11-05</c:v>
                </c:pt>
                <c:pt idx="358">
                  <c:v>2014-11-12</c:v>
                </c:pt>
                <c:pt idx="359">
                  <c:v>2014-11-19</c:v>
                </c:pt>
                <c:pt idx="360">
                  <c:v>2014-11-26</c:v>
                </c:pt>
                <c:pt idx="361">
                  <c:v>2014-12-03</c:v>
                </c:pt>
                <c:pt idx="362">
                  <c:v>2014-12-10</c:v>
                </c:pt>
                <c:pt idx="363">
                  <c:v>2014-12-17</c:v>
                </c:pt>
                <c:pt idx="364">
                  <c:v>2014-12-24</c:v>
                </c:pt>
                <c:pt idx="365">
                  <c:v>2014-12-31</c:v>
                </c:pt>
                <c:pt idx="366">
                  <c:v>2015-01-07</c:v>
                </c:pt>
                <c:pt idx="367">
                  <c:v>2015-01-14</c:v>
                </c:pt>
                <c:pt idx="368">
                  <c:v>2015-01-21</c:v>
                </c:pt>
                <c:pt idx="369">
                  <c:v>2015-01-28</c:v>
                </c:pt>
                <c:pt idx="370">
                  <c:v>2015-02-04</c:v>
                </c:pt>
                <c:pt idx="371">
                  <c:v>2015-02-11</c:v>
                </c:pt>
                <c:pt idx="372">
                  <c:v>2015-02-18</c:v>
                </c:pt>
                <c:pt idx="373">
                  <c:v>2015-02-25</c:v>
                </c:pt>
                <c:pt idx="374">
                  <c:v>2015-03-04</c:v>
                </c:pt>
                <c:pt idx="375">
                  <c:v>2015-03-11</c:v>
                </c:pt>
                <c:pt idx="376">
                  <c:v>2015-03-18</c:v>
                </c:pt>
                <c:pt idx="377">
                  <c:v>2015-03-25</c:v>
                </c:pt>
                <c:pt idx="378">
                  <c:v>2015-04-01</c:v>
                </c:pt>
                <c:pt idx="379">
                  <c:v>2015-04-08</c:v>
                </c:pt>
                <c:pt idx="380">
                  <c:v>2015-04-15</c:v>
                </c:pt>
                <c:pt idx="381">
                  <c:v>2015-04-22</c:v>
                </c:pt>
                <c:pt idx="382">
                  <c:v>2015-04-29</c:v>
                </c:pt>
                <c:pt idx="383">
                  <c:v>2015-05-06</c:v>
                </c:pt>
                <c:pt idx="384">
                  <c:v>2015-05-13</c:v>
                </c:pt>
                <c:pt idx="385">
                  <c:v>2015-05-20</c:v>
                </c:pt>
                <c:pt idx="386">
                  <c:v>2015-05-27</c:v>
                </c:pt>
                <c:pt idx="387">
                  <c:v>2015-06-03</c:v>
                </c:pt>
                <c:pt idx="388">
                  <c:v>2015-06-10</c:v>
                </c:pt>
                <c:pt idx="389">
                  <c:v>2015-06-17</c:v>
                </c:pt>
                <c:pt idx="390">
                  <c:v>2015-06-24</c:v>
                </c:pt>
                <c:pt idx="391">
                  <c:v>2015-07-01</c:v>
                </c:pt>
                <c:pt idx="392">
                  <c:v>2015-07-08</c:v>
                </c:pt>
                <c:pt idx="393">
                  <c:v>2015-07-15</c:v>
                </c:pt>
                <c:pt idx="394">
                  <c:v>2015-07-22</c:v>
                </c:pt>
                <c:pt idx="395">
                  <c:v>2015-07-29</c:v>
                </c:pt>
                <c:pt idx="396">
                  <c:v>2015-08-05</c:v>
                </c:pt>
                <c:pt idx="397">
                  <c:v>2015-08-12</c:v>
                </c:pt>
                <c:pt idx="398">
                  <c:v>2015-08-19</c:v>
                </c:pt>
                <c:pt idx="399">
                  <c:v>2015-08-26</c:v>
                </c:pt>
                <c:pt idx="400">
                  <c:v>2015-09-02</c:v>
                </c:pt>
                <c:pt idx="401">
                  <c:v>2015-09-09</c:v>
                </c:pt>
                <c:pt idx="402">
                  <c:v>2015-09-16</c:v>
                </c:pt>
                <c:pt idx="403">
                  <c:v>2015-09-23</c:v>
                </c:pt>
                <c:pt idx="404">
                  <c:v>2015-09-30</c:v>
                </c:pt>
                <c:pt idx="405">
                  <c:v>2015-10-07</c:v>
                </c:pt>
                <c:pt idx="406">
                  <c:v>2015-10-14</c:v>
                </c:pt>
                <c:pt idx="407">
                  <c:v>2015-10-21</c:v>
                </c:pt>
                <c:pt idx="408">
                  <c:v>2015-10-28</c:v>
                </c:pt>
                <c:pt idx="409">
                  <c:v>2015-11-04</c:v>
                </c:pt>
                <c:pt idx="410">
                  <c:v>2015-11-11</c:v>
                </c:pt>
                <c:pt idx="411">
                  <c:v>2015-11-18</c:v>
                </c:pt>
                <c:pt idx="412">
                  <c:v>2015-11-25</c:v>
                </c:pt>
                <c:pt idx="413">
                  <c:v>2015-12-02</c:v>
                </c:pt>
                <c:pt idx="414">
                  <c:v>2015-12-09</c:v>
                </c:pt>
                <c:pt idx="415">
                  <c:v>2015-12-16</c:v>
                </c:pt>
                <c:pt idx="416">
                  <c:v>2015-12-23</c:v>
                </c:pt>
                <c:pt idx="417">
                  <c:v>2015-12-30</c:v>
                </c:pt>
                <c:pt idx="418">
                  <c:v>2016-01-06</c:v>
                </c:pt>
                <c:pt idx="419">
                  <c:v>2016-01-13</c:v>
                </c:pt>
                <c:pt idx="420">
                  <c:v>2016-01-20</c:v>
                </c:pt>
                <c:pt idx="421">
                  <c:v>2016-01-27</c:v>
                </c:pt>
                <c:pt idx="422">
                  <c:v>2016-02-03</c:v>
                </c:pt>
                <c:pt idx="423">
                  <c:v>2016-02-10</c:v>
                </c:pt>
                <c:pt idx="424">
                  <c:v>2016-02-17</c:v>
                </c:pt>
                <c:pt idx="425">
                  <c:v>2016-02-24</c:v>
                </c:pt>
                <c:pt idx="426">
                  <c:v>2016-03-02</c:v>
                </c:pt>
                <c:pt idx="427">
                  <c:v>2016-03-09</c:v>
                </c:pt>
                <c:pt idx="428">
                  <c:v>2016-03-16</c:v>
                </c:pt>
                <c:pt idx="429">
                  <c:v>2016-03-23</c:v>
                </c:pt>
                <c:pt idx="430">
                  <c:v>2016-03-30</c:v>
                </c:pt>
                <c:pt idx="431">
                  <c:v>2016-04-06</c:v>
                </c:pt>
                <c:pt idx="432">
                  <c:v>2016-04-13</c:v>
                </c:pt>
                <c:pt idx="433">
                  <c:v>2016-04-20</c:v>
                </c:pt>
                <c:pt idx="434">
                  <c:v>2016-04-27</c:v>
                </c:pt>
                <c:pt idx="435">
                  <c:v>2016-05-04</c:v>
                </c:pt>
                <c:pt idx="436">
                  <c:v>2016-05-11</c:v>
                </c:pt>
                <c:pt idx="437">
                  <c:v>2016-05-18</c:v>
                </c:pt>
                <c:pt idx="438">
                  <c:v>2016-05-25</c:v>
                </c:pt>
                <c:pt idx="439">
                  <c:v>2016-06-01</c:v>
                </c:pt>
                <c:pt idx="440">
                  <c:v>2016-06-08</c:v>
                </c:pt>
                <c:pt idx="441">
                  <c:v>2016-06-15</c:v>
                </c:pt>
                <c:pt idx="442">
                  <c:v>2016-06-22</c:v>
                </c:pt>
                <c:pt idx="443">
                  <c:v>2016-06-29</c:v>
                </c:pt>
                <c:pt idx="444">
                  <c:v>2016-07-06</c:v>
                </c:pt>
                <c:pt idx="445">
                  <c:v>2016-07-13</c:v>
                </c:pt>
                <c:pt idx="446">
                  <c:v>2016-07-20</c:v>
                </c:pt>
                <c:pt idx="447">
                  <c:v>2016-07-27</c:v>
                </c:pt>
                <c:pt idx="448">
                  <c:v>2016-08-03</c:v>
                </c:pt>
                <c:pt idx="449">
                  <c:v>2016-08-10</c:v>
                </c:pt>
                <c:pt idx="450">
                  <c:v>2016-08-17</c:v>
                </c:pt>
                <c:pt idx="451">
                  <c:v>2016-08-24</c:v>
                </c:pt>
                <c:pt idx="452">
                  <c:v>2016-08-31</c:v>
                </c:pt>
                <c:pt idx="453">
                  <c:v>2016-09-07</c:v>
                </c:pt>
                <c:pt idx="454">
                  <c:v>2016-09-14</c:v>
                </c:pt>
                <c:pt idx="455">
                  <c:v>2016-09-21</c:v>
                </c:pt>
                <c:pt idx="456">
                  <c:v>2016-09-28</c:v>
                </c:pt>
                <c:pt idx="457">
                  <c:v>2016-10-05</c:v>
                </c:pt>
                <c:pt idx="458">
                  <c:v>2016-10-12</c:v>
                </c:pt>
                <c:pt idx="459">
                  <c:v>2016-10-19</c:v>
                </c:pt>
                <c:pt idx="460">
                  <c:v>2016-10-26</c:v>
                </c:pt>
                <c:pt idx="461">
                  <c:v>2016-11-02</c:v>
                </c:pt>
                <c:pt idx="462">
                  <c:v>2016-11-09</c:v>
                </c:pt>
                <c:pt idx="463">
                  <c:v>2016-11-16</c:v>
                </c:pt>
                <c:pt idx="464">
                  <c:v>2016-11-23</c:v>
                </c:pt>
                <c:pt idx="465">
                  <c:v>2016-11-30</c:v>
                </c:pt>
                <c:pt idx="466">
                  <c:v>2016-12-07</c:v>
                </c:pt>
                <c:pt idx="467">
                  <c:v>2016-12-14</c:v>
                </c:pt>
                <c:pt idx="468">
                  <c:v>2016-12-21</c:v>
                </c:pt>
                <c:pt idx="469">
                  <c:v>2016-12-28</c:v>
                </c:pt>
                <c:pt idx="470">
                  <c:v>2017-01-04</c:v>
                </c:pt>
                <c:pt idx="471">
                  <c:v>2017-01-11</c:v>
                </c:pt>
                <c:pt idx="472">
                  <c:v>2017-01-18</c:v>
                </c:pt>
                <c:pt idx="473">
                  <c:v>2017-01-25</c:v>
                </c:pt>
                <c:pt idx="474">
                  <c:v>2017-02-01</c:v>
                </c:pt>
                <c:pt idx="475">
                  <c:v>2017-02-08</c:v>
                </c:pt>
                <c:pt idx="476">
                  <c:v>2017-02-15</c:v>
                </c:pt>
                <c:pt idx="477">
                  <c:v>2017-02-22</c:v>
                </c:pt>
                <c:pt idx="478">
                  <c:v>2017-03-01</c:v>
                </c:pt>
                <c:pt idx="479">
                  <c:v>2017-03-08</c:v>
                </c:pt>
                <c:pt idx="480">
                  <c:v>2017-03-15</c:v>
                </c:pt>
                <c:pt idx="481">
                  <c:v>2017-03-22</c:v>
                </c:pt>
                <c:pt idx="482">
                  <c:v>2017-03-29</c:v>
                </c:pt>
                <c:pt idx="483">
                  <c:v>2017-04-05</c:v>
                </c:pt>
                <c:pt idx="484">
                  <c:v>2017-04-12</c:v>
                </c:pt>
                <c:pt idx="485">
                  <c:v>2017-04-19</c:v>
                </c:pt>
                <c:pt idx="486">
                  <c:v>2017-04-26</c:v>
                </c:pt>
                <c:pt idx="487">
                  <c:v>2017-05-03</c:v>
                </c:pt>
                <c:pt idx="488">
                  <c:v>2017-05-10</c:v>
                </c:pt>
                <c:pt idx="489">
                  <c:v>2017-05-17</c:v>
                </c:pt>
                <c:pt idx="490">
                  <c:v>2017-05-24</c:v>
                </c:pt>
                <c:pt idx="491">
                  <c:v>2017-05-31</c:v>
                </c:pt>
                <c:pt idx="492">
                  <c:v>2017-06-07</c:v>
                </c:pt>
                <c:pt idx="493">
                  <c:v>2017-06-14</c:v>
                </c:pt>
                <c:pt idx="494">
                  <c:v>2017-06-21</c:v>
                </c:pt>
                <c:pt idx="495">
                  <c:v>2017-06-28</c:v>
                </c:pt>
                <c:pt idx="496">
                  <c:v>2017-07-05</c:v>
                </c:pt>
                <c:pt idx="497">
                  <c:v>2017-07-12</c:v>
                </c:pt>
                <c:pt idx="498">
                  <c:v>2017-07-19</c:v>
                </c:pt>
                <c:pt idx="499">
                  <c:v>2017-07-26</c:v>
                </c:pt>
                <c:pt idx="500">
                  <c:v>2017-08-02</c:v>
                </c:pt>
                <c:pt idx="501">
                  <c:v>2017-08-09</c:v>
                </c:pt>
                <c:pt idx="502">
                  <c:v>2017-08-16</c:v>
                </c:pt>
                <c:pt idx="503">
                  <c:v>2017-08-23</c:v>
                </c:pt>
                <c:pt idx="504">
                  <c:v>2017-08-30</c:v>
                </c:pt>
                <c:pt idx="505">
                  <c:v>2017-09-06</c:v>
                </c:pt>
                <c:pt idx="506">
                  <c:v>2017-09-13</c:v>
                </c:pt>
                <c:pt idx="507">
                  <c:v>2017-09-20</c:v>
                </c:pt>
                <c:pt idx="508">
                  <c:v>2017-09-27</c:v>
                </c:pt>
                <c:pt idx="509">
                  <c:v>2017-10-04</c:v>
                </c:pt>
                <c:pt idx="510">
                  <c:v>2017-10-11</c:v>
                </c:pt>
                <c:pt idx="511">
                  <c:v>2017-10-18</c:v>
                </c:pt>
                <c:pt idx="512">
                  <c:v>2017-10-25</c:v>
                </c:pt>
                <c:pt idx="513">
                  <c:v>2017-11-01</c:v>
                </c:pt>
                <c:pt idx="514">
                  <c:v>2017-11-08</c:v>
                </c:pt>
                <c:pt idx="515">
                  <c:v>2017-11-15</c:v>
                </c:pt>
                <c:pt idx="516">
                  <c:v>2017-11-22</c:v>
                </c:pt>
                <c:pt idx="517">
                  <c:v>2017-11-29</c:v>
                </c:pt>
                <c:pt idx="518">
                  <c:v>2017-12-06</c:v>
                </c:pt>
                <c:pt idx="519">
                  <c:v>2017-12-13</c:v>
                </c:pt>
                <c:pt idx="520">
                  <c:v>2017-12-20</c:v>
                </c:pt>
                <c:pt idx="521">
                  <c:v>2017-12-27</c:v>
                </c:pt>
                <c:pt idx="522">
                  <c:v>2018-01-03</c:v>
                </c:pt>
                <c:pt idx="523">
                  <c:v>2018-01-10</c:v>
                </c:pt>
                <c:pt idx="524">
                  <c:v>2018-01-17</c:v>
                </c:pt>
                <c:pt idx="525">
                  <c:v>2018-01-24</c:v>
                </c:pt>
                <c:pt idx="526">
                  <c:v>2018-01-31</c:v>
                </c:pt>
                <c:pt idx="527">
                  <c:v>2018-02-07</c:v>
                </c:pt>
                <c:pt idx="528">
                  <c:v>2018-02-14</c:v>
                </c:pt>
                <c:pt idx="529">
                  <c:v>2018-02-21</c:v>
                </c:pt>
                <c:pt idx="530">
                  <c:v>2018-02-28</c:v>
                </c:pt>
                <c:pt idx="531">
                  <c:v>2018-03-07</c:v>
                </c:pt>
                <c:pt idx="532">
                  <c:v>2018-03-14</c:v>
                </c:pt>
                <c:pt idx="533">
                  <c:v>2018-03-21</c:v>
                </c:pt>
                <c:pt idx="534">
                  <c:v>2018-03-28</c:v>
                </c:pt>
                <c:pt idx="535">
                  <c:v>2018-04-04</c:v>
                </c:pt>
                <c:pt idx="536">
                  <c:v>2018-04-11</c:v>
                </c:pt>
                <c:pt idx="537">
                  <c:v>2018-04-18</c:v>
                </c:pt>
                <c:pt idx="538">
                  <c:v>2018-04-25</c:v>
                </c:pt>
                <c:pt idx="539">
                  <c:v>2018-05-02</c:v>
                </c:pt>
                <c:pt idx="540">
                  <c:v>2018-05-09</c:v>
                </c:pt>
                <c:pt idx="541">
                  <c:v>2018-05-16</c:v>
                </c:pt>
                <c:pt idx="542">
                  <c:v>2018-05-23</c:v>
                </c:pt>
                <c:pt idx="543">
                  <c:v>2018-05-30</c:v>
                </c:pt>
                <c:pt idx="544">
                  <c:v>2018-06-06</c:v>
                </c:pt>
                <c:pt idx="545">
                  <c:v>2018-06-13</c:v>
                </c:pt>
                <c:pt idx="546">
                  <c:v>2018-06-20</c:v>
                </c:pt>
                <c:pt idx="547">
                  <c:v>2018-06-27</c:v>
                </c:pt>
                <c:pt idx="548">
                  <c:v>2018-07-04</c:v>
                </c:pt>
                <c:pt idx="549">
                  <c:v>2018-07-11</c:v>
                </c:pt>
                <c:pt idx="550">
                  <c:v>2018-07-18</c:v>
                </c:pt>
                <c:pt idx="551">
                  <c:v>2018-07-25</c:v>
                </c:pt>
                <c:pt idx="552">
                  <c:v>2018-08-01</c:v>
                </c:pt>
                <c:pt idx="553">
                  <c:v>2018-08-08</c:v>
                </c:pt>
                <c:pt idx="554">
                  <c:v>2018-08-15</c:v>
                </c:pt>
                <c:pt idx="555">
                  <c:v>2018-08-22</c:v>
                </c:pt>
                <c:pt idx="556">
                  <c:v>2018-08-29</c:v>
                </c:pt>
                <c:pt idx="557">
                  <c:v>2018-09-05</c:v>
                </c:pt>
                <c:pt idx="558">
                  <c:v>2018-09-12</c:v>
                </c:pt>
                <c:pt idx="559">
                  <c:v>2018-09-19</c:v>
                </c:pt>
                <c:pt idx="560">
                  <c:v>2018-09-26</c:v>
                </c:pt>
                <c:pt idx="561">
                  <c:v>2018-10-03</c:v>
                </c:pt>
                <c:pt idx="562">
                  <c:v>2018-10-10</c:v>
                </c:pt>
                <c:pt idx="563">
                  <c:v>2018-10-17</c:v>
                </c:pt>
                <c:pt idx="564">
                  <c:v>2018-10-24</c:v>
                </c:pt>
                <c:pt idx="565">
                  <c:v>2018-10-31</c:v>
                </c:pt>
                <c:pt idx="566">
                  <c:v>2018-11-07</c:v>
                </c:pt>
                <c:pt idx="567">
                  <c:v>2018-11-14</c:v>
                </c:pt>
                <c:pt idx="568">
                  <c:v>2018-11-21</c:v>
                </c:pt>
                <c:pt idx="569">
                  <c:v>2018-11-28</c:v>
                </c:pt>
                <c:pt idx="570">
                  <c:v>2018-12-05</c:v>
                </c:pt>
                <c:pt idx="571">
                  <c:v>2018-12-12</c:v>
                </c:pt>
                <c:pt idx="572">
                  <c:v>2018-12-19</c:v>
                </c:pt>
                <c:pt idx="573">
                  <c:v>2018-12-26</c:v>
                </c:pt>
                <c:pt idx="574">
                  <c:v>2019-01-02</c:v>
                </c:pt>
                <c:pt idx="575">
                  <c:v>2019-01-09</c:v>
                </c:pt>
                <c:pt idx="576">
                  <c:v>2019-01-16</c:v>
                </c:pt>
                <c:pt idx="577">
                  <c:v>2019-01-23</c:v>
                </c:pt>
                <c:pt idx="578">
                  <c:v>2019-01-30</c:v>
                </c:pt>
                <c:pt idx="579">
                  <c:v>2019-02-06</c:v>
                </c:pt>
                <c:pt idx="580">
                  <c:v>2019-02-13</c:v>
                </c:pt>
                <c:pt idx="581">
                  <c:v>2019-02-20</c:v>
                </c:pt>
                <c:pt idx="582">
                  <c:v>2019-02-27</c:v>
                </c:pt>
                <c:pt idx="583">
                  <c:v>2019-03-06</c:v>
                </c:pt>
                <c:pt idx="584">
                  <c:v>2019-03-13</c:v>
                </c:pt>
                <c:pt idx="585">
                  <c:v>2019-03-20</c:v>
                </c:pt>
                <c:pt idx="586">
                  <c:v>2019-03-27</c:v>
                </c:pt>
                <c:pt idx="587">
                  <c:v>2019-04-03</c:v>
                </c:pt>
                <c:pt idx="588">
                  <c:v>2019-04-10</c:v>
                </c:pt>
                <c:pt idx="589">
                  <c:v>2019-04-17</c:v>
                </c:pt>
                <c:pt idx="590">
                  <c:v>2019-04-24</c:v>
                </c:pt>
                <c:pt idx="591">
                  <c:v>2019-05-01</c:v>
                </c:pt>
                <c:pt idx="592">
                  <c:v>2019-05-08</c:v>
                </c:pt>
                <c:pt idx="593">
                  <c:v>2019-05-15</c:v>
                </c:pt>
                <c:pt idx="594">
                  <c:v>2019-05-22</c:v>
                </c:pt>
                <c:pt idx="595">
                  <c:v>2019-05-29</c:v>
                </c:pt>
                <c:pt idx="596">
                  <c:v>2019-06-05</c:v>
                </c:pt>
                <c:pt idx="597">
                  <c:v>2019-06-12</c:v>
                </c:pt>
                <c:pt idx="598">
                  <c:v>2019-06-19</c:v>
                </c:pt>
                <c:pt idx="599">
                  <c:v>2019-06-26</c:v>
                </c:pt>
                <c:pt idx="600">
                  <c:v>2019-07-03</c:v>
                </c:pt>
                <c:pt idx="601">
                  <c:v>2019-07-10</c:v>
                </c:pt>
                <c:pt idx="602">
                  <c:v>2019-07-17</c:v>
                </c:pt>
                <c:pt idx="603">
                  <c:v>2019-07-24</c:v>
                </c:pt>
                <c:pt idx="604">
                  <c:v>2019-07-31</c:v>
                </c:pt>
                <c:pt idx="605">
                  <c:v>2019-08-07</c:v>
                </c:pt>
                <c:pt idx="606">
                  <c:v>2019-08-14</c:v>
                </c:pt>
                <c:pt idx="607">
                  <c:v>2019-08-21</c:v>
                </c:pt>
                <c:pt idx="608">
                  <c:v>2019-08-28</c:v>
                </c:pt>
                <c:pt idx="609">
                  <c:v>2019-09-04</c:v>
                </c:pt>
                <c:pt idx="610">
                  <c:v>2019-09-11</c:v>
                </c:pt>
                <c:pt idx="611">
                  <c:v>2019-09-18</c:v>
                </c:pt>
                <c:pt idx="612">
                  <c:v>2019-09-25</c:v>
                </c:pt>
                <c:pt idx="613">
                  <c:v>2019-10-02</c:v>
                </c:pt>
                <c:pt idx="614">
                  <c:v>2019-10-09</c:v>
                </c:pt>
                <c:pt idx="615">
                  <c:v>2019-10-16</c:v>
                </c:pt>
                <c:pt idx="616">
                  <c:v>2019-10-23</c:v>
                </c:pt>
                <c:pt idx="617">
                  <c:v>2019-10-30</c:v>
                </c:pt>
                <c:pt idx="618">
                  <c:v>2019-11-06</c:v>
                </c:pt>
                <c:pt idx="619">
                  <c:v>2019-11-13</c:v>
                </c:pt>
                <c:pt idx="620">
                  <c:v>2019-11-20</c:v>
                </c:pt>
                <c:pt idx="621">
                  <c:v>2019-11-27</c:v>
                </c:pt>
                <c:pt idx="622">
                  <c:v>2019-12-04</c:v>
                </c:pt>
                <c:pt idx="623">
                  <c:v>2019-12-11</c:v>
                </c:pt>
                <c:pt idx="624">
                  <c:v>2019-12-18</c:v>
                </c:pt>
                <c:pt idx="625">
                  <c:v>2019-12-25</c:v>
                </c:pt>
                <c:pt idx="626">
                  <c:v>2020-01-01</c:v>
                </c:pt>
                <c:pt idx="627">
                  <c:v>2020-01-08</c:v>
                </c:pt>
                <c:pt idx="628">
                  <c:v>2020-01-15</c:v>
                </c:pt>
                <c:pt idx="629">
                  <c:v>2020-01-22</c:v>
                </c:pt>
                <c:pt idx="630">
                  <c:v>2020-01-29</c:v>
                </c:pt>
                <c:pt idx="631">
                  <c:v>2020-02-05</c:v>
                </c:pt>
                <c:pt idx="632">
                  <c:v>2020-02-12</c:v>
                </c:pt>
                <c:pt idx="633">
                  <c:v>2020-02-19</c:v>
                </c:pt>
                <c:pt idx="634">
                  <c:v>2020-02-26</c:v>
                </c:pt>
                <c:pt idx="635">
                  <c:v>2020-03-04</c:v>
                </c:pt>
                <c:pt idx="636">
                  <c:v>2020-03-11</c:v>
                </c:pt>
                <c:pt idx="637">
                  <c:v>2020-03-18</c:v>
                </c:pt>
                <c:pt idx="638">
                  <c:v>2020-03-25</c:v>
                </c:pt>
                <c:pt idx="639">
                  <c:v>2020-04-01</c:v>
                </c:pt>
                <c:pt idx="640">
                  <c:v>2020-04-08</c:v>
                </c:pt>
                <c:pt idx="641">
                  <c:v>2020-04-15</c:v>
                </c:pt>
                <c:pt idx="642">
                  <c:v>2020-04-22</c:v>
                </c:pt>
                <c:pt idx="643">
                  <c:v>2020-04-29</c:v>
                </c:pt>
                <c:pt idx="644">
                  <c:v>2020-05-06</c:v>
                </c:pt>
                <c:pt idx="645">
                  <c:v>2020-05-13</c:v>
                </c:pt>
                <c:pt idx="646">
                  <c:v>2020-05-20</c:v>
                </c:pt>
                <c:pt idx="647">
                  <c:v>2020-05-27</c:v>
                </c:pt>
                <c:pt idx="648">
                  <c:v>2020-06-03</c:v>
                </c:pt>
                <c:pt idx="649">
                  <c:v>2020-06-10</c:v>
                </c:pt>
                <c:pt idx="650">
                  <c:v>2020-06-17</c:v>
                </c:pt>
                <c:pt idx="651">
                  <c:v>2020-06-24</c:v>
                </c:pt>
                <c:pt idx="652">
                  <c:v>2020-07-01</c:v>
                </c:pt>
                <c:pt idx="653">
                  <c:v>2020-07-08</c:v>
                </c:pt>
                <c:pt idx="654">
                  <c:v>2020-07-15</c:v>
                </c:pt>
                <c:pt idx="655">
                  <c:v>2020-07-22</c:v>
                </c:pt>
                <c:pt idx="656">
                  <c:v>2020-07-29</c:v>
                </c:pt>
                <c:pt idx="657">
                  <c:v>2020-08-05</c:v>
                </c:pt>
                <c:pt idx="658">
                  <c:v>2020-08-12</c:v>
                </c:pt>
                <c:pt idx="659">
                  <c:v>2020-08-19</c:v>
                </c:pt>
                <c:pt idx="660">
                  <c:v>2020-08-26</c:v>
                </c:pt>
                <c:pt idx="661">
                  <c:v>2020-09-02</c:v>
                </c:pt>
                <c:pt idx="662">
                  <c:v>2020-09-09</c:v>
                </c:pt>
                <c:pt idx="663">
                  <c:v>2020-09-16</c:v>
                </c:pt>
                <c:pt idx="664">
                  <c:v>2020-09-23</c:v>
                </c:pt>
                <c:pt idx="665">
                  <c:v>2020-09-30</c:v>
                </c:pt>
                <c:pt idx="666">
                  <c:v>2020-10-07</c:v>
                </c:pt>
                <c:pt idx="667">
                  <c:v>2020-10-14</c:v>
                </c:pt>
                <c:pt idx="668">
                  <c:v>2020-10-21</c:v>
                </c:pt>
                <c:pt idx="669">
                  <c:v>2020-10-28</c:v>
                </c:pt>
                <c:pt idx="670">
                  <c:v>2020-11-04</c:v>
                </c:pt>
                <c:pt idx="671">
                  <c:v>2020-11-11</c:v>
                </c:pt>
                <c:pt idx="672">
                  <c:v>2020-11-18</c:v>
                </c:pt>
                <c:pt idx="673">
                  <c:v>2020-11-25</c:v>
                </c:pt>
                <c:pt idx="674">
                  <c:v>2020-12-02</c:v>
                </c:pt>
                <c:pt idx="675">
                  <c:v>2020-12-09</c:v>
                </c:pt>
                <c:pt idx="676">
                  <c:v>2020-12-16</c:v>
                </c:pt>
                <c:pt idx="677">
                  <c:v>2020-12-23</c:v>
                </c:pt>
                <c:pt idx="678">
                  <c:v>2020-12-30</c:v>
                </c:pt>
                <c:pt idx="679">
                  <c:v>2021-01-06</c:v>
                </c:pt>
                <c:pt idx="680">
                  <c:v>2021-01-13</c:v>
                </c:pt>
                <c:pt idx="681">
                  <c:v>2021-01-20</c:v>
                </c:pt>
                <c:pt idx="682">
                  <c:v>2021-01-27</c:v>
                </c:pt>
                <c:pt idx="683">
                  <c:v>2021-02-03</c:v>
                </c:pt>
                <c:pt idx="684">
                  <c:v>2021-02-10</c:v>
                </c:pt>
                <c:pt idx="685">
                  <c:v>2021-02-17</c:v>
                </c:pt>
                <c:pt idx="686">
                  <c:v>2021-02-24</c:v>
                </c:pt>
                <c:pt idx="687">
                  <c:v>2021-03-03</c:v>
                </c:pt>
                <c:pt idx="688">
                  <c:v>2021-03-10</c:v>
                </c:pt>
                <c:pt idx="689">
                  <c:v>2021-03-17</c:v>
                </c:pt>
                <c:pt idx="690">
                  <c:v>2021-03-24</c:v>
                </c:pt>
                <c:pt idx="691">
                  <c:v>2021-03-31</c:v>
                </c:pt>
                <c:pt idx="692">
                  <c:v>2021-04-07</c:v>
                </c:pt>
                <c:pt idx="693">
                  <c:v>2021-04-14</c:v>
                </c:pt>
                <c:pt idx="694">
                  <c:v>2021-04-21</c:v>
                </c:pt>
                <c:pt idx="695">
                  <c:v>2021-04-28</c:v>
                </c:pt>
                <c:pt idx="696">
                  <c:v>2021-05-05</c:v>
                </c:pt>
                <c:pt idx="697">
                  <c:v>2021-05-12</c:v>
                </c:pt>
                <c:pt idx="698">
                  <c:v>2021-05-19</c:v>
                </c:pt>
                <c:pt idx="699">
                  <c:v>2021-05-26</c:v>
                </c:pt>
                <c:pt idx="700">
                  <c:v>2021-06-02</c:v>
                </c:pt>
                <c:pt idx="701">
                  <c:v>2021-06-09</c:v>
                </c:pt>
                <c:pt idx="702">
                  <c:v>2021-06-16</c:v>
                </c:pt>
                <c:pt idx="703">
                  <c:v>2021-06-23</c:v>
                </c:pt>
                <c:pt idx="704">
                  <c:v>2021-06-30</c:v>
                </c:pt>
                <c:pt idx="705">
                  <c:v>2021-07-07</c:v>
                </c:pt>
                <c:pt idx="706">
                  <c:v>2021-07-14</c:v>
                </c:pt>
                <c:pt idx="707">
                  <c:v>2021-07-21</c:v>
                </c:pt>
                <c:pt idx="708">
                  <c:v>2021-07-28</c:v>
                </c:pt>
                <c:pt idx="709">
                  <c:v>2021-08-04</c:v>
                </c:pt>
                <c:pt idx="710">
                  <c:v>2021-08-11</c:v>
                </c:pt>
                <c:pt idx="711">
                  <c:v>2021-08-18</c:v>
                </c:pt>
                <c:pt idx="712">
                  <c:v>2021-08-25</c:v>
                </c:pt>
                <c:pt idx="713">
                  <c:v>2021-09-01</c:v>
                </c:pt>
                <c:pt idx="714">
                  <c:v>2021-09-08</c:v>
                </c:pt>
                <c:pt idx="715">
                  <c:v>2021-09-15</c:v>
                </c:pt>
                <c:pt idx="716">
                  <c:v>2021-09-22</c:v>
                </c:pt>
                <c:pt idx="717">
                  <c:v>2021-09-29</c:v>
                </c:pt>
                <c:pt idx="718">
                  <c:v>2021-10-06</c:v>
                </c:pt>
                <c:pt idx="719">
                  <c:v>2021-10-13</c:v>
                </c:pt>
                <c:pt idx="720">
                  <c:v>2021-10-20</c:v>
                </c:pt>
                <c:pt idx="721">
                  <c:v>2021-10-27</c:v>
                </c:pt>
                <c:pt idx="722">
                  <c:v>2021-11-03</c:v>
                </c:pt>
                <c:pt idx="723">
                  <c:v>2021-11-10</c:v>
                </c:pt>
                <c:pt idx="724">
                  <c:v>2021-11-17</c:v>
                </c:pt>
                <c:pt idx="725">
                  <c:v>2021-11-24</c:v>
                </c:pt>
                <c:pt idx="726">
                  <c:v>2021-12-01</c:v>
                </c:pt>
                <c:pt idx="727">
                  <c:v>2021-12-08</c:v>
                </c:pt>
                <c:pt idx="728">
                  <c:v>2021-12-15</c:v>
                </c:pt>
                <c:pt idx="729">
                  <c:v>2021-12-22</c:v>
                </c:pt>
                <c:pt idx="730">
                  <c:v>2021-12-29</c:v>
                </c:pt>
                <c:pt idx="731">
                  <c:v>2022-01-05</c:v>
                </c:pt>
                <c:pt idx="732">
                  <c:v>2022-01-12</c:v>
                </c:pt>
                <c:pt idx="733">
                  <c:v>2022-01-19</c:v>
                </c:pt>
                <c:pt idx="734">
                  <c:v>2022-01-26</c:v>
                </c:pt>
                <c:pt idx="735">
                  <c:v>2022-02-02</c:v>
                </c:pt>
                <c:pt idx="736">
                  <c:v>2022-02-09</c:v>
                </c:pt>
                <c:pt idx="737">
                  <c:v>2022-02-16</c:v>
                </c:pt>
                <c:pt idx="738">
                  <c:v>2022-02-23</c:v>
                </c:pt>
                <c:pt idx="739">
                  <c:v>2022-03-02</c:v>
                </c:pt>
                <c:pt idx="740">
                  <c:v>2022-03-09</c:v>
                </c:pt>
                <c:pt idx="741">
                  <c:v>2022-03-16</c:v>
                </c:pt>
                <c:pt idx="742">
                  <c:v>2022-03-23</c:v>
                </c:pt>
                <c:pt idx="743">
                  <c:v>2022-03-30</c:v>
                </c:pt>
                <c:pt idx="744">
                  <c:v>2022-04-06</c:v>
                </c:pt>
                <c:pt idx="745">
                  <c:v>2022-04-13</c:v>
                </c:pt>
                <c:pt idx="746">
                  <c:v>2022-04-20</c:v>
                </c:pt>
                <c:pt idx="747">
                  <c:v>2022-04-27</c:v>
                </c:pt>
                <c:pt idx="748">
                  <c:v>2022-05-04</c:v>
                </c:pt>
                <c:pt idx="749">
                  <c:v>2022-05-11</c:v>
                </c:pt>
                <c:pt idx="750">
                  <c:v>2022-05-18</c:v>
                </c:pt>
                <c:pt idx="751">
                  <c:v>2022-05-25</c:v>
                </c:pt>
                <c:pt idx="752">
                  <c:v>2022-06-01</c:v>
                </c:pt>
                <c:pt idx="753">
                  <c:v>2022-06-08</c:v>
                </c:pt>
                <c:pt idx="754">
                  <c:v>2022-06-15</c:v>
                </c:pt>
                <c:pt idx="755">
                  <c:v>2022-06-22</c:v>
                </c:pt>
                <c:pt idx="756">
                  <c:v>2022-06-29</c:v>
                </c:pt>
                <c:pt idx="757">
                  <c:v>2022-07-06</c:v>
                </c:pt>
                <c:pt idx="758">
                  <c:v>2022-07-13</c:v>
                </c:pt>
                <c:pt idx="759">
                  <c:v>2022-07-20</c:v>
                </c:pt>
                <c:pt idx="760">
                  <c:v>2022-07-27</c:v>
                </c:pt>
                <c:pt idx="761">
                  <c:v>2022-08-03</c:v>
                </c:pt>
                <c:pt idx="762">
                  <c:v>2022-08-10</c:v>
                </c:pt>
                <c:pt idx="763">
                  <c:v>2022-08-17</c:v>
                </c:pt>
                <c:pt idx="764">
                  <c:v>2022-08-24</c:v>
                </c:pt>
                <c:pt idx="765">
                  <c:v>2022-08-31</c:v>
                </c:pt>
                <c:pt idx="766">
                  <c:v>2022-09-07</c:v>
                </c:pt>
                <c:pt idx="767">
                  <c:v>2022-09-14</c:v>
                </c:pt>
                <c:pt idx="768">
                  <c:v>2022-09-21</c:v>
                </c:pt>
                <c:pt idx="769">
                  <c:v>2022-09-28</c:v>
                </c:pt>
                <c:pt idx="770">
                  <c:v>2022-10-05</c:v>
                </c:pt>
                <c:pt idx="771">
                  <c:v>2022-10-12</c:v>
                </c:pt>
              </c:strCache>
            </c:strRef>
          </c:cat>
          <c:val>
            <c:numRef>
              <c:f>Sheet2!$C$8:$C$779</c:f>
              <c:numCache>
                <c:formatCode>General</c:formatCode>
                <c:ptCount val="77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1542</c:v>
                </c:pt>
                <c:pt idx="55">
                  <c:v>5784</c:v>
                </c:pt>
                <c:pt idx="56">
                  <c:v>6824</c:v>
                </c:pt>
                <c:pt idx="57">
                  <c:v>7377</c:v>
                </c:pt>
                <c:pt idx="58">
                  <c:v>7377</c:v>
                </c:pt>
                <c:pt idx="59">
                  <c:v>63071</c:v>
                </c:pt>
                <c:pt idx="60">
                  <c:v>68529</c:v>
                </c:pt>
                <c:pt idx="61">
                  <c:v>68862</c:v>
                </c:pt>
                <c:pt idx="62">
                  <c:v>68935</c:v>
                </c:pt>
                <c:pt idx="63">
                  <c:v>226490</c:v>
                </c:pt>
                <c:pt idx="64">
                  <c:v>236964</c:v>
                </c:pt>
                <c:pt idx="65">
                  <c:v>236424</c:v>
                </c:pt>
                <c:pt idx="66">
                  <c:v>236638</c:v>
                </c:pt>
                <c:pt idx="67">
                  <c:v>287215</c:v>
                </c:pt>
                <c:pt idx="68">
                  <c:v>362599</c:v>
                </c:pt>
                <c:pt idx="69">
                  <c:v>367728</c:v>
                </c:pt>
                <c:pt idx="70">
                  <c:v>365835</c:v>
                </c:pt>
                <c:pt idx="71">
                  <c:v>384115</c:v>
                </c:pt>
                <c:pt idx="72">
                  <c:v>430485</c:v>
                </c:pt>
                <c:pt idx="73">
                  <c:v>430902</c:v>
                </c:pt>
                <c:pt idx="74">
                  <c:v>427612</c:v>
                </c:pt>
                <c:pt idx="75">
                  <c:v>427416</c:v>
                </c:pt>
                <c:pt idx="76">
                  <c:v>455337</c:v>
                </c:pt>
                <c:pt idx="77">
                  <c:v>467114</c:v>
                </c:pt>
                <c:pt idx="78">
                  <c:v>462534</c:v>
                </c:pt>
                <c:pt idx="79">
                  <c:v>462449</c:v>
                </c:pt>
                <c:pt idx="80">
                  <c:v>489057</c:v>
                </c:pt>
                <c:pt idx="81">
                  <c:v>537354</c:v>
                </c:pt>
                <c:pt idx="82">
                  <c:v>544507</c:v>
                </c:pt>
                <c:pt idx="83">
                  <c:v>542888</c:v>
                </c:pt>
                <c:pt idx="84">
                  <c:v>542885</c:v>
                </c:pt>
                <c:pt idx="85">
                  <c:v>607014</c:v>
                </c:pt>
                <c:pt idx="86">
                  <c:v>624264</c:v>
                </c:pt>
                <c:pt idx="87">
                  <c:v>624371</c:v>
                </c:pt>
                <c:pt idx="88">
                  <c:v>625257</c:v>
                </c:pt>
                <c:pt idx="89">
                  <c:v>650702</c:v>
                </c:pt>
                <c:pt idx="90">
                  <c:v>689228</c:v>
                </c:pt>
                <c:pt idx="91">
                  <c:v>692196</c:v>
                </c:pt>
                <c:pt idx="92">
                  <c:v>692281</c:v>
                </c:pt>
                <c:pt idx="93">
                  <c:v>702573</c:v>
                </c:pt>
                <c:pt idx="94">
                  <c:v>766543</c:v>
                </c:pt>
                <c:pt idx="95">
                  <c:v>776025</c:v>
                </c:pt>
                <c:pt idx="96">
                  <c:v>774454</c:v>
                </c:pt>
                <c:pt idx="97">
                  <c:v>774827</c:v>
                </c:pt>
                <c:pt idx="98">
                  <c:v>845692</c:v>
                </c:pt>
                <c:pt idx="99">
                  <c:v>854872</c:v>
                </c:pt>
                <c:pt idx="100">
                  <c:v>852156</c:v>
                </c:pt>
                <c:pt idx="101">
                  <c:v>854210</c:v>
                </c:pt>
                <c:pt idx="102">
                  <c:v>873984</c:v>
                </c:pt>
                <c:pt idx="103">
                  <c:v>904621</c:v>
                </c:pt>
                <c:pt idx="104">
                  <c:v>909575</c:v>
                </c:pt>
                <c:pt idx="105">
                  <c:v>908483</c:v>
                </c:pt>
                <c:pt idx="106">
                  <c:v>919021</c:v>
                </c:pt>
                <c:pt idx="107">
                  <c:v>968398</c:v>
                </c:pt>
                <c:pt idx="108">
                  <c:v>973241</c:v>
                </c:pt>
                <c:pt idx="109">
                  <c:v>970168</c:v>
                </c:pt>
                <c:pt idx="110">
                  <c:v>971386</c:v>
                </c:pt>
                <c:pt idx="111">
                  <c:v>1024577</c:v>
                </c:pt>
                <c:pt idx="112">
                  <c:v>1032735</c:v>
                </c:pt>
                <c:pt idx="113">
                  <c:v>1026789</c:v>
                </c:pt>
                <c:pt idx="114">
                  <c:v>1027452</c:v>
                </c:pt>
                <c:pt idx="115">
                  <c:v>1066832</c:v>
                </c:pt>
                <c:pt idx="116">
                  <c:v>1073519</c:v>
                </c:pt>
                <c:pt idx="117">
                  <c:v>1068609</c:v>
                </c:pt>
                <c:pt idx="118">
                  <c:v>1068713</c:v>
                </c:pt>
                <c:pt idx="119">
                  <c:v>1078273</c:v>
                </c:pt>
                <c:pt idx="120">
                  <c:v>1099865</c:v>
                </c:pt>
                <c:pt idx="121">
                  <c:v>1099763</c:v>
                </c:pt>
                <c:pt idx="122">
                  <c:v>1097297</c:v>
                </c:pt>
                <c:pt idx="123">
                  <c:v>1097579</c:v>
                </c:pt>
                <c:pt idx="124">
                  <c:v>1120963</c:v>
                </c:pt>
                <c:pt idx="125">
                  <c:v>1117932</c:v>
                </c:pt>
                <c:pt idx="126">
                  <c:v>1113513</c:v>
                </c:pt>
                <c:pt idx="127">
                  <c:v>1113651</c:v>
                </c:pt>
                <c:pt idx="128">
                  <c:v>1120991</c:v>
                </c:pt>
                <c:pt idx="129">
                  <c:v>1128424</c:v>
                </c:pt>
                <c:pt idx="130">
                  <c:v>1119271</c:v>
                </c:pt>
                <c:pt idx="131">
                  <c:v>1118272</c:v>
                </c:pt>
                <c:pt idx="132">
                  <c:v>1119851</c:v>
                </c:pt>
                <c:pt idx="133">
                  <c:v>1124453</c:v>
                </c:pt>
                <c:pt idx="134">
                  <c:v>1121831</c:v>
                </c:pt>
                <c:pt idx="135">
                  <c:v>1117629</c:v>
                </c:pt>
                <c:pt idx="136">
                  <c:v>1118117</c:v>
                </c:pt>
                <c:pt idx="137">
                  <c:v>1117158</c:v>
                </c:pt>
                <c:pt idx="138">
                  <c:v>1111424</c:v>
                </c:pt>
                <c:pt idx="139">
                  <c:v>1103169</c:v>
                </c:pt>
                <c:pt idx="140">
                  <c:v>1103168</c:v>
                </c:pt>
                <c:pt idx="141">
                  <c:v>1101606</c:v>
                </c:pt>
                <c:pt idx="142">
                  <c:v>1092079</c:v>
                </c:pt>
                <c:pt idx="143">
                  <c:v>1086158</c:v>
                </c:pt>
                <c:pt idx="144">
                  <c:v>1078539</c:v>
                </c:pt>
                <c:pt idx="145">
                  <c:v>1078539</c:v>
                </c:pt>
                <c:pt idx="146">
                  <c:v>1067874</c:v>
                </c:pt>
                <c:pt idx="147">
                  <c:v>1059445</c:v>
                </c:pt>
                <c:pt idx="148">
                  <c:v>1051037</c:v>
                </c:pt>
                <c:pt idx="149">
                  <c:v>1051037</c:v>
                </c:pt>
                <c:pt idx="150">
                  <c:v>1045569</c:v>
                </c:pt>
                <c:pt idx="151">
                  <c:v>1038075</c:v>
                </c:pt>
                <c:pt idx="152">
                  <c:v>1024817</c:v>
                </c:pt>
                <c:pt idx="153">
                  <c:v>1022653</c:v>
                </c:pt>
                <c:pt idx="154">
                  <c:v>1020681</c:v>
                </c:pt>
                <c:pt idx="155">
                  <c:v>1008654</c:v>
                </c:pt>
                <c:pt idx="156">
                  <c:v>1001432</c:v>
                </c:pt>
                <c:pt idx="157">
                  <c:v>992141</c:v>
                </c:pt>
                <c:pt idx="158">
                  <c:v>992141</c:v>
                </c:pt>
                <c:pt idx="159">
                  <c:v>988717</c:v>
                </c:pt>
                <c:pt idx="160">
                  <c:v>975533</c:v>
                </c:pt>
                <c:pt idx="161">
                  <c:v>965077</c:v>
                </c:pt>
                <c:pt idx="162">
                  <c:v>965077</c:v>
                </c:pt>
                <c:pt idx="163">
                  <c:v>963182</c:v>
                </c:pt>
                <c:pt idx="164">
                  <c:v>958375</c:v>
                </c:pt>
                <c:pt idx="165">
                  <c:v>950256</c:v>
                </c:pt>
                <c:pt idx="166">
                  <c:v>948932</c:v>
                </c:pt>
                <c:pt idx="167">
                  <c:v>947552</c:v>
                </c:pt>
                <c:pt idx="168">
                  <c:v>943994</c:v>
                </c:pt>
                <c:pt idx="169">
                  <c:v>938111</c:v>
                </c:pt>
                <c:pt idx="170">
                  <c:v>937155</c:v>
                </c:pt>
                <c:pt idx="171">
                  <c:v>937155</c:v>
                </c:pt>
                <c:pt idx="172">
                  <c:v>933934</c:v>
                </c:pt>
                <c:pt idx="173">
                  <c:v>930565</c:v>
                </c:pt>
                <c:pt idx="174">
                  <c:v>927021</c:v>
                </c:pt>
                <c:pt idx="175">
                  <c:v>927021</c:v>
                </c:pt>
                <c:pt idx="176">
                  <c:v>925546</c:v>
                </c:pt>
                <c:pt idx="177">
                  <c:v>922625</c:v>
                </c:pt>
                <c:pt idx="178">
                  <c:v>917856</c:v>
                </c:pt>
                <c:pt idx="179">
                  <c:v>917856</c:v>
                </c:pt>
                <c:pt idx="180">
                  <c:v>917377</c:v>
                </c:pt>
                <c:pt idx="181">
                  <c:v>914429</c:v>
                </c:pt>
                <c:pt idx="182">
                  <c:v>911980</c:v>
                </c:pt>
                <c:pt idx="183">
                  <c:v>908853</c:v>
                </c:pt>
                <c:pt idx="184">
                  <c:v>908853</c:v>
                </c:pt>
                <c:pt idx="185">
                  <c:v>905008</c:v>
                </c:pt>
                <c:pt idx="186">
                  <c:v>901226</c:v>
                </c:pt>
                <c:pt idx="187">
                  <c:v>897285</c:v>
                </c:pt>
                <c:pt idx="188">
                  <c:v>897285</c:v>
                </c:pt>
                <c:pt idx="189">
                  <c:v>895264</c:v>
                </c:pt>
                <c:pt idx="190">
                  <c:v>892475</c:v>
                </c:pt>
                <c:pt idx="191">
                  <c:v>884945</c:v>
                </c:pt>
                <c:pt idx="192">
                  <c:v>884945</c:v>
                </c:pt>
                <c:pt idx="193">
                  <c:v>884945</c:v>
                </c:pt>
                <c:pt idx="194">
                  <c:v>879434</c:v>
                </c:pt>
                <c:pt idx="195">
                  <c:v>875659</c:v>
                </c:pt>
                <c:pt idx="196">
                  <c:v>870883</c:v>
                </c:pt>
                <c:pt idx="197">
                  <c:v>870883</c:v>
                </c:pt>
                <c:pt idx="198">
                  <c:v>867108</c:v>
                </c:pt>
                <c:pt idx="199">
                  <c:v>858169</c:v>
                </c:pt>
                <c:pt idx="200">
                  <c:v>849261</c:v>
                </c:pt>
                <c:pt idx="201">
                  <c:v>849261</c:v>
                </c:pt>
                <c:pt idx="202">
                  <c:v>847692</c:v>
                </c:pt>
                <c:pt idx="203">
                  <c:v>841828</c:v>
                </c:pt>
                <c:pt idx="204">
                  <c:v>829130</c:v>
                </c:pt>
                <c:pt idx="205">
                  <c:v>827052</c:v>
                </c:pt>
                <c:pt idx="206">
                  <c:v>840154</c:v>
                </c:pt>
                <c:pt idx="207">
                  <c:v>850127</c:v>
                </c:pt>
                <c:pt idx="208">
                  <c:v>847756</c:v>
                </c:pt>
                <c:pt idx="209">
                  <c:v>837699</c:v>
                </c:pt>
                <c:pt idx="210">
                  <c:v>838264</c:v>
                </c:pt>
                <c:pt idx="211">
                  <c:v>852878</c:v>
                </c:pt>
                <c:pt idx="212">
                  <c:v>846377</c:v>
                </c:pt>
                <c:pt idx="213">
                  <c:v>835847</c:v>
                </c:pt>
                <c:pt idx="214">
                  <c:v>836018</c:v>
                </c:pt>
                <c:pt idx="215">
                  <c:v>843684</c:v>
                </c:pt>
                <c:pt idx="216">
                  <c:v>851789</c:v>
                </c:pt>
                <c:pt idx="217">
                  <c:v>847865</c:v>
                </c:pt>
                <c:pt idx="218">
                  <c:v>840796</c:v>
                </c:pt>
                <c:pt idx="219">
                  <c:v>846170</c:v>
                </c:pt>
                <c:pt idx="220">
                  <c:v>848168</c:v>
                </c:pt>
                <c:pt idx="221">
                  <c:v>845079</c:v>
                </c:pt>
                <c:pt idx="222">
                  <c:v>836792</c:v>
                </c:pt>
                <c:pt idx="223">
                  <c:v>836793</c:v>
                </c:pt>
                <c:pt idx="224">
                  <c:v>859952</c:v>
                </c:pt>
                <c:pt idx="225">
                  <c:v>860985</c:v>
                </c:pt>
                <c:pt idx="226">
                  <c:v>847805</c:v>
                </c:pt>
                <c:pt idx="227">
                  <c:v>847824</c:v>
                </c:pt>
                <c:pt idx="228">
                  <c:v>853426</c:v>
                </c:pt>
                <c:pt idx="229">
                  <c:v>862658</c:v>
                </c:pt>
                <c:pt idx="230">
                  <c:v>853657</c:v>
                </c:pt>
                <c:pt idx="231">
                  <c:v>851754</c:v>
                </c:pt>
                <c:pt idx="232">
                  <c:v>854075</c:v>
                </c:pt>
                <c:pt idx="233">
                  <c:v>863295</c:v>
                </c:pt>
                <c:pt idx="234">
                  <c:v>862674</c:v>
                </c:pt>
                <c:pt idx="235">
                  <c:v>855013</c:v>
                </c:pt>
                <c:pt idx="236">
                  <c:v>855044</c:v>
                </c:pt>
                <c:pt idx="237">
                  <c:v>866913</c:v>
                </c:pt>
                <c:pt idx="238">
                  <c:v>865384</c:v>
                </c:pt>
                <c:pt idx="239">
                  <c:v>853423</c:v>
                </c:pt>
                <c:pt idx="240">
                  <c:v>853490</c:v>
                </c:pt>
                <c:pt idx="241">
                  <c:v>856997</c:v>
                </c:pt>
                <c:pt idx="242">
                  <c:v>857412</c:v>
                </c:pt>
                <c:pt idx="243">
                  <c:v>852640</c:v>
                </c:pt>
                <c:pt idx="244">
                  <c:v>843687</c:v>
                </c:pt>
                <c:pt idx="245">
                  <c:v>843722</c:v>
                </c:pt>
                <c:pt idx="246">
                  <c:v>856042</c:v>
                </c:pt>
                <c:pt idx="247">
                  <c:v>847899</c:v>
                </c:pt>
                <c:pt idx="248">
                  <c:v>834989</c:v>
                </c:pt>
                <c:pt idx="249">
                  <c:v>834993</c:v>
                </c:pt>
                <c:pt idx="250">
                  <c:v>862349</c:v>
                </c:pt>
                <c:pt idx="251">
                  <c:v>868219</c:v>
                </c:pt>
                <c:pt idx="252">
                  <c:v>852013</c:v>
                </c:pt>
                <c:pt idx="253">
                  <c:v>852055</c:v>
                </c:pt>
                <c:pt idx="254">
                  <c:v>857344</c:v>
                </c:pt>
                <c:pt idx="255">
                  <c:v>886243</c:v>
                </c:pt>
                <c:pt idx="256">
                  <c:v>893547</c:v>
                </c:pt>
                <c:pt idx="257">
                  <c:v>883627</c:v>
                </c:pt>
                <c:pt idx="258">
                  <c:v>890104</c:v>
                </c:pt>
                <c:pt idx="259">
                  <c:v>929964</c:v>
                </c:pt>
                <c:pt idx="260">
                  <c:v>941054</c:v>
                </c:pt>
                <c:pt idx="261">
                  <c:v>926658</c:v>
                </c:pt>
                <c:pt idx="262">
                  <c:v>926703</c:v>
                </c:pt>
                <c:pt idx="263">
                  <c:v>937121</c:v>
                </c:pt>
                <c:pt idx="264">
                  <c:v>969132</c:v>
                </c:pt>
                <c:pt idx="265">
                  <c:v>968245</c:v>
                </c:pt>
                <c:pt idx="266">
                  <c:v>965865</c:v>
                </c:pt>
                <c:pt idx="267">
                  <c:v>978320</c:v>
                </c:pt>
                <c:pt idx="268">
                  <c:v>1020359</c:v>
                </c:pt>
                <c:pt idx="269">
                  <c:v>1025649</c:v>
                </c:pt>
                <c:pt idx="270">
                  <c:v>1015939</c:v>
                </c:pt>
                <c:pt idx="271">
                  <c:v>1028660</c:v>
                </c:pt>
                <c:pt idx="272">
                  <c:v>1071681</c:v>
                </c:pt>
                <c:pt idx="273">
                  <c:v>1079379</c:v>
                </c:pt>
                <c:pt idx="274">
                  <c:v>1070957</c:v>
                </c:pt>
                <c:pt idx="275">
                  <c:v>1071050</c:v>
                </c:pt>
                <c:pt idx="276">
                  <c:v>1120829</c:v>
                </c:pt>
                <c:pt idx="277">
                  <c:v>1136630</c:v>
                </c:pt>
                <c:pt idx="278">
                  <c:v>1121457</c:v>
                </c:pt>
                <c:pt idx="279">
                  <c:v>1121546</c:v>
                </c:pt>
                <c:pt idx="280">
                  <c:v>1136472</c:v>
                </c:pt>
                <c:pt idx="281">
                  <c:v>1167535</c:v>
                </c:pt>
                <c:pt idx="282">
                  <c:v>1175093</c:v>
                </c:pt>
                <c:pt idx="283">
                  <c:v>1164975</c:v>
                </c:pt>
                <c:pt idx="284">
                  <c:v>1164995</c:v>
                </c:pt>
                <c:pt idx="285">
                  <c:v>1207165</c:v>
                </c:pt>
                <c:pt idx="286">
                  <c:v>1219174</c:v>
                </c:pt>
                <c:pt idx="287">
                  <c:v>1208134</c:v>
                </c:pt>
                <c:pt idx="288">
                  <c:v>1208139</c:v>
                </c:pt>
                <c:pt idx="289">
                  <c:v>1219350</c:v>
                </c:pt>
                <c:pt idx="290">
                  <c:v>1252151</c:v>
                </c:pt>
                <c:pt idx="291">
                  <c:v>1246950</c:v>
                </c:pt>
                <c:pt idx="292">
                  <c:v>1246964</c:v>
                </c:pt>
                <c:pt idx="293">
                  <c:v>1264747</c:v>
                </c:pt>
                <c:pt idx="294">
                  <c:v>1294998</c:v>
                </c:pt>
                <c:pt idx="295">
                  <c:v>1298177</c:v>
                </c:pt>
                <c:pt idx="296">
                  <c:v>1291369</c:v>
                </c:pt>
                <c:pt idx="297">
                  <c:v>1291466</c:v>
                </c:pt>
                <c:pt idx="298">
                  <c:v>1337250</c:v>
                </c:pt>
                <c:pt idx="299">
                  <c:v>1349949</c:v>
                </c:pt>
                <c:pt idx="300">
                  <c:v>1342104</c:v>
                </c:pt>
                <c:pt idx="301">
                  <c:v>1342147</c:v>
                </c:pt>
                <c:pt idx="302">
                  <c:v>1384556</c:v>
                </c:pt>
                <c:pt idx="303">
                  <c:v>1393291</c:v>
                </c:pt>
                <c:pt idx="304">
                  <c:v>1394674</c:v>
                </c:pt>
                <c:pt idx="305">
                  <c:v>1393693</c:v>
                </c:pt>
                <c:pt idx="306">
                  <c:v>1399531</c:v>
                </c:pt>
                <c:pt idx="307">
                  <c:v>1432865</c:v>
                </c:pt>
                <c:pt idx="308">
                  <c:v>1443747</c:v>
                </c:pt>
                <c:pt idx="309">
                  <c:v>1439860</c:v>
                </c:pt>
                <c:pt idx="310">
                  <c:v>1446039</c:v>
                </c:pt>
                <c:pt idx="311">
                  <c:v>1483401</c:v>
                </c:pt>
                <c:pt idx="312">
                  <c:v>1497105</c:v>
                </c:pt>
                <c:pt idx="313">
                  <c:v>1490160</c:v>
                </c:pt>
                <c:pt idx="314">
                  <c:v>1490166</c:v>
                </c:pt>
                <c:pt idx="315">
                  <c:v>1506478</c:v>
                </c:pt>
                <c:pt idx="316">
                  <c:v>1532995</c:v>
                </c:pt>
                <c:pt idx="317">
                  <c:v>1536375</c:v>
                </c:pt>
                <c:pt idx="318">
                  <c:v>1532228</c:v>
                </c:pt>
                <c:pt idx="319">
                  <c:v>1532240</c:v>
                </c:pt>
                <c:pt idx="320">
                  <c:v>1564558</c:v>
                </c:pt>
                <c:pt idx="321">
                  <c:v>1574316</c:v>
                </c:pt>
                <c:pt idx="322">
                  <c:v>1570100</c:v>
                </c:pt>
                <c:pt idx="323">
                  <c:v>1570123</c:v>
                </c:pt>
                <c:pt idx="324">
                  <c:v>1601651</c:v>
                </c:pt>
                <c:pt idx="325">
                  <c:v>1607329</c:v>
                </c:pt>
                <c:pt idx="326">
                  <c:v>1603108</c:v>
                </c:pt>
                <c:pt idx="327">
                  <c:v>1603108</c:v>
                </c:pt>
                <c:pt idx="328">
                  <c:v>1633056</c:v>
                </c:pt>
                <c:pt idx="329">
                  <c:v>1634315</c:v>
                </c:pt>
                <c:pt idx="330">
                  <c:v>1632912</c:v>
                </c:pt>
                <c:pt idx="331">
                  <c:v>1631875</c:v>
                </c:pt>
                <c:pt idx="332">
                  <c:v>1641693</c:v>
                </c:pt>
                <c:pt idx="333">
                  <c:v>1652419</c:v>
                </c:pt>
                <c:pt idx="334">
                  <c:v>1653589</c:v>
                </c:pt>
                <c:pt idx="335">
                  <c:v>1647983</c:v>
                </c:pt>
                <c:pt idx="336">
                  <c:v>1647989</c:v>
                </c:pt>
                <c:pt idx="337">
                  <c:v>1667951</c:v>
                </c:pt>
                <c:pt idx="338">
                  <c:v>1671470</c:v>
                </c:pt>
                <c:pt idx="339">
                  <c:v>1663900</c:v>
                </c:pt>
                <c:pt idx="340">
                  <c:v>1663901</c:v>
                </c:pt>
                <c:pt idx="341">
                  <c:v>1670348</c:v>
                </c:pt>
                <c:pt idx="342">
                  <c:v>1681443</c:v>
                </c:pt>
                <c:pt idx="343">
                  <c:v>1675777</c:v>
                </c:pt>
                <c:pt idx="344">
                  <c:v>1674363</c:v>
                </c:pt>
                <c:pt idx="345">
                  <c:v>1678405</c:v>
                </c:pt>
                <c:pt idx="346">
                  <c:v>1683812</c:v>
                </c:pt>
                <c:pt idx="347">
                  <c:v>1684285</c:v>
                </c:pt>
                <c:pt idx="348">
                  <c:v>1678313</c:v>
                </c:pt>
                <c:pt idx="349">
                  <c:v>1678317</c:v>
                </c:pt>
                <c:pt idx="350">
                  <c:v>1701731</c:v>
                </c:pt>
                <c:pt idx="351">
                  <c:v>1708147</c:v>
                </c:pt>
                <c:pt idx="352">
                  <c:v>1696422</c:v>
                </c:pt>
                <c:pt idx="353">
                  <c:v>1696425</c:v>
                </c:pt>
                <c:pt idx="354">
                  <c:v>1702153</c:v>
                </c:pt>
                <c:pt idx="355">
                  <c:v>1714392</c:v>
                </c:pt>
                <c:pt idx="356">
                  <c:v>1723502</c:v>
                </c:pt>
                <c:pt idx="357">
                  <c:v>1717894</c:v>
                </c:pt>
                <c:pt idx="358">
                  <c:v>1717896</c:v>
                </c:pt>
                <c:pt idx="359">
                  <c:v>1736533</c:v>
                </c:pt>
                <c:pt idx="360">
                  <c:v>1736861</c:v>
                </c:pt>
                <c:pt idx="361">
                  <c:v>1729800</c:v>
                </c:pt>
                <c:pt idx="362">
                  <c:v>1729814</c:v>
                </c:pt>
                <c:pt idx="363">
                  <c:v>1743607</c:v>
                </c:pt>
                <c:pt idx="364">
                  <c:v>1749822</c:v>
                </c:pt>
                <c:pt idx="365">
                  <c:v>1738339</c:v>
                </c:pt>
                <c:pt idx="366">
                  <c:v>1736838</c:v>
                </c:pt>
                <c:pt idx="367">
                  <c:v>1738967</c:v>
                </c:pt>
                <c:pt idx="368">
                  <c:v>1745000</c:v>
                </c:pt>
                <c:pt idx="369">
                  <c:v>1745524</c:v>
                </c:pt>
                <c:pt idx="370">
                  <c:v>1738678</c:v>
                </c:pt>
                <c:pt idx="371">
                  <c:v>1738682</c:v>
                </c:pt>
                <c:pt idx="372">
                  <c:v>1752651</c:v>
                </c:pt>
                <c:pt idx="373">
                  <c:v>1750115</c:v>
                </c:pt>
                <c:pt idx="374">
                  <c:v>1740223</c:v>
                </c:pt>
                <c:pt idx="375">
                  <c:v>1740229</c:v>
                </c:pt>
                <c:pt idx="376">
                  <c:v>1749027</c:v>
                </c:pt>
                <c:pt idx="377">
                  <c:v>1741251</c:v>
                </c:pt>
                <c:pt idx="378">
                  <c:v>1731921</c:v>
                </c:pt>
                <c:pt idx="379">
                  <c:v>1731930</c:v>
                </c:pt>
                <c:pt idx="380">
                  <c:v>1734356</c:v>
                </c:pt>
                <c:pt idx="381">
                  <c:v>1733265</c:v>
                </c:pt>
                <c:pt idx="382">
                  <c:v>1729360</c:v>
                </c:pt>
                <c:pt idx="383">
                  <c:v>1718860</c:v>
                </c:pt>
                <c:pt idx="384">
                  <c:v>1722428</c:v>
                </c:pt>
                <c:pt idx="385">
                  <c:v>1736926</c:v>
                </c:pt>
                <c:pt idx="386">
                  <c:v>1733239</c:v>
                </c:pt>
                <c:pt idx="387">
                  <c:v>1722435</c:v>
                </c:pt>
                <c:pt idx="388">
                  <c:v>1722436</c:v>
                </c:pt>
                <c:pt idx="389">
                  <c:v>1742963</c:v>
                </c:pt>
                <c:pt idx="390">
                  <c:v>1749981</c:v>
                </c:pt>
                <c:pt idx="391">
                  <c:v>1731974</c:v>
                </c:pt>
                <c:pt idx="392">
                  <c:v>1732060</c:v>
                </c:pt>
                <c:pt idx="393">
                  <c:v>1736754</c:v>
                </c:pt>
                <c:pt idx="394">
                  <c:v>1748293</c:v>
                </c:pt>
                <c:pt idx="395">
                  <c:v>1743198</c:v>
                </c:pt>
                <c:pt idx="396">
                  <c:v>1734849</c:v>
                </c:pt>
                <c:pt idx="397">
                  <c:v>1734871</c:v>
                </c:pt>
                <c:pt idx="398">
                  <c:v>1750045</c:v>
                </c:pt>
                <c:pt idx="399">
                  <c:v>1745761</c:v>
                </c:pt>
                <c:pt idx="400">
                  <c:v>1736645</c:v>
                </c:pt>
                <c:pt idx="401">
                  <c:v>1736692</c:v>
                </c:pt>
                <c:pt idx="402">
                  <c:v>1741365</c:v>
                </c:pt>
                <c:pt idx="403">
                  <c:v>1750467</c:v>
                </c:pt>
                <c:pt idx="404">
                  <c:v>1742850</c:v>
                </c:pt>
                <c:pt idx="405">
                  <c:v>1741237</c:v>
                </c:pt>
                <c:pt idx="406">
                  <c:v>1743427</c:v>
                </c:pt>
                <c:pt idx="407">
                  <c:v>1750153</c:v>
                </c:pt>
                <c:pt idx="408">
                  <c:v>1750513</c:v>
                </c:pt>
                <c:pt idx="409">
                  <c:v>1744095</c:v>
                </c:pt>
                <c:pt idx="410">
                  <c:v>1744103</c:v>
                </c:pt>
                <c:pt idx="411">
                  <c:v>1755619</c:v>
                </c:pt>
                <c:pt idx="412">
                  <c:v>1755338</c:v>
                </c:pt>
                <c:pt idx="413">
                  <c:v>1744789</c:v>
                </c:pt>
                <c:pt idx="414">
                  <c:v>1744791</c:v>
                </c:pt>
                <c:pt idx="415">
                  <c:v>1755674</c:v>
                </c:pt>
                <c:pt idx="416">
                  <c:v>1760243</c:v>
                </c:pt>
                <c:pt idx="417">
                  <c:v>1753365</c:v>
                </c:pt>
                <c:pt idx="418">
                  <c:v>1747464</c:v>
                </c:pt>
                <c:pt idx="419">
                  <c:v>1749343</c:v>
                </c:pt>
                <c:pt idx="420">
                  <c:v>1754295</c:v>
                </c:pt>
                <c:pt idx="421">
                  <c:v>1750750</c:v>
                </c:pt>
                <c:pt idx="422">
                  <c:v>1744179</c:v>
                </c:pt>
                <c:pt idx="423">
                  <c:v>1744180</c:v>
                </c:pt>
                <c:pt idx="424">
                  <c:v>1758846</c:v>
                </c:pt>
                <c:pt idx="425">
                  <c:v>1758567</c:v>
                </c:pt>
                <c:pt idx="426">
                  <c:v>1751827</c:v>
                </c:pt>
                <c:pt idx="427">
                  <c:v>1751830</c:v>
                </c:pt>
                <c:pt idx="428">
                  <c:v>1755396</c:v>
                </c:pt>
                <c:pt idx="429">
                  <c:v>1760233</c:v>
                </c:pt>
                <c:pt idx="430">
                  <c:v>1754490</c:v>
                </c:pt>
                <c:pt idx="431">
                  <c:v>1753087</c:v>
                </c:pt>
                <c:pt idx="432">
                  <c:v>1754950</c:v>
                </c:pt>
                <c:pt idx="433">
                  <c:v>1759088</c:v>
                </c:pt>
                <c:pt idx="434">
                  <c:v>1753287</c:v>
                </c:pt>
                <c:pt idx="435">
                  <c:v>1744827</c:v>
                </c:pt>
                <c:pt idx="436">
                  <c:v>1744827</c:v>
                </c:pt>
                <c:pt idx="437">
                  <c:v>1757176</c:v>
                </c:pt>
                <c:pt idx="438">
                  <c:v>1751154</c:v>
                </c:pt>
                <c:pt idx="439">
                  <c:v>1743075</c:v>
                </c:pt>
                <c:pt idx="440">
                  <c:v>1743081</c:v>
                </c:pt>
                <c:pt idx="441">
                  <c:v>1749348</c:v>
                </c:pt>
                <c:pt idx="442">
                  <c:v>1754939</c:v>
                </c:pt>
                <c:pt idx="443">
                  <c:v>1752101</c:v>
                </c:pt>
                <c:pt idx="444">
                  <c:v>1743541</c:v>
                </c:pt>
                <c:pt idx="445">
                  <c:v>1743541</c:v>
                </c:pt>
                <c:pt idx="446">
                  <c:v>1753963</c:v>
                </c:pt>
                <c:pt idx="447">
                  <c:v>1750346</c:v>
                </c:pt>
                <c:pt idx="448">
                  <c:v>1741102</c:v>
                </c:pt>
                <c:pt idx="449">
                  <c:v>1741104</c:v>
                </c:pt>
                <c:pt idx="450">
                  <c:v>1756479</c:v>
                </c:pt>
                <c:pt idx="451">
                  <c:v>1763047</c:v>
                </c:pt>
                <c:pt idx="452">
                  <c:v>1743979</c:v>
                </c:pt>
                <c:pt idx="453">
                  <c:v>1743984</c:v>
                </c:pt>
                <c:pt idx="454">
                  <c:v>1746769</c:v>
                </c:pt>
                <c:pt idx="455">
                  <c:v>1750995</c:v>
                </c:pt>
                <c:pt idx="456">
                  <c:v>1748606</c:v>
                </c:pt>
                <c:pt idx="457">
                  <c:v>1736877</c:v>
                </c:pt>
                <c:pt idx="458">
                  <c:v>1736877</c:v>
                </c:pt>
                <c:pt idx="459">
                  <c:v>1755623</c:v>
                </c:pt>
                <c:pt idx="460">
                  <c:v>1749656</c:v>
                </c:pt>
                <c:pt idx="461">
                  <c:v>1735843</c:v>
                </c:pt>
                <c:pt idx="462">
                  <c:v>1735848</c:v>
                </c:pt>
                <c:pt idx="463">
                  <c:v>1742619</c:v>
                </c:pt>
                <c:pt idx="464">
                  <c:v>1754607</c:v>
                </c:pt>
                <c:pt idx="465">
                  <c:v>1743295</c:v>
                </c:pt>
                <c:pt idx="466">
                  <c:v>1740677</c:v>
                </c:pt>
                <c:pt idx="467">
                  <c:v>1746307</c:v>
                </c:pt>
                <c:pt idx="468">
                  <c:v>1750983</c:v>
                </c:pt>
                <c:pt idx="469">
                  <c:v>1753620</c:v>
                </c:pt>
                <c:pt idx="470">
                  <c:v>1741391</c:v>
                </c:pt>
                <c:pt idx="471">
                  <c:v>1741392</c:v>
                </c:pt>
                <c:pt idx="472">
                  <c:v>1741390</c:v>
                </c:pt>
                <c:pt idx="473">
                  <c:v>1747998</c:v>
                </c:pt>
                <c:pt idx="474">
                  <c:v>1744621</c:v>
                </c:pt>
                <c:pt idx="475">
                  <c:v>1744640</c:v>
                </c:pt>
                <c:pt idx="476">
                  <c:v>1752994</c:v>
                </c:pt>
                <c:pt idx="477">
                  <c:v>1767220</c:v>
                </c:pt>
                <c:pt idx="478">
                  <c:v>1769161</c:v>
                </c:pt>
                <c:pt idx="479">
                  <c:v>1763189</c:v>
                </c:pt>
                <c:pt idx="480">
                  <c:v>1768204</c:v>
                </c:pt>
                <c:pt idx="481">
                  <c:v>1774777</c:v>
                </c:pt>
                <c:pt idx="482">
                  <c:v>1773998</c:v>
                </c:pt>
                <c:pt idx="483">
                  <c:v>1769122</c:v>
                </c:pt>
                <c:pt idx="484">
                  <c:v>1770840</c:v>
                </c:pt>
                <c:pt idx="485">
                  <c:v>1778681</c:v>
                </c:pt>
                <c:pt idx="486">
                  <c:v>1776263</c:v>
                </c:pt>
                <c:pt idx="487">
                  <c:v>1769015</c:v>
                </c:pt>
                <c:pt idx="488">
                  <c:v>1769016</c:v>
                </c:pt>
                <c:pt idx="489">
                  <c:v>1779813</c:v>
                </c:pt>
                <c:pt idx="490">
                  <c:v>1783274</c:v>
                </c:pt>
                <c:pt idx="491">
                  <c:v>1770955</c:v>
                </c:pt>
                <c:pt idx="492">
                  <c:v>1770958</c:v>
                </c:pt>
                <c:pt idx="493">
                  <c:v>1774237</c:v>
                </c:pt>
                <c:pt idx="494">
                  <c:v>1776360</c:v>
                </c:pt>
                <c:pt idx="495">
                  <c:v>1776569</c:v>
                </c:pt>
                <c:pt idx="496">
                  <c:v>1770281</c:v>
                </c:pt>
                <c:pt idx="497">
                  <c:v>1770281</c:v>
                </c:pt>
                <c:pt idx="498">
                  <c:v>1782005</c:v>
                </c:pt>
                <c:pt idx="499">
                  <c:v>1777468</c:v>
                </c:pt>
                <c:pt idx="500">
                  <c:v>1769018</c:v>
                </c:pt>
                <c:pt idx="501">
                  <c:v>1769029</c:v>
                </c:pt>
                <c:pt idx="502">
                  <c:v>1773013</c:v>
                </c:pt>
                <c:pt idx="503">
                  <c:v>1778311</c:v>
                </c:pt>
                <c:pt idx="504">
                  <c:v>1769138</c:v>
                </c:pt>
                <c:pt idx="505">
                  <c:v>1767553</c:v>
                </c:pt>
                <c:pt idx="506">
                  <c:v>1769667</c:v>
                </c:pt>
                <c:pt idx="507">
                  <c:v>1776075</c:v>
                </c:pt>
                <c:pt idx="508">
                  <c:v>1775004</c:v>
                </c:pt>
                <c:pt idx="509">
                  <c:v>1768160</c:v>
                </c:pt>
                <c:pt idx="510">
                  <c:v>1768160</c:v>
                </c:pt>
                <c:pt idx="511">
                  <c:v>1779981</c:v>
                </c:pt>
                <c:pt idx="512">
                  <c:v>1775200</c:v>
                </c:pt>
                <c:pt idx="513">
                  <c:v>1770627</c:v>
                </c:pt>
                <c:pt idx="514">
                  <c:v>1770630</c:v>
                </c:pt>
                <c:pt idx="515">
                  <c:v>1774991</c:v>
                </c:pt>
                <c:pt idx="516">
                  <c:v>1778016</c:v>
                </c:pt>
                <c:pt idx="517">
                  <c:v>1773723</c:v>
                </c:pt>
                <c:pt idx="518">
                  <c:v>1767095</c:v>
                </c:pt>
                <c:pt idx="519">
                  <c:v>1768986</c:v>
                </c:pt>
                <c:pt idx="520">
                  <c:v>1775374</c:v>
                </c:pt>
                <c:pt idx="521">
                  <c:v>1772503</c:v>
                </c:pt>
                <c:pt idx="522">
                  <c:v>1764929</c:v>
                </c:pt>
                <c:pt idx="523">
                  <c:v>1764929</c:v>
                </c:pt>
                <c:pt idx="524">
                  <c:v>1773942</c:v>
                </c:pt>
                <c:pt idx="525">
                  <c:v>1770655</c:v>
                </c:pt>
                <c:pt idx="526">
                  <c:v>1760744</c:v>
                </c:pt>
                <c:pt idx="527">
                  <c:v>1760743</c:v>
                </c:pt>
                <c:pt idx="528">
                  <c:v>1763931</c:v>
                </c:pt>
                <c:pt idx="529">
                  <c:v>1767250</c:v>
                </c:pt>
                <c:pt idx="530">
                  <c:v>1765308</c:v>
                </c:pt>
                <c:pt idx="531">
                  <c:v>1759991</c:v>
                </c:pt>
                <c:pt idx="532">
                  <c:v>1762446</c:v>
                </c:pt>
                <c:pt idx="533">
                  <c:v>1764005</c:v>
                </c:pt>
                <c:pt idx="534">
                  <c:v>1759398</c:v>
                </c:pt>
                <c:pt idx="535">
                  <c:v>1754368</c:v>
                </c:pt>
                <c:pt idx="536">
                  <c:v>1754368</c:v>
                </c:pt>
                <c:pt idx="537">
                  <c:v>1759025</c:v>
                </c:pt>
                <c:pt idx="538">
                  <c:v>1754198</c:v>
                </c:pt>
                <c:pt idx="539">
                  <c:v>1744972</c:v>
                </c:pt>
                <c:pt idx="540">
                  <c:v>1744972</c:v>
                </c:pt>
                <c:pt idx="541">
                  <c:v>1746096</c:v>
                </c:pt>
                <c:pt idx="542">
                  <c:v>1745594</c:v>
                </c:pt>
                <c:pt idx="543">
                  <c:v>1735958</c:v>
                </c:pt>
                <c:pt idx="544">
                  <c:v>1734592</c:v>
                </c:pt>
                <c:pt idx="545">
                  <c:v>1735328</c:v>
                </c:pt>
                <c:pt idx="546">
                  <c:v>1734050</c:v>
                </c:pt>
                <c:pt idx="547">
                  <c:v>1727127</c:v>
                </c:pt>
                <c:pt idx="548">
                  <c:v>1721272</c:v>
                </c:pt>
                <c:pt idx="549">
                  <c:v>1721273</c:v>
                </c:pt>
                <c:pt idx="550">
                  <c:v>1725435</c:v>
                </c:pt>
                <c:pt idx="551">
                  <c:v>1719129</c:v>
                </c:pt>
                <c:pt idx="552">
                  <c:v>1709542</c:v>
                </c:pt>
                <c:pt idx="553">
                  <c:v>1709545</c:v>
                </c:pt>
                <c:pt idx="554">
                  <c:v>1710719</c:v>
                </c:pt>
                <c:pt idx="555">
                  <c:v>1707285</c:v>
                </c:pt>
                <c:pt idx="556">
                  <c:v>1702566</c:v>
                </c:pt>
                <c:pt idx="557">
                  <c:v>1697006</c:v>
                </c:pt>
                <c:pt idx="558">
                  <c:v>1697008</c:v>
                </c:pt>
                <c:pt idx="559">
                  <c:v>1698520</c:v>
                </c:pt>
                <c:pt idx="560">
                  <c:v>1688684</c:v>
                </c:pt>
                <c:pt idx="561">
                  <c:v>1681775</c:v>
                </c:pt>
                <c:pt idx="562">
                  <c:v>1681778</c:v>
                </c:pt>
                <c:pt idx="563">
                  <c:v>1682760</c:v>
                </c:pt>
                <c:pt idx="564">
                  <c:v>1679605</c:v>
                </c:pt>
                <c:pt idx="565">
                  <c:v>1668989</c:v>
                </c:pt>
                <c:pt idx="566">
                  <c:v>1668989</c:v>
                </c:pt>
                <c:pt idx="567">
                  <c:v>1669512</c:v>
                </c:pt>
                <c:pt idx="568">
                  <c:v>1664697</c:v>
                </c:pt>
                <c:pt idx="569">
                  <c:v>1658247</c:v>
                </c:pt>
                <c:pt idx="570">
                  <c:v>1653470</c:v>
                </c:pt>
                <c:pt idx="571">
                  <c:v>1653470</c:v>
                </c:pt>
                <c:pt idx="572">
                  <c:v>1651413</c:v>
                </c:pt>
                <c:pt idx="573">
                  <c:v>1643501</c:v>
                </c:pt>
                <c:pt idx="574">
                  <c:v>1637123</c:v>
                </c:pt>
                <c:pt idx="575">
                  <c:v>1637123</c:v>
                </c:pt>
                <c:pt idx="576">
                  <c:v>1635891</c:v>
                </c:pt>
                <c:pt idx="577">
                  <c:v>1631659</c:v>
                </c:pt>
                <c:pt idx="578">
                  <c:v>1622822</c:v>
                </c:pt>
                <c:pt idx="579">
                  <c:v>1621809</c:v>
                </c:pt>
                <c:pt idx="580">
                  <c:v>1621830</c:v>
                </c:pt>
                <c:pt idx="581">
                  <c:v>1617809</c:v>
                </c:pt>
                <c:pt idx="582">
                  <c:v>1611390</c:v>
                </c:pt>
                <c:pt idx="583">
                  <c:v>1607609</c:v>
                </c:pt>
                <c:pt idx="584">
                  <c:v>1607631</c:v>
                </c:pt>
                <c:pt idx="585">
                  <c:v>1603445</c:v>
                </c:pt>
                <c:pt idx="586">
                  <c:v>1596623</c:v>
                </c:pt>
                <c:pt idx="587">
                  <c:v>1592723</c:v>
                </c:pt>
                <c:pt idx="588">
                  <c:v>1592750</c:v>
                </c:pt>
                <c:pt idx="589">
                  <c:v>1590771</c:v>
                </c:pt>
                <c:pt idx="590">
                  <c:v>1585990</c:v>
                </c:pt>
                <c:pt idx="591">
                  <c:v>1575433</c:v>
                </c:pt>
                <c:pt idx="592">
                  <c:v>1575433</c:v>
                </c:pt>
                <c:pt idx="593">
                  <c:v>1574619</c:v>
                </c:pt>
                <c:pt idx="594">
                  <c:v>1567383</c:v>
                </c:pt>
                <c:pt idx="595">
                  <c:v>1561854</c:v>
                </c:pt>
                <c:pt idx="596">
                  <c:v>1555405</c:v>
                </c:pt>
                <c:pt idx="597">
                  <c:v>1555405</c:v>
                </c:pt>
                <c:pt idx="598">
                  <c:v>1552659</c:v>
                </c:pt>
                <c:pt idx="599">
                  <c:v>1539956</c:v>
                </c:pt>
                <c:pt idx="600">
                  <c:v>1532726</c:v>
                </c:pt>
                <c:pt idx="601">
                  <c:v>1532726</c:v>
                </c:pt>
                <c:pt idx="602">
                  <c:v>1530305</c:v>
                </c:pt>
                <c:pt idx="603">
                  <c:v>1524796</c:v>
                </c:pt>
                <c:pt idx="604">
                  <c:v>1511775</c:v>
                </c:pt>
                <c:pt idx="605">
                  <c:v>1511775</c:v>
                </c:pt>
                <c:pt idx="606">
                  <c:v>1512462</c:v>
                </c:pt>
                <c:pt idx="607">
                  <c:v>1504938</c:v>
                </c:pt>
                <c:pt idx="608">
                  <c:v>1495931</c:v>
                </c:pt>
                <c:pt idx="609">
                  <c:v>1489605</c:v>
                </c:pt>
                <c:pt idx="610">
                  <c:v>1489605</c:v>
                </c:pt>
                <c:pt idx="611">
                  <c:v>1488692</c:v>
                </c:pt>
                <c:pt idx="612">
                  <c:v>1478238</c:v>
                </c:pt>
                <c:pt idx="613">
                  <c:v>1467258</c:v>
                </c:pt>
                <c:pt idx="614">
                  <c:v>1467264</c:v>
                </c:pt>
                <c:pt idx="615">
                  <c:v>1468940</c:v>
                </c:pt>
                <c:pt idx="616">
                  <c:v>1461114</c:v>
                </c:pt>
                <c:pt idx="617">
                  <c:v>1447476</c:v>
                </c:pt>
                <c:pt idx="618">
                  <c:v>1445771</c:v>
                </c:pt>
                <c:pt idx="619">
                  <c:v>1446392</c:v>
                </c:pt>
                <c:pt idx="620">
                  <c:v>1442091</c:v>
                </c:pt>
                <c:pt idx="621">
                  <c:v>1431440</c:v>
                </c:pt>
                <c:pt idx="622">
                  <c:v>1423724</c:v>
                </c:pt>
                <c:pt idx="623">
                  <c:v>1423725</c:v>
                </c:pt>
                <c:pt idx="624">
                  <c:v>1426314</c:v>
                </c:pt>
                <c:pt idx="625">
                  <c:v>1420886</c:v>
                </c:pt>
                <c:pt idx="626">
                  <c:v>1408677</c:v>
                </c:pt>
                <c:pt idx="627">
                  <c:v>1408677</c:v>
                </c:pt>
                <c:pt idx="628">
                  <c:v>1408479</c:v>
                </c:pt>
                <c:pt idx="629">
                  <c:v>1402961</c:v>
                </c:pt>
                <c:pt idx="630">
                  <c:v>1393781</c:v>
                </c:pt>
                <c:pt idx="631">
                  <c:v>1387289</c:v>
                </c:pt>
                <c:pt idx="632">
                  <c:v>1387894</c:v>
                </c:pt>
                <c:pt idx="633">
                  <c:v>1389889</c:v>
                </c:pt>
                <c:pt idx="634">
                  <c:v>1379007</c:v>
                </c:pt>
                <c:pt idx="635">
                  <c:v>1371844</c:v>
                </c:pt>
                <c:pt idx="636">
                  <c:v>1371846</c:v>
                </c:pt>
                <c:pt idx="637">
                  <c:v>1370430</c:v>
                </c:pt>
                <c:pt idx="638">
                  <c:v>1371585</c:v>
                </c:pt>
                <c:pt idx="639">
                  <c:v>1427520</c:v>
                </c:pt>
                <c:pt idx="640">
                  <c:v>1459202</c:v>
                </c:pt>
                <c:pt idx="641">
                  <c:v>1475778</c:v>
                </c:pt>
                <c:pt idx="642">
                  <c:v>1585868</c:v>
                </c:pt>
                <c:pt idx="643">
                  <c:v>1615134</c:v>
                </c:pt>
                <c:pt idx="644">
                  <c:v>1605141</c:v>
                </c:pt>
                <c:pt idx="645">
                  <c:v>1631040</c:v>
                </c:pt>
                <c:pt idx="646">
                  <c:v>1796148</c:v>
                </c:pt>
                <c:pt idx="647">
                  <c:v>1855270</c:v>
                </c:pt>
                <c:pt idx="648">
                  <c:v>1835322</c:v>
                </c:pt>
                <c:pt idx="649">
                  <c:v>1835595</c:v>
                </c:pt>
                <c:pt idx="650">
                  <c:v>1913008</c:v>
                </c:pt>
                <c:pt idx="651">
                  <c:v>1929415</c:v>
                </c:pt>
                <c:pt idx="652">
                  <c:v>1911363</c:v>
                </c:pt>
                <c:pt idx="653">
                  <c:v>1911401</c:v>
                </c:pt>
                <c:pt idx="654">
                  <c:v>1924016</c:v>
                </c:pt>
                <c:pt idx="655">
                  <c:v>1961251</c:v>
                </c:pt>
                <c:pt idx="656">
                  <c:v>1954967</c:v>
                </c:pt>
                <c:pt idx="657">
                  <c:v>1933456</c:v>
                </c:pt>
                <c:pt idx="658">
                  <c:v>1933536</c:v>
                </c:pt>
                <c:pt idx="659">
                  <c:v>1979015</c:v>
                </c:pt>
                <c:pt idx="660">
                  <c:v>1977745</c:v>
                </c:pt>
                <c:pt idx="661">
                  <c:v>1949234</c:v>
                </c:pt>
                <c:pt idx="662">
                  <c:v>1949547</c:v>
                </c:pt>
                <c:pt idx="663">
                  <c:v>1975298</c:v>
                </c:pt>
                <c:pt idx="664">
                  <c:v>2020027</c:v>
                </c:pt>
                <c:pt idx="665">
                  <c:v>1988789</c:v>
                </c:pt>
                <c:pt idx="666">
                  <c:v>1982787</c:v>
                </c:pt>
                <c:pt idx="667">
                  <c:v>1991969</c:v>
                </c:pt>
                <c:pt idx="668">
                  <c:v>2035499</c:v>
                </c:pt>
                <c:pt idx="669">
                  <c:v>2027280</c:v>
                </c:pt>
                <c:pt idx="670">
                  <c:v>2000323</c:v>
                </c:pt>
                <c:pt idx="671">
                  <c:v>2000361</c:v>
                </c:pt>
                <c:pt idx="672">
                  <c:v>2047230</c:v>
                </c:pt>
                <c:pt idx="673">
                  <c:v>2050033</c:v>
                </c:pt>
                <c:pt idx="674">
                  <c:v>2003617</c:v>
                </c:pt>
                <c:pt idx="675">
                  <c:v>2003651</c:v>
                </c:pt>
                <c:pt idx="676">
                  <c:v>2035832</c:v>
                </c:pt>
                <c:pt idx="677">
                  <c:v>2082343</c:v>
                </c:pt>
                <c:pt idx="678">
                  <c:v>2066409</c:v>
                </c:pt>
                <c:pt idx="679">
                  <c:v>2039468</c:v>
                </c:pt>
                <c:pt idx="680">
                  <c:v>2039532</c:v>
                </c:pt>
                <c:pt idx="681">
                  <c:v>2107435</c:v>
                </c:pt>
                <c:pt idx="682">
                  <c:v>2099392</c:v>
                </c:pt>
                <c:pt idx="683">
                  <c:v>2069783</c:v>
                </c:pt>
                <c:pt idx="684">
                  <c:v>2069790</c:v>
                </c:pt>
                <c:pt idx="685">
                  <c:v>2166348</c:v>
                </c:pt>
                <c:pt idx="686">
                  <c:v>2191183</c:v>
                </c:pt>
                <c:pt idx="687">
                  <c:v>2133250</c:v>
                </c:pt>
                <c:pt idx="688">
                  <c:v>2133402</c:v>
                </c:pt>
                <c:pt idx="689">
                  <c:v>2217249</c:v>
                </c:pt>
                <c:pt idx="690">
                  <c:v>2245823</c:v>
                </c:pt>
                <c:pt idx="691">
                  <c:v>2184590</c:v>
                </c:pt>
                <c:pt idx="692">
                  <c:v>2184684</c:v>
                </c:pt>
                <c:pt idx="693">
                  <c:v>2193875</c:v>
                </c:pt>
                <c:pt idx="694">
                  <c:v>2238592</c:v>
                </c:pt>
                <c:pt idx="695">
                  <c:v>2223186</c:v>
                </c:pt>
                <c:pt idx="696">
                  <c:v>2191325</c:v>
                </c:pt>
                <c:pt idx="697">
                  <c:v>2191325</c:v>
                </c:pt>
                <c:pt idx="698">
                  <c:v>2271147</c:v>
                </c:pt>
                <c:pt idx="699">
                  <c:v>2273224</c:v>
                </c:pt>
                <c:pt idx="700">
                  <c:v>2244270</c:v>
                </c:pt>
                <c:pt idx="701">
                  <c:v>2244270</c:v>
                </c:pt>
                <c:pt idx="702">
                  <c:v>2281168</c:v>
                </c:pt>
                <c:pt idx="703">
                  <c:v>2349210</c:v>
                </c:pt>
                <c:pt idx="704">
                  <c:v>2324549</c:v>
                </c:pt>
                <c:pt idx="705">
                  <c:v>2319637</c:v>
                </c:pt>
                <c:pt idx="706">
                  <c:v>2331456</c:v>
                </c:pt>
                <c:pt idx="707">
                  <c:v>2400622</c:v>
                </c:pt>
                <c:pt idx="708">
                  <c:v>2406329</c:v>
                </c:pt>
                <c:pt idx="709">
                  <c:v>2384785</c:v>
                </c:pt>
                <c:pt idx="710">
                  <c:v>2384785</c:v>
                </c:pt>
                <c:pt idx="711">
                  <c:v>2459313</c:v>
                </c:pt>
                <c:pt idx="712">
                  <c:v>2470391</c:v>
                </c:pt>
                <c:pt idx="713">
                  <c:v>2438067</c:v>
                </c:pt>
                <c:pt idx="714">
                  <c:v>2438068</c:v>
                </c:pt>
                <c:pt idx="715">
                  <c:v>2460801</c:v>
                </c:pt>
                <c:pt idx="716">
                  <c:v>2528275</c:v>
                </c:pt>
                <c:pt idx="717">
                  <c:v>2518985</c:v>
                </c:pt>
                <c:pt idx="718">
                  <c:v>2494739</c:v>
                </c:pt>
                <c:pt idx="719">
                  <c:v>2494753</c:v>
                </c:pt>
                <c:pt idx="720">
                  <c:v>2554642</c:v>
                </c:pt>
                <c:pt idx="721">
                  <c:v>2552034</c:v>
                </c:pt>
                <c:pt idx="722">
                  <c:v>2527821</c:v>
                </c:pt>
                <c:pt idx="723">
                  <c:v>2537187</c:v>
                </c:pt>
                <c:pt idx="724">
                  <c:v>2595925</c:v>
                </c:pt>
                <c:pt idx="725">
                  <c:v>2618874</c:v>
                </c:pt>
                <c:pt idx="726">
                  <c:v>2576407</c:v>
                </c:pt>
                <c:pt idx="727">
                  <c:v>2570914</c:v>
                </c:pt>
                <c:pt idx="728">
                  <c:v>2597031</c:v>
                </c:pt>
                <c:pt idx="729">
                  <c:v>2644732</c:v>
                </c:pt>
                <c:pt idx="730">
                  <c:v>2635024</c:v>
                </c:pt>
                <c:pt idx="731">
                  <c:v>2615548</c:v>
                </c:pt>
                <c:pt idx="732">
                  <c:v>2615562</c:v>
                </c:pt>
                <c:pt idx="733">
                  <c:v>2681701</c:v>
                </c:pt>
                <c:pt idx="734">
                  <c:v>2683837</c:v>
                </c:pt>
                <c:pt idx="735">
                  <c:v>2660843</c:v>
                </c:pt>
                <c:pt idx="736">
                  <c:v>2660850</c:v>
                </c:pt>
                <c:pt idx="737">
                  <c:v>2680201</c:v>
                </c:pt>
                <c:pt idx="738">
                  <c:v>2714342</c:v>
                </c:pt>
                <c:pt idx="739">
                  <c:v>2695130</c:v>
                </c:pt>
                <c:pt idx="740">
                  <c:v>2691358</c:v>
                </c:pt>
                <c:pt idx="741">
                  <c:v>2708402</c:v>
                </c:pt>
                <c:pt idx="742">
                  <c:v>2737626</c:v>
                </c:pt>
                <c:pt idx="743">
                  <c:v>2718624</c:v>
                </c:pt>
                <c:pt idx="744">
                  <c:v>2715355</c:v>
                </c:pt>
                <c:pt idx="745">
                  <c:v>2718902</c:v>
                </c:pt>
                <c:pt idx="746">
                  <c:v>2737547</c:v>
                </c:pt>
                <c:pt idx="747">
                  <c:v>2729416</c:v>
                </c:pt>
                <c:pt idx="748">
                  <c:v>2715016</c:v>
                </c:pt>
                <c:pt idx="749">
                  <c:v>2715021</c:v>
                </c:pt>
                <c:pt idx="750">
                  <c:v>2734426</c:v>
                </c:pt>
                <c:pt idx="751">
                  <c:v>2727560</c:v>
                </c:pt>
                <c:pt idx="752">
                  <c:v>2707446</c:v>
                </c:pt>
                <c:pt idx="753">
                  <c:v>2707446</c:v>
                </c:pt>
                <c:pt idx="754">
                  <c:v>2716605</c:v>
                </c:pt>
                <c:pt idx="755">
                  <c:v>2730647</c:v>
                </c:pt>
                <c:pt idx="756">
                  <c:v>2720563</c:v>
                </c:pt>
                <c:pt idx="757">
                  <c:v>2709329</c:v>
                </c:pt>
                <c:pt idx="758">
                  <c:v>2709336</c:v>
                </c:pt>
                <c:pt idx="759">
                  <c:v>2730856</c:v>
                </c:pt>
                <c:pt idx="760">
                  <c:v>2728229</c:v>
                </c:pt>
                <c:pt idx="761">
                  <c:v>2717483</c:v>
                </c:pt>
                <c:pt idx="762">
                  <c:v>2717558</c:v>
                </c:pt>
                <c:pt idx="763">
                  <c:v>2727548</c:v>
                </c:pt>
                <c:pt idx="764">
                  <c:v>2729484</c:v>
                </c:pt>
                <c:pt idx="765">
                  <c:v>2709268</c:v>
                </c:pt>
                <c:pt idx="766">
                  <c:v>2709289</c:v>
                </c:pt>
                <c:pt idx="767">
                  <c:v>2710611</c:v>
                </c:pt>
                <c:pt idx="768">
                  <c:v>2715898</c:v>
                </c:pt>
                <c:pt idx="769">
                  <c:v>2702231</c:v>
                </c:pt>
                <c:pt idx="770">
                  <c:v>2698158</c:v>
                </c:pt>
                <c:pt idx="771">
                  <c:v>2698158</c:v>
                </c:pt>
              </c:numCache>
            </c:numRef>
          </c:val>
          <c:smooth val="0"/>
          <c:extLst>
            <c:ext xmlns:c16="http://schemas.microsoft.com/office/drawing/2014/chart" uri="{C3380CC4-5D6E-409C-BE32-E72D297353CC}">
              <c16:uniqueId val="{00000001-77CA-46B8-9C2A-0879B199E2BA}"/>
            </c:ext>
          </c:extLst>
        </c:ser>
        <c:dLbls>
          <c:showLegendKey val="0"/>
          <c:showVal val="0"/>
          <c:showCatName val="0"/>
          <c:showSerName val="0"/>
          <c:showPercent val="0"/>
          <c:showBubbleSize val="0"/>
        </c:dLbls>
        <c:marker val="1"/>
        <c:smooth val="0"/>
        <c:axId val="33401744"/>
        <c:axId val="33402160"/>
      </c:lineChart>
      <c:catAx>
        <c:axId val="3340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402160"/>
        <c:crosses val="autoZero"/>
        <c:auto val="1"/>
        <c:lblAlgn val="ctr"/>
        <c:lblOffset val="100"/>
        <c:noMultiLvlLbl val="0"/>
      </c:catAx>
      <c:valAx>
        <c:axId val="33402160"/>
        <c:scaling>
          <c:orientation val="minMax"/>
          <c:min val="3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34017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lgn="ctr">
              <a:defRPr sz="2800" b="0" i="0" u="none" strike="noStrike" kern="1200" spc="0" baseline="0">
                <a:solidFill>
                  <a:schemeClr val="tx1">
                    <a:lumMod val="65000"/>
                    <a:lumOff val="35000"/>
                  </a:schemeClr>
                </a:solidFill>
                <a:latin typeface="+mn-lt"/>
                <a:ea typeface="+mn-ea"/>
                <a:cs typeface="+mn-cs"/>
              </a:defRPr>
            </a:pPr>
            <a:r>
              <a:rPr lang="en-US" sz="2800"/>
              <a:t>Labor Force during the</a:t>
            </a:r>
            <a:r>
              <a:rPr lang="en-US" sz="2800" baseline="0"/>
              <a:t> Recovery</a:t>
            </a:r>
            <a:endParaRPr lang="en-US" sz="2800"/>
          </a:p>
        </c:rich>
      </c:tx>
      <c:layout>
        <c:manualLayout>
          <c:xMode val="edge"/>
          <c:yMode val="edge"/>
          <c:x val="0.27661118101999044"/>
          <c:y val="6.0377553833967611E-2"/>
        </c:manualLayout>
      </c:layout>
      <c:overlay val="0"/>
      <c:spPr>
        <a:noFill/>
        <a:ln>
          <a:noFill/>
        </a:ln>
        <a:effectLst/>
      </c:spPr>
    </c:title>
    <c:autoTitleDeleted val="0"/>
    <c:plotArea>
      <c:layout>
        <c:manualLayout>
          <c:layoutTarget val="inner"/>
          <c:xMode val="edge"/>
          <c:yMode val="edge"/>
          <c:x val="5.4698147150558457E-2"/>
          <c:y val="0.13221566243834532"/>
          <c:w val="0.92178154308510996"/>
          <c:h val="0.58846835674938192"/>
        </c:manualLayout>
      </c:layout>
      <c:lineChart>
        <c:grouping val="standard"/>
        <c:varyColors val="0"/>
        <c:ser>
          <c:idx val="0"/>
          <c:order val="0"/>
          <c:tx>
            <c:v>Civilian Labor Force</c:v>
          </c:tx>
          <c:spPr>
            <a:ln w="28575" cap="rnd">
              <a:solidFill>
                <a:schemeClr val="accent1"/>
              </a:solidFill>
              <a:round/>
            </a:ln>
            <a:effectLst/>
          </c:spPr>
          <c:marker>
            <c:symbol val="none"/>
          </c:marker>
          <c:cat>
            <c:numRef>
              <c:f>'FRED Graph'!$A$12:$A$108</c:f>
              <c:numCache>
                <c:formatCode>yyyy\-mm\-dd</c:formatCode>
                <c:ptCount val="9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44562</c:v>
                </c:pt>
                <c:pt idx="86">
                  <c:v>44593</c:v>
                </c:pt>
                <c:pt idx="87">
                  <c:v>44621</c:v>
                </c:pt>
                <c:pt idx="88">
                  <c:v>44652</c:v>
                </c:pt>
                <c:pt idx="89">
                  <c:v>44682</c:v>
                </c:pt>
                <c:pt idx="90">
                  <c:v>44713</c:v>
                </c:pt>
                <c:pt idx="91">
                  <c:v>44743</c:v>
                </c:pt>
                <c:pt idx="92">
                  <c:v>44774</c:v>
                </c:pt>
                <c:pt idx="93">
                  <c:v>44805</c:v>
                </c:pt>
                <c:pt idx="94">
                  <c:v>44835</c:v>
                </c:pt>
                <c:pt idx="95">
                  <c:v>44866</c:v>
                </c:pt>
                <c:pt idx="96">
                  <c:v>44896</c:v>
                </c:pt>
              </c:numCache>
            </c:numRef>
          </c:cat>
          <c:val>
            <c:numRef>
              <c:f>'FRED Graph'!$B$12:$B$108</c:f>
              <c:numCache>
                <c:formatCode>0</c:formatCode>
                <c:ptCount val="97"/>
                <c:pt idx="0">
                  <c:v>157030</c:v>
                </c:pt>
                <c:pt idx="1">
                  <c:v>156644</c:v>
                </c:pt>
                <c:pt idx="2">
                  <c:v>156643</c:v>
                </c:pt>
                <c:pt idx="3">
                  <c:v>157060</c:v>
                </c:pt>
                <c:pt idx="4">
                  <c:v>157651</c:v>
                </c:pt>
                <c:pt idx="5">
                  <c:v>157062</c:v>
                </c:pt>
                <c:pt idx="6">
                  <c:v>156997</c:v>
                </c:pt>
                <c:pt idx="7">
                  <c:v>157172</c:v>
                </c:pt>
                <c:pt idx="8">
                  <c:v>156733</c:v>
                </c:pt>
                <c:pt idx="9">
                  <c:v>157167</c:v>
                </c:pt>
                <c:pt idx="10">
                  <c:v>157463</c:v>
                </c:pt>
                <c:pt idx="11">
                  <c:v>158035</c:v>
                </c:pt>
                <c:pt idx="12">
                  <c:v>158280</c:v>
                </c:pt>
                <c:pt idx="13">
                  <c:v>158640</c:v>
                </c:pt>
                <c:pt idx="14">
                  <c:v>159179</c:v>
                </c:pt>
                <c:pt idx="15">
                  <c:v>159141</c:v>
                </c:pt>
                <c:pt idx="16">
                  <c:v>158784</c:v>
                </c:pt>
                <c:pt idx="17">
                  <c:v>158967</c:v>
                </c:pt>
                <c:pt idx="18">
                  <c:v>159194</c:v>
                </c:pt>
                <c:pt idx="19">
                  <c:v>159562</c:v>
                </c:pt>
                <c:pt idx="20">
                  <c:v>159714</c:v>
                </c:pt>
                <c:pt idx="21">
                  <c:v>159605</c:v>
                </c:pt>
                <c:pt idx="22">
                  <c:v>159506</c:v>
                </c:pt>
                <c:pt idx="23">
                  <c:v>159678</c:v>
                </c:pt>
                <c:pt idx="24">
                  <c:v>159620</c:v>
                </c:pt>
                <c:pt idx="25">
                  <c:v>159859</c:v>
                </c:pt>
                <c:pt idx="26">
                  <c:v>160137</c:v>
                </c:pt>
                <c:pt idx="27">
                  <c:v>160345</c:v>
                </c:pt>
                <c:pt idx="28">
                  <c:v>160068</c:v>
                </c:pt>
                <c:pt idx="29">
                  <c:v>160192</c:v>
                </c:pt>
                <c:pt idx="30">
                  <c:v>160462</c:v>
                </c:pt>
                <c:pt idx="31">
                  <c:v>160586</c:v>
                </c:pt>
                <c:pt idx="32">
                  <c:v>161140</c:v>
                </c:pt>
                <c:pt idx="33">
                  <c:v>160309</c:v>
                </c:pt>
                <c:pt idx="34">
                  <c:v>160579</c:v>
                </c:pt>
                <c:pt idx="35">
                  <c:v>160535</c:v>
                </c:pt>
                <c:pt idx="36">
                  <c:v>160998</c:v>
                </c:pt>
                <c:pt idx="37">
                  <c:v>161846</c:v>
                </c:pt>
                <c:pt idx="38">
                  <c:v>161760</c:v>
                </c:pt>
                <c:pt idx="39">
                  <c:v>161809</c:v>
                </c:pt>
                <c:pt idx="40">
                  <c:v>161882</c:v>
                </c:pt>
                <c:pt idx="41">
                  <c:v>162180</c:v>
                </c:pt>
                <c:pt idx="42">
                  <c:v>162288</c:v>
                </c:pt>
                <c:pt idx="43">
                  <c:v>161679</c:v>
                </c:pt>
                <c:pt idx="44">
                  <c:v>162035</c:v>
                </c:pt>
                <c:pt idx="45">
                  <c:v>162525</c:v>
                </c:pt>
                <c:pt idx="46">
                  <c:v>162738</c:v>
                </c:pt>
                <c:pt idx="47">
                  <c:v>163146</c:v>
                </c:pt>
                <c:pt idx="48">
                  <c:v>163072</c:v>
                </c:pt>
                <c:pt idx="49">
                  <c:v>163114</c:v>
                </c:pt>
                <c:pt idx="50">
                  <c:v>163035</c:v>
                </c:pt>
                <c:pt idx="51">
                  <c:v>162642</c:v>
                </c:pt>
                <c:pt idx="52">
                  <c:v>162803</c:v>
                </c:pt>
                <c:pt idx="53">
                  <c:v>163029</c:v>
                </c:pt>
                <c:pt idx="54">
                  <c:v>163472</c:v>
                </c:pt>
                <c:pt idx="55">
                  <c:v>163774</c:v>
                </c:pt>
                <c:pt idx="56">
                  <c:v>164015</c:v>
                </c:pt>
                <c:pt idx="57">
                  <c:v>164336</c:v>
                </c:pt>
                <c:pt idx="58">
                  <c:v>164434</c:v>
                </c:pt>
                <c:pt idx="59">
                  <c:v>164633</c:v>
                </c:pt>
                <c:pt idx="60">
                  <c:v>164479</c:v>
                </c:pt>
                <c:pt idx="61">
                  <c:v>164583</c:v>
                </c:pt>
                <c:pt idx="62">
                  <c:v>162764</c:v>
                </c:pt>
                <c:pt idx="63">
                  <c:v>156358</c:v>
                </c:pt>
                <c:pt idx="64">
                  <c:v>158122</c:v>
                </c:pt>
                <c:pt idx="65">
                  <c:v>159834</c:v>
                </c:pt>
                <c:pt idx="66">
                  <c:v>160015</c:v>
                </c:pt>
                <c:pt idx="67">
                  <c:v>160707</c:v>
                </c:pt>
                <c:pt idx="68">
                  <c:v>160153</c:v>
                </c:pt>
                <c:pt idx="69">
                  <c:v>160834</c:v>
                </c:pt>
                <c:pt idx="70">
                  <c:v>160539</c:v>
                </c:pt>
                <c:pt idx="71">
                  <c:v>160671</c:v>
                </c:pt>
                <c:pt idx="72">
                  <c:v>160184</c:v>
                </c:pt>
                <c:pt idx="73">
                  <c:v>160359</c:v>
                </c:pt>
                <c:pt idx="74">
                  <c:v>160631</c:v>
                </c:pt>
                <c:pt idx="75">
                  <c:v>160978</c:v>
                </c:pt>
                <c:pt idx="76">
                  <c:v>160801</c:v>
                </c:pt>
                <c:pt idx="77">
                  <c:v>161114</c:v>
                </c:pt>
                <c:pt idx="78">
                  <c:v>161375</c:v>
                </c:pt>
                <c:pt idx="79">
                  <c:v>161505</c:v>
                </c:pt>
                <c:pt idx="80">
                  <c:v>161471</c:v>
                </c:pt>
                <c:pt idx="81">
                  <c:v>161610</c:v>
                </c:pt>
                <c:pt idx="82">
                  <c:v>162126</c:v>
                </c:pt>
                <c:pt idx="83">
                  <c:v>162294</c:v>
                </c:pt>
                <c:pt idx="84">
                  <c:v>163687</c:v>
                </c:pt>
                <c:pt idx="85">
                  <c:v>163633</c:v>
                </c:pt>
                <c:pt idx="86">
                  <c:v>163862</c:v>
                </c:pt>
                <c:pt idx="87">
                  <c:v>164301</c:v>
                </c:pt>
                <c:pt idx="88">
                  <c:v>163950</c:v>
                </c:pt>
                <c:pt idx="89">
                  <c:v>164278</c:v>
                </c:pt>
                <c:pt idx="90">
                  <c:v>164002</c:v>
                </c:pt>
                <c:pt idx="91">
                  <c:v>163990</c:v>
                </c:pt>
                <c:pt idx="92">
                  <c:v>164714</c:v>
                </c:pt>
                <c:pt idx="93">
                  <c:v>164619</c:v>
                </c:pt>
                <c:pt idx="94">
                  <c:v>164646</c:v>
                </c:pt>
                <c:pt idx="95">
                  <c:v>164527</c:v>
                </c:pt>
                <c:pt idx="96">
                  <c:v>164966</c:v>
                </c:pt>
              </c:numCache>
            </c:numRef>
          </c:val>
          <c:smooth val="0"/>
          <c:extLst>
            <c:ext xmlns:c16="http://schemas.microsoft.com/office/drawing/2014/chart" uri="{C3380CC4-5D6E-409C-BE32-E72D297353CC}">
              <c16:uniqueId val="{00000000-CE4F-45B6-B5AB-88EB7DE4736E}"/>
            </c:ext>
          </c:extLst>
        </c:ser>
        <c:ser>
          <c:idx val="1"/>
          <c:order val="1"/>
          <c:tx>
            <c:v>Projection of PreCovid Trend</c:v>
          </c:tx>
          <c:spPr>
            <a:ln w="28575" cap="rnd">
              <a:solidFill>
                <a:schemeClr val="tx1">
                  <a:lumMod val="95000"/>
                  <a:lumOff val="5000"/>
                </a:schemeClr>
              </a:solidFill>
              <a:prstDash val="dash"/>
              <a:round/>
            </a:ln>
            <a:effectLst/>
          </c:spPr>
          <c:marker>
            <c:symbol val="none"/>
          </c:marker>
          <c:cat>
            <c:numRef>
              <c:f>'FRED Graph'!$A$12:$A$108</c:f>
              <c:numCache>
                <c:formatCode>yyyy\-mm\-dd</c:formatCode>
                <c:ptCount val="97"/>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pt idx="72">
                  <c:v>44197</c:v>
                </c:pt>
                <c:pt idx="73">
                  <c:v>44228</c:v>
                </c:pt>
                <c:pt idx="74">
                  <c:v>44256</c:v>
                </c:pt>
                <c:pt idx="75">
                  <c:v>44287</c:v>
                </c:pt>
                <c:pt idx="76">
                  <c:v>44317</c:v>
                </c:pt>
                <c:pt idx="77">
                  <c:v>44348</c:v>
                </c:pt>
                <c:pt idx="78">
                  <c:v>44378</c:v>
                </c:pt>
                <c:pt idx="79">
                  <c:v>44409</c:v>
                </c:pt>
                <c:pt idx="80">
                  <c:v>44440</c:v>
                </c:pt>
                <c:pt idx="81">
                  <c:v>44470</c:v>
                </c:pt>
                <c:pt idx="82">
                  <c:v>44501</c:v>
                </c:pt>
                <c:pt idx="83">
                  <c:v>44531</c:v>
                </c:pt>
                <c:pt idx="84">
                  <c:v>44562</c:v>
                </c:pt>
                <c:pt idx="85">
                  <c:v>44562</c:v>
                </c:pt>
                <c:pt idx="86">
                  <c:v>44593</c:v>
                </c:pt>
                <c:pt idx="87">
                  <c:v>44621</c:v>
                </c:pt>
                <c:pt idx="88">
                  <c:v>44652</c:v>
                </c:pt>
                <c:pt idx="89">
                  <c:v>44682</c:v>
                </c:pt>
                <c:pt idx="90">
                  <c:v>44713</c:v>
                </c:pt>
                <c:pt idx="91">
                  <c:v>44743</c:v>
                </c:pt>
                <c:pt idx="92">
                  <c:v>44774</c:v>
                </c:pt>
                <c:pt idx="93">
                  <c:v>44805</c:v>
                </c:pt>
                <c:pt idx="94">
                  <c:v>44835</c:v>
                </c:pt>
                <c:pt idx="95">
                  <c:v>44866</c:v>
                </c:pt>
                <c:pt idx="96">
                  <c:v>44896</c:v>
                </c:pt>
              </c:numCache>
            </c:numRef>
          </c:cat>
          <c:val>
            <c:numRef>
              <c:f>'FRED Graph'!$C$12:$C$108</c:f>
              <c:numCache>
                <c:formatCode>General</c:formatCode>
                <c:ptCount val="97"/>
                <c:pt idx="60">
                  <c:v>164759.71666666667</c:v>
                </c:pt>
                <c:pt idx="61">
                  <c:v>164886.43333333335</c:v>
                </c:pt>
                <c:pt idx="62">
                  <c:v>165013.85</c:v>
                </c:pt>
                <c:pt idx="63">
                  <c:v>165141.26666666666</c:v>
                </c:pt>
                <c:pt idx="64">
                  <c:v>165268.68333333332</c:v>
                </c:pt>
                <c:pt idx="65">
                  <c:v>165396.09999999998</c:v>
                </c:pt>
                <c:pt idx="66">
                  <c:v>165523.51666666663</c:v>
                </c:pt>
                <c:pt idx="67">
                  <c:v>165650.93333333329</c:v>
                </c:pt>
                <c:pt idx="68">
                  <c:v>165778.34999999995</c:v>
                </c:pt>
                <c:pt idx="69">
                  <c:v>165905.7666666666</c:v>
                </c:pt>
                <c:pt idx="70">
                  <c:v>166033.18333333326</c:v>
                </c:pt>
                <c:pt idx="71">
                  <c:v>166160.59999999992</c:v>
                </c:pt>
                <c:pt idx="72">
                  <c:v>166288.01666666658</c:v>
                </c:pt>
                <c:pt idx="73">
                  <c:v>166415.43333333323</c:v>
                </c:pt>
                <c:pt idx="74">
                  <c:v>166542.84999999989</c:v>
                </c:pt>
                <c:pt idx="75">
                  <c:v>166670.26666666655</c:v>
                </c:pt>
                <c:pt idx="76">
                  <c:v>166797.6833333332</c:v>
                </c:pt>
                <c:pt idx="77">
                  <c:v>166925.09999999986</c:v>
                </c:pt>
                <c:pt idx="78">
                  <c:v>167052.51666666652</c:v>
                </c:pt>
                <c:pt idx="79">
                  <c:v>167179.93333333317</c:v>
                </c:pt>
                <c:pt idx="80">
                  <c:v>167307.34999999983</c:v>
                </c:pt>
                <c:pt idx="81">
                  <c:v>167434.76666666649</c:v>
                </c:pt>
                <c:pt idx="82">
                  <c:v>167562.18333333315</c:v>
                </c:pt>
                <c:pt idx="83">
                  <c:v>167689.5999999998</c:v>
                </c:pt>
                <c:pt idx="84">
                  <c:v>167817.01666666646</c:v>
                </c:pt>
                <c:pt idx="85">
                  <c:v>167944.43333333312</c:v>
                </c:pt>
                <c:pt idx="86">
                  <c:v>168071.84999999977</c:v>
                </c:pt>
                <c:pt idx="87">
                  <c:v>168199.26666666643</c:v>
                </c:pt>
                <c:pt idx="88">
                  <c:v>168326.68333333309</c:v>
                </c:pt>
                <c:pt idx="89">
                  <c:v>168454.09999999974</c:v>
                </c:pt>
                <c:pt idx="90">
                  <c:v>168581.5166666664</c:v>
                </c:pt>
                <c:pt idx="91">
                  <c:v>168708.93333333306</c:v>
                </c:pt>
                <c:pt idx="92">
                  <c:v>168836.34999999971</c:v>
                </c:pt>
                <c:pt idx="93">
                  <c:v>168963.76666666637</c:v>
                </c:pt>
                <c:pt idx="94">
                  <c:v>169091.18333333303</c:v>
                </c:pt>
                <c:pt idx="95">
                  <c:v>169218.59999999969</c:v>
                </c:pt>
                <c:pt idx="96">
                  <c:v>169346.01666666634</c:v>
                </c:pt>
              </c:numCache>
            </c:numRef>
          </c:val>
          <c:smooth val="0"/>
          <c:extLst>
            <c:ext xmlns:c16="http://schemas.microsoft.com/office/drawing/2014/chart" uri="{C3380CC4-5D6E-409C-BE32-E72D297353CC}">
              <c16:uniqueId val="{00000001-CE4F-45B6-B5AB-88EB7DE4736E}"/>
            </c:ext>
          </c:extLst>
        </c:ser>
        <c:dLbls>
          <c:showLegendKey val="0"/>
          <c:showVal val="0"/>
          <c:showCatName val="0"/>
          <c:showSerName val="0"/>
          <c:showPercent val="0"/>
          <c:showBubbleSize val="0"/>
        </c:dLbls>
        <c:smooth val="0"/>
        <c:axId val="1760531935"/>
        <c:axId val="1"/>
      </c:lineChart>
      <c:dateAx>
        <c:axId val="1760531935"/>
        <c:scaling>
          <c:orientation val="minMax"/>
        </c:scaling>
        <c:delete val="0"/>
        <c:axPos val="b"/>
        <c:numFmt formatCode="yyyy\-mm\-d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Offset val="100"/>
        <c:baseTimeUnit val="months"/>
      </c:dateAx>
      <c:valAx>
        <c:axId val="1"/>
        <c:scaling>
          <c:orientation val="minMax"/>
          <c:min val="155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60531935"/>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CPI Inflation:  US and New England</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US</c:v>
          </c:tx>
          <c:spPr>
            <a:ln w="28575" cap="rnd">
              <a:solidFill>
                <a:schemeClr val="accent1"/>
              </a:solidFill>
              <a:round/>
            </a:ln>
            <a:effectLst/>
          </c:spPr>
          <c:marker>
            <c:symbol val="none"/>
          </c:marker>
          <c:cat>
            <c:numRef>
              <c:f>'FRED Graph'!$A$24:$A$58</c:f>
              <c:numCache>
                <c:formatCode>yyyy\-mm\-dd</c:formatCode>
                <c:ptCount val="3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numCache>
            </c:numRef>
          </c:cat>
          <c:val>
            <c:numRef>
              <c:f>'FRED Graph'!$D$24:$D$58</c:f>
              <c:numCache>
                <c:formatCode>0.0%</c:formatCode>
                <c:ptCount val="35"/>
                <c:pt idx="0">
                  <c:v>2.4604903552897461E-2</c:v>
                </c:pt>
                <c:pt idx="1">
                  <c:v>2.3197108262389632E-2</c:v>
                </c:pt>
                <c:pt idx="2">
                  <c:v>1.5306383296693093E-2</c:v>
                </c:pt>
                <c:pt idx="3">
                  <c:v>3.6486481190454167E-3</c:v>
                </c:pt>
                <c:pt idx="4">
                  <c:v>2.4243611083911709E-3</c:v>
                </c:pt>
                <c:pt idx="5">
                  <c:v>7.2681419637297129E-3</c:v>
                </c:pt>
                <c:pt idx="6">
                  <c:v>1.0328253223915507E-2</c:v>
                </c:pt>
                <c:pt idx="7">
                  <c:v>1.3275873510318892E-2</c:v>
                </c:pt>
                <c:pt idx="8">
                  <c:v>1.4006453724921597E-2</c:v>
                </c:pt>
                <c:pt idx="9">
                  <c:v>1.1841977419793537E-2</c:v>
                </c:pt>
                <c:pt idx="10">
                  <c:v>1.1377566062035438E-2</c:v>
                </c:pt>
                <c:pt idx="11">
                  <c:v>1.2781544394667721E-2</c:v>
                </c:pt>
                <c:pt idx="12">
                  <c:v>1.3599709295582851E-2</c:v>
                </c:pt>
                <c:pt idx="13">
                  <c:v>1.6752442984166338E-2</c:v>
                </c:pt>
                <c:pt idx="14">
                  <c:v>2.6583773943021027E-2</c:v>
                </c:pt>
                <c:pt idx="15">
                  <c:v>4.1519910657805248E-2</c:v>
                </c:pt>
                <c:pt idx="16">
                  <c:v>4.9444409714625159E-2</c:v>
                </c:pt>
                <c:pt idx="17">
                  <c:v>5.3410155627349631E-2</c:v>
                </c:pt>
                <c:pt idx="18">
                  <c:v>5.2761049419245643E-2</c:v>
                </c:pt>
                <c:pt idx="19">
                  <c:v>5.2053316896525148E-2</c:v>
                </c:pt>
                <c:pt idx="20">
                  <c:v>5.3899073753795212E-2</c:v>
                </c:pt>
                <c:pt idx="21">
                  <c:v>6.2369407571288171E-2</c:v>
                </c:pt>
                <c:pt idx="22">
                  <c:v>6.8283720912392987E-2</c:v>
                </c:pt>
                <c:pt idx="23">
                  <c:v>7.0965423376305514E-2</c:v>
                </c:pt>
                <c:pt idx="24">
                  <c:v>7.5259344012204465E-2</c:v>
                </c:pt>
                <c:pt idx="25">
                  <c:v>7.9120244848982058E-2</c:v>
                </c:pt>
                <c:pt idx="26">
                  <c:v>8.5575863682327835E-2</c:v>
                </c:pt>
                <c:pt idx="27">
                  <c:v>8.2241392884859987E-2</c:v>
                </c:pt>
                <c:pt idx="28">
                  <c:v>8.516412942713858E-2</c:v>
                </c:pt>
                <c:pt idx="29">
                  <c:v>8.9952206085881281E-2</c:v>
                </c:pt>
                <c:pt idx="30">
                  <c:v>8.4821297357669856E-2</c:v>
                </c:pt>
                <c:pt idx="31">
                  <c:v>8.2492346901410496E-2</c:v>
                </c:pt>
                <c:pt idx="32">
                  <c:v>8.2224102343425365E-2</c:v>
                </c:pt>
                <c:pt idx="33">
                  <c:v>7.76311508008245E-2</c:v>
                </c:pt>
                <c:pt idx="34">
                  <c:v>7.117878531114008E-2</c:v>
                </c:pt>
              </c:numCache>
            </c:numRef>
          </c:val>
          <c:smooth val="0"/>
          <c:extLst>
            <c:ext xmlns:c16="http://schemas.microsoft.com/office/drawing/2014/chart" uri="{C3380CC4-5D6E-409C-BE32-E72D297353CC}">
              <c16:uniqueId val="{00000000-6D11-4C34-B71E-7414400B58E0}"/>
            </c:ext>
          </c:extLst>
        </c:ser>
        <c:ser>
          <c:idx val="1"/>
          <c:order val="1"/>
          <c:tx>
            <c:v>New England</c:v>
          </c:tx>
          <c:spPr>
            <a:ln w="28575" cap="rnd">
              <a:solidFill>
                <a:schemeClr val="accent2"/>
              </a:solidFill>
              <a:round/>
            </a:ln>
            <a:effectLst/>
          </c:spPr>
          <c:marker>
            <c:symbol val="none"/>
          </c:marker>
          <c:cat>
            <c:numRef>
              <c:f>'FRED Graph'!$A$24:$A$58</c:f>
              <c:numCache>
                <c:formatCode>yyyy\-mm\-dd</c:formatCode>
                <c:ptCount val="35"/>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numCache>
            </c:numRef>
          </c:cat>
          <c:val>
            <c:numRef>
              <c:f>'FRED Graph'!$E$24:$E$58</c:f>
              <c:numCache>
                <c:formatCode>0.0%</c:formatCode>
                <c:ptCount val="35"/>
                <c:pt idx="0">
                  <c:v>2.2481865537218315E-2</c:v>
                </c:pt>
                <c:pt idx="1">
                  <c:v>2.5146141855027393E-2</c:v>
                </c:pt>
                <c:pt idx="2">
                  <c:v>1.4847802776355667E-2</c:v>
                </c:pt>
                <c:pt idx="3">
                  <c:v>7.4262187848703753E-3</c:v>
                </c:pt>
                <c:pt idx="4">
                  <c:v>-1.0745982249940056E-3</c:v>
                </c:pt>
                <c:pt idx="5">
                  <c:v>4.3208572580799576E-3</c:v>
                </c:pt>
                <c:pt idx="6">
                  <c:v>5.4571832095537953E-3</c:v>
                </c:pt>
                <c:pt idx="7">
                  <c:v>6.6911785882286523E-3</c:v>
                </c:pt>
                <c:pt idx="8">
                  <c:v>5.529680102735135E-3</c:v>
                </c:pt>
                <c:pt idx="9">
                  <c:v>2.4692781444863865E-3</c:v>
                </c:pt>
                <c:pt idx="10">
                  <c:v>4.3695320959380446E-3</c:v>
                </c:pt>
                <c:pt idx="11">
                  <c:v>-2.1301766520932519E-3</c:v>
                </c:pt>
                <c:pt idx="12">
                  <c:v>6.1325156645781753E-3</c:v>
                </c:pt>
                <c:pt idx="13">
                  <c:v>7.0423204493399449E-3</c:v>
                </c:pt>
                <c:pt idx="14">
                  <c:v>1.8447655491461656E-2</c:v>
                </c:pt>
                <c:pt idx="15">
                  <c:v>2.7098770147429674E-2</c:v>
                </c:pt>
                <c:pt idx="16">
                  <c:v>3.5826457791054089E-2</c:v>
                </c:pt>
                <c:pt idx="17">
                  <c:v>3.9590424107996292E-2</c:v>
                </c:pt>
                <c:pt idx="18">
                  <c:v>4.1518953473927533E-2</c:v>
                </c:pt>
                <c:pt idx="19">
                  <c:v>4.1291577662496248E-2</c:v>
                </c:pt>
                <c:pt idx="20">
                  <c:v>4.0887126750092762E-2</c:v>
                </c:pt>
                <c:pt idx="21">
                  <c:v>5.6289296120227039E-2</c:v>
                </c:pt>
                <c:pt idx="22">
                  <c:v>6.1031340934026623E-2</c:v>
                </c:pt>
                <c:pt idx="23">
                  <c:v>6.5431299301242696E-2</c:v>
                </c:pt>
                <c:pt idx="24">
                  <c:v>6.5920233205247092E-2</c:v>
                </c:pt>
                <c:pt idx="25">
                  <c:v>6.9477737302051645E-2</c:v>
                </c:pt>
                <c:pt idx="26">
                  <c:v>7.4398085838193406E-2</c:v>
                </c:pt>
                <c:pt idx="27">
                  <c:v>7.0180168454716085E-2</c:v>
                </c:pt>
                <c:pt idx="28">
                  <c:v>7.9495192084789945E-2</c:v>
                </c:pt>
                <c:pt idx="29">
                  <c:v>7.9135896704893405E-2</c:v>
                </c:pt>
                <c:pt idx="30">
                  <c:v>7.3066901537671036E-2</c:v>
                </c:pt>
                <c:pt idx="31">
                  <c:v>7.3035148451380039E-2</c:v>
                </c:pt>
                <c:pt idx="32">
                  <c:v>7.3956397132209695E-2</c:v>
                </c:pt>
                <c:pt idx="33">
                  <c:v>7.0003357257574228E-2</c:v>
                </c:pt>
                <c:pt idx="34">
                  <c:v>6.4363557889436374E-2</c:v>
                </c:pt>
              </c:numCache>
            </c:numRef>
          </c:val>
          <c:smooth val="0"/>
          <c:extLst>
            <c:ext xmlns:c16="http://schemas.microsoft.com/office/drawing/2014/chart" uri="{C3380CC4-5D6E-409C-BE32-E72D297353CC}">
              <c16:uniqueId val="{00000001-6D11-4C34-B71E-7414400B58E0}"/>
            </c:ext>
          </c:extLst>
        </c:ser>
        <c:dLbls>
          <c:showLegendKey val="0"/>
          <c:showVal val="0"/>
          <c:showCatName val="0"/>
          <c:showSerName val="0"/>
          <c:showPercent val="0"/>
          <c:showBubbleSize val="0"/>
        </c:dLbls>
        <c:smooth val="0"/>
        <c:axId val="533927679"/>
        <c:axId val="533926431"/>
      </c:lineChart>
      <c:dateAx>
        <c:axId val="533927679"/>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3926431"/>
        <c:crosses val="autoZero"/>
        <c:auto val="1"/>
        <c:lblOffset val="100"/>
        <c:baseTimeUnit val="months"/>
      </c:dateAx>
      <c:valAx>
        <c:axId val="53392643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3927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Less Pain at the Pump</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US Price Per Gallon</c:v>
          </c:tx>
          <c:spPr>
            <a:ln w="28575" cap="rnd">
              <a:solidFill>
                <a:schemeClr val="accent1"/>
              </a:solidFill>
              <a:round/>
            </a:ln>
            <a:effectLst/>
          </c:spPr>
          <c:marker>
            <c:symbol val="none"/>
          </c:marker>
          <c:cat>
            <c:numRef>
              <c:f>'Data 1'!$A$1536:$A$1693</c:f>
              <c:numCache>
                <c:formatCode>mmm\ dd\,\ yyyy</c:formatCode>
                <c:ptCount val="158"/>
                <c:pt idx="0">
                  <c:v>43829</c:v>
                </c:pt>
                <c:pt idx="1">
                  <c:v>43836</c:v>
                </c:pt>
                <c:pt idx="2">
                  <c:v>43843</c:v>
                </c:pt>
                <c:pt idx="3">
                  <c:v>43850</c:v>
                </c:pt>
                <c:pt idx="4">
                  <c:v>43857</c:v>
                </c:pt>
                <c:pt idx="5">
                  <c:v>43864</c:v>
                </c:pt>
                <c:pt idx="6">
                  <c:v>43871</c:v>
                </c:pt>
                <c:pt idx="7">
                  <c:v>43878</c:v>
                </c:pt>
                <c:pt idx="8">
                  <c:v>43885</c:v>
                </c:pt>
                <c:pt idx="9">
                  <c:v>43892</c:v>
                </c:pt>
                <c:pt idx="10">
                  <c:v>43899</c:v>
                </c:pt>
                <c:pt idx="11">
                  <c:v>43906</c:v>
                </c:pt>
                <c:pt idx="12">
                  <c:v>43913</c:v>
                </c:pt>
                <c:pt idx="13">
                  <c:v>43920</c:v>
                </c:pt>
                <c:pt idx="14">
                  <c:v>43927</c:v>
                </c:pt>
                <c:pt idx="15">
                  <c:v>43934</c:v>
                </c:pt>
                <c:pt idx="16">
                  <c:v>43941</c:v>
                </c:pt>
                <c:pt idx="17">
                  <c:v>43948</c:v>
                </c:pt>
                <c:pt idx="18">
                  <c:v>43955</c:v>
                </c:pt>
                <c:pt idx="19">
                  <c:v>43962</c:v>
                </c:pt>
                <c:pt idx="20">
                  <c:v>43969</c:v>
                </c:pt>
                <c:pt idx="21">
                  <c:v>43976</c:v>
                </c:pt>
                <c:pt idx="22">
                  <c:v>43983</c:v>
                </c:pt>
                <c:pt idx="23">
                  <c:v>43990</c:v>
                </c:pt>
                <c:pt idx="24">
                  <c:v>43997</c:v>
                </c:pt>
                <c:pt idx="25">
                  <c:v>44004</c:v>
                </c:pt>
                <c:pt idx="26">
                  <c:v>44011</c:v>
                </c:pt>
                <c:pt idx="27">
                  <c:v>44018</c:v>
                </c:pt>
                <c:pt idx="28">
                  <c:v>44025</c:v>
                </c:pt>
                <c:pt idx="29">
                  <c:v>44032</c:v>
                </c:pt>
                <c:pt idx="30">
                  <c:v>44039</c:v>
                </c:pt>
                <c:pt idx="31">
                  <c:v>44046</c:v>
                </c:pt>
                <c:pt idx="32">
                  <c:v>44053</c:v>
                </c:pt>
                <c:pt idx="33">
                  <c:v>44060</c:v>
                </c:pt>
                <c:pt idx="34">
                  <c:v>44067</c:v>
                </c:pt>
                <c:pt idx="35">
                  <c:v>44074</c:v>
                </c:pt>
                <c:pt idx="36">
                  <c:v>44081</c:v>
                </c:pt>
                <c:pt idx="37">
                  <c:v>44088</c:v>
                </c:pt>
                <c:pt idx="38">
                  <c:v>44095</c:v>
                </c:pt>
                <c:pt idx="39">
                  <c:v>44102</c:v>
                </c:pt>
                <c:pt idx="40">
                  <c:v>44109</c:v>
                </c:pt>
                <c:pt idx="41">
                  <c:v>44116</c:v>
                </c:pt>
                <c:pt idx="42">
                  <c:v>44123</c:v>
                </c:pt>
                <c:pt idx="43">
                  <c:v>44130</c:v>
                </c:pt>
                <c:pt idx="44">
                  <c:v>44137</c:v>
                </c:pt>
                <c:pt idx="45">
                  <c:v>44144</c:v>
                </c:pt>
                <c:pt idx="46">
                  <c:v>44151</c:v>
                </c:pt>
                <c:pt idx="47">
                  <c:v>44158</c:v>
                </c:pt>
                <c:pt idx="48">
                  <c:v>44165</c:v>
                </c:pt>
                <c:pt idx="49">
                  <c:v>44172</c:v>
                </c:pt>
                <c:pt idx="50">
                  <c:v>44179</c:v>
                </c:pt>
                <c:pt idx="51">
                  <c:v>44186</c:v>
                </c:pt>
                <c:pt idx="52">
                  <c:v>44193</c:v>
                </c:pt>
                <c:pt idx="53">
                  <c:v>44200</c:v>
                </c:pt>
                <c:pt idx="54">
                  <c:v>44207</c:v>
                </c:pt>
                <c:pt idx="55">
                  <c:v>44214</c:v>
                </c:pt>
                <c:pt idx="56">
                  <c:v>44221</c:v>
                </c:pt>
                <c:pt idx="57">
                  <c:v>44228</c:v>
                </c:pt>
                <c:pt idx="58">
                  <c:v>44235</c:v>
                </c:pt>
                <c:pt idx="59">
                  <c:v>44242</c:v>
                </c:pt>
                <c:pt idx="60">
                  <c:v>44249</c:v>
                </c:pt>
                <c:pt idx="61">
                  <c:v>44256</c:v>
                </c:pt>
                <c:pt idx="62">
                  <c:v>44263</c:v>
                </c:pt>
                <c:pt idx="63">
                  <c:v>44270</c:v>
                </c:pt>
                <c:pt idx="64">
                  <c:v>44277</c:v>
                </c:pt>
                <c:pt idx="65">
                  <c:v>44284</c:v>
                </c:pt>
                <c:pt idx="66">
                  <c:v>44291</c:v>
                </c:pt>
                <c:pt idx="67">
                  <c:v>44298</c:v>
                </c:pt>
                <c:pt idx="68">
                  <c:v>44305</c:v>
                </c:pt>
                <c:pt idx="69">
                  <c:v>44312</c:v>
                </c:pt>
                <c:pt idx="70">
                  <c:v>44319</c:v>
                </c:pt>
                <c:pt idx="71">
                  <c:v>44326</c:v>
                </c:pt>
                <c:pt idx="72">
                  <c:v>44333</c:v>
                </c:pt>
                <c:pt idx="73">
                  <c:v>44340</c:v>
                </c:pt>
                <c:pt idx="74">
                  <c:v>44347</c:v>
                </c:pt>
                <c:pt idx="75">
                  <c:v>44354</c:v>
                </c:pt>
                <c:pt idx="76">
                  <c:v>44361</c:v>
                </c:pt>
                <c:pt idx="77">
                  <c:v>44368</c:v>
                </c:pt>
                <c:pt idx="78">
                  <c:v>44375</c:v>
                </c:pt>
                <c:pt idx="79">
                  <c:v>44382</c:v>
                </c:pt>
                <c:pt idx="80">
                  <c:v>44389</c:v>
                </c:pt>
                <c:pt idx="81">
                  <c:v>44396</c:v>
                </c:pt>
                <c:pt idx="82">
                  <c:v>44403</c:v>
                </c:pt>
                <c:pt idx="83">
                  <c:v>44410</c:v>
                </c:pt>
                <c:pt idx="84">
                  <c:v>44417</c:v>
                </c:pt>
                <c:pt idx="85">
                  <c:v>44424</c:v>
                </c:pt>
                <c:pt idx="86">
                  <c:v>44431</c:v>
                </c:pt>
                <c:pt idx="87">
                  <c:v>44438</c:v>
                </c:pt>
                <c:pt idx="88">
                  <c:v>44445</c:v>
                </c:pt>
                <c:pt idx="89">
                  <c:v>44452</c:v>
                </c:pt>
                <c:pt idx="90">
                  <c:v>44459</c:v>
                </c:pt>
                <c:pt idx="91">
                  <c:v>44466</c:v>
                </c:pt>
                <c:pt idx="92">
                  <c:v>44473</c:v>
                </c:pt>
                <c:pt idx="93">
                  <c:v>44480</c:v>
                </c:pt>
                <c:pt idx="94">
                  <c:v>44487</c:v>
                </c:pt>
                <c:pt idx="95">
                  <c:v>44494</c:v>
                </c:pt>
                <c:pt idx="96">
                  <c:v>44501</c:v>
                </c:pt>
                <c:pt idx="97">
                  <c:v>44508</c:v>
                </c:pt>
                <c:pt idx="98">
                  <c:v>44515</c:v>
                </c:pt>
                <c:pt idx="99">
                  <c:v>44522</c:v>
                </c:pt>
                <c:pt idx="100">
                  <c:v>44529</c:v>
                </c:pt>
                <c:pt idx="101">
                  <c:v>44536</c:v>
                </c:pt>
                <c:pt idx="102">
                  <c:v>44543</c:v>
                </c:pt>
                <c:pt idx="103">
                  <c:v>44550</c:v>
                </c:pt>
                <c:pt idx="104">
                  <c:v>44557</c:v>
                </c:pt>
                <c:pt idx="105">
                  <c:v>44564</c:v>
                </c:pt>
                <c:pt idx="106">
                  <c:v>44571</c:v>
                </c:pt>
                <c:pt idx="107">
                  <c:v>44578</c:v>
                </c:pt>
                <c:pt idx="108">
                  <c:v>44585</c:v>
                </c:pt>
                <c:pt idx="109">
                  <c:v>44592</c:v>
                </c:pt>
                <c:pt idx="110">
                  <c:v>44599</c:v>
                </c:pt>
                <c:pt idx="111">
                  <c:v>44606</c:v>
                </c:pt>
                <c:pt idx="112">
                  <c:v>44613</c:v>
                </c:pt>
                <c:pt idx="113">
                  <c:v>44620</c:v>
                </c:pt>
                <c:pt idx="114">
                  <c:v>44627</c:v>
                </c:pt>
                <c:pt idx="115">
                  <c:v>44634</c:v>
                </c:pt>
                <c:pt idx="116">
                  <c:v>44641</c:v>
                </c:pt>
                <c:pt idx="117">
                  <c:v>44648</c:v>
                </c:pt>
                <c:pt idx="118">
                  <c:v>44655</c:v>
                </c:pt>
                <c:pt idx="119">
                  <c:v>44662</c:v>
                </c:pt>
                <c:pt idx="120">
                  <c:v>44669</c:v>
                </c:pt>
                <c:pt idx="121">
                  <c:v>44676</c:v>
                </c:pt>
                <c:pt idx="122">
                  <c:v>44683</c:v>
                </c:pt>
                <c:pt idx="123">
                  <c:v>44690</c:v>
                </c:pt>
                <c:pt idx="124">
                  <c:v>44697</c:v>
                </c:pt>
                <c:pt idx="125">
                  <c:v>44704</c:v>
                </c:pt>
                <c:pt idx="126">
                  <c:v>44711</c:v>
                </c:pt>
                <c:pt idx="127">
                  <c:v>44718</c:v>
                </c:pt>
                <c:pt idx="128">
                  <c:v>44725</c:v>
                </c:pt>
                <c:pt idx="129">
                  <c:v>44732</c:v>
                </c:pt>
                <c:pt idx="130">
                  <c:v>44739</c:v>
                </c:pt>
                <c:pt idx="131">
                  <c:v>44746</c:v>
                </c:pt>
                <c:pt idx="132">
                  <c:v>44753</c:v>
                </c:pt>
                <c:pt idx="133">
                  <c:v>44760</c:v>
                </c:pt>
                <c:pt idx="134">
                  <c:v>44767</c:v>
                </c:pt>
                <c:pt idx="135">
                  <c:v>44774</c:v>
                </c:pt>
                <c:pt idx="136">
                  <c:v>44781</c:v>
                </c:pt>
                <c:pt idx="137">
                  <c:v>44788</c:v>
                </c:pt>
                <c:pt idx="138">
                  <c:v>44795</c:v>
                </c:pt>
                <c:pt idx="139">
                  <c:v>44802</c:v>
                </c:pt>
                <c:pt idx="140">
                  <c:v>44809</c:v>
                </c:pt>
                <c:pt idx="141">
                  <c:v>44816</c:v>
                </c:pt>
                <c:pt idx="142">
                  <c:v>44823</c:v>
                </c:pt>
                <c:pt idx="143">
                  <c:v>44830</c:v>
                </c:pt>
                <c:pt idx="144">
                  <c:v>44837</c:v>
                </c:pt>
                <c:pt idx="145">
                  <c:v>44844</c:v>
                </c:pt>
                <c:pt idx="146">
                  <c:v>44851</c:v>
                </c:pt>
                <c:pt idx="147">
                  <c:v>44858</c:v>
                </c:pt>
                <c:pt idx="148">
                  <c:v>44865</c:v>
                </c:pt>
                <c:pt idx="149">
                  <c:v>44872</c:v>
                </c:pt>
                <c:pt idx="150">
                  <c:v>44879</c:v>
                </c:pt>
                <c:pt idx="151">
                  <c:v>44886</c:v>
                </c:pt>
                <c:pt idx="152">
                  <c:v>44893</c:v>
                </c:pt>
                <c:pt idx="153">
                  <c:v>44900</c:v>
                </c:pt>
                <c:pt idx="154">
                  <c:v>44907</c:v>
                </c:pt>
                <c:pt idx="155">
                  <c:v>44914</c:v>
                </c:pt>
                <c:pt idx="156">
                  <c:v>44921</c:v>
                </c:pt>
                <c:pt idx="157">
                  <c:v>44928</c:v>
                </c:pt>
              </c:numCache>
            </c:numRef>
          </c:cat>
          <c:val>
            <c:numRef>
              <c:f>'Data 1'!$B$1536:$B$1693</c:f>
              <c:numCache>
                <c:formatCode>General</c:formatCode>
                <c:ptCount val="158"/>
                <c:pt idx="0">
                  <c:v>2.488</c:v>
                </c:pt>
                <c:pt idx="1">
                  <c:v>2.4940000000000002</c:v>
                </c:pt>
                <c:pt idx="2">
                  <c:v>2.4820000000000002</c:v>
                </c:pt>
                <c:pt idx="3">
                  <c:v>2.448</c:v>
                </c:pt>
                <c:pt idx="4">
                  <c:v>2.4119999999999999</c:v>
                </c:pt>
                <c:pt idx="5">
                  <c:v>2.3580000000000001</c:v>
                </c:pt>
                <c:pt idx="6">
                  <c:v>2.3239999999999998</c:v>
                </c:pt>
                <c:pt idx="7">
                  <c:v>2.3370000000000002</c:v>
                </c:pt>
                <c:pt idx="8">
                  <c:v>2.3730000000000002</c:v>
                </c:pt>
                <c:pt idx="9">
                  <c:v>2.3239999999999998</c:v>
                </c:pt>
                <c:pt idx="10">
                  <c:v>2.2719999999999998</c:v>
                </c:pt>
                <c:pt idx="11">
                  <c:v>2.1389999999999998</c:v>
                </c:pt>
                <c:pt idx="12">
                  <c:v>2.0070000000000001</c:v>
                </c:pt>
                <c:pt idx="13">
                  <c:v>1.8859999999999999</c:v>
                </c:pt>
                <c:pt idx="14">
                  <c:v>1.8</c:v>
                </c:pt>
                <c:pt idx="15">
                  <c:v>1.7350000000000001</c:v>
                </c:pt>
                <c:pt idx="16">
                  <c:v>1.694</c:v>
                </c:pt>
                <c:pt idx="17">
                  <c:v>1.655</c:v>
                </c:pt>
                <c:pt idx="18">
                  <c:v>1.68</c:v>
                </c:pt>
                <c:pt idx="19">
                  <c:v>1.75</c:v>
                </c:pt>
                <c:pt idx="20">
                  <c:v>1.776</c:v>
                </c:pt>
                <c:pt idx="21">
                  <c:v>1.87</c:v>
                </c:pt>
                <c:pt idx="22">
                  <c:v>1.883</c:v>
                </c:pt>
                <c:pt idx="23">
                  <c:v>1.9470000000000001</c:v>
                </c:pt>
                <c:pt idx="24">
                  <c:v>2.0169999999999999</c:v>
                </c:pt>
                <c:pt idx="25">
                  <c:v>2.048</c:v>
                </c:pt>
                <c:pt idx="26">
                  <c:v>2.0939999999999999</c:v>
                </c:pt>
                <c:pt idx="27">
                  <c:v>2.1</c:v>
                </c:pt>
                <c:pt idx="28">
                  <c:v>2.113</c:v>
                </c:pt>
                <c:pt idx="29">
                  <c:v>2.0990000000000002</c:v>
                </c:pt>
                <c:pt idx="30">
                  <c:v>2.085</c:v>
                </c:pt>
                <c:pt idx="31">
                  <c:v>2.085</c:v>
                </c:pt>
                <c:pt idx="32">
                  <c:v>2.0779999999999998</c:v>
                </c:pt>
                <c:pt idx="33">
                  <c:v>2.077</c:v>
                </c:pt>
                <c:pt idx="34">
                  <c:v>2.09</c:v>
                </c:pt>
                <c:pt idx="35">
                  <c:v>2.1349999999999998</c:v>
                </c:pt>
                <c:pt idx="36">
                  <c:v>2.1219999999999999</c:v>
                </c:pt>
                <c:pt idx="37">
                  <c:v>2.0910000000000002</c:v>
                </c:pt>
                <c:pt idx="38">
                  <c:v>2.0779999999999998</c:v>
                </c:pt>
                <c:pt idx="39">
                  <c:v>2.0880000000000001</c:v>
                </c:pt>
                <c:pt idx="40">
                  <c:v>2.0910000000000002</c:v>
                </c:pt>
                <c:pt idx="41">
                  <c:v>2.0840000000000001</c:v>
                </c:pt>
                <c:pt idx="42">
                  <c:v>2.0640000000000001</c:v>
                </c:pt>
                <c:pt idx="43">
                  <c:v>2.0529999999999999</c:v>
                </c:pt>
                <c:pt idx="44">
                  <c:v>2.0209999999999999</c:v>
                </c:pt>
                <c:pt idx="45">
                  <c:v>2.004</c:v>
                </c:pt>
                <c:pt idx="46">
                  <c:v>2.0179999999999998</c:v>
                </c:pt>
                <c:pt idx="47">
                  <c:v>2.0089999999999999</c:v>
                </c:pt>
                <c:pt idx="48">
                  <c:v>2.0219999999999998</c:v>
                </c:pt>
                <c:pt idx="49">
                  <c:v>2.0630000000000002</c:v>
                </c:pt>
                <c:pt idx="50">
                  <c:v>2.0630000000000002</c:v>
                </c:pt>
                <c:pt idx="51">
                  <c:v>2.137</c:v>
                </c:pt>
                <c:pt idx="52">
                  <c:v>2.1579999999999999</c:v>
                </c:pt>
                <c:pt idx="53">
                  <c:v>2.16</c:v>
                </c:pt>
                <c:pt idx="54">
                  <c:v>2.2320000000000002</c:v>
                </c:pt>
                <c:pt idx="55">
                  <c:v>2.2850000000000001</c:v>
                </c:pt>
                <c:pt idx="56">
                  <c:v>2.298</c:v>
                </c:pt>
                <c:pt idx="57">
                  <c:v>2.3159999999999998</c:v>
                </c:pt>
                <c:pt idx="58">
                  <c:v>2.3719999999999999</c:v>
                </c:pt>
                <c:pt idx="59">
                  <c:v>2.4089999999999998</c:v>
                </c:pt>
                <c:pt idx="60">
                  <c:v>2.5489999999999999</c:v>
                </c:pt>
                <c:pt idx="61">
                  <c:v>2.625</c:v>
                </c:pt>
                <c:pt idx="62">
                  <c:v>2.6840000000000002</c:v>
                </c:pt>
                <c:pt idx="63">
                  <c:v>2.766</c:v>
                </c:pt>
                <c:pt idx="64">
                  <c:v>2.78</c:v>
                </c:pt>
                <c:pt idx="65">
                  <c:v>2.7709999999999999</c:v>
                </c:pt>
                <c:pt idx="66">
                  <c:v>2.7770000000000001</c:v>
                </c:pt>
                <c:pt idx="67">
                  <c:v>2.7629999999999999</c:v>
                </c:pt>
                <c:pt idx="68">
                  <c:v>2.7669999999999999</c:v>
                </c:pt>
                <c:pt idx="69">
                  <c:v>2.7759999999999998</c:v>
                </c:pt>
                <c:pt idx="70">
                  <c:v>2.79</c:v>
                </c:pt>
                <c:pt idx="71">
                  <c:v>2.86</c:v>
                </c:pt>
                <c:pt idx="72">
                  <c:v>2.9279999999999999</c:v>
                </c:pt>
                <c:pt idx="73">
                  <c:v>2.92</c:v>
                </c:pt>
                <c:pt idx="74">
                  <c:v>2.927</c:v>
                </c:pt>
                <c:pt idx="75">
                  <c:v>2.9350000000000001</c:v>
                </c:pt>
                <c:pt idx="76">
                  <c:v>2.97</c:v>
                </c:pt>
                <c:pt idx="77">
                  <c:v>2.9609999999999999</c:v>
                </c:pt>
                <c:pt idx="78">
                  <c:v>2.99</c:v>
                </c:pt>
                <c:pt idx="79">
                  <c:v>3.032</c:v>
                </c:pt>
                <c:pt idx="80">
                  <c:v>3.0390000000000001</c:v>
                </c:pt>
                <c:pt idx="81">
                  <c:v>3.0609999999999999</c:v>
                </c:pt>
                <c:pt idx="82">
                  <c:v>3.044</c:v>
                </c:pt>
                <c:pt idx="83">
                  <c:v>3.0590000000000002</c:v>
                </c:pt>
                <c:pt idx="84">
                  <c:v>3.081</c:v>
                </c:pt>
                <c:pt idx="85">
                  <c:v>3.0790000000000002</c:v>
                </c:pt>
                <c:pt idx="86">
                  <c:v>3.048</c:v>
                </c:pt>
                <c:pt idx="87">
                  <c:v>3.0409999999999999</c:v>
                </c:pt>
                <c:pt idx="88">
                  <c:v>3.08</c:v>
                </c:pt>
                <c:pt idx="89">
                  <c:v>3.0680000000000001</c:v>
                </c:pt>
                <c:pt idx="90">
                  <c:v>3.0939999999999999</c:v>
                </c:pt>
                <c:pt idx="91">
                  <c:v>3.08</c:v>
                </c:pt>
                <c:pt idx="92">
                  <c:v>3.093</c:v>
                </c:pt>
                <c:pt idx="93">
                  <c:v>3.173</c:v>
                </c:pt>
                <c:pt idx="94">
                  <c:v>3.2250000000000001</c:v>
                </c:pt>
                <c:pt idx="95">
                  <c:v>3.2789999999999999</c:v>
                </c:pt>
                <c:pt idx="96">
                  <c:v>3.28</c:v>
                </c:pt>
                <c:pt idx="97">
                  <c:v>3.294</c:v>
                </c:pt>
                <c:pt idx="98">
                  <c:v>3.2770000000000001</c:v>
                </c:pt>
                <c:pt idx="99">
                  <c:v>3.2709999999999999</c:v>
                </c:pt>
                <c:pt idx="100">
                  <c:v>3.2530000000000001</c:v>
                </c:pt>
                <c:pt idx="101">
                  <c:v>3.2040000000000002</c:v>
                </c:pt>
                <c:pt idx="102">
                  <c:v>3.1779999999999999</c:v>
                </c:pt>
                <c:pt idx="103">
                  <c:v>3.1539999999999999</c:v>
                </c:pt>
                <c:pt idx="104">
                  <c:v>3.1360000000000001</c:v>
                </c:pt>
                <c:pt idx="105">
                  <c:v>3.141</c:v>
                </c:pt>
                <c:pt idx="106">
                  <c:v>3.1640000000000001</c:v>
                </c:pt>
                <c:pt idx="107">
                  <c:v>3.1819999999999999</c:v>
                </c:pt>
                <c:pt idx="108">
                  <c:v>3.1989999999999998</c:v>
                </c:pt>
                <c:pt idx="109">
                  <c:v>3.2490000000000001</c:v>
                </c:pt>
                <c:pt idx="110">
                  <c:v>3.33</c:v>
                </c:pt>
                <c:pt idx="111">
                  <c:v>3.3719999999999999</c:v>
                </c:pt>
                <c:pt idx="112">
                  <c:v>3.41</c:v>
                </c:pt>
                <c:pt idx="113">
                  <c:v>3.4860000000000002</c:v>
                </c:pt>
                <c:pt idx="114">
                  <c:v>3.9630000000000001</c:v>
                </c:pt>
                <c:pt idx="115">
                  <c:v>4.18</c:v>
                </c:pt>
                <c:pt idx="116">
                  <c:v>4.0910000000000002</c:v>
                </c:pt>
                <c:pt idx="117">
                  <c:v>4.0780000000000003</c:v>
                </c:pt>
                <c:pt idx="118">
                  <c:v>4.0209999999999999</c:v>
                </c:pt>
                <c:pt idx="119">
                  <c:v>3.9430000000000001</c:v>
                </c:pt>
                <c:pt idx="120">
                  <c:v>3.915</c:v>
                </c:pt>
                <c:pt idx="121">
                  <c:v>3.9590000000000001</c:v>
                </c:pt>
                <c:pt idx="122">
                  <c:v>4.0309999999999997</c:v>
                </c:pt>
                <c:pt idx="123">
                  <c:v>4.1609999999999996</c:v>
                </c:pt>
                <c:pt idx="124">
                  <c:v>4.32</c:v>
                </c:pt>
                <c:pt idx="125">
                  <c:v>4.41</c:v>
                </c:pt>
                <c:pt idx="126">
                  <c:v>4.4390000000000001</c:v>
                </c:pt>
                <c:pt idx="127">
                  <c:v>4.702</c:v>
                </c:pt>
                <c:pt idx="128">
                  <c:v>4.8440000000000003</c:v>
                </c:pt>
                <c:pt idx="129">
                  <c:v>4.798</c:v>
                </c:pt>
                <c:pt idx="130">
                  <c:v>4.71</c:v>
                </c:pt>
                <c:pt idx="131">
                  <c:v>4.6189999999999998</c:v>
                </c:pt>
                <c:pt idx="132">
                  <c:v>4.5010000000000003</c:v>
                </c:pt>
                <c:pt idx="133">
                  <c:v>4.3499999999999996</c:v>
                </c:pt>
                <c:pt idx="134">
                  <c:v>4.1829999999999998</c:v>
                </c:pt>
                <c:pt idx="135">
                  <c:v>4.0339999999999998</c:v>
                </c:pt>
                <c:pt idx="136">
                  <c:v>3.879</c:v>
                </c:pt>
                <c:pt idx="137">
                  <c:v>3.78</c:v>
                </c:pt>
                <c:pt idx="138">
                  <c:v>3.7240000000000002</c:v>
                </c:pt>
                <c:pt idx="139">
                  <c:v>3.6909999999999998</c:v>
                </c:pt>
                <c:pt idx="140">
                  <c:v>3.617</c:v>
                </c:pt>
                <c:pt idx="141">
                  <c:v>3.5510000000000002</c:v>
                </c:pt>
                <c:pt idx="142">
                  <c:v>3.5129999999999999</c:v>
                </c:pt>
                <c:pt idx="143">
                  <c:v>3.569</c:v>
                </c:pt>
                <c:pt idx="144">
                  <c:v>3.5920000000000001</c:v>
                </c:pt>
                <c:pt idx="145">
                  <c:v>3.7229999999999999</c:v>
                </c:pt>
                <c:pt idx="146">
                  <c:v>3.6920000000000002</c:v>
                </c:pt>
                <c:pt idx="147">
                  <c:v>3.609</c:v>
                </c:pt>
                <c:pt idx="148">
                  <c:v>3.57</c:v>
                </c:pt>
                <c:pt idx="149">
                  <c:v>3.6280000000000001</c:v>
                </c:pt>
                <c:pt idx="150">
                  <c:v>3.6059999999999999</c:v>
                </c:pt>
                <c:pt idx="151">
                  <c:v>3.4980000000000002</c:v>
                </c:pt>
                <c:pt idx="152">
                  <c:v>3.3889999999999998</c:v>
                </c:pt>
                <c:pt idx="153">
                  <c:v>3.26</c:v>
                </c:pt>
                <c:pt idx="154">
                  <c:v>3.109</c:v>
                </c:pt>
                <c:pt idx="155">
                  <c:v>2.9940000000000002</c:v>
                </c:pt>
                <c:pt idx="156">
                  <c:v>2.9710000000000001</c:v>
                </c:pt>
                <c:pt idx="157">
                  <c:v>3.1230000000000002</c:v>
                </c:pt>
              </c:numCache>
            </c:numRef>
          </c:val>
          <c:smooth val="0"/>
          <c:extLst>
            <c:ext xmlns:c16="http://schemas.microsoft.com/office/drawing/2014/chart" uri="{C3380CC4-5D6E-409C-BE32-E72D297353CC}">
              <c16:uniqueId val="{00000000-EE50-4A86-AB07-6162AF6EB2E3}"/>
            </c:ext>
          </c:extLst>
        </c:ser>
        <c:ser>
          <c:idx val="1"/>
          <c:order val="1"/>
          <c:tx>
            <c:v>New England</c:v>
          </c:tx>
          <c:spPr>
            <a:ln w="28575" cap="rnd">
              <a:solidFill>
                <a:schemeClr val="accent2"/>
              </a:solidFill>
              <a:round/>
            </a:ln>
            <a:effectLst/>
          </c:spPr>
          <c:marker>
            <c:symbol val="none"/>
          </c:marker>
          <c:val>
            <c:numRef>
              <c:f>'Data 1'!$D$1536:$D$1693</c:f>
              <c:numCache>
                <c:formatCode>General</c:formatCode>
                <c:ptCount val="158"/>
                <c:pt idx="0">
                  <c:v>2.5630000000000002</c:v>
                </c:pt>
                <c:pt idx="1">
                  <c:v>2.58</c:v>
                </c:pt>
                <c:pt idx="2">
                  <c:v>2.5880000000000001</c:v>
                </c:pt>
                <c:pt idx="3">
                  <c:v>2.5459999999999998</c:v>
                </c:pt>
                <c:pt idx="4">
                  <c:v>2.5070000000000001</c:v>
                </c:pt>
                <c:pt idx="5">
                  <c:v>2.4929999999999999</c:v>
                </c:pt>
                <c:pt idx="6">
                  <c:v>2.419</c:v>
                </c:pt>
                <c:pt idx="7">
                  <c:v>2.415</c:v>
                </c:pt>
                <c:pt idx="8">
                  <c:v>2.4289999999999998</c:v>
                </c:pt>
                <c:pt idx="9">
                  <c:v>2.464</c:v>
                </c:pt>
                <c:pt idx="10">
                  <c:v>2.4369999999999998</c:v>
                </c:pt>
                <c:pt idx="11">
                  <c:v>2.3420000000000001</c:v>
                </c:pt>
                <c:pt idx="12">
                  <c:v>2.0550000000000002</c:v>
                </c:pt>
                <c:pt idx="13">
                  <c:v>1.913</c:v>
                </c:pt>
                <c:pt idx="14">
                  <c:v>1.879</c:v>
                </c:pt>
                <c:pt idx="15">
                  <c:v>1.8440000000000001</c:v>
                </c:pt>
                <c:pt idx="16">
                  <c:v>1.84</c:v>
                </c:pt>
                <c:pt idx="17">
                  <c:v>1.784</c:v>
                </c:pt>
                <c:pt idx="18">
                  <c:v>1.772</c:v>
                </c:pt>
                <c:pt idx="19">
                  <c:v>1.8420000000000001</c:v>
                </c:pt>
                <c:pt idx="20">
                  <c:v>1.845</c:v>
                </c:pt>
                <c:pt idx="21">
                  <c:v>1.9370000000000001</c:v>
                </c:pt>
                <c:pt idx="22">
                  <c:v>1.9359999999999999</c:v>
                </c:pt>
                <c:pt idx="23">
                  <c:v>2.04</c:v>
                </c:pt>
                <c:pt idx="24">
                  <c:v>2.1019999999999999</c:v>
                </c:pt>
                <c:pt idx="25">
                  <c:v>2.073</c:v>
                </c:pt>
                <c:pt idx="26">
                  <c:v>2.1139999999999999</c:v>
                </c:pt>
                <c:pt idx="27">
                  <c:v>2.117</c:v>
                </c:pt>
                <c:pt idx="28">
                  <c:v>2.1459999999999999</c:v>
                </c:pt>
                <c:pt idx="29">
                  <c:v>2.177</c:v>
                </c:pt>
                <c:pt idx="30">
                  <c:v>2.194</c:v>
                </c:pt>
                <c:pt idx="31">
                  <c:v>2.2000000000000002</c:v>
                </c:pt>
                <c:pt idx="32">
                  <c:v>2.206</c:v>
                </c:pt>
                <c:pt idx="33">
                  <c:v>2.21</c:v>
                </c:pt>
                <c:pt idx="34">
                  <c:v>2.214</c:v>
                </c:pt>
                <c:pt idx="35">
                  <c:v>2.2549999999999999</c:v>
                </c:pt>
                <c:pt idx="36">
                  <c:v>2.2370000000000001</c:v>
                </c:pt>
                <c:pt idx="37">
                  <c:v>2.2250000000000001</c:v>
                </c:pt>
                <c:pt idx="38">
                  <c:v>2.2349999999999999</c:v>
                </c:pt>
                <c:pt idx="39">
                  <c:v>2.2069999999999999</c:v>
                </c:pt>
                <c:pt idx="40">
                  <c:v>2.198</c:v>
                </c:pt>
                <c:pt idx="41">
                  <c:v>2.2309999999999999</c:v>
                </c:pt>
                <c:pt idx="42">
                  <c:v>2.222</c:v>
                </c:pt>
                <c:pt idx="43">
                  <c:v>2.2010000000000001</c:v>
                </c:pt>
                <c:pt idx="44">
                  <c:v>2.1920000000000002</c:v>
                </c:pt>
                <c:pt idx="45">
                  <c:v>2.2080000000000002</c:v>
                </c:pt>
                <c:pt idx="46">
                  <c:v>2.2149999999999999</c:v>
                </c:pt>
                <c:pt idx="47">
                  <c:v>2.2229999999999999</c:v>
                </c:pt>
                <c:pt idx="48">
                  <c:v>2.2280000000000002</c:v>
                </c:pt>
                <c:pt idx="49">
                  <c:v>2.234</c:v>
                </c:pt>
                <c:pt idx="50">
                  <c:v>2.2269999999999999</c:v>
                </c:pt>
                <c:pt idx="51">
                  <c:v>2.2810000000000001</c:v>
                </c:pt>
                <c:pt idx="52">
                  <c:v>2.3260000000000001</c:v>
                </c:pt>
                <c:pt idx="53">
                  <c:v>2.3170000000000002</c:v>
                </c:pt>
                <c:pt idx="54">
                  <c:v>2.339</c:v>
                </c:pt>
                <c:pt idx="55">
                  <c:v>2.4489999999999998</c:v>
                </c:pt>
                <c:pt idx="56">
                  <c:v>2.46</c:v>
                </c:pt>
                <c:pt idx="57">
                  <c:v>2.4649999999999999</c:v>
                </c:pt>
                <c:pt idx="58">
                  <c:v>2.5</c:v>
                </c:pt>
                <c:pt idx="59">
                  <c:v>2.5270000000000001</c:v>
                </c:pt>
                <c:pt idx="60">
                  <c:v>2.6139999999999999</c:v>
                </c:pt>
                <c:pt idx="61">
                  <c:v>2.7050000000000001</c:v>
                </c:pt>
                <c:pt idx="62">
                  <c:v>2.7759999999999998</c:v>
                </c:pt>
                <c:pt idx="63">
                  <c:v>2.8180000000000001</c:v>
                </c:pt>
                <c:pt idx="64">
                  <c:v>2.8439999999999999</c:v>
                </c:pt>
                <c:pt idx="65">
                  <c:v>2.8069999999999999</c:v>
                </c:pt>
                <c:pt idx="66">
                  <c:v>2.7869999999999999</c:v>
                </c:pt>
                <c:pt idx="67">
                  <c:v>2.7679999999999998</c:v>
                </c:pt>
                <c:pt idx="68">
                  <c:v>2.76</c:v>
                </c:pt>
                <c:pt idx="69">
                  <c:v>2.794</c:v>
                </c:pt>
                <c:pt idx="70">
                  <c:v>2.7919999999999998</c:v>
                </c:pt>
                <c:pt idx="71">
                  <c:v>2.8769999999999998</c:v>
                </c:pt>
                <c:pt idx="72">
                  <c:v>2.992</c:v>
                </c:pt>
                <c:pt idx="73">
                  <c:v>3.02</c:v>
                </c:pt>
                <c:pt idx="74">
                  <c:v>3.02</c:v>
                </c:pt>
                <c:pt idx="75">
                  <c:v>3.032</c:v>
                </c:pt>
                <c:pt idx="76">
                  <c:v>3.0750000000000002</c:v>
                </c:pt>
                <c:pt idx="77">
                  <c:v>3.0720000000000001</c:v>
                </c:pt>
                <c:pt idx="78">
                  <c:v>3.1120000000000001</c:v>
                </c:pt>
                <c:pt idx="79">
                  <c:v>3.1080000000000001</c:v>
                </c:pt>
                <c:pt idx="80">
                  <c:v>3.1019999999999999</c:v>
                </c:pt>
                <c:pt idx="81">
                  <c:v>3.105</c:v>
                </c:pt>
                <c:pt idx="82">
                  <c:v>3.0870000000000002</c:v>
                </c:pt>
                <c:pt idx="83">
                  <c:v>3.117</c:v>
                </c:pt>
                <c:pt idx="84">
                  <c:v>3.1150000000000002</c:v>
                </c:pt>
                <c:pt idx="85">
                  <c:v>3.133</c:v>
                </c:pt>
                <c:pt idx="86">
                  <c:v>3.1160000000000001</c:v>
                </c:pt>
                <c:pt idx="87">
                  <c:v>3.1219999999999999</c:v>
                </c:pt>
                <c:pt idx="88">
                  <c:v>3.1469999999999998</c:v>
                </c:pt>
                <c:pt idx="89">
                  <c:v>3.1560000000000001</c:v>
                </c:pt>
                <c:pt idx="90">
                  <c:v>3.1230000000000002</c:v>
                </c:pt>
                <c:pt idx="91">
                  <c:v>3.0920000000000001</c:v>
                </c:pt>
                <c:pt idx="92">
                  <c:v>3.1070000000000002</c:v>
                </c:pt>
                <c:pt idx="93">
                  <c:v>3.2189999999999999</c:v>
                </c:pt>
                <c:pt idx="94">
                  <c:v>3.3210000000000002</c:v>
                </c:pt>
                <c:pt idx="95">
                  <c:v>3.3820000000000001</c:v>
                </c:pt>
                <c:pt idx="96">
                  <c:v>3.4060000000000001</c:v>
                </c:pt>
                <c:pt idx="97">
                  <c:v>3.4470000000000001</c:v>
                </c:pt>
                <c:pt idx="98">
                  <c:v>3.4649999999999999</c:v>
                </c:pt>
                <c:pt idx="99">
                  <c:v>3.4590000000000001</c:v>
                </c:pt>
                <c:pt idx="100">
                  <c:v>3.4929999999999999</c:v>
                </c:pt>
                <c:pt idx="101">
                  <c:v>3.4870000000000001</c:v>
                </c:pt>
                <c:pt idx="102">
                  <c:v>3.4470000000000001</c:v>
                </c:pt>
                <c:pt idx="103">
                  <c:v>3.4510000000000001</c:v>
                </c:pt>
                <c:pt idx="104">
                  <c:v>3.444</c:v>
                </c:pt>
                <c:pt idx="105">
                  <c:v>3.4470000000000001</c:v>
                </c:pt>
                <c:pt idx="106">
                  <c:v>3.41</c:v>
                </c:pt>
                <c:pt idx="107">
                  <c:v>3.4169999999999998</c:v>
                </c:pt>
                <c:pt idx="108">
                  <c:v>3.4279999999999999</c:v>
                </c:pt>
                <c:pt idx="109">
                  <c:v>3.47</c:v>
                </c:pt>
                <c:pt idx="110">
                  <c:v>3.484</c:v>
                </c:pt>
                <c:pt idx="111">
                  <c:v>3.52</c:v>
                </c:pt>
                <c:pt idx="112">
                  <c:v>3.5859999999999999</c:v>
                </c:pt>
                <c:pt idx="113">
                  <c:v>3.609</c:v>
                </c:pt>
                <c:pt idx="114">
                  <c:v>4.0650000000000004</c:v>
                </c:pt>
                <c:pt idx="115">
                  <c:v>4.2130000000000001</c:v>
                </c:pt>
                <c:pt idx="116">
                  <c:v>4.2270000000000003</c:v>
                </c:pt>
                <c:pt idx="117">
                  <c:v>4.2430000000000003</c:v>
                </c:pt>
                <c:pt idx="118">
                  <c:v>4.1509999999999998</c:v>
                </c:pt>
                <c:pt idx="119">
                  <c:v>4.1040000000000001</c:v>
                </c:pt>
                <c:pt idx="120">
                  <c:v>4.0529999999999999</c:v>
                </c:pt>
                <c:pt idx="121">
                  <c:v>4.0730000000000004</c:v>
                </c:pt>
                <c:pt idx="122">
                  <c:v>4.1929999999999996</c:v>
                </c:pt>
                <c:pt idx="123">
                  <c:v>4.3</c:v>
                </c:pt>
                <c:pt idx="124">
                  <c:v>4.5</c:v>
                </c:pt>
                <c:pt idx="125">
                  <c:v>4.7009999999999996</c:v>
                </c:pt>
                <c:pt idx="126">
                  <c:v>4.7830000000000004</c:v>
                </c:pt>
                <c:pt idx="127">
                  <c:v>4.9800000000000004</c:v>
                </c:pt>
                <c:pt idx="128">
                  <c:v>5.0810000000000004</c:v>
                </c:pt>
                <c:pt idx="129">
                  <c:v>5.0650000000000004</c:v>
                </c:pt>
                <c:pt idx="130">
                  <c:v>4.9989999999999997</c:v>
                </c:pt>
                <c:pt idx="131">
                  <c:v>4.8940000000000001</c:v>
                </c:pt>
                <c:pt idx="132">
                  <c:v>4.83</c:v>
                </c:pt>
                <c:pt idx="133">
                  <c:v>4.7220000000000004</c:v>
                </c:pt>
                <c:pt idx="134">
                  <c:v>4.6509999999999998</c:v>
                </c:pt>
                <c:pt idx="135">
                  <c:v>4.5780000000000003</c:v>
                </c:pt>
                <c:pt idx="136">
                  <c:v>4.4489999999999998</c:v>
                </c:pt>
                <c:pt idx="137">
                  <c:v>4.157</c:v>
                </c:pt>
                <c:pt idx="138">
                  <c:v>4.16</c:v>
                </c:pt>
                <c:pt idx="139">
                  <c:v>4.048</c:v>
                </c:pt>
                <c:pt idx="140">
                  <c:v>3.9329999999999998</c:v>
                </c:pt>
                <c:pt idx="141">
                  <c:v>3.8039999999999998</c:v>
                </c:pt>
                <c:pt idx="142">
                  <c:v>3.6960000000000002</c:v>
                </c:pt>
                <c:pt idx="143">
                  <c:v>3.6179999999999999</c:v>
                </c:pt>
                <c:pt idx="144">
                  <c:v>3.5350000000000001</c:v>
                </c:pt>
                <c:pt idx="145">
                  <c:v>3.5430000000000001</c:v>
                </c:pt>
                <c:pt idx="146">
                  <c:v>3.6259999999999999</c:v>
                </c:pt>
                <c:pt idx="147">
                  <c:v>3.6309999999999998</c:v>
                </c:pt>
                <c:pt idx="148">
                  <c:v>3.8130000000000002</c:v>
                </c:pt>
                <c:pt idx="149">
                  <c:v>3.8959999999999999</c:v>
                </c:pt>
                <c:pt idx="150">
                  <c:v>3.931</c:v>
                </c:pt>
                <c:pt idx="151">
                  <c:v>3.8879999999999999</c:v>
                </c:pt>
                <c:pt idx="152">
                  <c:v>3.7669999999999999</c:v>
                </c:pt>
                <c:pt idx="153">
                  <c:v>3.6960000000000002</c:v>
                </c:pt>
                <c:pt idx="154">
                  <c:v>3.5270000000000001</c:v>
                </c:pt>
                <c:pt idx="155">
                  <c:v>3.4289999999999998</c:v>
                </c:pt>
                <c:pt idx="156">
                  <c:v>3.351</c:v>
                </c:pt>
                <c:pt idx="157">
                  <c:v>3.367</c:v>
                </c:pt>
              </c:numCache>
            </c:numRef>
          </c:val>
          <c:smooth val="0"/>
          <c:extLst>
            <c:ext xmlns:c16="http://schemas.microsoft.com/office/drawing/2014/chart" uri="{C3380CC4-5D6E-409C-BE32-E72D297353CC}">
              <c16:uniqueId val="{00000001-EE50-4A86-AB07-6162AF6EB2E3}"/>
            </c:ext>
          </c:extLst>
        </c:ser>
        <c:dLbls>
          <c:showLegendKey val="0"/>
          <c:showVal val="0"/>
          <c:showCatName val="0"/>
          <c:showSerName val="0"/>
          <c:showPercent val="0"/>
          <c:showBubbleSize val="0"/>
        </c:dLbls>
        <c:smooth val="0"/>
        <c:axId val="580698271"/>
        <c:axId val="580695775"/>
      </c:lineChart>
      <c:dateAx>
        <c:axId val="580698271"/>
        <c:scaling>
          <c:orientation val="minMax"/>
        </c:scaling>
        <c:delete val="0"/>
        <c:axPos val="b"/>
        <c:numFmt formatCode="mmm\ dd\,\ 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0695775"/>
        <c:crosses val="autoZero"/>
        <c:auto val="1"/>
        <c:lblOffset val="100"/>
        <c:baseTimeUnit val="days"/>
      </c:dateAx>
      <c:valAx>
        <c:axId val="580695775"/>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8069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2686242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August CPI yoy 8.3% down from 8.5 and Core 6.3 up from 6.3 in JUly</a:t>
            </a:r>
            <a:endParaRPr/>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181887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S&amp;P fell by more than 4% during the day.</a:t>
            </a:r>
            <a:endParaRPr/>
          </a:p>
        </p:txBody>
      </p:sp>
      <p:sp>
        <p:nvSpPr>
          <p:cNvPr id="258" name="Google Shape;2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Define inflation as the rate of increase in the average level of prices not gasoline price inflation.  Exceptions Deep Recesssions. ARP we will talk about later.</a:t>
            </a:r>
            <a:endParaRPr/>
          </a:p>
          <a:p>
            <a:pPr marL="0" lvl="0" indent="0" algn="l" rtl="0">
              <a:spcBef>
                <a:spcPts val="0"/>
              </a:spcBef>
              <a:spcAft>
                <a:spcPts val="0"/>
              </a:spcAft>
              <a:buNone/>
            </a:pPr>
            <a:endParaRPr/>
          </a:p>
        </p:txBody>
      </p:sp>
      <p:sp>
        <p:nvSpPr>
          <p:cNvPr id="266" name="Google Shape;26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 back to 24</a:t>
            </a:r>
            <a:endParaRPr/>
          </a:p>
        </p:txBody>
      </p:sp>
      <p:sp>
        <p:nvSpPr>
          <p:cNvPr id="279" name="Google Shape;27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25% of marketable Federal Debt; 15 percent of mortgages</a:t>
            </a:r>
            <a:endParaRPr/>
          </a:p>
        </p:txBody>
      </p:sp>
      <p:sp>
        <p:nvSpPr>
          <p:cNvPr id="294" name="Google Shape;29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Livingston Survey. 75-78.  Unemployment 7% and 6% inflation.  Look at the stability in the post 2001 period and the 2003-2005 period</a:t>
            </a:r>
            <a:endParaRPr/>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25, 50, 75, 75 with more to come</a:t>
            </a:r>
            <a:endParaRPr/>
          </a:p>
        </p:txBody>
      </p:sp>
      <p:sp>
        <p:nvSpPr>
          <p:cNvPr id="345" name="Google Shape;34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Consumption is 70 percent of GDP.  Reatil sales was up 0.3 %  in august after falling in July.  Initial claims for unemploy,ment fell.</a:t>
            </a:r>
            <a:endParaRPr/>
          </a:p>
        </p:txBody>
      </p:sp>
      <p:sp>
        <p:nvSpPr>
          <p:cNvPr id="367" name="Google Shape;36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GDP is about $27 trillion.  </a:t>
            </a:r>
            <a:r>
              <a:rPr lang="en-US" dirty="0" err="1"/>
              <a:t>GDPNOw</a:t>
            </a:r>
            <a:r>
              <a:rPr lang="en-US" dirty="0"/>
              <a:t> 3.9 1/5 Blue Chip 1.2</a:t>
            </a:r>
            <a:endParaRPr dirty="0"/>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91ba7f97a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c91ba7f97a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One big difference with GDP graph.  Total jobs have barely recovered</a:t>
            </a:r>
            <a:endParaRPr/>
          </a:p>
        </p:txBody>
      </p:sp>
      <p:sp>
        <p:nvSpPr>
          <p:cNvPr id="152" name="Google Shape;152;g1c91ba7f97a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Overstates because of the slowdown in population growth.  Drop in participation rate from 63.3 to 62.3 accounts for about 1.6 million lost jobs</a:t>
            </a:r>
          </a:p>
          <a:p>
            <a:pPr marL="0" lvl="0" indent="0" algn="l" rtl="0">
              <a:spcBef>
                <a:spcPts val="0"/>
              </a:spcBef>
              <a:spcAft>
                <a:spcPts val="0"/>
              </a:spcAft>
              <a:buNone/>
            </a:pPr>
            <a:endParaRPr dirty="0"/>
          </a:p>
        </p:txBody>
      </p:sp>
      <p:sp>
        <p:nvSpPr>
          <p:cNvPr id="195" name="Google Shape;19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Shaded Bars are recessions.  2022Q1, -1.6; Q2, -0.6 at annual rates.</a:t>
            </a:r>
            <a:endParaRPr/>
          </a:p>
        </p:txBody>
      </p:sp>
      <p:sp>
        <p:nvSpPr>
          <p:cNvPr id="166" name="Google Shape;16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426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tiff"/><Relationship Id="rId7" Type="http://schemas.openxmlformats.org/officeDocument/2006/relationships/image" Target="../media/image12.jpg"/><Relationship Id="rId2" Type="http://schemas.openxmlformats.org/officeDocument/2006/relationships/image" Target="../media/image7.tiff"/><Relationship Id="rId1" Type="http://schemas.openxmlformats.org/officeDocument/2006/relationships/slideLayout" Target="../slideLayouts/slideLayout2.xml"/><Relationship Id="rId6" Type="http://schemas.openxmlformats.org/officeDocument/2006/relationships/image" Target="../media/image11.tiff"/><Relationship Id="rId11" Type="http://schemas.openxmlformats.org/officeDocument/2006/relationships/image" Target="../media/image16.jpg"/><Relationship Id="rId5" Type="http://schemas.openxmlformats.org/officeDocument/2006/relationships/image" Target="../media/image10.tiff"/><Relationship Id="rId10" Type="http://schemas.openxmlformats.org/officeDocument/2006/relationships/image" Target="../media/image15.jpg"/><Relationship Id="rId4" Type="http://schemas.openxmlformats.org/officeDocument/2006/relationships/image" Target="../media/image9.tiff"/><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www.needelegation.org/LocalGraph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Rhode Island</a:t>
            </a:r>
          </a:p>
          <a:p>
            <a:pPr>
              <a:lnSpc>
                <a:spcPct val="100000"/>
              </a:lnSpc>
              <a:spcBef>
                <a:spcPts val="0"/>
              </a:spcBef>
            </a:pPr>
            <a:r>
              <a:rPr lang="en-US" sz="3100" dirty="0">
                <a:solidFill>
                  <a:schemeClr val="tx2"/>
                </a:solidFill>
              </a:rPr>
              <a:t>January-February,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31" y="0"/>
            <a:ext cx="10515600" cy="1325563"/>
          </a:xfrm>
        </p:spPr>
        <p:txBody>
          <a:bodyPr/>
          <a:lstStyle/>
          <a:p>
            <a:r>
              <a:rPr lang="en-US" dirty="0">
                <a:solidFill>
                  <a:schemeClr val="bg1"/>
                </a:solidFill>
              </a:rPr>
              <a:t>Aut</a:t>
            </a:r>
            <a:r>
              <a:rPr lang="en-US" dirty="0"/>
              <a:t>onomous Vehicles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356870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36511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991515"/>
            <a:ext cx="10219508" cy="874970"/>
          </a:xfrm>
        </p:spPr>
        <p:txBody>
          <a:bodyPr anchor="ctr" anchorCtr="0">
            <a:noAutofit/>
          </a:bodyPr>
          <a:lstStyle/>
          <a:p>
            <a:pPr>
              <a:lnSpc>
                <a:spcPct val="100000"/>
              </a:lnSpc>
              <a:spcBef>
                <a:spcPts val="0"/>
              </a:spcBef>
            </a:pPr>
            <a:r>
              <a:rPr lang="en-US" sz="4800" dirty="0"/>
              <a:t>US Economic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12</a:t>
            </a:fld>
            <a:endParaRPr lang="en-US" dirty="0"/>
          </a:p>
        </p:txBody>
      </p:sp>
      <p:pic>
        <p:nvPicPr>
          <p:cNvPr id="6" name="Picture 5">
            <a:extLst>
              <a:ext uri="{FF2B5EF4-FFF2-40B4-BE49-F238E27FC236}">
                <a16:creationId xmlns:a16="http://schemas.microsoft.com/office/drawing/2014/main" id="{D34B71A9-3273-A54A-BF95-D7C55A140174}"/>
              </a:ext>
            </a:extLst>
          </p:cNvPr>
          <p:cNvPicPr>
            <a:picLocks noChangeAspect="1"/>
          </p:cNvPicPr>
          <p:nvPr/>
        </p:nvPicPr>
        <p:blipFill>
          <a:blip r:embed="rId2"/>
          <a:stretch>
            <a:fillRect/>
          </a:stretch>
        </p:blipFill>
        <p:spPr>
          <a:xfrm>
            <a:off x="364800" y="266919"/>
            <a:ext cx="2808532" cy="2011048"/>
          </a:xfrm>
          <a:prstGeom prst="rect">
            <a:avLst/>
          </a:prstGeom>
        </p:spPr>
      </p:pic>
      <p:pic>
        <p:nvPicPr>
          <p:cNvPr id="2" name="Picture 1">
            <a:extLst>
              <a:ext uri="{FF2B5EF4-FFF2-40B4-BE49-F238E27FC236}">
                <a16:creationId xmlns:a16="http://schemas.microsoft.com/office/drawing/2014/main" id="{6E016D1B-7F0F-FF4C-957B-C5DDDACB1FE7}"/>
              </a:ext>
            </a:extLst>
          </p:cNvPr>
          <p:cNvPicPr>
            <a:picLocks noChangeAspect="1"/>
          </p:cNvPicPr>
          <p:nvPr/>
        </p:nvPicPr>
        <p:blipFill>
          <a:blip r:embed="rId3"/>
          <a:stretch>
            <a:fillRect/>
          </a:stretch>
        </p:blipFill>
        <p:spPr>
          <a:xfrm>
            <a:off x="8802191" y="4429126"/>
            <a:ext cx="3380020" cy="1892811"/>
          </a:xfrm>
          <a:prstGeom prst="rect">
            <a:avLst/>
          </a:prstGeom>
        </p:spPr>
      </p:pic>
    </p:spTree>
    <p:extLst>
      <p:ext uri="{BB962C8B-B14F-4D97-AF65-F5344CB8AC3E}">
        <p14:creationId xmlns:p14="http://schemas.microsoft.com/office/powerpoint/2010/main" val="145110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fontScale="85000" lnSpcReduction="20000"/>
          </a:bodyPr>
          <a:lstStyle/>
          <a:p>
            <a:r>
              <a:rPr lang="en-US" dirty="0"/>
              <a:t>This slide deck was authored by:</a:t>
            </a:r>
          </a:p>
          <a:p>
            <a:pPr lvl="1"/>
            <a:r>
              <a:rPr lang="en-US" dirty="0"/>
              <a:t>Jon D. Haveman, NEED</a:t>
            </a:r>
          </a:p>
          <a:p>
            <a:pPr lvl="1"/>
            <a:r>
              <a:rPr lang="en-US" dirty="0"/>
              <a:t>Scott Baier, Clemson University</a:t>
            </a:r>
          </a:p>
          <a:p>
            <a:pPr lvl="1"/>
            <a:r>
              <a:rPr lang="en-US" dirty="0"/>
              <a:t>Geoffrey </a:t>
            </a:r>
            <a:r>
              <a:rPr lang="en-US" dirty="0" err="1"/>
              <a:t>Woglom</a:t>
            </a:r>
            <a:r>
              <a:rPr lang="en-US" dirty="0"/>
              <a:t>, Amherst College (Emeritus)</a:t>
            </a:r>
          </a:p>
          <a:p>
            <a:pPr lvl="1"/>
            <a:r>
              <a:rPr lang="en-US" dirty="0"/>
              <a:t>Brian </a:t>
            </a:r>
            <a:r>
              <a:rPr lang="en-US" dirty="0" err="1"/>
              <a:t>Dombeck</a:t>
            </a:r>
            <a:r>
              <a:rPr lang="en-US" dirty="0"/>
              <a:t>, Lewis &amp; Clark College</a:t>
            </a:r>
          </a:p>
          <a:p>
            <a:pPr lvl="1"/>
            <a:r>
              <a:rPr lang="en-US" dirty="0"/>
              <a:t>Doris </a:t>
            </a:r>
            <a:r>
              <a:rPr lang="en-US" dirty="0" err="1"/>
              <a:t>Geide</a:t>
            </a:r>
            <a:r>
              <a:rPr lang="en-US" dirty="0"/>
              <a:t>-Stevenson, Weber State</a:t>
            </a:r>
          </a:p>
          <a:p>
            <a:endParaRPr lang="en-US" dirty="0"/>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13</a:t>
            </a:fld>
            <a:endParaRPr lang="en-GB" dirty="0"/>
          </a:p>
        </p:txBody>
      </p:sp>
    </p:spTree>
    <p:extLst>
      <p:ext uri="{BB962C8B-B14F-4D97-AF65-F5344CB8AC3E}">
        <p14:creationId xmlns:p14="http://schemas.microsoft.com/office/powerpoint/2010/main" val="3472046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19010-AAAB-4C4A-9BDB-22A677883491}"/>
              </a:ext>
            </a:extLst>
          </p:cNvPr>
          <p:cNvSpPr>
            <a:spLocks noGrp="1"/>
          </p:cNvSpPr>
          <p:nvPr>
            <p:ph type="title"/>
          </p:nvPr>
        </p:nvSpPr>
        <p:spPr/>
        <p:txBody>
          <a:bodyPr/>
          <a:lstStyle/>
          <a:p>
            <a:r>
              <a:rPr lang="en-US" dirty="0"/>
              <a:t>The U.S. Economy</a:t>
            </a:r>
          </a:p>
        </p:txBody>
      </p:sp>
      <p:sp>
        <p:nvSpPr>
          <p:cNvPr id="3" name="Text Placeholder 2">
            <a:extLst>
              <a:ext uri="{FF2B5EF4-FFF2-40B4-BE49-F238E27FC236}">
                <a16:creationId xmlns:a16="http://schemas.microsoft.com/office/drawing/2014/main" id="{94833349-B402-F24F-92FE-FF44063F4C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849C8A-3A1A-174F-918A-71B756C8D50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01185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15</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September 20,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21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netary Policy: See You Next Week!</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16</a:t>
            </a:fld>
            <a:endParaRPr lang="en-GB"/>
          </a:p>
        </p:txBody>
      </p:sp>
      <p:graphicFrame>
        <p:nvGraphicFramePr>
          <p:cNvPr id="5" name="Chart 4">
            <a:extLst>
              <a:ext uri="{FF2B5EF4-FFF2-40B4-BE49-F238E27FC236}">
                <a16:creationId xmlns:a16="http://schemas.microsoft.com/office/drawing/2014/main" id="{7B9A50E1-72EE-BEE6-5DE5-A6A9696F71DC}"/>
              </a:ext>
            </a:extLst>
          </p:cNvPr>
          <p:cNvGraphicFramePr>
            <a:graphicFrameLocks noGrp="1" noChangeAspect="1"/>
          </p:cNvGraphicFramePr>
          <p:nvPr/>
        </p:nvGraphicFramePr>
        <p:xfrm>
          <a:off x="583074" y="1141637"/>
          <a:ext cx="105156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spTree>
    <p:extLst>
      <p:ext uri="{BB962C8B-B14F-4D97-AF65-F5344CB8AC3E}">
        <p14:creationId xmlns:p14="http://schemas.microsoft.com/office/powerpoint/2010/main" val="203045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Out</a:t>
            </a:r>
            <a:r>
              <a:rPr lang="en-US">
                <a:solidFill>
                  <a:srgbClr val="1E4E79"/>
                </a:solidFill>
              </a:rPr>
              <a:t>line for the Talk</a:t>
            </a:r>
            <a:endParaRPr>
              <a:solidFill>
                <a:schemeClr val="lt1"/>
              </a:solidFill>
            </a:endParaRPr>
          </a:p>
        </p:txBody>
      </p:sp>
      <p:sp>
        <p:nvSpPr>
          <p:cNvPr id="124" name="Google Shape;124;p20"/>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C4C88"/>
              </a:buClr>
              <a:buSzPts val="2800"/>
              <a:buFont typeface="Calibri"/>
              <a:buAutoNum type="arabicPeriod"/>
            </a:pPr>
            <a:r>
              <a:rPr lang="en-US" dirty="0"/>
              <a:t>Quick summary of the state of the economy.</a:t>
            </a:r>
            <a:endParaRPr dirty="0"/>
          </a:p>
          <a:p>
            <a:pPr marL="514350" lvl="0" indent="-514350" algn="l" rtl="0">
              <a:lnSpc>
                <a:spcPct val="90000"/>
              </a:lnSpc>
              <a:spcBef>
                <a:spcPts val="1000"/>
              </a:spcBef>
              <a:spcAft>
                <a:spcPts val="0"/>
              </a:spcAft>
              <a:buClr>
                <a:srgbClr val="0C4C88"/>
              </a:buClr>
              <a:buSzPts val="2800"/>
              <a:buFont typeface="Calibri"/>
              <a:buAutoNum type="arabicPeriod"/>
            </a:pPr>
            <a:r>
              <a:rPr lang="en-US" dirty="0"/>
              <a:t>The Effect of M&amp;F policies.</a:t>
            </a:r>
            <a:endParaRPr dirty="0"/>
          </a:p>
          <a:p>
            <a:pPr marL="514350" lvl="0" indent="-514350" algn="l" rtl="0">
              <a:lnSpc>
                <a:spcPct val="90000"/>
              </a:lnSpc>
              <a:spcBef>
                <a:spcPts val="1000"/>
              </a:spcBef>
              <a:spcAft>
                <a:spcPts val="0"/>
              </a:spcAft>
              <a:buClr>
                <a:srgbClr val="0C4C88"/>
              </a:buClr>
              <a:buSzPts val="2800"/>
              <a:buFont typeface="Calibri"/>
              <a:buAutoNum type="arabicPeriod"/>
            </a:pPr>
            <a:r>
              <a:rPr lang="en-US" dirty="0"/>
              <a:t>What’s at stake in controlling inflation.</a:t>
            </a:r>
            <a:endParaRPr dirty="0"/>
          </a:p>
          <a:p>
            <a:pPr marL="514350" lvl="0" indent="-514350" algn="l" rtl="0">
              <a:lnSpc>
                <a:spcPct val="90000"/>
              </a:lnSpc>
              <a:spcBef>
                <a:spcPts val="1000"/>
              </a:spcBef>
              <a:spcAft>
                <a:spcPts val="0"/>
              </a:spcAft>
              <a:buClr>
                <a:srgbClr val="0C4C88"/>
              </a:buClr>
              <a:buSzPts val="2800"/>
              <a:buFont typeface="Calibri"/>
              <a:buAutoNum type="arabicPeriod"/>
            </a:pPr>
            <a:r>
              <a:rPr lang="en-US" dirty="0"/>
              <a:t>What lies ahead for the economy.</a:t>
            </a:r>
            <a:endParaRPr dirty="0"/>
          </a:p>
          <a:p>
            <a:pPr marL="0" lvl="0" indent="0" algn="l" rtl="0">
              <a:lnSpc>
                <a:spcPct val="90000"/>
              </a:lnSpc>
              <a:spcBef>
                <a:spcPts val="1000"/>
              </a:spcBef>
              <a:spcAft>
                <a:spcPts val="0"/>
              </a:spcAft>
              <a:buClr>
                <a:srgbClr val="0C4C88"/>
              </a:buClr>
              <a:buSzPts val="2800"/>
              <a:buNone/>
            </a:pPr>
            <a:endParaRPr dirty="0"/>
          </a:p>
        </p:txBody>
      </p:sp>
      <p:sp>
        <p:nvSpPr>
          <p:cNvPr id="125" name="Google Shape;125;p20"/>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838200" y="362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Rea</a:t>
            </a:r>
            <a:r>
              <a:rPr lang="en-US"/>
              <a:t>l GDP and ‘Potential’ during the Recovery</a:t>
            </a:r>
            <a:endParaRPr/>
          </a:p>
        </p:txBody>
      </p:sp>
      <p:sp>
        <p:nvSpPr>
          <p:cNvPr id="132" name="Google Shape;132;p2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133" name="Google Shape;133;p21"/>
          <p:cNvSpPr txBox="1"/>
          <p:nvPr/>
        </p:nvSpPr>
        <p:spPr>
          <a:xfrm>
            <a:off x="8347336" y="6133488"/>
            <a:ext cx="38446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Source: Fred, St Louis Fed</a:t>
            </a:r>
            <a:endParaRPr/>
          </a:p>
        </p:txBody>
      </p:sp>
      <p:pic>
        <p:nvPicPr>
          <p:cNvPr id="8" name="FRED Graph Chart" descr="FRED Graph">
            <a:extLst>
              <a:ext uri="{FF2B5EF4-FFF2-40B4-BE49-F238E27FC236}">
                <a16:creationId xmlns:a16="http://schemas.microsoft.com/office/drawing/2014/main" id="{088318C3-7598-0B8F-CF79-71C649EA5E83}"/>
              </a:ext>
            </a:extLst>
          </p:cNvPr>
          <p:cNvPicPr>
            <a:picLocks noGrp="1" noChangeAspect="1"/>
          </p:cNvPicPr>
          <p:nvPr>
            <p:ph idx="1"/>
          </p:nvPr>
        </p:nvPicPr>
        <p:blipFill>
          <a:blip r:embed="rId3"/>
          <a:stretch>
            <a:fillRect/>
          </a:stretch>
        </p:blipFill>
        <p:spPr>
          <a:xfrm>
            <a:off x="529683" y="1405720"/>
            <a:ext cx="10197790" cy="4727768"/>
          </a:xfrm>
          <a:prstGeom prst="rect">
            <a:avLst/>
          </a:prstGeom>
        </p:spPr>
      </p:pic>
      <p:grpSp>
        <p:nvGrpSpPr>
          <p:cNvPr id="136" name="Google Shape;136;p21"/>
          <p:cNvGrpSpPr/>
          <p:nvPr/>
        </p:nvGrpSpPr>
        <p:grpSpPr>
          <a:xfrm>
            <a:off x="10269668" y="2506626"/>
            <a:ext cx="2021365" cy="1353235"/>
            <a:chOff x="10269668" y="2392471"/>
            <a:chExt cx="2021365" cy="1353235"/>
          </a:xfrm>
        </p:grpSpPr>
        <p:sp>
          <p:nvSpPr>
            <p:cNvPr id="137" name="Google Shape;137;p21"/>
            <p:cNvSpPr txBox="1"/>
            <p:nvPr/>
          </p:nvSpPr>
          <p:spPr>
            <a:xfrm>
              <a:off x="10269668" y="2730043"/>
              <a:ext cx="202136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“output gap” is about $150b</a:t>
              </a:r>
              <a:endParaRPr dirty="0"/>
            </a:p>
          </p:txBody>
        </p:sp>
        <p:cxnSp>
          <p:nvCxnSpPr>
            <p:cNvPr id="138" name="Google Shape;138;p21"/>
            <p:cNvCxnSpPr/>
            <p:nvPr/>
          </p:nvCxnSpPr>
          <p:spPr>
            <a:xfrm>
              <a:off x="10644351" y="2392471"/>
              <a:ext cx="900878" cy="546594"/>
            </a:xfrm>
            <a:prstGeom prst="straightConnector1">
              <a:avLst/>
            </a:prstGeom>
            <a:noFill/>
            <a:ln w="34925" cap="flat" cmpd="sng">
              <a:solidFill>
                <a:schemeClr val="accent1"/>
              </a:solidFill>
              <a:prstDash val="solid"/>
              <a:miter lim="800000"/>
              <a:headEnd type="triangle" w="med" len="med"/>
              <a:tailEnd type="none" w="sm" len="sm"/>
            </a:ln>
          </p:spPr>
        </p:cxnSp>
      </p:grpSp>
      <p:sp>
        <p:nvSpPr>
          <p:cNvPr id="5" name="TextBox 4">
            <a:extLst>
              <a:ext uri="{FF2B5EF4-FFF2-40B4-BE49-F238E27FC236}">
                <a16:creationId xmlns:a16="http://schemas.microsoft.com/office/drawing/2014/main" id="{F4AAF605-F3B3-ED8B-3A84-1F9E0882AC39}"/>
              </a:ext>
            </a:extLst>
          </p:cNvPr>
          <p:cNvSpPr txBox="1"/>
          <p:nvPr/>
        </p:nvSpPr>
        <p:spPr>
          <a:xfrm>
            <a:off x="3087494" y="3244334"/>
            <a:ext cx="6174988" cy="369332"/>
          </a:xfrm>
          <a:prstGeom prst="rect">
            <a:avLst/>
          </a:prstGeom>
          <a:noFill/>
        </p:spPr>
        <p:txBody>
          <a:bodyPr wrap="square">
            <a:spAutoFit/>
          </a:bodyPr>
          <a:lstStyle/>
          <a:p>
            <a:r>
              <a:rPr lang="en-US" b="0" dirty="0">
                <a:effectLst/>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7F29-340F-AE99-0675-C68299356C9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DA7610CA-6F91-14AE-EDA8-2D644329B3D1}"/>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FRED Graph Chart" descr="FRED Graph">
            <a:extLst>
              <a:ext uri="{FF2B5EF4-FFF2-40B4-BE49-F238E27FC236}">
                <a16:creationId xmlns:a16="http://schemas.microsoft.com/office/drawing/2014/main" id="{DD05786E-AA28-90AB-C2E7-B3C085B3C5AE}"/>
              </a:ext>
            </a:extLst>
          </p:cNvPr>
          <p:cNvPicPr>
            <a:picLocks noGrp="1" noChangeAspect="1"/>
          </p:cNvPicPr>
          <p:nvPr>
            <p:ph idx="1"/>
          </p:nvPr>
        </p:nvPicPr>
        <p:blipFill>
          <a:blip r:embed="rId2"/>
          <a:stretch>
            <a:fillRect/>
          </a:stretch>
        </p:blipFill>
        <p:spPr>
          <a:xfrm>
            <a:off x="561109" y="1570038"/>
            <a:ext cx="10321636" cy="4351337"/>
          </a:xfrm>
          <a:prstGeom prst="rect">
            <a:avLst/>
          </a:prstGeom>
        </p:spPr>
      </p:pic>
    </p:spTree>
    <p:extLst>
      <p:ext uri="{BB962C8B-B14F-4D97-AF65-F5344CB8AC3E}">
        <p14:creationId xmlns:p14="http://schemas.microsoft.com/office/powerpoint/2010/main" val="415323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Lab</a:t>
            </a:r>
            <a:r>
              <a:rPr lang="en-US" dirty="0"/>
              <a:t>or Market:  Fully Recovered?</a:t>
            </a:r>
            <a:endParaRPr dirty="0"/>
          </a:p>
        </p:txBody>
      </p:sp>
      <p:sp>
        <p:nvSpPr>
          <p:cNvPr id="155" name="Google Shape;155;p23"/>
          <p:cNvSpPr txBox="1">
            <a:spLocks noGrp="1"/>
          </p:cNvSpPr>
          <p:nvPr>
            <p:ph type="sldNum" idx="12"/>
          </p:nvPr>
        </p:nvSpPr>
        <p:spPr>
          <a:xfrm>
            <a:off x="9272751" y="6230226"/>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157" name="Google Shape;157;p23"/>
          <p:cNvPicPr preferRelativeResize="0"/>
          <p:nvPr/>
        </p:nvPicPr>
        <p:blipFill>
          <a:blip r:embed="rId3">
            <a:alphaModFix/>
          </a:blip>
          <a:stretch>
            <a:fillRect/>
          </a:stretch>
        </p:blipFill>
        <p:spPr>
          <a:xfrm>
            <a:off x="6044151" y="2044336"/>
            <a:ext cx="5971800" cy="4286250"/>
          </a:xfrm>
          <a:prstGeom prst="rect">
            <a:avLst/>
          </a:prstGeom>
          <a:noFill/>
          <a:ln>
            <a:noFill/>
          </a:ln>
        </p:spPr>
      </p:pic>
      <p:pic>
        <p:nvPicPr>
          <p:cNvPr id="158" name="Google Shape;158;p23"/>
          <p:cNvPicPr preferRelativeResize="0"/>
          <p:nvPr/>
        </p:nvPicPr>
        <p:blipFill>
          <a:blip r:embed="rId4">
            <a:alphaModFix/>
          </a:blip>
          <a:stretch>
            <a:fillRect/>
          </a:stretch>
        </p:blipFill>
        <p:spPr>
          <a:xfrm>
            <a:off x="375952" y="2044336"/>
            <a:ext cx="5529949" cy="428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21BF-5977-7414-CC52-F6472E07CD3B}"/>
              </a:ext>
            </a:extLst>
          </p:cNvPr>
          <p:cNvSpPr>
            <a:spLocks noGrp="1"/>
          </p:cNvSpPr>
          <p:nvPr>
            <p:ph type="title"/>
          </p:nvPr>
        </p:nvSpPr>
        <p:spPr/>
        <p:txBody>
          <a:bodyPr/>
          <a:lstStyle/>
          <a:p>
            <a:r>
              <a:rPr lang="en-US" dirty="0">
                <a:solidFill>
                  <a:schemeClr val="bg1"/>
                </a:solidFill>
              </a:rPr>
              <a:t>Lab</a:t>
            </a:r>
            <a:r>
              <a:rPr lang="en-US" dirty="0"/>
              <a:t>or Market in Rhode Island</a:t>
            </a:r>
          </a:p>
        </p:txBody>
      </p:sp>
      <p:pic>
        <p:nvPicPr>
          <p:cNvPr id="6" name="Content Placeholder 5">
            <a:extLst>
              <a:ext uri="{FF2B5EF4-FFF2-40B4-BE49-F238E27FC236}">
                <a16:creationId xmlns:a16="http://schemas.microsoft.com/office/drawing/2014/main" id="{EF81F7BF-E988-7B6F-8876-06DE5AFC7EB7}"/>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5159CB39-1E6A-FE68-F1ED-EDE5E7C8BBEE}"/>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697480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Wh</a:t>
            </a:r>
            <a:r>
              <a:rPr lang="en-US"/>
              <a:t>ere Have All the Workers Gone?</a:t>
            </a:r>
            <a:endParaRPr/>
          </a:p>
        </p:txBody>
      </p:sp>
      <p:sp>
        <p:nvSpPr>
          <p:cNvPr id="198" name="Google Shape;198;p29"/>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graphicFrame>
        <p:nvGraphicFramePr>
          <p:cNvPr id="2" name="Chart 1">
            <a:extLst>
              <a:ext uri="{FF2B5EF4-FFF2-40B4-BE49-F238E27FC236}">
                <a16:creationId xmlns:a16="http://schemas.microsoft.com/office/drawing/2014/main" id="{9DCB800C-392C-9FC9-B756-424362B9DA3F}"/>
              </a:ext>
            </a:extLst>
          </p:cNvPr>
          <p:cNvGraphicFramePr>
            <a:graphicFrameLocks noGrp="1"/>
          </p:cNvGraphicFramePr>
          <p:nvPr>
            <p:extLst>
              <p:ext uri="{D42A27DB-BD31-4B8C-83A1-F6EECF244321}">
                <p14:modId xmlns:p14="http://schemas.microsoft.com/office/powerpoint/2010/main" val="1176883751"/>
              </p:ext>
            </p:extLst>
          </p:nvPr>
        </p:nvGraphicFramePr>
        <p:xfrm>
          <a:off x="555270" y="1040117"/>
          <a:ext cx="10417529" cy="51042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Thr</a:t>
            </a:r>
            <a:r>
              <a:rPr lang="en-US"/>
              <a:t>ee (Apparent) Mysteries</a:t>
            </a:r>
            <a:endParaRPr/>
          </a:p>
        </p:txBody>
      </p:sp>
      <p:sp>
        <p:nvSpPr>
          <p:cNvPr id="154" name="Google Shape;154;p23"/>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C4C88"/>
              </a:buClr>
              <a:buSzPts val="2800"/>
              <a:buFont typeface="Calibri"/>
              <a:buAutoNum type="arabicPeriod"/>
            </a:pPr>
            <a:r>
              <a:rPr lang="en-US"/>
              <a:t>Does 2 consecutive quarters of negative real GDP growth mean we are in a recession?</a:t>
            </a:r>
            <a:endParaRPr/>
          </a:p>
          <a:p>
            <a:pPr marL="514350" lvl="0" indent="-514350" algn="l" rtl="0">
              <a:lnSpc>
                <a:spcPct val="90000"/>
              </a:lnSpc>
              <a:spcBef>
                <a:spcPts val="1000"/>
              </a:spcBef>
              <a:spcAft>
                <a:spcPts val="0"/>
              </a:spcAft>
              <a:buClr>
                <a:srgbClr val="0C4C88"/>
              </a:buClr>
              <a:buSzPts val="2800"/>
              <a:buFont typeface="Calibri"/>
              <a:buAutoNum type="arabicPeriod"/>
            </a:pPr>
            <a:r>
              <a:rPr lang="en-US"/>
              <a:t>Does the uptick in the unemployment rate mean a weak economy headed for recession?</a:t>
            </a:r>
            <a:endParaRPr/>
          </a:p>
          <a:p>
            <a:pPr marL="514350" lvl="0" indent="-514350" algn="l" rtl="0">
              <a:lnSpc>
                <a:spcPct val="90000"/>
              </a:lnSpc>
              <a:spcBef>
                <a:spcPts val="1000"/>
              </a:spcBef>
              <a:spcAft>
                <a:spcPts val="0"/>
              </a:spcAft>
              <a:buClr>
                <a:srgbClr val="0C4C88"/>
              </a:buClr>
              <a:buSzPts val="2800"/>
              <a:buFont typeface="Calibri"/>
              <a:buAutoNum type="arabicPeriod"/>
            </a:pPr>
            <a:r>
              <a:rPr lang="en-US"/>
              <a:t>Where have all the workers gone?</a:t>
            </a:r>
            <a:endParaRPr/>
          </a:p>
        </p:txBody>
      </p:sp>
      <p:sp>
        <p:nvSpPr>
          <p:cNvPr id="155" name="Google Shape;155;p23"/>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Firs</a:t>
            </a:r>
            <a:r>
              <a:rPr lang="en-US">
                <a:solidFill>
                  <a:srgbClr val="1E4E79"/>
                </a:solidFill>
              </a:rPr>
              <a:t>t, What is a Recession?</a:t>
            </a:r>
            <a:endParaRPr>
              <a:solidFill>
                <a:schemeClr val="lt1"/>
              </a:solidFill>
            </a:endParaRPr>
          </a:p>
        </p:txBody>
      </p:sp>
      <p:sp>
        <p:nvSpPr>
          <p:cNvPr id="161" name="Google Shape;161;p24"/>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Defined by the National Bureau of Economic Research (NBER)</a:t>
            </a:r>
            <a:endParaRPr/>
          </a:p>
          <a:p>
            <a:pPr marL="228600" lvl="0" indent="-228600" algn="l" rtl="0">
              <a:lnSpc>
                <a:spcPct val="90000"/>
              </a:lnSpc>
              <a:spcBef>
                <a:spcPts val="1000"/>
              </a:spcBef>
              <a:spcAft>
                <a:spcPts val="0"/>
              </a:spcAft>
              <a:buClr>
                <a:srgbClr val="1E4E79"/>
              </a:buClr>
              <a:buSzPts val="2800"/>
              <a:buChar char="•"/>
            </a:pPr>
            <a:r>
              <a:rPr lang="en-US">
                <a:solidFill>
                  <a:srgbClr val="1E4E79"/>
                </a:solidFill>
              </a:rPr>
              <a:t>“</a:t>
            </a:r>
            <a:r>
              <a:rPr lang="en-US">
                <a:solidFill>
                  <a:srgbClr val="1E4E79"/>
                </a:solidFill>
                <a:latin typeface="Arimo"/>
                <a:ea typeface="Arimo"/>
                <a:cs typeface="Arimo"/>
                <a:sym typeface="Arimo"/>
              </a:rPr>
              <a:t>The NBER's definition emphasizes that a recession involves a significant decline in economic activity that is spread across the economy and lasts more than a few months.”</a:t>
            </a:r>
            <a:endParaRPr/>
          </a:p>
          <a:p>
            <a:pPr marL="228600" lvl="0" indent="-228600" algn="l" rtl="0">
              <a:lnSpc>
                <a:spcPct val="90000"/>
              </a:lnSpc>
              <a:spcBef>
                <a:spcPts val="1000"/>
              </a:spcBef>
              <a:spcAft>
                <a:spcPts val="0"/>
              </a:spcAft>
              <a:buClr>
                <a:srgbClr val="1E4E79"/>
              </a:buClr>
              <a:buSzPts val="2800"/>
              <a:buChar char="•"/>
            </a:pPr>
            <a:r>
              <a:rPr lang="en-US">
                <a:solidFill>
                  <a:srgbClr val="1E4E79"/>
                </a:solidFill>
                <a:latin typeface="Arimo"/>
                <a:ea typeface="Arimo"/>
                <a:cs typeface="Arimo"/>
                <a:sym typeface="Arimo"/>
              </a:rPr>
              <a:t>Popular Rule of Thumb:  Two or more, consecutive quarters where Real GDP falls.</a:t>
            </a:r>
            <a:endParaRPr/>
          </a:p>
          <a:p>
            <a:pPr marL="228600" lvl="0" indent="-228600" algn="l" rtl="0">
              <a:lnSpc>
                <a:spcPct val="90000"/>
              </a:lnSpc>
              <a:spcBef>
                <a:spcPts val="1000"/>
              </a:spcBef>
              <a:spcAft>
                <a:spcPts val="0"/>
              </a:spcAft>
              <a:buClr>
                <a:srgbClr val="1E4E79"/>
              </a:buClr>
              <a:buSzPts val="2800"/>
              <a:buChar char="•"/>
            </a:pPr>
            <a:r>
              <a:rPr lang="en-US">
                <a:solidFill>
                  <a:srgbClr val="1E4E79"/>
                </a:solidFill>
                <a:latin typeface="Arimo"/>
                <a:ea typeface="Arimo"/>
                <a:cs typeface="Arimo"/>
                <a:sym typeface="Arimo"/>
              </a:rPr>
              <a:t>Recessions are caused by decreases in total spending.</a:t>
            </a:r>
            <a:endParaRPr/>
          </a:p>
        </p:txBody>
      </p:sp>
      <p:sp>
        <p:nvSpPr>
          <p:cNvPr id="162" name="Google Shape;162;p2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Rea</a:t>
            </a:r>
            <a:r>
              <a:rPr lang="en-US">
                <a:solidFill>
                  <a:srgbClr val="1E4E79"/>
                </a:solidFill>
              </a:rPr>
              <a:t>l GDP Growth and Recessions</a:t>
            </a:r>
            <a:endParaRPr/>
          </a:p>
        </p:txBody>
      </p:sp>
      <p:sp>
        <p:nvSpPr>
          <p:cNvPr id="169" name="Google Shape;169;p25"/>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170" name="Google Shape;170;p25"/>
          <p:cNvPicPr preferRelativeResize="0">
            <a:picLocks noGrp="1"/>
          </p:cNvPicPr>
          <p:nvPr>
            <p:ph type="body" idx="1"/>
          </p:nvPr>
        </p:nvPicPr>
        <p:blipFill rotWithShape="1">
          <a:blip r:embed="rId3">
            <a:alphaModFix/>
          </a:blip>
          <a:srcRect/>
          <a:stretch/>
        </p:blipFill>
        <p:spPr>
          <a:xfrm>
            <a:off x="518564" y="1534818"/>
            <a:ext cx="11154871" cy="42976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838200" y="738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Re</a:t>
            </a:r>
            <a:r>
              <a:rPr lang="en-US"/>
              <a:t>cession or No Recession:  What do you think?</a:t>
            </a:r>
            <a:endParaRPr/>
          </a:p>
        </p:txBody>
      </p:sp>
      <p:sp>
        <p:nvSpPr>
          <p:cNvPr id="177" name="Google Shape;177;p26"/>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lnSpcReduction="10000"/>
          </a:bodyPr>
          <a:lstStyle/>
          <a:p>
            <a:pPr marL="228600" lvl="0" indent="-228600" algn="l" rtl="0">
              <a:lnSpc>
                <a:spcPct val="90000"/>
              </a:lnSpc>
              <a:spcBef>
                <a:spcPts val="0"/>
              </a:spcBef>
              <a:spcAft>
                <a:spcPts val="0"/>
              </a:spcAft>
              <a:buClr>
                <a:srgbClr val="0C4C88"/>
              </a:buClr>
              <a:buSzPts val="2800"/>
              <a:buChar char="•"/>
            </a:pPr>
            <a:r>
              <a:rPr lang="en-US"/>
              <a:t>Employment has grown continually.</a:t>
            </a:r>
            <a:endParaRPr/>
          </a:p>
          <a:p>
            <a:pPr marL="228600" lvl="0" indent="-228600" algn="l" rtl="0">
              <a:lnSpc>
                <a:spcPct val="90000"/>
              </a:lnSpc>
              <a:spcBef>
                <a:spcPts val="1000"/>
              </a:spcBef>
              <a:spcAft>
                <a:spcPts val="0"/>
              </a:spcAft>
              <a:buClr>
                <a:srgbClr val="0C4C88"/>
              </a:buClr>
              <a:buSzPts val="2800"/>
              <a:buChar char="•"/>
            </a:pPr>
            <a:r>
              <a:rPr lang="en-US"/>
              <a:t>But the unemployment rate is up and GDP growth is negative</a:t>
            </a:r>
            <a:endParaRPr/>
          </a:p>
          <a:p>
            <a:pPr marL="228600" lvl="0" indent="-228600" algn="l" rtl="0">
              <a:lnSpc>
                <a:spcPct val="90000"/>
              </a:lnSpc>
              <a:spcBef>
                <a:spcPts val="1000"/>
              </a:spcBef>
              <a:spcAft>
                <a:spcPts val="0"/>
              </a:spcAft>
              <a:buClr>
                <a:srgbClr val="0C4C88"/>
              </a:buClr>
              <a:buSzPts val="2800"/>
              <a:buChar char="•"/>
            </a:pPr>
            <a:r>
              <a:rPr lang="en-US"/>
              <a:t>Poll1</a:t>
            </a:r>
            <a:endParaRPr/>
          </a:p>
          <a:p>
            <a:pPr marL="228600" lvl="0" indent="-228600" algn="l" rtl="0">
              <a:lnSpc>
                <a:spcPct val="90000"/>
              </a:lnSpc>
              <a:spcBef>
                <a:spcPts val="1000"/>
              </a:spcBef>
              <a:spcAft>
                <a:spcPts val="0"/>
              </a:spcAft>
              <a:buClr>
                <a:srgbClr val="0C4C88"/>
              </a:buClr>
              <a:buSzPts val="2800"/>
              <a:buChar char="•"/>
            </a:pPr>
            <a:r>
              <a:rPr lang="en-US"/>
              <a:t>Why does it matter?</a:t>
            </a:r>
            <a:endParaRPr/>
          </a:p>
          <a:p>
            <a:pPr marL="228600" lvl="0" indent="-228600" algn="l" rtl="0">
              <a:lnSpc>
                <a:spcPct val="90000"/>
              </a:lnSpc>
              <a:spcBef>
                <a:spcPts val="1000"/>
              </a:spcBef>
              <a:spcAft>
                <a:spcPts val="0"/>
              </a:spcAft>
              <a:buClr>
                <a:srgbClr val="0C4C88"/>
              </a:buClr>
              <a:buSzPts val="2800"/>
              <a:buChar char="•"/>
            </a:pPr>
            <a:r>
              <a:rPr lang="en-US"/>
              <a:t>It may be a measurement issue.  An alternate measure of GDP (GDI) was up 1.7% in Q1 and 1.3% in Q2.</a:t>
            </a:r>
            <a:endParaRPr/>
          </a:p>
          <a:p>
            <a:pPr marL="228600" lvl="0" indent="-228600" algn="l" rtl="0">
              <a:lnSpc>
                <a:spcPct val="90000"/>
              </a:lnSpc>
              <a:spcBef>
                <a:spcPts val="1000"/>
              </a:spcBef>
              <a:spcAft>
                <a:spcPts val="0"/>
              </a:spcAft>
              <a:buClr>
                <a:srgbClr val="0C4C88"/>
              </a:buClr>
              <a:buSzPts val="2800"/>
              <a:buChar char="•"/>
            </a:pPr>
            <a:r>
              <a:rPr lang="en-US"/>
              <a:t>Very unlikely, the NBER will call a recession </a:t>
            </a:r>
            <a:r>
              <a:rPr lang="en-US" i="1"/>
              <a:t>starting</a:t>
            </a:r>
            <a:r>
              <a:rPr lang="en-US"/>
              <a:t> in the first half of this year.</a:t>
            </a:r>
            <a:endParaRPr/>
          </a:p>
          <a:p>
            <a:pPr marL="228600" lvl="0" indent="-228600" algn="l" rtl="0">
              <a:lnSpc>
                <a:spcPct val="90000"/>
              </a:lnSpc>
              <a:spcBef>
                <a:spcPts val="1000"/>
              </a:spcBef>
              <a:spcAft>
                <a:spcPts val="0"/>
              </a:spcAft>
              <a:buClr>
                <a:srgbClr val="0C4C88"/>
              </a:buClr>
              <a:buSzPts val="2800"/>
              <a:buChar char="•"/>
            </a:pPr>
            <a:r>
              <a:rPr lang="en-US"/>
              <a:t>But is the uptick in the unemployment rate a sign of a weak economy and a looming recession?</a:t>
            </a:r>
            <a:endParaRPr/>
          </a:p>
        </p:txBody>
      </p:sp>
      <p:sp>
        <p:nvSpPr>
          <p:cNvPr id="178" name="Google Shape;178;p2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5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5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5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500"/>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500"/>
                                        <p:tgtEl>
                                          <p:spTgt spid="1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7">
                                            <p:txEl>
                                              <p:pRg st="5" end="5"/>
                                            </p:txEl>
                                          </p:spTgt>
                                        </p:tgtEl>
                                        <p:attrNameLst>
                                          <p:attrName>style.visibility</p:attrName>
                                        </p:attrNameLst>
                                      </p:cBhvr>
                                      <p:to>
                                        <p:strVal val="visible"/>
                                      </p:to>
                                    </p:set>
                                    <p:animEffect transition="in" filter="fade">
                                      <p:cBhvr>
                                        <p:cTn id="32" dur="500"/>
                                        <p:tgtEl>
                                          <p:spTgt spid="17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7">
                                            <p:txEl>
                                              <p:pRg st="6" end="6"/>
                                            </p:txEl>
                                          </p:spTgt>
                                        </p:tgtEl>
                                        <p:attrNameLst>
                                          <p:attrName>style.visibility</p:attrName>
                                        </p:attrNameLst>
                                      </p:cBhvr>
                                      <p:to>
                                        <p:strVal val="visible"/>
                                      </p:to>
                                    </p:set>
                                    <p:animEffect transition="in" filter="fade">
                                      <p:cBhvr>
                                        <p:cTn id="37" dur="500"/>
                                        <p:tgtEl>
                                          <p:spTgt spid="1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So</a:t>
            </a:r>
            <a:r>
              <a:rPr lang="en-US"/>
              <a:t>me Definitions</a:t>
            </a:r>
            <a:endParaRPr/>
          </a:p>
        </p:txBody>
      </p:sp>
      <p:sp>
        <p:nvSpPr>
          <p:cNvPr id="184" name="Google Shape;184;p27"/>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CNPopulation=Labor Force+ Not in the Labor Force</a:t>
            </a:r>
            <a:endParaRPr/>
          </a:p>
          <a:p>
            <a:pPr marL="228600" lvl="0" indent="-228600" algn="l" rtl="0">
              <a:lnSpc>
                <a:spcPct val="90000"/>
              </a:lnSpc>
              <a:spcBef>
                <a:spcPts val="1000"/>
              </a:spcBef>
              <a:spcAft>
                <a:spcPts val="0"/>
              </a:spcAft>
              <a:buClr>
                <a:srgbClr val="0C4C88"/>
              </a:buClr>
              <a:buSzPts val="2800"/>
              <a:buChar char="•"/>
            </a:pPr>
            <a:r>
              <a:rPr lang="en-US"/>
              <a:t>Not in the Labor Force are people without jobs and who are not looking for jobs</a:t>
            </a:r>
            <a:endParaRPr/>
          </a:p>
          <a:p>
            <a:pPr marL="228600" lvl="0" indent="-228600" algn="l" rtl="0">
              <a:lnSpc>
                <a:spcPct val="90000"/>
              </a:lnSpc>
              <a:spcBef>
                <a:spcPts val="1000"/>
              </a:spcBef>
              <a:spcAft>
                <a:spcPts val="0"/>
              </a:spcAft>
              <a:buClr>
                <a:srgbClr val="0C4C88"/>
              </a:buClr>
              <a:buSzPts val="2800"/>
              <a:buChar char="•"/>
            </a:pPr>
            <a:r>
              <a:rPr lang="en-US"/>
              <a:t>Labor Force(LF) =Employed (E) + Unemployed(U).</a:t>
            </a:r>
            <a:endParaRPr/>
          </a:p>
          <a:p>
            <a:pPr marL="228600" lvl="0" indent="-228600" algn="l" rtl="0">
              <a:lnSpc>
                <a:spcPct val="90000"/>
              </a:lnSpc>
              <a:spcBef>
                <a:spcPts val="1000"/>
              </a:spcBef>
              <a:spcAft>
                <a:spcPts val="0"/>
              </a:spcAft>
              <a:buClr>
                <a:srgbClr val="0C4C88"/>
              </a:buClr>
              <a:buSzPts val="2800"/>
              <a:buChar char="•"/>
            </a:pPr>
            <a:r>
              <a:rPr lang="en-US"/>
              <a:t>Unemployed are people without a job who are actively seeking to find a job.</a:t>
            </a:r>
            <a:endParaRPr/>
          </a:p>
          <a:p>
            <a:pPr marL="228600" lvl="0" indent="-228600" algn="l" rtl="0">
              <a:lnSpc>
                <a:spcPct val="90000"/>
              </a:lnSpc>
              <a:spcBef>
                <a:spcPts val="1000"/>
              </a:spcBef>
              <a:spcAft>
                <a:spcPts val="0"/>
              </a:spcAft>
              <a:buClr>
                <a:srgbClr val="0C4C88"/>
              </a:buClr>
              <a:buSzPts val="2800"/>
              <a:buChar char="•"/>
            </a:pPr>
            <a:r>
              <a:rPr lang="en-US"/>
              <a:t>Unemployment rate(UR) is U/LF</a:t>
            </a:r>
            <a:endParaRPr/>
          </a:p>
        </p:txBody>
      </p:sp>
      <p:sp>
        <p:nvSpPr>
          <p:cNvPr id="185" name="Google Shape;185;p27"/>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5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5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fade">
                                      <p:cBhvr>
                                        <p:cTn id="17" dur="500"/>
                                        <p:tgtEl>
                                          <p:spTgt spid="1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Effect transition="in" filter="fade">
                                      <p:cBhvr>
                                        <p:cTn id="22" dur="500"/>
                                        <p:tgtEl>
                                          <p:spTgt spid="1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xEl>
                                              <p:pRg st="4" end="4"/>
                                            </p:txEl>
                                          </p:spTgt>
                                        </p:tgtEl>
                                        <p:attrNameLst>
                                          <p:attrName>style.visibility</p:attrName>
                                        </p:attrNameLst>
                                      </p:cBhvr>
                                      <p:to>
                                        <p:strVal val="visible"/>
                                      </p:to>
                                    </p:set>
                                    <p:animEffect transition="in" filter="fade">
                                      <p:cBhvr>
                                        <p:cTn id="27" dur="500"/>
                                        <p:tgtEl>
                                          <p:spTgt spid="1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So</a:t>
            </a:r>
            <a:r>
              <a:rPr lang="en-US"/>
              <a:t>me Arithmetic</a:t>
            </a:r>
            <a:endParaRPr/>
          </a:p>
        </p:txBody>
      </p:sp>
      <p:sp>
        <p:nvSpPr>
          <p:cNvPr id="191" name="Google Shape;191;p28"/>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July:  LF = 164.0; E=158.3; U=5.7, so  UR=5.7/164=3.5</a:t>
            </a:r>
            <a:endParaRPr/>
          </a:p>
          <a:p>
            <a:pPr marL="228600" lvl="0" indent="-228600" algn="l" rtl="0">
              <a:lnSpc>
                <a:spcPct val="90000"/>
              </a:lnSpc>
              <a:spcBef>
                <a:spcPts val="1000"/>
              </a:spcBef>
              <a:spcAft>
                <a:spcPts val="0"/>
              </a:spcAft>
              <a:buClr>
                <a:srgbClr val="0C4C88"/>
              </a:buClr>
              <a:buSzPts val="2800"/>
              <a:buChar char="•"/>
            </a:pPr>
            <a:r>
              <a:rPr lang="en-US"/>
              <a:t>August LF =164.7; E=158.7; U=6.0, so UR = 6/164.7=3.65, rounded to 3.7</a:t>
            </a:r>
            <a:endParaRPr/>
          </a:p>
          <a:p>
            <a:pPr marL="228600" lvl="0" indent="-228600" algn="l" rtl="0">
              <a:lnSpc>
                <a:spcPct val="90000"/>
              </a:lnSpc>
              <a:spcBef>
                <a:spcPts val="1000"/>
              </a:spcBef>
              <a:spcAft>
                <a:spcPts val="0"/>
              </a:spcAft>
              <a:buClr>
                <a:srgbClr val="0C4C88"/>
              </a:buClr>
              <a:buSzPts val="2800"/>
              <a:buChar char="•"/>
            </a:pPr>
            <a:r>
              <a:rPr lang="en-US"/>
              <a:t>How did both the number of unemployed increase 300K and the number of employed increase by 400K?</a:t>
            </a:r>
            <a:endParaRPr/>
          </a:p>
          <a:p>
            <a:pPr marL="228600" lvl="0" indent="-228600" algn="l" rtl="0">
              <a:lnSpc>
                <a:spcPct val="90000"/>
              </a:lnSpc>
              <a:spcBef>
                <a:spcPts val="1000"/>
              </a:spcBef>
              <a:spcAft>
                <a:spcPts val="0"/>
              </a:spcAft>
              <a:buClr>
                <a:srgbClr val="0C4C88"/>
              </a:buClr>
              <a:buSzPts val="2800"/>
              <a:buChar char="•"/>
            </a:pPr>
            <a:r>
              <a:rPr lang="en-US"/>
              <a:t>Is the increase in LF a sign of a weakening economy?</a:t>
            </a:r>
            <a:endParaRPr/>
          </a:p>
          <a:p>
            <a:pPr marL="228600" lvl="0" indent="-228600" algn="l" rtl="0">
              <a:lnSpc>
                <a:spcPct val="90000"/>
              </a:lnSpc>
              <a:spcBef>
                <a:spcPts val="1000"/>
              </a:spcBef>
              <a:spcAft>
                <a:spcPts val="0"/>
              </a:spcAft>
              <a:buClr>
                <a:srgbClr val="0C4C88"/>
              </a:buClr>
              <a:buSzPts val="2800"/>
              <a:buChar char="•"/>
            </a:pPr>
            <a:r>
              <a:rPr lang="en-US"/>
              <a:t>Poll2.</a:t>
            </a:r>
            <a:endParaRPr/>
          </a:p>
        </p:txBody>
      </p:sp>
      <p:sp>
        <p:nvSpPr>
          <p:cNvPr id="192" name="Google Shape;192;p28"/>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Ag</a:t>
            </a:r>
            <a:r>
              <a:rPr lang="en-US"/>
              <a:t>e Seems to Matter</a:t>
            </a:r>
            <a:endParaRPr/>
          </a:p>
        </p:txBody>
      </p:sp>
      <p:sp>
        <p:nvSpPr>
          <p:cNvPr id="206" name="Google Shape;206;p30"/>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5" name="Content Placeholder 4">
            <a:extLst>
              <a:ext uri="{FF2B5EF4-FFF2-40B4-BE49-F238E27FC236}">
                <a16:creationId xmlns:a16="http://schemas.microsoft.com/office/drawing/2014/main" id="{A667CC13-117F-9A53-6D0C-7EC0DCC403C7}"/>
              </a:ext>
            </a:extLst>
          </p:cNvPr>
          <p:cNvPicPr>
            <a:picLocks noGrp="1" noChangeAspect="1"/>
          </p:cNvPicPr>
          <p:nvPr>
            <p:ph idx="1"/>
          </p:nvPr>
        </p:nvPicPr>
        <p:blipFill>
          <a:blip r:embed="rId3"/>
          <a:stretch>
            <a:fillRect/>
          </a:stretch>
        </p:blipFill>
        <p:spPr>
          <a:xfrm>
            <a:off x="838200" y="1325562"/>
            <a:ext cx="10515600" cy="456228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82086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Ge</a:t>
            </a:r>
            <a:r>
              <a:rPr lang="en-US" dirty="0"/>
              <a:t>nder Doesn’t Seem to Matter</a:t>
            </a:r>
            <a:endParaRPr dirty="0"/>
          </a:p>
        </p:txBody>
      </p:sp>
      <p:sp>
        <p:nvSpPr>
          <p:cNvPr id="212" name="Google Shape;212;p3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5" name="Content Placeholder 4">
            <a:extLst>
              <a:ext uri="{FF2B5EF4-FFF2-40B4-BE49-F238E27FC236}">
                <a16:creationId xmlns:a16="http://schemas.microsoft.com/office/drawing/2014/main" id="{BED28B93-8B0E-D20C-557B-EF440C20EB73}"/>
              </a:ext>
            </a:extLst>
          </p:cNvPr>
          <p:cNvPicPr>
            <a:picLocks noGrp="1" noChangeAspect="1"/>
          </p:cNvPicPr>
          <p:nvPr>
            <p:ph idx="1"/>
          </p:nvPr>
        </p:nvPicPr>
        <p:blipFill>
          <a:blip r:embed="rId3"/>
          <a:stretch>
            <a:fillRect/>
          </a:stretch>
        </p:blipFill>
        <p:spPr>
          <a:xfrm>
            <a:off x="838200" y="1449659"/>
            <a:ext cx="10515600" cy="478056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9F4A6-A3FC-668B-8021-3F10E9A39A94}"/>
              </a:ext>
            </a:extLst>
          </p:cNvPr>
          <p:cNvSpPr>
            <a:spLocks noGrp="1"/>
          </p:cNvSpPr>
          <p:nvPr>
            <p:ph type="title"/>
          </p:nvPr>
        </p:nvSpPr>
        <p:spPr/>
        <p:txBody>
          <a:bodyPr/>
          <a:lstStyle/>
          <a:p>
            <a:r>
              <a:rPr lang="en-US" dirty="0">
                <a:solidFill>
                  <a:schemeClr val="bg1"/>
                </a:solidFill>
              </a:rPr>
              <a:t>Rac</a:t>
            </a:r>
            <a:r>
              <a:rPr lang="en-US" dirty="0"/>
              <a:t>e?</a:t>
            </a:r>
          </a:p>
        </p:txBody>
      </p:sp>
      <p:sp>
        <p:nvSpPr>
          <p:cNvPr id="4" name="Slide Number Placeholder 3">
            <a:extLst>
              <a:ext uri="{FF2B5EF4-FFF2-40B4-BE49-F238E27FC236}">
                <a16:creationId xmlns:a16="http://schemas.microsoft.com/office/drawing/2014/main" id="{DB6F3B2E-AB3F-E3C3-911A-19C1749C0740}"/>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0" name="Content Placeholder 9">
            <a:extLst>
              <a:ext uri="{FF2B5EF4-FFF2-40B4-BE49-F238E27FC236}">
                <a16:creationId xmlns:a16="http://schemas.microsoft.com/office/drawing/2014/main" id="{C3B9341E-AA5E-05D1-2C37-CC0E29D9DD28}"/>
              </a:ext>
            </a:extLst>
          </p:cNvPr>
          <p:cNvPicPr>
            <a:picLocks noGrp="1" noChangeAspect="1"/>
          </p:cNvPicPr>
          <p:nvPr>
            <p:ph idx="1"/>
          </p:nvPr>
        </p:nvPicPr>
        <p:blipFill>
          <a:blip r:embed="rId2"/>
          <a:stretch>
            <a:fillRect/>
          </a:stretch>
        </p:blipFill>
        <p:spPr>
          <a:xfrm>
            <a:off x="838200" y="1720013"/>
            <a:ext cx="10515600" cy="4051386"/>
          </a:xfrm>
        </p:spPr>
      </p:pic>
    </p:spTree>
    <p:extLst>
      <p:ext uri="{BB962C8B-B14F-4D97-AF65-F5344CB8AC3E}">
        <p14:creationId xmlns:p14="http://schemas.microsoft.com/office/powerpoint/2010/main" val="2153097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1E63-A53F-A5D2-FB9C-6B41FDEF1A7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0B3C764-7465-F5C1-9561-5446146F95E5}"/>
              </a:ext>
            </a:extLst>
          </p:cNvPr>
          <p:cNvPicPr>
            <a:picLocks noGrp="1" noChangeAspect="1"/>
          </p:cNvPicPr>
          <p:nvPr>
            <p:ph idx="1"/>
          </p:nvPr>
        </p:nvPicPr>
        <p:blipFill>
          <a:blip r:embed="rId2"/>
          <a:stretch>
            <a:fillRect/>
          </a:stretch>
        </p:blipFill>
        <p:spPr>
          <a:xfrm>
            <a:off x="838200" y="1720013"/>
            <a:ext cx="10515600" cy="4051386"/>
          </a:xfrm>
        </p:spPr>
      </p:pic>
      <p:sp>
        <p:nvSpPr>
          <p:cNvPr id="4" name="Slide Number Placeholder 3">
            <a:extLst>
              <a:ext uri="{FF2B5EF4-FFF2-40B4-BE49-F238E27FC236}">
                <a16:creationId xmlns:a16="http://schemas.microsoft.com/office/drawing/2014/main" id="{9B59116D-4F45-A82F-4CD4-594D93F99CDA}"/>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847968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Fis</a:t>
            </a:r>
            <a:r>
              <a:rPr lang="en-US"/>
              <a:t>cally Driven Recovery</a:t>
            </a:r>
            <a:endParaRPr/>
          </a:p>
        </p:txBody>
      </p:sp>
      <p:sp>
        <p:nvSpPr>
          <p:cNvPr id="219" name="Google Shape;219;p32"/>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220" name="Google Shape;220;p32"/>
          <p:cNvPicPr preferRelativeResize="0"/>
          <p:nvPr/>
        </p:nvPicPr>
        <p:blipFill rotWithShape="1">
          <a:blip r:embed="rId3">
            <a:alphaModFix/>
          </a:blip>
          <a:srcRect/>
          <a:stretch/>
        </p:blipFill>
        <p:spPr>
          <a:xfrm>
            <a:off x="838200" y="1444172"/>
            <a:ext cx="10515600" cy="4876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Ho</a:t>
            </a:r>
            <a:r>
              <a:rPr lang="en-US"/>
              <a:t>useholds Lead the Way</a:t>
            </a:r>
            <a:endParaRPr/>
          </a:p>
        </p:txBody>
      </p:sp>
      <p:sp>
        <p:nvSpPr>
          <p:cNvPr id="226" name="Google Shape;226;p33"/>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227" name="Google Shape;227;p33"/>
          <p:cNvPicPr preferRelativeResize="0"/>
          <p:nvPr/>
        </p:nvPicPr>
        <p:blipFill rotWithShape="1">
          <a:blip r:embed="rId3">
            <a:alphaModFix/>
          </a:blip>
          <a:srcRect/>
          <a:stretch/>
        </p:blipFill>
        <p:spPr>
          <a:xfrm>
            <a:off x="745815" y="1401645"/>
            <a:ext cx="10515600" cy="4890297"/>
          </a:xfrm>
          <a:prstGeom prst="rect">
            <a:avLst/>
          </a:prstGeom>
          <a:noFill/>
          <a:ln>
            <a:noFill/>
          </a:ln>
        </p:spPr>
      </p:pic>
      <p:sp>
        <p:nvSpPr>
          <p:cNvPr id="228" name="Google Shape;228;p33"/>
          <p:cNvSpPr txBox="1"/>
          <p:nvPr/>
        </p:nvSpPr>
        <p:spPr>
          <a:xfrm>
            <a:off x="8221464" y="3619376"/>
            <a:ext cx="358953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Consumption Higher than Pre-pandemic, but Savings up, about $2.2 trillion </a:t>
            </a:r>
            <a:endParaRPr/>
          </a:p>
        </p:txBody>
      </p:sp>
      <p:cxnSp>
        <p:nvCxnSpPr>
          <p:cNvPr id="229" name="Google Shape;229;p33"/>
          <p:cNvCxnSpPr/>
          <p:nvPr/>
        </p:nvCxnSpPr>
        <p:spPr>
          <a:xfrm>
            <a:off x="3549243" y="3056666"/>
            <a:ext cx="0" cy="1587084"/>
          </a:xfrm>
          <a:prstGeom prst="straightConnector1">
            <a:avLst/>
          </a:prstGeom>
          <a:noFill/>
          <a:ln w="34925" cap="flat" cmpd="sng">
            <a:solidFill>
              <a:srgbClr val="7030A0"/>
            </a:solidFill>
            <a:prstDash val="solid"/>
            <a:miter lim="800000"/>
            <a:headEnd type="triangle" w="lg" len="lg"/>
            <a:tailEnd type="triangle" w="lg" len="lg"/>
          </a:ln>
        </p:spPr>
      </p:cxnSp>
      <p:sp>
        <p:nvSpPr>
          <p:cNvPr id="230" name="Google Shape;230;p33"/>
          <p:cNvSpPr txBox="1"/>
          <p:nvPr/>
        </p:nvSpPr>
        <p:spPr>
          <a:xfrm>
            <a:off x="2851726" y="3619376"/>
            <a:ext cx="18877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Saving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500"/>
                                        <p:tgtEl>
                                          <p:spTgt spid="2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8"/>
                                        </p:tgtEl>
                                        <p:attrNameLst>
                                          <p:attrName>style.visibility</p:attrName>
                                        </p:attrNameLst>
                                      </p:cBhvr>
                                      <p:to>
                                        <p:strVal val="visible"/>
                                      </p:to>
                                    </p:set>
                                    <p:animEffect transition="in" filter="fade">
                                      <p:cBhvr>
                                        <p:cTn id="15"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ctrTitle"/>
          </p:nvPr>
        </p:nvSpPr>
        <p:spPr>
          <a:xfrm>
            <a:off x="415611" y="992767"/>
            <a:ext cx="11360800" cy="2736800"/>
          </a:xfrm>
          <a:prstGeom prst="rect">
            <a:avLst/>
          </a:prstGeom>
          <a:noFill/>
          <a:ln>
            <a:noFill/>
          </a:ln>
        </p:spPr>
        <p:txBody>
          <a:bodyPr spcFirstLastPara="1" wrap="square" lIns="121900" tIns="121900" rIns="121900" bIns="121900" anchor="b" anchorCtr="0">
            <a:normAutofit/>
          </a:bodyPr>
          <a:lstStyle/>
          <a:p>
            <a:pPr marL="0" lvl="0" indent="0" algn="ctr" rtl="0">
              <a:lnSpc>
                <a:spcPct val="90000"/>
              </a:lnSpc>
              <a:spcBef>
                <a:spcPts val="0"/>
              </a:spcBef>
              <a:spcAft>
                <a:spcPts val="0"/>
              </a:spcAft>
              <a:buClr>
                <a:srgbClr val="0C4C88"/>
              </a:buClr>
              <a:buSzPts val="6000"/>
              <a:buFont typeface="Calibri"/>
              <a:buNone/>
            </a:pPr>
            <a:endParaRPr/>
          </a:p>
        </p:txBody>
      </p:sp>
      <p:sp>
        <p:nvSpPr>
          <p:cNvPr id="236" name="Google Shape;236;p34"/>
          <p:cNvSpPr txBox="1">
            <a:spLocks noGrp="1"/>
          </p:cNvSpPr>
          <p:nvPr>
            <p:ph type="subTitle" idx="1"/>
          </p:nvPr>
        </p:nvSpPr>
        <p:spPr>
          <a:xfrm>
            <a:off x="415600" y="3778833"/>
            <a:ext cx="11360800" cy="1056800"/>
          </a:xfrm>
          <a:prstGeom prst="rect">
            <a:avLst/>
          </a:prstGeom>
          <a:noFill/>
          <a:ln>
            <a:noFill/>
          </a:ln>
        </p:spPr>
        <p:txBody>
          <a:bodyPr spcFirstLastPara="1" wrap="square" lIns="121900" tIns="121900" rIns="121900" bIns="121900" anchor="t" anchorCtr="0">
            <a:normAutofit/>
          </a:bodyPr>
          <a:lstStyle/>
          <a:p>
            <a:pPr marL="0" lvl="0" indent="0" algn="ctr" rtl="0">
              <a:lnSpc>
                <a:spcPct val="90000"/>
              </a:lnSpc>
              <a:spcBef>
                <a:spcPts val="0"/>
              </a:spcBef>
              <a:spcAft>
                <a:spcPts val="0"/>
              </a:spcAft>
              <a:buClr>
                <a:srgbClr val="0C4C88"/>
              </a:buClr>
              <a:buSzPts val="2400"/>
              <a:buNone/>
            </a:pPr>
            <a:endParaRPr/>
          </a:p>
        </p:txBody>
      </p:sp>
      <p:pic>
        <p:nvPicPr>
          <p:cNvPr id="237" name="Google Shape;237;p34"/>
          <p:cNvPicPr preferRelativeResize="0"/>
          <p:nvPr/>
        </p:nvPicPr>
        <p:blipFill rotWithShape="1">
          <a:blip r:embed="rId3">
            <a:alphaModFix/>
          </a:blip>
          <a:srcRect/>
          <a:stretch/>
        </p:blipFill>
        <p:spPr>
          <a:xfrm>
            <a:off x="0" y="70666"/>
            <a:ext cx="13184600" cy="7416333"/>
          </a:xfrm>
          <a:prstGeom prst="rect">
            <a:avLst/>
          </a:prstGeom>
          <a:noFill/>
          <a:ln>
            <a:noFill/>
          </a:ln>
        </p:spPr>
      </p:pic>
      <p:pic>
        <p:nvPicPr>
          <p:cNvPr id="238" name="Google Shape;238;p34"/>
          <p:cNvPicPr preferRelativeResize="0"/>
          <p:nvPr/>
        </p:nvPicPr>
        <p:blipFill rotWithShape="1">
          <a:blip r:embed="rId4">
            <a:alphaModFix/>
          </a:blip>
          <a:srcRect/>
          <a:stretch/>
        </p:blipFill>
        <p:spPr>
          <a:xfrm>
            <a:off x="1271239" y="1538868"/>
            <a:ext cx="9151803" cy="499574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5"/>
          <p:cNvPicPr preferRelativeResize="0"/>
          <p:nvPr/>
        </p:nvPicPr>
        <p:blipFill rotWithShape="1">
          <a:blip r:embed="rId3">
            <a:alphaModFix/>
          </a:blip>
          <a:srcRect/>
          <a:stretch/>
        </p:blipFill>
        <p:spPr>
          <a:xfrm>
            <a:off x="87086" y="108859"/>
            <a:ext cx="12192000" cy="7044144"/>
          </a:xfrm>
          <a:prstGeom prst="rect">
            <a:avLst/>
          </a:prstGeom>
          <a:noFill/>
          <a:ln>
            <a:noFill/>
          </a:ln>
        </p:spPr>
      </p:pic>
      <p:sp>
        <p:nvSpPr>
          <p:cNvPr id="244" name="Google Shape;244;p35"/>
          <p:cNvSpPr txBox="1">
            <a:spLocks noGrp="1"/>
          </p:cNvSpPr>
          <p:nvPr>
            <p:ph type="title"/>
          </p:nvPr>
        </p:nvSpPr>
        <p:spPr>
          <a:xfrm>
            <a:off x="1019628" y="420915"/>
            <a:ext cx="10515600" cy="1325563"/>
          </a:xfrm>
          <a:prstGeom prst="rect">
            <a:avLst/>
          </a:prstGeom>
          <a:noFill/>
          <a:ln>
            <a:noFill/>
          </a:ln>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lt1"/>
              </a:buClr>
              <a:buSzPts val="2800"/>
              <a:buFont typeface="Calibri"/>
              <a:buNone/>
            </a:pPr>
            <a:r>
              <a:rPr lang="en-US">
                <a:solidFill>
                  <a:schemeClr val="lt1"/>
                </a:solidFill>
              </a:rPr>
              <a:t>Sti</a:t>
            </a:r>
            <a:r>
              <a:rPr lang="en-US"/>
              <a:t>mulus Payments Saved Low Wage Workers</a:t>
            </a:r>
            <a:endParaRPr/>
          </a:p>
        </p:txBody>
      </p:sp>
      <p:pic>
        <p:nvPicPr>
          <p:cNvPr id="245" name="Google Shape;245;p35"/>
          <p:cNvPicPr preferRelativeResize="0"/>
          <p:nvPr/>
        </p:nvPicPr>
        <p:blipFill rotWithShape="1">
          <a:blip r:embed="rId4">
            <a:alphaModFix/>
          </a:blip>
          <a:srcRect/>
          <a:stretch/>
        </p:blipFill>
        <p:spPr>
          <a:xfrm>
            <a:off x="708811" y="1538867"/>
            <a:ext cx="9692757" cy="50180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Infl</a:t>
            </a:r>
            <a:r>
              <a:rPr lang="en-US"/>
              <a:t>ation during the Recovery</a:t>
            </a:r>
            <a:endParaRPr/>
          </a:p>
        </p:txBody>
      </p:sp>
      <p:sp>
        <p:nvSpPr>
          <p:cNvPr id="252" name="Google Shape;252;p3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pic>
        <p:nvPicPr>
          <p:cNvPr id="253" name="Google Shape;253;p36"/>
          <p:cNvPicPr preferRelativeResize="0"/>
          <p:nvPr/>
        </p:nvPicPr>
        <p:blipFill rotWithShape="1">
          <a:blip r:embed="rId3">
            <a:alphaModFix/>
          </a:blip>
          <a:srcRect/>
          <a:stretch/>
        </p:blipFill>
        <p:spPr>
          <a:xfrm>
            <a:off x="707807" y="1325563"/>
            <a:ext cx="10031579" cy="4663440"/>
          </a:xfrm>
          <a:prstGeom prst="rect">
            <a:avLst/>
          </a:prstGeom>
          <a:noFill/>
          <a:ln>
            <a:noFill/>
          </a:ln>
        </p:spPr>
      </p:pic>
      <p:pic>
        <p:nvPicPr>
          <p:cNvPr id="254" name="Google Shape;254;p36"/>
          <p:cNvPicPr preferRelativeResize="0">
            <a:picLocks noGrp="1"/>
          </p:cNvPicPr>
          <p:nvPr>
            <p:ph type="body" idx="1"/>
          </p:nvPr>
        </p:nvPicPr>
        <p:blipFill rotWithShape="1">
          <a:blip r:embed="rId4">
            <a:alphaModFix/>
          </a:blip>
          <a:srcRect/>
          <a:stretch/>
        </p:blipFill>
        <p:spPr>
          <a:xfrm>
            <a:off x="707808" y="1325563"/>
            <a:ext cx="10031579" cy="46634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7A2F-F02F-D544-775C-FCFDADAD630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8F2AB35-576A-C30E-D964-C0265AFAD957}"/>
              </a:ext>
            </a:extLst>
          </p:cNvPr>
          <p:cNvSpPr>
            <a:spLocks noGrp="1"/>
          </p:cNvSpPr>
          <p:nvPr>
            <p:ph type="sldNum" sz="quarter" idx="12"/>
          </p:nvPr>
        </p:nvSpPr>
        <p:spPr/>
        <p:txBody>
          <a:bodyPr/>
          <a:lstStyle/>
          <a:p>
            <a:fld id="{D9F085D5-EC86-4F6A-B501-C1359CB39116}" type="slidenum">
              <a:rPr lang="en-GB" smtClean="0"/>
              <a:t>38</a:t>
            </a:fld>
            <a:endParaRPr lang="en-GB"/>
          </a:p>
        </p:txBody>
      </p:sp>
      <p:graphicFrame>
        <p:nvGraphicFramePr>
          <p:cNvPr id="5" name="Content Placeholder 4">
            <a:extLst>
              <a:ext uri="{FF2B5EF4-FFF2-40B4-BE49-F238E27FC236}">
                <a16:creationId xmlns:a16="http://schemas.microsoft.com/office/drawing/2014/main" id="{DD74D2DF-8B69-1588-256E-8623FAB26BA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628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CE2C-4DBB-ED83-7AAA-CC384D01B321}"/>
              </a:ext>
            </a:extLst>
          </p:cNvPr>
          <p:cNvSpPr>
            <a:spLocks noGrp="1"/>
          </p:cNvSpPr>
          <p:nvPr>
            <p:ph type="title"/>
          </p:nvPr>
        </p:nvSpPr>
        <p:spPr/>
        <p:txBody>
          <a:bodyPr/>
          <a:lstStyle/>
          <a:p>
            <a:r>
              <a:rPr lang="en-US" dirty="0"/>
              <a:t>Gasoline Prices</a:t>
            </a:r>
          </a:p>
        </p:txBody>
      </p:sp>
      <p:sp>
        <p:nvSpPr>
          <p:cNvPr id="4" name="Slide Number Placeholder 3">
            <a:extLst>
              <a:ext uri="{FF2B5EF4-FFF2-40B4-BE49-F238E27FC236}">
                <a16:creationId xmlns:a16="http://schemas.microsoft.com/office/drawing/2014/main" id="{62B7B950-5B33-2A7B-E7AB-8F9502CB8D81}"/>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6" name="TextBox 5">
            <a:extLst>
              <a:ext uri="{FF2B5EF4-FFF2-40B4-BE49-F238E27FC236}">
                <a16:creationId xmlns:a16="http://schemas.microsoft.com/office/drawing/2014/main" id="{BE22BF59-961D-CAFB-C61E-1E479AB31A2D}"/>
              </a:ext>
            </a:extLst>
          </p:cNvPr>
          <p:cNvSpPr txBox="1"/>
          <p:nvPr/>
        </p:nvSpPr>
        <p:spPr>
          <a:xfrm>
            <a:off x="5202382" y="6488668"/>
            <a:ext cx="5458691" cy="369332"/>
          </a:xfrm>
          <a:prstGeom prst="rect">
            <a:avLst/>
          </a:prstGeom>
          <a:noFill/>
        </p:spPr>
        <p:txBody>
          <a:bodyPr wrap="square" rtlCol="0">
            <a:spAutoFit/>
          </a:bodyPr>
          <a:lstStyle/>
          <a:p>
            <a:r>
              <a:rPr lang="en-US" dirty="0"/>
              <a:t>Source:  US Energy Information Administration</a:t>
            </a:r>
          </a:p>
        </p:txBody>
      </p:sp>
      <p:graphicFrame>
        <p:nvGraphicFramePr>
          <p:cNvPr id="9" name="Content Placeholder 8">
            <a:extLst>
              <a:ext uri="{FF2B5EF4-FFF2-40B4-BE49-F238E27FC236}">
                <a16:creationId xmlns:a16="http://schemas.microsoft.com/office/drawing/2014/main" id="{06335C95-17EC-3C2A-2D85-D845A2FB26D4}"/>
              </a:ext>
            </a:extLst>
          </p:cNvPr>
          <p:cNvGraphicFramePr>
            <a:graphicFrameLocks noGrp="1"/>
          </p:cNvGraphicFramePr>
          <p:nvPr>
            <p:ph idx="1"/>
            <p:extLst>
              <p:ext uri="{D42A27DB-BD31-4B8C-83A1-F6EECF244321}">
                <p14:modId xmlns:p14="http://schemas.microsoft.com/office/powerpoint/2010/main" val="2821096318"/>
              </p:ext>
            </p:extLst>
          </p:nvPr>
        </p:nvGraphicFramePr>
        <p:xfrm>
          <a:off x="838200" y="1447800"/>
          <a:ext cx="10515600" cy="4896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118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1634577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F2A8-E9EE-6FF5-2C92-F4EDAA0D2D59}"/>
              </a:ext>
            </a:extLst>
          </p:cNvPr>
          <p:cNvSpPr>
            <a:spLocks noGrp="1"/>
          </p:cNvSpPr>
          <p:nvPr>
            <p:ph type="title"/>
          </p:nvPr>
        </p:nvSpPr>
        <p:spPr/>
        <p:txBody>
          <a:bodyPr/>
          <a:lstStyle/>
          <a:p>
            <a:r>
              <a:rPr lang="en-US" dirty="0">
                <a:solidFill>
                  <a:schemeClr val="bg1"/>
                </a:solidFill>
              </a:rPr>
              <a:t>FO</a:t>
            </a:r>
            <a:r>
              <a:rPr lang="en-US" dirty="0"/>
              <a:t>MC Forecasts, December 14, 2022</a:t>
            </a:r>
          </a:p>
        </p:txBody>
      </p:sp>
      <p:sp>
        <p:nvSpPr>
          <p:cNvPr id="4" name="Slide Number Placeholder 3">
            <a:extLst>
              <a:ext uri="{FF2B5EF4-FFF2-40B4-BE49-F238E27FC236}">
                <a16:creationId xmlns:a16="http://schemas.microsoft.com/office/drawing/2014/main" id="{2044F129-E5F6-A2C1-F56A-1E43C903B76F}"/>
              </a:ext>
            </a:extLst>
          </p:cNvPr>
          <p:cNvSpPr>
            <a:spLocks noGrp="1"/>
          </p:cNvSpPr>
          <p:nvPr>
            <p:ph type="sldNum" sz="quarter" idx="12"/>
          </p:nvPr>
        </p:nvSpPr>
        <p:spPr/>
        <p:txBody>
          <a:bodyPr/>
          <a:lstStyle/>
          <a:p>
            <a:fld id="{D9F085D5-EC86-4F6A-B501-C1359CB39116}" type="slidenum">
              <a:rPr lang="en-GB" smtClean="0"/>
              <a:t>40</a:t>
            </a:fld>
            <a:endParaRPr lang="en-GB"/>
          </a:p>
        </p:txBody>
      </p:sp>
      <p:graphicFrame>
        <p:nvGraphicFramePr>
          <p:cNvPr id="10" name="Content Placeholder 9">
            <a:extLst>
              <a:ext uri="{FF2B5EF4-FFF2-40B4-BE49-F238E27FC236}">
                <a16:creationId xmlns:a16="http://schemas.microsoft.com/office/drawing/2014/main" id="{F042D3EB-C3ED-2F93-5469-E852AE717003}"/>
              </a:ext>
            </a:extLst>
          </p:cNvPr>
          <p:cNvGraphicFramePr>
            <a:graphicFrameLocks noGrp="1"/>
          </p:cNvGraphicFramePr>
          <p:nvPr>
            <p:ph idx="1"/>
            <p:extLst>
              <p:ext uri="{D42A27DB-BD31-4B8C-83A1-F6EECF244321}">
                <p14:modId xmlns:p14="http://schemas.microsoft.com/office/powerpoint/2010/main" val="1552199332"/>
              </p:ext>
            </p:extLst>
          </p:nvPr>
        </p:nvGraphicFramePr>
        <p:xfrm>
          <a:off x="1482436" y="1397409"/>
          <a:ext cx="7349988" cy="4451994"/>
        </p:xfrm>
        <a:graphic>
          <a:graphicData uri="http://schemas.openxmlformats.org/drawingml/2006/table">
            <a:tbl>
              <a:tblPr firstRow="1" firstCol="1" bandRow="1"/>
              <a:tblGrid>
                <a:gridCol w="1794319">
                  <a:extLst>
                    <a:ext uri="{9D8B030D-6E8A-4147-A177-3AD203B41FA5}">
                      <a16:colId xmlns:a16="http://schemas.microsoft.com/office/drawing/2014/main" val="1637346234"/>
                    </a:ext>
                  </a:extLst>
                </a:gridCol>
                <a:gridCol w="1094097">
                  <a:extLst>
                    <a:ext uri="{9D8B030D-6E8A-4147-A177-3AD203B41FA5}">
                      <a16:colId xmlns:a16="http://schemas.microsoft.com/office/drawing/2014/main" val="527294239"/>
                    </a:ext>
                  </a:extLst>
                </a:gridCol>
                <a:gridCol w="1094097">
                  <a:extLst>
                    <a:ext uri="{9D8B030D-6E8A-4147-A177-3AD203B41FA5}">
                      <a16:colId xmlns:a16="http://schemas.microsoft.com/office/drawing/2014/main" val="421899525"/>
                    </a:ext>
                  </a:extLst>
                </a:gridCol>
                <a:gridCol w="1094879">
                  <a:extLst>
                    <a:ext uri="{9D8B030D-6E8A-4147-A177-3AD203B41FA5}">
                      <a16:colId xmlns:a16="http://schemas.microsoft.com/office/drawing/2014/main" val="3461822700"/>
                    </a:ext>
                  </a:extLst>
                </a:gridCol>
                <a:gridCol w="1136298">
                  <a:extLst>
                    <a:ext uri="{9D8B030D-6E8A-4147-A177-3AD203B41FA5}">
                      <a16:colId xmlns:a16="http://schemas.microsoft.com/office/drawing/2014/main" val="2719165441"/>
                    </a:ext>
                  </a:extLst>
                </a:gridCol>
                <a:gridCol w="1136298">
                  <a:extLst>
                    <a:ext uri="{9D8B030D-6E8A-4147-A177-3AD203B41FA5}">
                      <a16:colId xmlns:a16="http://schemas.microsoft.com/office/drawing/2014/main" val="2852233672"/>
                    </a:ext>
                  </a:extLst>
                </a:gridCol>
              </a:tblGrid>
              <a:tr h="228457">
                <a:tc rowSpan="2">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Variable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(in percent)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gridSpan="5">
                  <a:txBody>
                    <a:bodyPr/>
                    <a:lstStyle/>
                    <a:p>
                      <a:pPr marL="0" marR="0" algn="ctr">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Medians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3433147"/>
                  </a:ext>
                </a:extLst>
              </a:tr>
              <a:tr h="467564">
                <a:tc vMerge="1">
                  <a:txBody>
                    <a:bodyPr/>
                    <a:lstStyle/>
                    <a:p>
                      <a:endParaRPr lang="en-US"/>
                    </a:p>
                  </a:txBody>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Longer Run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355859285"/>
                  </a:ext>
                </a:extLst>
              </a:tr>
              <a:tr h="228457">
                <a:tc gridSpan="6">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6670781"/>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RGDP growth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2076386595"/>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788171916"/>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792609706"/>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Unemployment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2195985600"/>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3943063637"/>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274603405"/>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567719956"/>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2556494582"/>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430825967"/>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Core 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461128433"/>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129449408"/>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85818790"/>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Federal Funds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46336507"/>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4268434617"/>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734819518"/>
                  </a:ext>
                </a:extLst>
              </a:tr>
            </a:tbl>
          </a:graphicData>
        </a:graphic>
      </p:graphicFrame>
    </p:spTree>
    <p:extLst>
      <p:ext uri="{BB962C8B-B14F-4D97-AF65-F5344CB8AC3E}">
        <p14:creationId xmlns:p14="http://schemas.microsoft.com/office/powerpoint/2010/main" val="2067588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1062-3BB9-2485-002F-12D498A1829E}"/>
              </a:ext>
            </a:extLst>
          </p:cNvPr>
          <p:cNvSpPr>
            <a:spLocks noGrp="1"/>
          </p:cNvSpPr>
          <p:nvPr>
            <p:ph type="title"/>
          </p:nvPr>
        </p:nvSpPr>
        <p:spPr>
          <a:xfrm>
            <a:off x="838200" y="312192"/>
            <a:ext cx="10515600" cy="1325563"/>
          </a:xfrm>
        </p:spPr>
        <p:txBody>
          <a:bodyPr/>
          <a:lstStyle/>
          <a:p>
            <a:r>
              <a:rPr lang="en-US" dirty="0">
                <a:solidFill>
                  <a:schemeClr val="bg1"/>
                </a:solidFill>
              </a:rPr>
              <a:t>Phil</a:t>
            </a:r>
            <a:r>
              <a:rPr lang="en-US" dirty="0"/>
              <a:t>adelphia Fed Survey of Professional Forecasters</a:t>
            </a:r>
          </a:p>
        </p:txBody>
      </p:sp>
      <p:graphicFrame>
        <p:nvGraphicFramePr>
          <p:cNvPr id="6" name="Content Placeholder 5">
            <a:extLst>
              <a:ext uri="{FF2B5EF4-FFF2-40B4-BE49-F238E27FC236}">
                <a16:creationId xmlns:a16="http://schemas.microsoft.com/office/drawing/2014/main" id="{02D5BCFB-90A1-ADB8-1B46-2988996FE8A1}"/>
              </a:ext>
            </a:extLst>
          </p:cNvPr>
          <p:cNvGraphicFramePr>
            <a:graphicFrameLocks noGrp="1"/>
          </p:cNvGraphicFramePr>
          <p:nvPr>
            <p:ph idx="1"/>
            <p:extLst>
              <p:ext uri="{D42A27DB-BD31-4B8C-83A1-F6EECF244321}">
                <p14:modId xmlns:p14="http://schemas.microsoft.com/office/powerpoint/2010/main" val="2939882736"/>
              </p:ext>
            </p:extLst>
          </p:nvPr>
        </p:nvGraphicFramePr>
        <p:xfrm>
          <a:off x="3505200" y="1924258"/>
          <a:ext cx="7308272" cy="4451994"/>
        </p:xfrm>
        <a:graphic>
          <a:graphicData uri="http://schemas.openxmlformats.org/drawingml/2006/table">
            <a:tbl>
              <a:tblPr firstRow="1" firstCol="1" bandRow="1"/>
              <a:tblGrid>
                <a:gridCol w="2124562">
                  <a:extLst>
                    <a:ext uri="{9D8B030D-6E8A-4147-A177-3AD203B41FA5}">
                      <a16:colId xmlns:a16="http://schemas.microsoft.com/office/drawing/2014/main" val="3749742643"/>
                    </a:ext>
                  </a:extLst>
                </a:gridCol>
                <a:gridCol w="1295464">
                  <a:extLst>
                    <a:ext uri="{9D8B030D-6E8A-4147-A177-3AD203B41FA5}">
                      <a16:colId xmlns:a16="http://schemas.microsoft.com/office/drawing/2014/main" val="1130265718"/>
                    </a:ext>
                  </a:extLst>
                </a:gridCol>
                <a:gridCol w="1295464">
                  <a:extLst>
                    <a:ext uri="{9D8B030D-6E8A-4147-A177-3AD203B41FA5}">
                      <a16:colId xmlns:a16="http://schemas.microsoft.com/office/drawing/2014/main" val="1347759747"/>
                    </a:ext>
                  </a:extLst>
                </a:gridCol>
                <a:gridCol w="1296391">
                  <a:extLst>
                    <a:ext uri="{9D8B030D-6E8A-4147-A177-3AD203B41FA5}">
                      <a16:colId xmlns:a16="http://schemas.microsoft.com/office/drawing/2014/main" val="797040134"/>
                    </a:ext>
                  </a:extLst>
                </a:gridCol>
                <a:gridCol w="1296391">
                  <a:extLst>
                    <a:ext uri="{9D8B030D-6E8A-4147-A177-3AD203B41FA5}">
                      <a16:colId xmlns:a16="http://schemas.microsoft.com/office/drawing/2014/main" val="4222334529"/>
                    </a:ext>
                  </a:extLst>
                </a:gridCol>
              </a:tblGrid>
              <a:tr h="228457">
                <a:tc rowSpan="2">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Variable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(in percent)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Medians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2317200"/>
                  </a:ext>
                </a:extLst>
              </a:tr>
              <a:tr h="467564">
                <a:tc vMerge="1">
                  <a:txBody>
                    <a:bodyPr/>
                    <a:lstStyle/>
                    <a:p>
                      <a:endParaRPr lang="en-US"/>
                    </a:p>
                  </a:txBody>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3706000520"/>
                  </a:ext>
                </a:extLst>
              </a:tr>
              <a:tr h="228457">
                <a:tc gridSpan="5">
                  <a:txBody>
                    <a:bodyPr/>
                    <a:lstStyle/>
                    <a:p>
                      <a:pPr marL="0" marR="0" algn="ctr">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0449684"/>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RGDP growth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2652796574"/>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Aug.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440124489"/>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4221057088"/>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Unemployment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501456006"/>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Aug.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2216153973"/>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2621941813"/>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282371749"/>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Aug.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881959254"/>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008611733"/>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Core 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4018010629"/>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Aug.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223209266"/>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4152082826"/>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3 mo. Tbill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3292302038"/>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Aug.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1740009973"/>
                  </a:ext>
                </a:extLst>
              </a:tr>
              <a:tr h="228457">
                <a:tc>
                  <a:txBody>
                    <a:bodyPr/>
                    <a:lstStyle/>
                    <a:p>
                      <a:pPr marL="0" marR="0">
                        <a:lnSpc>
                          <a:spcPct val="107000"/>
                        </a:lnSpc>
                        <a:spcBef>
                          <a:spcPts val="0"/>
                        </a:spcBef>
                        <a:spcAft>
                          <a:spcPts val="0"/>
                        </a:spcAft>
                      </a:pPr>
                      <a:r>
                        <a:rPr lang="en-US" sz="1500" b="1">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tc>
                  <a:txBody>
                    <a:bodyPr/>
                    <a:lstStyle/>
                    <a:p>
                      <a:pPr marL="0" marR="0">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tcPr>
                </a:tc>
                <a:extLst>
                  <a:ext uri="{0D108BD9-81ED-4DB2-BD59-A6C34878D82A}">
                    <a16:rowId xmlns:a16="http://schemas.microsoft.com/office/drawing/2014/main" val="2220476986"/>
                  </a:ext>
                </a:extLst>
              </a:tr>
            </a:tbl>
          </a:graphicData>
        </a:graphic>
      </p:graphicFrame>
      <p:sp>
        <p:nvSpPr>
          <p:cNvPr id="4" name="Slide Number Placeholder 3">
            <a:extLst>
              <a:ext uri="{FF2B5EF4-FFF2-40B4-BE49-F238E27FC236}">
                <a16:creationId xmlns:a16="http://schemas.microsoft.com/office/drawing/2014/main" id="{158EE528-0E0D-717C-E9EB-3705B8489B6B}"/>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4278918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Th</a:t>
            </a:r>
            <a:r>
              <a:rPr lang="en-US"/>
              <a:t>e Stock Market Wasn’t Happy</a:t>
            </a:r>
            <a:endParaRPr/>
          </a:p>
        </p:txBody>
      </p:sp>
      <p:sp>
        <p:nvSpPr>
          <p:cNvPr id="261" name="Google Shape;261;p37"/>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pic>
        <p:nvPicPr>
          <p:cNvPr id="262" name="Google Shape;262;p37"/>
          <p:cNvPicPr preferRelativeResize="0">
            <a:picLocks noGrp="1"/>
          </p:cNvPicPr>
          <p:nvPr>
            <p:ph type="body" idx="1"/>
          </p:nvPr>
        </p:nvPicPr>
        <p:blipFill rotWithShape="1">
          <a:blip r:embed="rId3">
            <a:alphaModFix/>
          </a:blip>
          <a:srcRect/>
          <a:stretch/>
        </p:blipFill>
        <p:spPr>
          <a:xfrm>
            <a:off x="1355218" y="1400454"/>
            <a:ext cx="8059637" cy="47548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Sta</a:t>
            </a:r>
            <a:r>
              <a:rPr lang="en-US"/>
              <a:t>bilizer in Chief:  the Fed</a:t>
            </a:r>
            <a:endParaRPr/>
          </a:p>
        </p:txBody>
      </p:sp>
      <p:sp>
        <p:nvSpPr>
          <p:cNvPr id="269" name="Google Shape;269;p38"/>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The Fed’s Dual Mandate:</a:t>
            </a:r>
            <a:endParaRPr/>
          </a:p>
          <a:p>
            <a:pPr marL="971550" lvl="1" indent="-514350" algn="l" rtl="0">
              <a:lnSpc>
                <a:spcPct val="90000"/>
              </a:lnSpc>
              <a:spcBef>
                <a:spcPts val="500"/>
              </a:spcBef>
              <a:spcAft>
                <a:spcPts val="0"/>
              </a:spcAft>
              <a:buClr>
                <a:srgbClr val="2B414D"/>
              </a:buClr>
              <a:buSzPts val="2000"/>
              <a:buFont typeface="Calibri"/>
              <a:buAutoNum type="arabicPeriod"/>
            </a:pPr>
            <a:r>
              <a:rPr lang="en-US" sz="2000"/>
              <a:t>“Stable prices” which means 2% rate of inflation in  the Personal Consumption Price Index (which corresponds to about 2.5% inflation in the more well-known CPI).</a:t>
            </a:r>
            <a:endParaRPr/>
          </a:p>
          <a:p>
            <a:pPr marL="971550" lvl="1" indent="-514350" algn="l" rtl="0">
              <a:lnSpc>
                <a:spcPct val="90000"/>
              </a:lnSpc>
              <a:spcBef>
                <a:spcPts val="500"/>
              </a:spcBef>
              <a:spcAft>
                <a:spcPts val="0"/>
              </a:spcAft>
              <a:buClr>
                <a:srgbClr val="2B414D"/>
              </a:buClr>
              <a:buSzPts val="2000"/>
              <a:buFont typeface="Calibri"/>
              <a:buAutoNum type="arabicPeriod"/>
            </a:pPr>
            <a:r>
              <a:rPr lang="en-US" sz="2000"/>
              <a:t>“Maximum employment” which means the highest level of employment (lowest unemployment rate) consistent with mandate 1.</a:t>
            </a:r>
            <a:endParaRPr/>
          </a:p>
          <a:p>
            <a:pPr marL="228600" lvl="0" indent="-228600" algn="l" rtl="0">
              <a:lnSpc>
                <a:spcPct val="90000"/>
              </a:lnSpc>
              <a:spcBef>
                <a:spcPts val="1000"/>
              </a:spcBef>
              <a:spcAft>
                <a:spcPts val="0"/>
              </a:spcAft>
              <a:buClr>
                <a:srgbClr val="0C4C88"/>
              </a:buClr>
              <a:buSzPts val="2400"/>
              <a:buChar char="•"/>
            </a:pPr>
            <a:r>
              <a:rPr lang="en-US" sz="2400"/>
              <a:t>The Fed affects the economy via interest rates, raising them when they are more worried about inflation and lowering them when they are more worried about unemployment.</a:t>
            </a:r>
            <a:endParaRPr/>
          </a:p>
          <a:p>
            <a:pPr marL="228600" lvl="0" indent="-228600" algn="l" rtl="0">
              <a:lnSpc>
                <a:spcPct val="90000"/>
              </a:lnSpc>
              <a:spcBef>
                <a:spcPts val="1000"/>
              </a:spcBef>
              <a:spcAft>
                <a:spcPts val="0"/>
              </a:spcAft>
              <a:buClr>
                <a:srgbClr val="0C4C88"/>
              </a:buClr>
              <a:buSzPts val="2400"/>
              <a:buChar char="•"/>
            </a:pPr>
            <a:r>
              <a:rPr lang="en-US" sz="2400"/>
              <a:t>Fiscal Policy (taxes and spending, President and the Congress) can affect inflation and unemployment, but it is the Fed’s job to achieve the dual mandate </a:t>
            </a:r>
            <a:endParaRPr/>
          </a:p>
          <a:p>
            <a:pPr marL="971550" lvl="1" indent="-361950" algn="l" rtl="0">
              <a:lnSpc>
                <a:spcPct val="90000"/>
              </a:lnSpc>
              <a:spcBef>
                <a:spcPts val="500"/>
              </a:spcBef>
              <a:spcAft>
                <a:spcPts val="0"/>
              </a:spcAft>
              <a:buClr>
                <a:srgbClr val="2B414D"/>
              </a:buClr>
              <a:buSzPts val="2400"/>
              <a:buFont typeface="Calibri"/>
              <a:buNone/>
            </a:pPr>
            <a:endParaRPr/>
          </a:p>
        </p:txBody>
      </p:sp>
      <p:sp>
        <p:nvSpPr>
          <p:cNvPr id="270" name="Google Shape;270;p38"/>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grpSp>
        <p:nvGrpSpPr>
          <p:cNvPr id="271" name="Google Shape;271;p38"/>
          <p:cNvGrpSpPr/>
          <p:nvPr/>
        </p:nvGrpSpPr>
        <p:grpSpPr>
          <a:xfrm>
            <a:off x="7357465" y="0"/>
            <a:ext cx="2349031" cy="2798064"/>
            <a:chOff x="6561931" y="762000"/>
            <a:chExt cx="3090752" cy="3970318"/>
          </a:xfrm>
        </p:grpSpPr>
        <p:grpSp>
          <p:nvGrpSpPr>
            <p:cNvPr id="272" name="Google Shape;272;p38"/>
            <p:cNvGrpSpPr/>
            <p:nvPr/>
          </p:nvGrpSpPr>
          <p:grpSpPr>
            <a:xfrm>
              <a:off x="6561931" y="762000"/>
              <a:ext cx="3090752" cy="3970318"/>
              <a:chOff x="5037931" y="768885"/>
              <a:chExt cx="4221162" cy="4788636"/>
            </a:xfrm>
          </p:grpSpPr>
          <p:sp>
            <p:nvSpPr>
              <p:cNvPr id="273" name="Google Shape;273;p38"/>
              <p:cNvSpPr txBox="1"/>
              <p:nvPr/>
            </p:nvSpPr>
            <p:spPr>
              <a:xfrm>
                <a:off x="5037931" y="768885"/>
                <a:ext cx="4221162" cy="4788636"/>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2800">
                  <a:solidFill>
                    <a:schemeClr val="dk1"/>
                  </a:solidFill>
                  <a:latin typeface="Calibri"/>
                  <a:ea typeface="Calibri"/>
                  <a:cs typeface="Calibri"/>
                  <a:sym typeface="Calibri"/>
                </a:endParaRPr>
              </a:p>
              <a:p>
                <a:pPr marL="0" marR="0" lvl="0" indent="0" algn="r" rtl="0">
                  <a:spcBef>
                    <a:spcPts val="0"/>
                  </a:spcBef>
                  <a:spcAft>
                    <a:spcPts val="0"/>
                  </a:spcAft>
                  <a:buNone/>
                </a:pPr>
                <a:endParaRPr sz="2800">
                  <a:solidFill>
                    <a:schemeClr val="dk1"/>
                  </a:solidFill>
                  <a:latin typeface="Calibri"/>
                  <a:ea typeface="Calibri"/>
                  <a:cs typeface="Calibri"/>
                  <a:sym typeface="Calibri"/>
                </a:endParaRPr>
              </a:p>
              <a:p>
                <a:pPr marL="0" marR="0" lvl="0" indent="0" algn="r" rtl="0">
                  <a:spcBef>
                    <a:spcPts val="0"/>
                  </a:spcBef>
                  <a:spcAft>
                    <a:spcPts val="0"/>
                  </a:spcAft>
                  <a:buNone/>
                </a:pPr>
                <a:endParaRPr sz="2800">
                  <a:solidFill>
                    <a:schemeClr val="dk1"/>
                  </a:solidFill>
                  <a:latin typeface="Calibri"/>
                  <a:ea typeface="Calibri"/>
                  <a:cs typeface="Calibri"/>
                  <a:sym typeface="Calibri"/>
                </a:endParaRPr>
              </a:p>
              <a:p>
                <a:pPr marL="0" marR="0" lvl="0" indent="0" algn="r" rtl="0">
                  <a:spcBef>
                    <a:spcPts val="0"/>
                  </a:spcBef>
                  <a:spcAft>
                    <a:spcPts val="0"/>
                  </a:spcAft>
                  <a:buNone/>
                </a:pPr>
                <a:endParaRPr sz="2800">
                  <a:solidFill>
                    <a:schemeClr val="dk1"/>
                  </a:solidFill>
                  <a:latin typeface="Calibri"/>
                  <a:ea typeface="Calibri"/>
                  <a:cs typeface="Calibri"/>
                  <a:sym typeface="Calibri"/>
                </a:endParaRPr>
              </a:p>
              <a:p>
                <a:pPr marL="0" marR="0" lvl="0" indent="0" algn="r" rtl="0">
                  <a:spcBef>
                    <a:spcPts val="0"/>
                  </a:spcBef>
                  <a:spcAft>
                    <a:spcPts val="0"/>
                  </a:spcAft>
                  <a:buNone/>
                </a:pPr>
                <a:endParaRPr sz="2800">
                  <a:solidFill>
                    <a:schemeClr val="dk1"/>
                  </a:solidFill>
                  <a:latin typeface="Calibri"/>
                  <a:ea typeface="Calibri"/>
                  <a:cs typeface="Calibri"/>
                  <a:sym typeface="Calibri"/>
                </a:endParaRPr>
              </a:p>
              <a:p>
                <a:pPr marL="0" marR="0" lvl="0" indent="0" algn="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endParaRPr sz="2800">
                  <a:solidFill>
                    <a:schemeClr val="dk1"/>
                  </a:solidFill>
                  <a:latin typeface="Calibri"/>
                  <a:ea typeface="Calibri"/>
                  <a:cs typeface="Calibri"/>
                  <a:sym typeface="Calibri"/>
                </a:endParaRPr>
              </a:p>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pic>
            <p:nvPicPr>
              <p:cNvPr id="274" name="Google Shape;274;p38" descr="Image: Governor Jerome H. Powell"/>
              <p:cNvPicPr preferRelativeResize="0"/>
              <p:nvPr/>
            </p:nvPicPr>
            <p:blipFill rotWithShape="1">
              <a:blip r:embed="rId3">
                <a:alphaModFix/>
              </a:blip>
              <a:srcRect/>
              <a:stretch/>
            </p:blipFill>
            <p:spPr>
              <a:xfrm>
                <a:off x="5867400" y="1139558"/>
                <a:ext cx="2201336" cy="2743200"/>
              </a:xfrm>
              <a:prstGeom prst="rect">
                <a:avLst/>
              </a:prstGeom>
              <a:noFill/>
              <a:ln>
                <a:noFill/>
              </a:ln>
            </p:spPr>
          </p:pic>
        </p:grpSp>
        <p:sp>
          <p:nvSpPr>
            <p:cNvPr id="275" name="Google Shape;275;p38"/>
            <p:cNvSpPr txBox="1"/>
            <p:nvPr/>
          </p:nvSpPr>
          <p:spPr>
            <a:xfrm>
              <a:off x="7031736" y="3264408"/>
              <a:ext cx="210997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Jerome Powell</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February 2018</a:t>
              </a:r>
              <a:endParaRPr sz="18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Th</a:t>
            </a:r>
            <a:r>
              <a:rPr lang="en-US"/>
              <a:t>e Fed on November 4, 2021</a:t>
            </a:r>
            <a:endParaRPr/>
          </a:p>
        </p:txBody>
      </p:sp>
      <p:sp>
        <p:nvSpPr>
          <p:cNvPr id="282" name="Google Shape;282;p39"/>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2800"/>
              <a:buNone/>
            </a:pPr>
            <a:r>
              <a:rPr lang="en-US" b="0" i="0">
                <a:solidFill>
                  <a:srgbClr val="333333"/>
                </a:solidFill>
                <a:latin typeface="Arial"/>
                <a:ea typeface="Arial"/>
                <a:cs typeface="Arial"/>
                <a:sym typeface="Arial"/>
              </a:rPr>
              <a:t>The Committee seeks to achieve maximum employment and inflation at the rate of 2 percent over the longer run. With inflation having run persistently below this longer-run goal, the Committee will aim to achieve inflation moderately above 2 percent for some time so that inflation averages 2 percent over time and longer‑term inflation expectations remain well anchored at 2 percent. The Committee expects to maintain an accommodative stance of monetary policy until these outcomes are achieved. </a:t>
            </a:r>
            <a:endParaRPr/>
          </a:p>
        </p:txBody>
      </p:sp>
      <p:sp>
        <p:nvSpPr>
          <p:cNvPr id="283" name="Google Shape;283;p39"/>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Acc</a:t>
            </a:r>
            <a:r>
              <a:rPr lang="en-US"/>
              <a:t>ommodative Monetary Policy!</a:t>
            </a:r>
            <a:endParaRPr/>
          </a:p>
        </p:txBody>
      </p:sp>
      <p:pic>
        <p:nvPicPr>
          <p:cNvPr id="289" name="Google Shape;289;p40"/>
          <p:cNvPicPr preferRelativeResize="0">
            <a:picLocks noGrp="1"/>
          </p:cNvPicPr>
          <p:nvPr>
            <p:ph type="body" idx="1"/>
          </p:nvPr>
        </p:nvPicPr>
        <p:blipFill rotWithShape="1">
          <a:blip r:embed="rId3">
            <a:alphaModFix/>
          </a:blip>
          <a:srcRect/>
          <a:stretch/>
        </p:blipFill>
        <p:spPr>
          <a:xfrm>
            <a:off x="838200" y="1602581"/>
            <a:ext cx="10515600" cy="4286250"/>
          </a:xfrm>
          <a:prstGeom prst="rect">
            <a:avLst/>
          </a:prstGeom>
          <a:noFill/>
          <a:ln>
            <a:noFill/>
          </a:ln>
        </p:spPr>
      </p:pic>
      <p:sp>
        <p:nvSpPr>
          <p:cNvPr id="290" name="Google Shape;290;p40"/>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Fed</a:t>
            </a:r>
            <a:r>
              <a:rPr lang="en-US"/>
              <a:t> QE during the Recovery</a:t>
            </a:r>
            <a:endParaRPr/>
          </a:p>
        </p:txBody>
      </p:sp>
      <p:sp>
        <p:nvSpPr>
          <p:cNvPr id="297" name="Google Shape;297;p41"/>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Zero interest rates until March and a Big QE program</a:t>
            </a:r>
            <a:endParaRPr/>
          </a:p>
          <a:p>
            <a:pPr marL="228600" lvl="0" indent="-50800" algn="l" rtl="0">
              <a:lnSpc>
                <a:spcPct val="90000"/>
              </a:lnSpc>
              <a:spcBef>
                <a:spcPts val="1000"/>
              </a:spcBef>
              <a:spcAft>
                <a:spcPts val="0"/>
              </a:spcAft>
              <a:buClr>
                <a:srgbClr val="0C4C88"/>
              </a:buClr>
              <a:buSzPts val="2800"/>
              <a:buNone/>
            </a:pPr>
            <a:endParaRPr/>
          </a:p>
          <a:p>
            <a:pPr marL="228600" lvl="0" indent="-50800" algn="l" rtl="0">
              <a:lnSpc>
                <a:spcPct val="90000"/>
              </a:lnSpc>
              <a:spcBef>
                <a:spcPts val="1000"/>
              </a:spcBef>
              <a:spcAft>
                <a:spcPts val="0"/>
              </a:spcAft>
              <a:buClr>
                <a:srgbClr val="0C4C88"/>
              </a:buClr>
              <a:buSzPts val="2800"/>
              <a:buNone/>
            </a:pPr>
            <a:endParaRPr/>
          </a:p>
          <a:p>
            <a:pPr marL="228600" lvl="0" indent="-50800" algn="l" rtl="0">
              <a:lnSpc>
                <a:spcPct val="90000"/>
              </a:lnSpc>
              <a:spcBef>
                <a:spcPts val="1000"/>
              </a:spcBef>
              <a:spcAft>
                <a:spcPts val="0"/>
              </a:spcAft>
              <a:buClr>
                <a:srgbClr val="0C4C88"/>
              </a:buClr>
              <a:buSzPts val="2800"/>
              <a:buNone/>
            </a:pPr>
            <a:endParaRPr/>
          </a:p>
          <a:p>
            <a:pPr marL="228600" lvl="0" indent="-50800" algn="l" rtl="0">
              <a:lnSpc>
                <a:spcPct val="90000"/>
              </a:lnSpc>
              <a:spcBef>
                <a:spcPts val="1000"/>
              </a:spcBef>
              <a:spcAft>
                <a:spcPts val="0"/>
              </a:spcAft>
              <a:buClr>
                <a:srgbClr val="0C4C88"/>
              </a:buClr>
              <a:buSzPts val="2800"/>
              <a:buNone/>
            </a:pPr>
            <a:endParaRPr/>
          </a:p>
          <a:p>
            <a:pPr marL="0" lvl="0" indent="0" algn="l" rtl="0">
              <a:lnSpc>
                <a:spcPct val="90000"/>
              </a:lnSpc>
              <a:spcBef>
                <a:spcPts val="1000"/>
              </a:spcBef>
              <a:spcAft>
                <a:spcPts val="0"/>
              </a:spcAft>
              <a:buClr>
                <a:srgbClr val="0C4C88"/>
              </a:buClr>
              <a:buSzPts val="2800"/>
              <a:buNone/>
            </a:pPr>
            <a:endParaRPr/>
          </a:p>
          <a:p>
            <a:pPr marL="0" lvl="0" indent="0" algn="l" rtl="0">
              <a:lnSpc>
                <a:spcPct val="90000"/>
              </a:lnSpc>
              <a:spcBef>
                <a:spcPts val="1000"/>
              </a:spcBef>
              <a:spcAft>
                <a:spcPts val="0"/>
              </a:spcAft>
              <a:buClr>
                <a:srgbClr val="0C4C88"/>
              </a:buClr>
              <a:buSzPts val="2800"/>
              <a:buNone/>
            </a:pPr>
            <a:endParaRPr/>
          </a:p>
          <a:p>
            <a:pPr marL="0" lvl="0" indent="0" algn="l" rtl="0">
              <a:lnSpc>
                <a:spcPct val="90000"/>
              </a:lnSpc>
              <a:spcBef>
                <a:spcPts val="1000"/>
              </a:spcBef>
              <a:spcAft>
                <a:spcPts val="0"/>
              </a:spcAft>
              <a:buClr>
                <a:srgbClr val="0C4C88"/>
              </a:buClr>
              <a:buSzPts val="2800"/>
              <a:buNone/>
            </a:pPr>
            <a:endParaRPr/>
          </a:p>
          <a:p>
            <a:pPr marL="0" lvl="0" indent="0" algn="l" rtl="0">
              <a:lnSpc>
                <a:spcPct val="90000"/>
              </a:lnSpc>
              <a:spcBef>
                <a:spcPts val="1000"/>
              </a:spcBef>
              <a:spcAft>
                <a:spcPts val="0"/>
              </a:spcAft>
              <a:buClr>
                <a:srgbClr val="0C4C88"/>
              </a:buClr>
              <a:buSzPts val="2800"/>
              <a:buNone/>
            </a:pPr>
            <a:endParaRPr/>
          </a:p>
        </p:txBody>
      </p:sp>
      <p:sp>
        <p:nvSpPr>
          <p:cNvPr id="298" name="Google Shape;298;p4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pic>
        <p:nvPicPr>
          <p:cNvPr id="299" name="Google Shape;299;p41"/>
          <p:cNvPicPr preferRelativeResize="0"/>
          <p:nvPr/>
        </p:nvPicPr>
        <p:blipFill rotWithShape="1">
          <a:blip r:embed="rId3">
            <a:alphaModFix/>
          </a:blip>
          <a:srcRect/>
          <a:stretch/>
        </p:blipFill>
        <p:spPr>
          <a:xfrm>
            <a:off x="2441334" y="2061451"/>
            <a:ext cx="5864845" cy="43513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fade">
                                      <p:cBhvr>
                                        <p:cTn id="7"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Wh</a:t>
            </a:r>
            <a:r>
              <a:rPr lang="en-US"/>
              <a:t>y?</a:t>
            </a:r>
            <a:endParaRPr/>
          </a:p>
        </p:txBody>
      </p:sp>
      <p:sp>
        <p:nvSpPr>
          <p:cNvPr id="305" name="Google Shape;305;p42"/>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“Supply Chain Disruptions” can have a </a:t>
            </a:r>
            <a:r>
              <a:rPr lang="en-US" i="1"/>
              <a:t>temporary</a:t>
            </a:r>
            <a:r>
              <a:rPr lang="en-US"/>
              <a:t> effect to raise the rate of inflation.</a:t>
            </a:r>
            <a:endParaRPr/>
          </a:p>
          <a:p>
            <a:pPr marL="228600" lvl="0" indent="-228600" algn="l" rtl="0">
              <a:lnSpc>
                <a:spcPct val="90000"/>
              </a:lnSpc>
              <a:spcBef>
                <a:spcPts val="1000"/>
              </a:spcBef>
              <a:spcAft>
                <a:spcPts val="0"/>
              </a:spcAft>
              <a:buClr>
                <a:srgbClr val="0C4C88"/>
              </a:buClr>
              <a:buSzPts val="2800"/>
              <a:buChar char="•"/>
            </a:pPr>
            <a:r>
              <a:rPr lang="en-US"/>
              <a:t>The Fed had had a recent history of raising interest rates </a:t>
            </a:r>
            <a:r>
              <a:rPr lang="en-US" i="1"/>
              <a:t>before </a:t>
            </a:r>
            <a:r>
              <a:rPr lang="en-US"/>
              <a:t> the economy achieved full employment</a:t>
            </a:r>
            <a:endParaRPr/>
          </a:p>
          <a:p>
            <a:pPr marL="914400" lvl="1" indent="-457200" algn="l" rtl="0">
              <a:lnSpc>
                <a:spcPct val="90000"/>
              </a:lnSpc>
              <a:spcBef>
                <a:spcPts val="500"/>
              </a:spcBef>
              <a:spcAft>
                <a:spcPts val="0"/>
              </a:spcAft>
              <a:buClr>
                <a:srgbClr val="2B414D"/>
              </a:buClr>
              <a:buSzPts val="2400"/>
              <a:buFont typeface="Calibri"/>
              <a:buAutoNum type="arabicPeriod"/>
            </a:pPr>
            <a:r>
              <a:rPr lang="en-US"/>
              <a:t>Average inflation during the 2010s was only 1.6 percent.</a:t>
            </a:r>
            <a:endParaRPr/>
          </a:p>
          <a:p>
            <a:pPr marL="914400" lvl="1" indent="-457200" algn="l" rtl="0">
              <a:lnSpc>
                <a:spcPct val="90000"/>
              </a:lnSpc>
              <a:spcBef>
                <a:spcPts val="500"/>
              </a:spcBef>
              <a:spcAft>
                <a:spcPts val="0"/>
              </a:spcAft>
              <a:buClr>
                <a:srgbClr val="2B414D"/>
              </a:buClr>
              <a:buSzPts val="2400"/>
              <a:buFont typeface="Calibri"/>
              <a:buAutoNum type="arabicPeriod"/>
            </a:pPr>
            <a:r>
              <a:rPr lang="en-US"/>
              <a:t>The unemployment rate in Nov of 2021 was 4.2 percent, whereas pre-pandemic it was 3.5 percent.</a:t>
            </a:r>
            <a:endParaRPr/>
          </a:p>
          <a:p>
            <a:pPr marL="0" lvl="0" indent="0" algn="l" rtl="0">
              <a:lnSpc>
                <a:spcPct val="90000"/>
              </a:lnSpc>
              <a:spcBef>
                <a:spcPts val="1000"/>
              </a:spcBef>
              <a:spcAft>
                <a:spcPts val="0"/>
              </a:spcAft>
              <a:buClr>
                <a:srgbClr val="0C4C88"/>
              </a:buClr>
              <a:buSzPts val="2800"/>
              <a:buNone/>
            </a:pPr>
            <a:r>
              <a:rPr lang="en-US"/>
              <a:t>(More on this in 2 weeks)</a:t>
            </a:r>
            <a:endParaRPr/>
          </a:p>
        </p:txBody>
      </p:sp>
      <p:sp>
        <p:nvSpPr>
          <p:cNvPr id="306" name="Google Shape;306;p42"/>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xEl>
                                              <p:pRg st="0" end="0"/>
                                            </p:txEl>
                                          </p:spTgt>
                                        </p:tgtEl>
                                        <p:attrNameLst>
                                          <p:attrName>style.visibility</p:attrName>
                                        </p:attrNameLst>
                                      </p:cBhvr>
                                      <p:to>
                                        <p:strVal val="visible"/>
                                      </p:to>
                                    </p:set>
                                    <p:animEffect transition="in" filter="fade">
                                      <p:cBhvr>
                                        <p:cTn id="7" dur="500"/>
                                        <p:tgtEl>
                                          <p:spTgt spid="3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
                                            <p:txEl>
                                              <p:pRg st="1" end="1"/>
                                            </p:txEl>
                                          </p:spTgt>
                                        </p:tgtEl>
                                        <p:attrNameLst>
                                          <p:attrName>style.visibility</p:attrName>
                                        </p:attrNameLst>
                                      </p:cBhvr>
                                      <p:to>
                                        <p:strVal val="visible"/>
                                      </p:to>
                                    </p:set>
                                    <p:animEffect transition="in" filter="fade">
                                      <p:cBhvr>
                                        <p:cTn id="12" dur="500"/>
                                        <p:tgtEl>
                                          <p:spTgt spid="3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
                                            <p:txEl>
                                              <p:pRg st="2" end="2"/>
                                            </p:txEl>
                                          </p:spTgt>
                                        </p:tgtEl>
                                        <p:attrNameLst>
                                          <p:attrName>style.visibility</p:attrName>
                                        </p:attrNameLst>
                                      </p:cBhvr>
                                      <p:to>
                                        <p:strVal val="visible"/>
                                      </p:to>
                                    </p:set>
                                    <p:animEffect transition="in" filter="fade">
                                      <p:cBhvr>
                                        <p:cTn id="17" dur="500"/>
                                        <p:tgtEl>
                                          <p:spTgt spid="3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5">
                                            <p:txEl>
                                              <p:pRg st="3" end="3"/>
                                            </p:txEl>
                                          </p:spTgt>
                                        </p:tgtEl>
                                        <p:attrNameLst>
                                          <p:attrName>style.visibility</p:attrName>
                                        </p:attrNameLst>
                                      </p:cBhvr>
                                      <p:to>
                                        <p:strVal val="visible"/>
                                      </p:to>
                                    </p:set>
                                    <p:animEffect transition="in" filter="fade">
                                      <p:cBhvr>
                                        <p:cTn id="22" dur="500"/>
                                        <p:tgtEl>
                                          <p:spTgt spid="3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5">
                                            <p:txEl>
                                              <p:pRg st="4" end="4"/>
                                            </p:txEl>
                                          </p:spTgt>
                                        </p:tgtEl>
                                        <p:attrNameLst>
                                          <p:attrName>style.visibility</p:attrName>
                                        </p:attrNameLst>
                                      </p:cBhvr>
                                      <p:to>
                                        <p:strVal val="visible"/>
                                      </p:to>
                                    </p:set>
                                    <p:animEffect transition="in" filter="fade">
                                      <p:cBhvr>
                                        <p:cTn id="27" dur="500"/>
                                        <p:tgtEl>
                                          <p:spTgt spid="3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Wh</a:t>
            </a:r>
            <a:r>
              <a:rPr lang="en-US"/>
              <a:t>at’s at Stake?</a:t>
            </a:r>
            <a:endParaRPr/>
          </a:p>
        </p:txBody>
      </p:sp>
      <p:sp>
        <p:nvSpPr>
          <p:cNvPr id="312" name="Google Shape;312;p43"/>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If people expect inflation, that can lead to high actual inflation.</a:t>
            </a:r>
            <a:endParaRPr/>
          </a:p>
          <a:p>
            <a:pPr marL="228600" lvl="0" indent="-228600" algn="l" rtl="0">
              <a:lnSpc>
                <a:spcPct val="90000"/>
              </a:lnSpc>
              <a:spcBef>
                <a:spcPts val="1000"/>
              </a:spcBef>
              <a:spcAft>
                <a:spcPts val="0"/>
              </a:spcAft>
              <a:buClr>
                <a:srgbClr val="0C4C88"/>
              </a:buClr>
              <a:buSzPts val="2800"/>
              <a:buChar char="•"/>
            </a:pPr>
            <a:r>
              <a:rPr lang="en-US"/>
              <a:t>Paul Volcker in 1981 realized this point and wrung inflation out of the system with a massive recession.</a:t>
            </a:r>
            <a:endParaRPr/>
          </a:p>
          <a:p>
            <a:pPr marL="228600" lvl="0" indent="-228600" algn="l" rtl="0">
              <a:lnSpc>
                <a:spcPct val="90000"/>
              </a:lnSpc>
              <a:spcBef>
                <a:spcPts val="1000"/>
              </a:spcBef>
              <a:spcAft>
                <a:spcPts val="0"/>
              </a:spcAft>
              <a:buClr>
                <a:srgbClr val="0C4C88"/>
              </a:buClr>
              <a:buSzPts val="2800"/>
              <a:buChar char="•"/>
            </a:pPr>
            <a:r>
              <a:rPr lang="en-US"/>
              <a:t>Unemployment peaked at 11%.</a:t>
            </a:r>
            <a:endParaRPr/>
          </a:p>
          <a:p>
            <a:pPr marL="228600" lvl="0" indent="-228600" algn="l" rtl="0">
              <a:lnSpc>
                <a:spcPct val="90000"/>
              </a:lnSpc>
              <a:spcBef>
                <a:spcPts val="1000"/>
              </a:spcBef>
              <a:spcAft>
                <a:spcPts val="0"/>
              </a:spcAft>
              <a:buClr>
                <a:srgbClr val="0C4C88"/>
              </a:buClr>
              <a:buSzPts val="2800"/>
              <a:buChar char="•"/>
            </a:pPr>
            <a:r>
              <a:rPr lang="en-US"/>
              <a:t>Europe’s lost decade.</a:t>
            </a:r>
            <a:endParaRPr/>
          </a:p>
          <a:p>
            <a:pPr marL="228600" lvl="0" indent="-228600" algn="l" rtl="0">
              <a:lnSpc>
                <a:spcPct val="90000"/>
              </a:lnSpc>
              <a:spcBef>
                <a:spcPts val="1000"/>
              </a:spcBef>
              <a:spcAft>
                <a:spcPts val="0"/>
              </a:spcAft>
              <a:buClr>
                <a:srgbClr val="0C4C88"/>
              </a:buClr>
              <a:buSzPts val="2800"/>
              <a:buChar char="•"/>
            </a:pPr>
            <a:r>
              <a:rPr lang="en-US"/>
              <a:t>Latin America Debt Crisis.</a:t>
            </a:r>
            <a:endParaRPr/>
          </a:p>
          <a:p>
            <a:pPr marL="228600" lvl="0" indent="-228600" algn="l" rtl="0">
              <a:lnSpc>
                <a:spcPct val="90000"/>
              </a:lnSpc>
              <a:spcBef>
                <a:spcPts val="1000"/>
              </a:spcBef>
              <a:spcAft>
                <a:spcPts val="0"/>
              </a:spcAft>
              <a:buClr>
                <a:srgbClr val="0C4C88"/>
              </a:buClr>
              <a:buSzPts val="2800"/>
              <a:buChar char="•"/>
            </a:pPr>
            <a:r>
              <a:rPr lang="en-US"/>
              <a:t>But, (for the US) it worked!</a:t>
            </a:r>
            <a:endParaRPr/>
          </a:p>
        </p:txBody>
      </p:sp>
      <p:sp>
        <p:nvSpPr>
          <p:cNvPr id="313" name="Google Shape;313;p43"/>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xEl>
                                              <p:pRg st="0" end="0"/>
                                            </p:txEl>
                                          </p:spTgt>
                                        </p:tgtEl>
                                        <p:attrNameLst>
                                          <p:attrName>style.visibility</p:attrName>
                                        </p:attrNameLst>
                                      </p:cBhvr>
                                      <p:to>
                                        <p:strVal val="visible"/>
                                      </p:to>
                                    </p:set>
                                    <p:animEffect transition="in" filter="fade">
                                      <p:cBhvr>
                                        <p:cTn id="7" dur="500"/>
                                        <p:tgtEl>
                                          <p:spTgt spid="3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2">
                                            <p:txEl>
                                              <p:pRg st="1" end="1"/>
                                            </p:txEl>
                                          </p:spTgt>
                                        </p:tgtEl>
                                        <p:attrNameLst>
                                          <p:attrName>style.visibility</p:attrName>
                                        </p:attrNameLst>
                                      </p:cBhvr>
                                      <p:to>
                                        <p:strVal val="visible"/>
                                      </p:to>
                                    </p:set>
                                    <p:animEffect transition="in" filter="fade">
                                      <p:cBhvr>
                                        <p:cTn id="12" dur="500"/>
                                        <p:tgtEl>
                                          <p:spTgt spid="3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xEl>
                                              <p:pRg st="2" end="2"/>
                                            </p:txEl>
                                          </p:spTgt>
                                        </p:tgtEl>
                                        <p:attrNameLst>
                                          <p:attrName>style.visibility</p:attrName>
                                        </p:attrNameLst>
                                      </p:cBhvr>
                                      <p:to>
                                        <p:strVal val="visible"/>
                                      </p:to>
                                    </p:set>
                                    <p:animEffect transition="in" filter="fade">
                                      <p:cBhvr>
                                        <p:cTn id="17" dur="500"/>
                                        <p:tgtEl>
                                          <p:spTgt spid="3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2">
                                            <p:txEl>
                                              <p:pRg st="3" end="3"/>
                                            </p:txEl>
                                          </p:spTgt>
                                        </p:tgtEl>
                                        <p:attrNameLst>
                                          <p:attrName>style.visibility</p:attrName>
                                        </p:attrNameLst>
                                      </p:cBhvr>
                                      <p:to>
                                        <p:strVal val="visible"/>
                                      </p:to>
                                    </p:set>
                                    <p:animEffect transition="in" filter="fade">
                                      <p:cBhvr>
                                        <p:cTn id="22" dur="500"/>
                                        <p:tgtEl>
                                          <p:spTgt spid="3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2">
                                            <p:txEl>
                                              <p:pRg st="4" end="4"/>
                                            </p:txEl>
                                          </p:spTgt>
                                        </p:tgtEl>
                                        <p:attrNameLst>
                                          <p:attrName>style.visibility</p:attrName>
                                        </p:attrNameLst>
                                      </p:cBhvr>
                                      <p:to>
                                        <p:strVal val="visible"/>
                                      </p:to>
                                    </p:set>
                                    <p:animEffect transition="in" filter="fade">
                                      <p:cBhvr>
                                        <p:cTn id="27" dur="500"/>
                                        <p:tgtEl>
                                          <p:spTgt spid="3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2">
                                            <p:txEl>
                                              <p:pRg st="5" end="5"/>
                                            </p:txEl>
                                          </p:spTgt>
                                        </p:tgtEl>
                                        <p:attrNameLst>
                                          <p:attrName>style.visibility</p:attrName>
                                        </p:attrNameLst>
                                      </p:cBhvr>
                                      <p:to>
                                        <p:strVal val="visible"/>
                                      </p:to>
                                    </p:set>
                                    <p:animEffect transition="in" filter="fade">
                                      <p:cBhvr>
                                        <p:cTn id="32" dur="500"/>
                                        <p:tgtEl>
                                          <p:spTgt spid="3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pic>
        <p:nvPicPr>
          <p:cNvPr id="322" name="Google Shape;322;p44"/>
          <p:cNvPicPr preferRelativeResize="0"/>
          <p:nvPr/>
        </p:nvPicPr>
        <p:blipFill rotWithShape="1">
          <a:blip r:embed="rId3">
            <a:alphaModFix/>
          </a:blip>
          <a:srcRect/>
          <a:stretch/>
        </p:blipFill>
        <p:spPr>
          <a:xfrm>
            <a:off x="838200" y="1316740"/>
            <a:ext cx="10515600" cy="46046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But</a:t>
            </a:r>
            <a:r>
              <a:rPr lang="en-US"/>
              <a:t>, Boy Have Things Changed since November!</a:t>
            </a:r>
            <a:endParaRPr/>
          </a:p>
        </p:txBody>
      </p:sp>
      <p:sp>
        <p:nvSpPr>
          <p:cNvPr id="328" name="Google Shape;328;p45"/>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Powell’s Wakeup Moment</a:t>
            </a:r>
            <a:endParaRPr/>
          </a:p>
          <a:p>
            <a:pPr marL="228600" lvl="0" indent="-50800" algn="l" rtl="0">
              <a:lnSpc>
                <a:spcPct val="90000"/>
              </a:lnSpc>
              <a:spcBef>
                <a:spcPts val="1000"/>
              </a:spcBef>
              <a:spcAft>
                <a:spcPts val="0"/>
              </a:spcAft>
              <a:buClr>
                <a:srgbClr val="0C4C88"/>
              </a:buClr>
              <a:buSzPts val="2800"/>
              <a:buNone/>
            </a:pPr>
            <a:endParaRPr/>
          </a:p>
          <a:p>
            <a:pPr marL="228600" lvl="0" indent="-50800" algn="l" rtl="0">
              <a:lnSpc>
                <a:spcPct val="90000"/>
              </a:lnSpc>
              <a:spcBef>
                <a:spcPts val="1000"/>
              </a:spcBef>
              <a:spcAft>
                <a:spcPts val="0"/>
              </a:spcAft>
              <a:buClr>
                <a:srgbClr val="0C4C88"/>
              </a:buClr>
              <a:buSzPts val="2800"/>
              <a:buNone/>
            </a:pPr>
            <a:endParaRPr/>
          </a:p>
          <a:p>
            <a:pPr marL="228600" lvl="0" indent="-50800" algn="l" rtl="0">
              <a:lnSpc>
                <a:spcPct val="90000"/>
              </a:lnSpc>
              <a:spcBef>
                <a:spcPts val="1000"/>
              </a:spcBef>
              <a:spcAft>
                <a:spcPts val="0"/>
              </a:spcAft>
              <a:buClr>
                <a:srgbClr val="0C4C88"/>
              </a:buClr>
              <a:buSzPts val="2800"/>
              <a:buNone/>
            </a:pPr>
            <a:endParaRPr/>
          </a:p>
          <a:p>
            <a:pPr marL="228600" lvl="0" indent="-50800" algn="l" rtl="0">
              <a:lnSpc>
                <a:spcPct val="90000"/>
              </a:lnSpc>
              <a:spcBef>
                <a:spcPts val="1000"/>
              </a:spcBef>
              <a:spcAft>
                <a:spcPts val="0"/>
              </a:spcAft>
              <a:buClr>
                <a:srgbClr val="0C4C88"/>
              </a:buClr>
              <a:buSzPts val="2800"/>
              <a:buNone/>
            </a:pPr>
            <a:endParaRPr/>
          </a:p>
          <a:p>
            <a:pPr marL="228600" lvl="0" indent="-50800" algn="l" rtl="0">
              <a:lnSpc>
                <a:spcPct val="90000"/>
              </a:lnSpc>
              <a:spcBef>
                <a:spcPts val="1000"/>
              </a:spcBef>
              <a:spcAft>
                <a:spcPts val="0"/>
              </a:spcAft>
              <a:buClr>
                <a:srgbClr val="0C4C88"/>
              </a:buClr>
              <a:buSzPts val="2800"/>
              <a:buNone/>
            </a:pPr>
            <a:endParaRPr/>
          </a:p>
          <a:p>
            <a:pPr marL="228600" lvl="0" indent="-50800" algn="l" rtl="0">
              <a:lnSpc>
                <a:spcPct val="90000"/>
              </a:lnSpc>
              <a:spcBef>
                <a:spcPts val="1000"/>
              </a:spcBef>
              <a:spcAft>
                <a:spcPts val="0"/>
              </a:spcAft>
              <a:buClr>
                <a:srgbClr val="0C4C88"/>
              </a:buClr>
              <a:buSzPts val="2800"/>
              <a:buNone/>
            </a:pPr>
            <a:endParaRPr/>
          </a:p>
          <a:p>
            <a:pPr marL="228600" lvl="0" indent="-50800" algn="l" rtl="0">
              <a:lnSpc>
                <a:spcPct val="90000"/>
              </a:lnSpc>
              <a:spcBef>
                <a:spcPts val="1000"/>
              </a:spcBef>
              <a:spcAft>
                <a:spcPts val="0"/>
              </a:spcAft>
              <a:buClr>
                <a:srgbClr val="0C4C88"/>
              </a:buClr>
              <a:buSzPts val="2800"/>
              <a:buNone/>
            </a:pPr>
            <a:endParaRPr/>
          </a:p>
        </p:txBody>
      </p:sp>
      <p:sp>
        <p:nvSpPr>
          <p:cNvPr id="329" name="Google Shape;329;p45"/>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
        <p:nvSpPr>
          <p:cNvPr id="330" name="Google Shape;330;p45"/>
          <p:cNvSpPr txBox="1"/>
          <p:nvPr/>
        </p:nvSpPr>
        <p:spPr>
          <a:xfrm>
            <a:off x="5664820" y="6081928"/>
            <a:ext cx="530219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a:solidFill>
                  <a:srgbClr val="333333"/>
                </a:solidFill>
                <a:latin typeface="Lucida Sans"/>
                <a:ea typeface="Lucida Sans"/>
                <a:cs typeface="Lucida Sans"/>
                <a:sym typeface="Lucida Sans"/>
              </a:rPr>
              <a:t>"</a:t>
            </a:r>
            <a:r>
              <a:rPr lang="en-US" sz="1600" b="0" i="0">
                <a:solidFill>
                  <a:srgbClr val="333333"/>
                </a:solidFill>
                <a:latin typeface="Lucida Sans"/>
                <a:ea typeface="Lucida Sans"/>
                <a:cs typeface="Lucida Sans"/>
                <a:sym typeface="Lucida Sans"/>
              </a:rPr>
              <a:t>Surveys of Consumers,” University of Michigan, © </a:t>
            </a:r>
            <a:endParaRPr sz="1600">
              <a:solidFill>
                <a:schemeClr val="dk1"/>
              </a:solidFill>
              <a:latin typeface="Calibri"/>
              <a:ea typeface="Calibri"/>
              <a:cs typeface="Calibri"/>
              <a:sym typeface="Calibri"/>
            </a:endParaRPr>
          </a:p>
        </p:txBody>
      </p:sp>
      <p:pic>
        <p:nvPicPr>
          <p:cNvPr id="331" name="Google Shape;331;p45"/>
          <p:cNvPicPr preferRelativeResize="0"/>
          <p:nvPr/>
        </p:nvPicPr>
        <p:blipFill rotWithShape="1">
          <a:blip r:embed="rId3">
            <a:alphaModFix/>
          </a:blip>
          <a:srcRect/>
          <a:stretch/>
        </p:blipFill>
        <p:spPr>
          <a:xfrm>
            <a:off x="908824" y="1570730"/>
            <a:ext cx="10292575" cy="4511198"/>
          </a:xfrm>
          <a:prstGeom prst="rect">
            <a:avLst/>
          </a:prstGeom>
          <a:noFill/>
          <a:ln>
            <a:noFill/>
          </a:ln>
        </p:spPr>
      </p:pic>
      <p:grpSp>
        <p:nvGrpSpPr>
          <p:cNvPr id="332" name="Google Shape;332;p45"/>
          <p:cNvGrpSpPr/>
          <p:nvPr/>
        </p:nvGrpSpPr>
        <p:grpSpPr>
          <a:xfrm>
            <a:off x="6423811" y="1156029"/>
            <a:ext cx="2758976" cy="2590370"/>
            <a:chOff x="7895772" y="1328487"/>
            <a:chExt cx="2758976" cy="2590370"/>
          </a:xfrm>
        </p:grpSpPr>
        <p:cxnSp>
          <p:nvCxnSpPr>
            <p:cNvPr id="333" name="Google Shape;333;p45"/>
            <p:cNvCxnSpPr/>
            <p:nvPr/>
          </p:nvCxnSpPr>
          <p:spPr>
            <a:xfrm>
              <a:off x="9337103" y="1959429"/>
              <a:ext cx="1317645" cy="1959428"/>
            </a:xfrm>
            <a:prstGeom prst="straightConnector1">
              <a:avLst/>
            </a:prstGeom>
            <a:noFill/>
            <a:ln w="50800" cap="flat" cmpd="sng">
              <a:solidFill>
                <a:srgbClr val="FF0000"/>
              </a:solidFill>
              <a:prstDash val="solid"/>
              <a:miter lim="800000"/>
              <a:headEnd type="none" w="sm" len="sm"/>
              <a:tailEnd type="stealth" w="med" len="med"/>
            </a:ln>
          </p:spPr>
        </p:cxnSp>
        <p:sp>
          <p:nvSpPr>
            <p:cNvPr id="334" name="Google Shape;334;p45"/>
            <p:cNvSpPr txBox="1"/>
            <p:nvPr/>
          </p:nvSpPr>
          <p:spPr>
            <a:xfrm>
              <a:off x="7895772" y="1328487"/>
              <a:ext cx="176348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May</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Cha</a:t>
            </a:r>
            <a:r>
              <a:rPr lang="en-US"/>
              <a:t>ir Powel at Jackson Hole Conference (8/26)</a:t>
            </a:r>
            <a:endParaRPr/>
          </a:p>
        </p:txBody>
      </p:sp>
      <p:sp>
        <p:nvSpPr>
          <p:cNvPr id="340" name="Google Shape;340;p46"/>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33333"/>
              </a:buClr>
              <a:buSzPts val="2800"/>
              <a:buNone/>
            </a:pPr>
            <a:r>
              <a:rPr lang="en-US" b="0" i="0">
                <a:solidFill>
                  <a:srgbClr val="333333"/>
                </a:solidFill>
                <a:latin typeface="Arial"/>
                <a:ea typeface="Arial"/>
                <a:cs typeface="Arial"/>
                <a:sym typeface="Arial"/>
              </a:rPr>
              <a:t>Restoring price stability will take some time and requires using our tools forcefully to bring demand and supply into better balance. Reducing inflation is likely to require a sustained period of below-trend growth. Moreover, there will very likely be some softening of labor market conditions. While higher interest rates, slower growth, and softer labor market conditions will bring down inflation, they will also bring some pain to households and businesses. These are the unfortunate costs of reducing inflation. But a failure to restore price stability would mean far greater pain.</a:t>
            </a:r>
            <a:endParaRPr/>
          </a:p>
        </p:txBody>
      </p:sp>
      <p:sp>
        <p:nvSpPr>
          <p:cNvPr id="341" name="Google Shape;341;p4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Fou</a:t>
            </a:r>
            <a:r>
              <a:rPr lang="en-US">
                <a:solidFill>
                  <a:srgbClr val="1E4E79"/>
                </a:solidFill>
              </a:rPr>
              <a:t>r</a:t>
            </a:r>
            <a:r>
              <a:rPr lang="en-US"/>
              <a:t> Increases in 4 Meetings</a:t>
            </a:r>
            <a:endParaRPr/>
          </a:p>
        </p:txBody>
      </p:sp>
      <p:sp>
        <p:nvSpPr>
          <p:cNvPr id="348" name="Google Shape;348;p47"/>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pic>
        <p:nvPicPr>
          <p:cNvPr id="349" name="Google Shape;349;p47" descr="FRED Graph"/>
          <p:cNvPicPr preferRelativeResize="0">
            <a:picLocks noGrp="1"/>
          </p:cNvPicPr>
          <p:nvPr>
            <p:ph type="body" idx="1"/>
          </p:nvPr>
        </p:nvPicPr>
        <p:blipFill rotWithShape="1">
          <a:blip r:embed="rId3">
            <a:alphaModFix/>
          </a:blip>
          <a:srcRect/>
          <a:stretch/>
        </p:blipFill>
        <p:spPr>
          <a:xfrm>
            <a:off x="704258" y="1570038"/>
            <a:ext cx="9513167" cy="435133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8"/>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Int</a:t>
            </a:r>
            <a:r>
              <a:rPr lang="en-US"/>
              <a:t>erest Rates are Headed Higher</a:t>
            </a:r>
            <a:endParaRPr/>
          </a:p>
        </p:txBody>
      </p:sp>
      <p:sp>
        <p:nvSpPr>
          <p:cNvPr id="355" name="Google Shape;355;p48"/>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pic>
        <p:nvPicPr>
          <p:cNvPr id="5" name="Content Placeholder 4">
            <a:extLst>
              <a:ext uri="{FF2B5EF4-FFF2-40B4-BE49-F238E27FC236}">
                <a16:creationId xmlns:a16="http://schemas.microsoft.com/office/drawing/2014/main" id="{FD711C7A-1681-AACE-FF92-1316900B3202}"/>
              </a:ext>
            </a:extLst>
          </p:cNvPr>
          <p:cNvPicPr>
            <a:picLocks noGrp="1" noChangeAspect="1"/>
          </p:cNvPicPr>
          <p:nvPr>
            <p:ph idx="1"/>
          </p:nvPr>
        </p:nvPicPr>
        <p:blipFill>
          <a:blip r:embed="rId3"/>
          <a:stretch>
            <a:fillRect/>
          </a:stretch>
        </p:blipFill>
        <p:spPr>
          <a:xfrm>
            <a:off x="838200" y="1239982"/>
            <a:ext cx="10515600" cy="4793673"/>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My</a:t>
            </a:r>
            <a:r>
              <a:rPr lang="en-US"/>
              <a:t> Diagnosis for the Uptick in Inflation </a:t>
            </a:r>
            <a:endParaRPr/>
          </a:p>
        </p:txBody>
      </p:sp>
      <p:sp>
        <p:nvSpPr>
          <p:cNvPr id="362" name="Google Shape;362;p49"/>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Yes, there were supply chain issues that affected some areas in particular (e.g., computer chips).</a:t>
            </a:r>
            <a:endParaRPr/>
          </a:p>
          <a:p>
            <a:pPr marL="228600" lvl="0" indent="-228600" algn="l" rtl="0">
              <a:lnSpc>
                <a:spcPct val="90000"/>
              </a:lnSpc>
              <a:spcBef>
                <a:spcPts val="1000"/>
              </a:spcBef>
              <a:spcAft>
                <a:spcPts val="0"/>
              </a:spcAft>
              <a:buClr>
                <a:srgbClr val="0C4C88"/>
              </a:buClr>
              <a:buSzPts val="2800"/>
              <a:buChar char="•"/>
            </a:pPr>
            <a:r>
              <a:rPr lang="en-US"/>
              <a:t>But there was and is (?) too much total spending.</a:t>
            </a:r>
            <a:endParaRPr/>
          </a:p>
          <a:p>
            <a:pPr marL="228600" lvl="0" indent="-228600" algn="l" rtl="0">
              <a:lnSpc>
                <a:spcPct val="90000"/>
              </a:lnSpc>
              <a:spcBef>
                <a:spcPts val="1000"/>
              </a:spcBef>
              <a:spcAft>
                <a:spcPts val="0"/>
              </a:spcAft>
              <a:buClr>
                <a:srgbClr val="0C4C88"/>
              </a:buClr>
              <a:buSzPts val="2800"/>
              <a:buChar char="•"/>
            </a:pPr>
            <a:r>
              <a:rPr lang="en-US"/>
              <a:t>Fiscal stimulus led households to increase saving over 2021 by more than $2 trillion.</a:t>
            </a:r>
            <a:endParaRPr/>
          </a:p>
        </p:txBody>
      </p:sp>
      <p:sp>
        <p:nvSpPr>
          <p:cNvPr id="363" name="Google Shape;363;p49"/>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0"/>
          <p:cNvSpPr txBox="1">
            <a:spLocks noGrp="1"/>
          </p:cNvSpPr>
          <p:nvPr>
            <p:ph type="title"/>
          </p:nvPr>
        </p:nvSpPr>
        <p:spPr>
          <a:xfrm>
            <a:off x="900675"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Co</a:t>
            </a:r>
            <a:r>
              <a:rPr lang="en-US">
                <a:solidFill>
                  <a:srgbClr val="1E4E79"/>
                </a:solidFill>
              </a:rPr>
              <a:t>nsumers Are Spending Some of It!</a:t>
            </a:r>
            <a:endParaRPr/>
          </a:p>
        </p:txBody>
      </p:sp>
      <p:sp>
        <p:nvSpPr>
          <p:cNvPr id="370" name="Google Shape;370;p50"/>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pic>
        <p:nvPicPr>
          <p:cNvPr id="371" name="Google Shape;371;p50"/>
          <p:cNvPicPr preferRelativeResize="0"/>
          <p:nvPr/>
        </p:nvPicPr>
        <p:blipFill rotWithShape="1">
          <a:blip r:embed="rId3">
            <a:alphaModFix/>
          </a:blip>
          <a:srcRect/>
          <a:stretch/>
        </p:blipFill>
        <p:spPr>
          <a:xfrm>
            <a:off x="1190565" y="1573222"/>
            <a:ext cx="10344505" cy="4464622"/>
          </a:xfrm>
          <a:prstGeom prst="rect">
            <a:avLst/>
          </a:prstGeom>
          <a:noFill/>
          <a:ln>
            <a:noFill/>
          </a:ln>
        </p:spPr>
      </p:pic>
      <p:sp>
        <p:nvSpPr>
          <p:cNvPr id="372" name="Google Shape;372;p50"/>
          <p:cNvSpPr txBox="1"/>
          <p:nvPr/>
        </p:nvSpPr>
        <p:spPr>
          <a:xfrm>
            <a:off x="2516019" y="1573222"/>
            <a:ext cx="5673823" cy="523220"/>
          </a:xfrm>
          <a:prstGeom prst="rect">
            <a:avLst/>
          </a:prstGeom>
          <a:solidFill>
            <a:srgbClr val="DDEAF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1E4E79"/>
                </a:solidFill>
                <a:latin typeface="Calibri"/>
                <a:ea typeface="Calibri"/>
                <a:cs typeface="Calibri"/>
                <a:sym typeface="Calibri"/>
              </a:rPr>
              <a:t>Fraction of After-Tax Income Spent</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1"/>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Wh</a:t>
            </a:r>
            <a:r>
              <a:rPr lang="en-US"/>
              <a:t>ere we Stand</a:t>
            </a:r>
            <a:endParaRPr/>
          </a:p>
        </p:txBody>
      </p:sp>
      <p:sp>
        <p:nvSpPr>
          <p:cNvPr id="378" name="Google Shape;378;p51"/>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rgbClr val="0C4C88"/>
              </a:buClr>
              <a:buSzPts val="2800"/>
              <a:buChar char="•"/>
            </a:pPr>
            <a:r>
              <a:rPr lang="en-US"/>
              <a:t>The ARP was probably too big, but the Fed was aware of this.</a:t>
            </a:r>
            <a:endParaRPr/>
          </a:p>
          <a:p>
            <a:pPr marL="228600" lvl="0" indent="-228600" algn="l" rtl="0">
              <a:lnSpc>
                <a:spcPct val="90000"/>
              </a:lnSpc>
              <a:spcBef>
                <a:spcPts val="1000"/>
              </a:spcBef>
              <a:spcAft>
                <a:spcPts val="0"/>
              </a:spcAft>
              <a:buClr>
                <a:srgbClr val="0C4C88"/>
              </a:buClr>
              <a:buSzPts val="2800"/>
              <a:buChar char="•"/>
            </a:pPr>
            <a:r>
              <a:rPr lang="en-US"/>
              <a:t>The growth in real GDP is slowing but there is still a great deal of momentum.</a:t>
            </a:r>
            <a:endParaRPr/>
          </a:p>
          <a:p>
            <a:pPr marL="228600" lvl="0" indent="-228600" algn="l" rtl="0">
              <a:lnSpc>
                <a:spcPct val="90000"/>
              </a:lnSpc>
              <a:spcBef>
                <a:spcPts val="1000"/>
              </a:spcBef>
              <a:spcAft>
                <a:spcPts val="0"/>
              </a:spcAft>
              <a:buClr>
                <a:srgbClr val="0C4C88"/>
              </a:buClr>
              <a:buSzPts val="2800"/>
              <a:buChar char="•"/>
            </a:pPr>
            <a:r>
              <a:rPr lang="en-US"/>
              <a:t>The Fed’s Choice</a:t>
            </a:r>
            <a:endParaRPr/>
          </a:p>
          <a:p>
            <a:pPr marL="914400" lvl="1" indent="-457200" algn="l" rtl="0">
              <a:lnSpc>
                <a:spcPct val="90000"/>
              </a:lnSpc>
              <a:spcBef>
                <a:spcPts val="500"/>
              </a:spcBef>
              <a:spcAft>
                <a:spcPts val="0"/>
              </a:spcAft>
              <a:buClr>
                <a:srgbClr val="2B414D"/>
              </a:buClr>
              <a:buSzPts val="2400"/>
              <a:buFont typeface="Calibri"/>
              <a:buAutoNum type="arabicPeriod"/>
            </a:pPr>
            <a:r>
              <a:rPr lang="en-US"/>
              <a:t>Slam on the brakes by raising interest rates by 75 (100?) basis points at their meeting. (The following meeting is a week before the election)</a:t>
            </a:r>
            <a:endParaRPr/>
          </a:p>
          <a:p>
            <a:pPr marL="914400" lvl="1" indent="-457200" algn="l" rtl="0">
              <a:lnSpc>
                <a:spcPct val="90000"/>
              </a:lnSpc>
              <a:spcBef>
                <a:spcPts val="500"/>
              </a:spcBef>
              <a:spcAft>
                <a:spcPts val="0"/>
              </a:spcAft>
              <a:buClr>
                <a:srgbClr val="2B414D"/>
              </a:buClr>
              <a:buSzPts val="2400"/>
              <a:buFont typeface="Calibri"/>
              <a:buAutoNum type="arabicPeriod"/>
            </a:pPr>
            <a:r>
              <a:rPr lang="en-US"/>
              <a:t>Go for a smaller increase to show resolve, but try to avoid a recession.</a:t>
            </a:r>
            <a:endParaRPr/>
          </a:p>
          <a:p>
            <a:pPr marL="0" lvl="0" indent="0" algn="l" rtl="0">
              <a:lnSpc>
                <a:spcPct val="90000"/>
              </a:lnSpc>
              <a:spcBef>
                <a:spcPts val="1000"/>
              </a:spcBef>
              <a:spcAft>
                <a:spcPts val="0"/>
              </a:spcAft>
              <a:buClr>
                <a:srgbClr val="0C4C88"/>
              </a:buClr>
              <a:buSzPts val="2800"/>
              <a:buNone/>
            </a:pPr>
            <a:r>
              <a:rPr lang="en-US"/>
              <a:t>Poll3.</a:t>
            </a:r>
            <a:endParaRPr/>
          </a:p>
        </p:txBody>
      </p:sp>
      <p:sp>
        <p:nvSpPr>
          <p:cNvPr id="379" name="Google Shape;379;p51"/>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So, </a:t>
            </a:r>
            <a:r>
              <a:rPr lang="en-US"/>
              <a:t>What Lies Ahead?</a:t>
            </a:r>
            <a:endParaRPr/>
          </a:p>
        </p:txBody>
      </p:sp>
      <p:sp>
        <p:nvSpPr>
          <p:cNvPr id="385" name="Google Shape;385;p52"/>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90000"/>
              </a:lnSpc>
              <a:spcBef>
                <a:spcPts val="0"/>
              </a:spcBef>
              <a:spcAft>
                <a:spcPts val="0"/>
              </a:spcAft>
              <a:buClr>
                <a:srgbClr val="0C4C88"/>
              </a:buClr>
              <a:buSzPts val="2800"/>
              <a:buNone/>
            </a:pPr>
            <a:r>
              <a:rPr lang="en-US"/>
              <a:t>Darned if I know!</a:t>
            </a:r>
            <a:endParaRPr/>
          </a:p>
          <a:p>
            <a:pPr marL="514350" lvl="0" indent="-514350" algn="l" rtl="0">
              <a:lnSpc>
                <a:spcPct val="90000"/>
              </a:lnSpc>
              <a:spcBef>
                <a:spcPts val="1000"/>
              </a:spcBef>
              <a:spcAft>
                <a:spcPts val="0"/>
              </a:spcAft>
              <a:buClr>
                <a:srgbClr val="0C4C88"/>
              </a:buClr>
              <a:buSzPts val="2800"/>
              <a:buFont typeface="Calibri"/>
              <a:buAutoNum type="arabicPeriod"/>
            </a:pPr>
            <a:r>
              <a:rPr lang="en-US"/>
              <a:t>What will happen to the War in Ukraine; gas prices, food prices the EU economies?</a:t>
            </a:r>
            <a:endParaRPr/>
          </a:p>
          <a:p>
            <a:pPr marL="514350" lvl="0" indent="-514350" algn="l" rtl="0">
              <a:lnSpc>
                <a:spcPct val="90000"/>
              </a:lnSpc>
              <a:spcBef>
                <a:spcPts val="1000"/>
              </a:spcBef>
              <a:spcAft>
                <a:spcPts val="0"/>
              </a:spcAft>
              <a:buClr>
                <a:srgbClr val="0C4C88"/>
              </a:buClr>
              <a:buSzPts val="2800"/>
              <a:buFont typeface="Calibri"/>
              <a:buAutoNum type="arabicPeriod"/>
            </a:pPr>
            <a:r>
              <a:rPr lang="en-US"/>
              <a:t>Michigan Survey of Consumer Sentiment and Expectations of Inflation released next week?</a:t>
            </a:r>
            <a:endParaRPr/>
          </a:p>
          <a:p>
            <a:pPr marL="228600" lvl="0" indent="-228600" algn="l" rtl="0">
              <a:lnSpc>
                <a:spcPct val="90000"/>
              </a:lnSpc>
              <a:spcBef>
                <a:spcPts val="1000"/>
              </a:spcBef>
              <a:spcAft>
                <a:spcPts val="0"/>
              </a:spcAft>
              <a:buClr>
                <a:srgbClr val="0C4C88"/>
              </a:buClr>
              <a:buSzPts val="2800"/>
              <a:buChar char="•"/>
            </a:pPr>
            <a:r>
              <a:rPr lang="en-US"/>
              <a:t>The Goal:  a “Soft Landing”?</a:t>
            </a:r>
            <a:endParaRPr/>
          </a:p>
          <a:p>
            <a:pPr marL="228600" lvl="0" indent="-228600" algn="l" rtl="0">
              <a:lnSpc>
                <a:spcPct val="90000"/>
              </a:lnSpc>
              <a:spcBef>
                <a:spcPts val="1000"/>
              </a:spcBef>
              <a:spcAft>
                <a:spcPts val="0"/>
              </a:spcAft>
              <a:buClr>
                <a:srgbClr val="0C4C88"/>
              </a:buClr>
              <a:buSzPts val="2800"/>
              <a:buChar char="•"/>
            </a:pPr>
            <a:r>
              <a:rPr lang="en-US"/>
              <a:t>Working in the Fed’s favor</a:t>
            </a:r>
            <a:endParaRPr/>
          </a:p>
          <a:p>
            <a:pPr marL="914400" lvl="1" indent="-457200" algn="l" rtl="0">
              <a:lnSpc>
                <a:spcPct val="90000"/>
              </a:lnSpc>
              <a:spcBef>
                <a:spcPts val="500"/>
              </a:spcBef>
              <a:spcAft>
                <a:spcPts val="0"/>
              </a:spcAft>
              <a:buClr>
                <a:srgbClr val="2B414D"/>
              </a:buClr>
              <a:buSzPts val="2400"/>
              <a:buFont typeface="Calibri"/>
              <a:buAutoNum type="arabicPeriod"/>
            </a:pPr>
            <a:r>
              <a:rPr lang="en-US"/>
              <a:t>Supply pressure easing.</a:t>
            </a:r>
            <a:endParaRPr/>
          </a:p>
          <a:p>
            <a:pPr marL="914400" lvl="1" indent="-457200" algn="l" rtl="0">
              <a:lnSpc>
                <a:spcPct val="90000"/>
              </a:lnSpc>
              <a:spcBef>
                <a:spcPts val="500"/>
              </a:spcBef>
              <a:spcAft>
                <a:spcPts val="0"/>
              </a:spcAft>
              <a:buClr>
                <a:srgbClr val="2B414D"/>
              </a:buClr>
              <a:buSzPts val="2400"/>
              <a:buFont typeface="Calibri"/>
              <a:buAutoNum type="arabicPeriod"/>
            </a:pPr>
            <a:r>
              <a:rPr lang="en-US"/>
              <a:t>Gasoline Prices Falling.</a:t>
            </a:r>
            <a:endParaRPr/>
          </a:p>
          <a:p>
            <a:pPr marL="914400" lvl="1" indent="-457200" algn="l" rtl="0">
              <a:lnSpc>
                <a:spcPct val="90000"/>
              </a:lnSpc>
              <a:spcBef>
                <a:spcPts val="500"/>
              </a:spcBef>
              <a:spcAft>
                <a:spcPts val="0"/>
              </a:spcAft>
              <a:buClr>
                <a:srgbClr val="2B414D"/>
              </a:buClr>
              <a:buSzPts val="2400"/>
              <a:buFont typeface="Calibri"/>
              <a:buAutoNum type="arabicPeriod"/>
            </a:pPr>
            <a:r>
              <a:rPr lang="en-US"/>
              <a:t>Financial Market Expectations of Inflation are pretty stable.</a:t>
            </a:r>
            <a:endParaRPr/>
          </a:p>
          <a:p>
            <a:pPr marL="228600" lvl="0" indent="-50800" algn="l" rtl="0">
              <a:lnSpc>
                <a:spcPct val="90000"/>
              </a:lnSpc>
              <a:spcBef>
                <a:spcPts val="1000"/>
              </a:spcBef>
              <a:spcAft>
                <a:spcPts val="0"/>
              </a:spcAft>
              <a:buClr>
                <a:srgbClr val="0C4C88"/>
              </a:buClr>
              <a:buSzPts val="2800"/>
              <a:buNone/>
            </a:pPr>
            <a:endParaRPr/>
          </a:p>
        </p:txBody>
      </p:sp>
      <p:sp>
        <p:nvSpPr>
          <p:cNvPr id="386" name="Google Shape;386;p52"/>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5">
                                            <p:txEl>
                                              <p:pRg st="0" end="0"/>
                                            </p:txEl>
                                          </p:spTgt>
                                        </p:tgtEl>
                                        <p:attrNameLst>
                                          <p:attrName>style.visibility</p:attrName>
                                        </p:attrNameLst>
                                      </p:cBhvr>
                                      <p:to>
                                        <p:strVal val="visible"/>
                                      </p:to>
                                    </p:set>
                                    <p:animEffect transition="in" filter="fade">
                                      <p:cBhvr>
                                        <p:cTn id="7" dur="500"/>
                                        <p:tgtEl>
                                          <p:spTgt spid="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xEl>
                                              <p:pRg st="1" end="1"/>
                                            </p:txEl>
                                          </p:spTgt>
                                        </p:tgtEl>
                                        <p:attrNameLst>
                                          <p:attrName>style.visibility</p:attrName>
                                        </p:attrNameLst>
                                      </p:cBhvr>
                                      <p:to>
                                        <p:strVal val="visible"/>
                                      </p:to>
                                    </p:set>
                                    <p:animEffect transition="in" filter="fade">
                                      <p:cBhvr>
                                        <p:cTn id="12" dur="500"/>
                                        <p:tgtEl>
                                          <p:spTgt spid="3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5">
                                            <p:txEl>
                                              <p:pRg st="2" end="2"/>
                                            </p:txEl>
                                          </p:spTgt>
                                        </p:tgtEl>
                                        <p:attrNameLst>
                                          <p:attrName>style.visibility</p:attrName>
                                        </p:attrNameLst>
                                      </p:cBhvr>
                                      <p:to>
                                        <p:strVal val="visible"/>
                                      </p:to>
                                    </p:set>
                                    <p:animEffect transition="in" filter="fade">
                                      <p:cBhvr>
                                        <p:cTn id="17" dur="500"/>
                                        <p:tgtEl>
                                          <p:spTgt spid="3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5">
                                            <p:txEl>
                                              <p:pRg st="3" end="3"/>
                                            </p:txEl>
                                          </p:spTgt>
                                        </p:tgtEl>
                                        <p:attrNameLst>
                                          <p:attrName>style.visibility</p:attrName>
                                        </p:attrNameLst>
                                      </p:cBhvr>
                                      <p:to>
                                        <p:strVal val="visible"/>
                                      </p:to>
                                    </p:set>
                                    <p:animEffect transition="in" filter="fade">
                                      <p:cBhvr>
                                        <p:cTn id="22" dur="500"/>
                                        <p:tgtEl>
                                          <p:spTgt spid="3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5">
                                            <p:txEl>
                                              <p:pRg st="4" end="4"/>
                                            </p:txEl>
                                          </p:spTgt>
                                        </p:tgtEl>
                                        <p:attrNameLst>
                                          <p:attrName>style.visibility</p:attrName>
                                        </p:attrNameLst>
                                      </p:cBhvr>
                                      <p:to>
                                        <p:strVal val="visible"/>
                                      </p:to>
                                    </p:set>
                                    <p:animEffect transition="in" filter="fade">
                                      <p:cBhvr>
                                        <p:cTn id="27" dur="500"/>
                                        <p:tgtEl>
                                          <p:spTgt spid="38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5">
                                            <p:txEl>
                                              <p:pRg st="5" end="5"/>
                                            </p:txEl>
                                          </p:spTgt>
                                        </p:tgtEl>
                                        <p:attrNameLst>
                                          <p:attrName>style.visibility</p:attrName>
                                        </p:attrNameLst>
                                      </p:cBhvr>
                                      <p:to>
                                        <p:strVal val="visible"/>
                                      </p:to>
                                    </p:set>
                                    <p:animEffect transition="in" filter="fade">
                                      <p:cBhvr>
                                        <p:cTn id="32" dur="500"/>
                                        <p:tgtEl>
                                          <p:spTgt spid="38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5">
                                            <p:txEl>
                                              <p:pRg st="6" end="6"/>
                                            </p:txEl>
                                          </p:spTgt>
                                        </p:tgtEl>
                                        <p:attrNameLst>
                                          <p:attrName>style.visibility</p:attrName>
                                        </p:attrNameLst>
                                      </p:cBhvr>
                                      <p:to>
                                        <p:strVal val="visible"/>
                                      </p:to>
                                    </p:set>
                                    <p:animEffect transition="in" filter="fade">
                                      <p:cBhvr>
                                        <p:cTn id="37" dur="500"/>
                                        <p:tgtEl>
                                          <p:spTgt spid="38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5">
                                            <p:txEl>
                                              <p:pRg st="7" end="7"/>
                                            </p:txEl>
                                          </p:spTgt>
                                        </p:tgtEl>
                                        <p:attrNameLst>
                                          <p:attrName>style.visibility</p:attrName>
                                        </p:attrNameLst>
                                      </p:cBhvr>
                                      <p:to>
                                        <p:strVal val="visible"/>
                                      </p:to>
                                    </p:set>
                                    <p:animEffect transition="in" filter="fade">
                                      <p:cBhvr>
                                        <p:cTn id="42" dur="500"/>
                                        <p:tgtEl>
                                          <p:spTgt spid="38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5">
                                            <p:txEl>
                                              <p:pRg st="8" end="8"/>
                                            </p:txEl>
                                          </p:spTgt>
                                        </p:tgtEl>
                                        <p:attrNameLst>
                                          <p:attrName>style.visibility</p:attrName>
                                        </p:attrNameLst>
                                      </p:cBhvr>
                                      <p:to>
                                        <p:strVal val="visible"/>
                                      </p:to>
                                    </p:set>
                                    <p:animEffect transition="in" filter="fade">
                                      <p:cBhvr>
                                        <p:cTn id="47" dur="500"/>
                                        <p:tgtEl>
                                          <p:spTgt spid="3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53"/>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Glo</a:t>
            </a:r>
            <a:r>
              <a:rPr lang="en-US"/>
              <a:t>bal Supply Chain Pressures</a:t>
            </a:r>
            <a:endParaRPr/>
          </a:p>
        </p:txBody>
      </p:sp>
      <p:sp>
        <p:nvSpPr>
          <p:cNvPr id="392" name="Google Shape;392;p53"/>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pic>
        <p:nvPicPr>
          <p:cNvPr id="393" name="Google Shape;393;p53"/>
          <p:cNvPicPr preferRelativeResize="0">
            <a:picLocks noGrp="1"/>
          </p:cNvPicPr>
          <p:nvPr>
            <p:ph type="body" idx="1"/>
          </p:nvPr>
        </p:nvPicPr>
        <p:blipFill rotWithShape="1">
          <a:blip r:embed="rId3">
            <a:alphaModFix/>
          </a:blip>
          <a:srcRect/>
          <a:stretch/>
        </p:blipFill>
        <p:spPr>
          <a:xfrm>
            <a:off x="1088688" y="1665900"/>
            <a:ext cx="9764100" cy="4572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4"/>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Gas</a:t>
            </a:r>
            <a:r>
              <a:rPr lang="en-US"/>
              <a:t> Prices</a:t>
            </a:r>
            <a:endParaRPr/>
          </a:p>
        </p:txBody>
      </p:sp>
      <p:sp>
        <p:nvSpPr>
          <p:cNvPr id="399" name="Google Shape;399;p5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pic>
        <p:nvPicPr>
          <p:cNvPr id="400" name="Google Shape;400;p54"/>
          <p:cNvPicPr preferRelativeResize="0">
            <a:picLocks noGrp="1"/>
          </p:cNvPicPr>
          <p:nvPr>
            <p:ph type="body" idx="1"/>
          </p:nvPr>
        </p:nvPicPr>
        <p:blipFill rotWithShape="1">
          <a:blip r:embed="rId3">
            <a:alphaModFix/>
          </a:blip>
          <a:srcRect/>
          <a:stretch/>
        </p:blipFill>
        <p:spPr>
          <a:xfrm>
            <a:off x="1175657" y="1570038"/>
            <a:ext cx="9535885" cy="43513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b="1" dirty="0"/>
              <a:t>Week 1 (1/10): 	Economic Update (Geoffrey </a:t>
            </a:r>
            <a:r>
              <a:rPr lang="en-US" b="1" dirty="0" err="1"/>
              <a:t>Woglom</a:t>
            </a:r>
            <a:r>
              <a:rPr lang="en-US" b="1" dirty="0"/>
              <a:t>, Amherst College)</a:t>
            </a:r>
          </a:p>
          <a:p>
            <a:pPr lvl="1">
              <a:spcAft>
                <a:spcPts val="1000"/>
              </a:spcAft>
            </a:pPr>
            <a:r>
              <a:rPr lang="en-US" dirty="0"/>
              <a:t>Week 2 (1/17): 	Monetary Economics (Geoffrey </a:t>
            </a:r>
            <a:r>
              <a:rPr lang="en-US" dirty="0" err="1"/>
              <a:t>Woglom</a:t>
            </a:r>
            <a:r>
              <a:rPr lang="en-US" dirty="0"/>
              <a:t>)</a:t>
            </a:r>
          </a:p>
          <a:p>
            <a:pPr lvl="1">
              <a:spcAft>
                <a:spcPts val="1000"/>
              </a:spcAft>
            </a:pPr>
            <a:r>
              <a:rPr lang="en-US" dirty="0"/>
              <a:t>Week 3 (1/24): 	Trade and Globalization (Alan Deardorff, Univ. of Michigan)</a:t>
            </a:r>
          </a:p>
          <a:p>
            <a:pPr lvl="1">
              <a:spcAft>
                <a:spcPts val="1000"/>
              </a:spcAft>
            </a:pPr>
            <a:r>
              <a:rPr lang="en-US" dirty="0"/>
              <a:t>Week 4 (1/31): 	Trade Deficits and Exchange Rates (Alan Deardorff)</a:t>
            </a:r>
          </a:p>
          <a:p>
            <a:pPr lvl="1">
              <a:spcAft>
                <a:spcPts val="1000"/>
              </a:spcAft>
            </a:pPr>
            <a:r>
              <a:rPr lang="en-US" dirty="0"/>
              <a:t>Week 5 (2/7):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8419217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5"/>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Fin</a:t>
            </a:r>
            <a:r>
              <a:rPr lang="en-US"/>
              <a:t>ancial Market Expectations of Inflation</a:t>
            </a:r>
            <a:endParaRPr/>
          </a:p>
        </p:txBody>
      </p:sp>
      <p:sp>
        <p:nvSpPr>
          <p:cNvPr id="406" name="Google Shape;406;p55"/>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407" name="Google Shape;407;p55"/>
          <p:cNvPicPr preferRelativeResize="0">
            <a:picLocks noGrp="1"/>
          </p:cNvPicPr>
          <p:nvPr>
            <p:ph type="body" idx="1"/>
          </p:nvPr>
        </p:nvPicPr>
        <p:blipFill rotWithShape="1">
          <a:blip r:embed="rId3">
            <a:alphaModFix/>
          </a:blip>
          <a:srcRect/>
          <a:stretch/>
        </p:blipFill>
        <p:spPr>
          <a:xfrm>
            <a:off x="838200" y="1428407"/>
            <a:ext cx="9784080" cy="451425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Sta</a:t>
            </a:r>
            <a:r>
              <a:rPr lang="en-US">
                <a:solidFill>
                  <a:srgbClr val="1E4E79"/>
                </a:solidFill>
              </a:rPr>
              <a:t>y Tuned (Next Fed Meeting this PM)!</a:t>
            </a:r>
            <a:endParaRPr/>
          </a:p>
        </p:txBody>
      </p:sp>
      <p:sp>
        <p:nvSpPr>
          <p:cNvPr id="413" name="Google Shape;413;p56"/>
          <p:cNvSpPr txBox="1">
            <a:spLocks noGrp="1"/>
          </p:cNvSpPr>
          <p:nvPr>
            <p:ph type="body" idx="1"/>
          </p:nvPr>
        </p:nvSpPr>
        <p:spPr>
          <a:xfrm>
            <a:off x="838200" y="1570730"/>
            <a:ext cx="10515600" cy="43513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4C88"/>
              </a:buClr>
              <a:buSzPts val="2800"/>
              <a:buNone/>
            </a:pPr>
            <a:r>
              <a:rPr lang="en-US"/>
              <a:t>But now Let’s Hear what you think?</a:t>
            </a:r>
            <a:endParaRPr/>
          </a:p>
          <a:p>
            <a:pPr marL="971550" lvl="1" indent="-514350" algn="l" rtl="0">
              <a:lnSpc>
                <a:spcPct val="90000"/>
              </a:lnSpc>
              <a:spcBef>
                <a:spcPts val="500"/>
              </a:spcBef>
              <a:spcAft>
                <a:spcPts val="0"/>
              </a:spcAft>
              <a:buClr>
                <a:srgbClr val="2B414D"/>
              </a:buClr>
              <a:buSzPts val="2400"/>
              <a:buFont typeface="Calibri"/>
              <a:buAutoNum type="arabicPeriod"/>
            </a:pPr>
            <a:r>
              <a:rPr lang="en-US"/>
              <a:t>Are we headed for a recession?</a:t>
            </a:r>
            <a:endParaRPr/>
          </a:p>
          <a:p>
            <a:pPr marL="971550" lvl="1" indent="-514350" algn="l" rtl="0">
              <a:lnSpc>
                <a:spcPct val="90000"/>
              </a:lnSpc>
              <a:spcBef>
                <a:spcPts val="500"/>
              </a:spcBef>
              <a:spcAft>
                <a:spcPts val="0"/>
              </a:spcAft>
              <a:buClr>
                <a:srgbClr val="2B414D"/>
              </a:buClr>
              <a:buSzPts val="2400"/>
              <a:buFont typeface="Calibri"/>
              <a:buAutoNum type="arabicPeriod"/>
            </a:pPr>
            <a:r>
              <a:rPr lang="en-US"/>
              <a:t>Will the Fed be successful in taming?</a:t>
            </a:r>
            <a:endParaRPr/>
          </a:p>
          <a:p>
            <a:pPr marL="971550" lvl="1" indent="-514350" algn="l" rtl="0">
              <a:lnSpc>
                <a:spcPct val="90000"/>
              </a:lnSpc>
              <a:spcBef>
                <a:spcPts val="500"/>
              </a:spcBef>
              <a:spcAft>
                <a:spcPts val="0"/>
              </a:spcAft>
              <a:buClr>
                <a:srgbClr val="2B414D"/>
              </a:buClr>
              <a:buSzPts val="2400"/>
              <a:buFont typeface="Calibri"/>
              <a:buAutoNum type="arabicPeriod"/>
            </a:pPr>
            <a:r>
              <a:rPr lang="en-US"/>
              <a:t>Should (will?) the state of the economy affect the midterms? </a:t>
            </a:r>
            <a:endParaRPr/>
          </a:p>
        </p:txBody>
      </p:sp>
      <p:sp>
        <p:nvSpPr>
          <p:cNvPr id="414" name="Google Shape;414;p5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637998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70583-B943-B44B-8490-B6803B3B7ADC}"/>
              </a:ext>
            </a:extLst>
          </p:cNvPr>
          <p:cNvSpPr>
            <a:spLocks noGrp="1"/>
          </p:cNvSpPr>
          <p:nvPr>
            <p:ph type="title"/>
          </p:nvPr>
        </p:nvSpPr>
        <p:spPr/>
        <p:txBody>
          <a:bodyPr>
            <a:normAutofit/>
          </a:bodyPr>
          <a:lstStyle/>
          <a:p>
            <a:r>
              <a:rPr lang="en-US" sz="5000" dirty="0">
                <a:hlinkClick r:id="rId2"/>
              </a:rPr>
              <a:t>www.NEEDelegation.org/LocalGraphs</a:t>
            </a:r>
            <a:br>
              <a:rPr lang="en-US" sz="5000" dirty="0"/>
            </a:br>
            <a:endParaRPr lang="en-US" sz="5000" dirty="0"/>
          </a:p>
        </p:txBody>
      </p:sp>
      <p:sp>
        <p:nvSpPr>
          <p:cNvPr id="3" name="Text Placeholder 2">
            <a:extLst>
              <a:ext uri="{FF2B5EF4-FFF2-40B4-BE49-F238E27FC236}">
                <a16:creationId xmlns:a16="http://schemas.microsoft.com/office/drawing/2014/main" id="{5BAC2BF2-AD29-174E-8A41-AD8AEFCC2B43}"/>
              </a:ext>
            </a:extLst>
          </p:cNvPr>
          <p:cNvSpPr>
            <a:spLocks noGrp="1"/>
          </p:cNvSpPr>
          <p:nvPr>
            <p:ph type="body" idx="1"/>
          </p:nvPr>
        </p:nvSpPr>
        <p:spPr/>
        <p:txBody>
          <a:bodyPr/>
          <a:lstStyle/>
          <a:p>
            <a:r>
              <a:rPr lang="en-US" dirty="0"/>
              <a:t>For every state and county in the United States.</a:t>
            </a:r>
          </a:p>
          <a:p>
            <a:r>
              <a:rPr lang="en-US" dirty="0"/>
              <a:t>Detailed graphs on employment, housing, moves, and other statistics.</a:t>
            </a:r>
          </a:p>
        </p:txBody>
      </p:sp>
      <p:sp>
        <p:nvSpPr>
          <p:cNvPr id="4" name="Slide Number Placeholder 3">
            <a:extLst>
              <a:ext uri="{FF2B5EF4-FFF2-40B4-BE49-F238E27FC236}">
                <a16:creationId xmlns:a16="http://schemas.microsoft.com/office/drawing/2014/main" id="{06ACEAAA-E031-8B48-B3E4-329ACA54D6D4}"/>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73292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netary Policy: QE 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7</a:t>
            </a:fld>
            <a:endParaRPr lang="en-GB"/>
          </a:p>
        </p:txBody>
      </p:sp>
      <p:graphicFrame>
        <p:nvGraphicFramePr>
          <p:cNvPr id="5" name="Chart 4">
            <a:extLst>
              <a:ext uri="{FF2B5EF4-FFF2-40B4-BE49-F238E27FC236}">
                <a16:creationId xmlns:a16="http://schemas.microsoft.com/office/drawing/2014/main" id="{7B9A50E1-72EE-BEE6-5DE5-A6A9696F71DC}"/>
              </a:ext>
            </a:extLst>
          </p:cNvPr>
          <p:cNvGraphicFramePr>
            <a:graphicFrameLocks noGrp="1" noChangeAspect="1"/>
          </p:cNvGraphicFramePr>
          <p:nvPr/>
        </p:nvGraphicFramePr>
        <p:xfrm>
          <a:off x="583074" y="1141637"/>
          <a:ext cx="10515600"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spTree>
    <p:extLst>
      <p:ext uri="{BB962C8B-B14F-4D97-AF65-F5344CB8AC3E}">
        <p14:creationId xmlns:p14="http://schemas.microsoft.com/office/powerpoint/2010/main" val="1710766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308459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C8C0-D909-4047-AF19-95730CF2AEEF}"/>
              </a:ext>
            </a:extLst>
          </p:cNvPr>
          <p:cNvSpPr>
            <a:spLocks noGrp="1"/>
          </p:cNvSpPr>
          <p:nvPr>
            <p:ph type="title"/>
          </p:nvPr>
        </p:nvSpPr>
        <p:spPr/>
        <p:txBody>
          <a:bodyPr/>
          <a:lstStyle/>
          <a:p>
            <a:r>
              <a:rPr lang="en-US" dirty="0">
                <a:solidFill>
                  <a:schemeClr val="bg1"/>
                </a:solidFill>
              </a:rPr>
              <a:t>Tra</a:t>
            </a:r>
            <a:r>
              <a:rPr lang="en-US" dirty="0"/>
              <a:t>de Deficits and Exchange Rates</a:t>
            </a:r>
          </a:p>
        </p:txBody>
      </p:sp>
      <p:sp>
        <p:nvSpPr>
          <p:cNvPr id="4" name="Slide Number Placeholder 3">
            <a:extLst>
              <a:ext uri="{FF2B5EF4-FFF2-40B4-BE49-F238E27FC236}">
                <a16:creationId xmlns:a16="http://schemas.microsoft.com/office/drawing/2014/main" id="{D96FD946-3FC2-B44C-AA99-8C56D457C739}"/>
              </a:ext>
            </a:extLst>
          </p:cNvPr>
          <p:cNvSpPr>
            <a:spLocks noGrp="1"/>
          </p:cNvSpPr>
          <p:nvPr>
            <p:ph type="sldNum" sz="quarter" idx="12"/>
          </p:nvPr>
        </p:nvSpPr>
        <p:spPr/>
        <p:txBody>
          <a:bodyPr/>
          <a:lstStyle/>
          <a:p>
            <a:fld id="{D9F085D5-EC86-4F6A-B501-C1359CB39116}" type="slidenum">
              <a:rPr lang="en-GB" smtClean="0"/>
              <a:t>9</a:t>
            </a:fld>
            <a:endParaRPr lang="en-GB"/>
          </a:p>
        </p:txBody>
      </p:sp>
      <p:pic>
        <p:nvPicPr>
          <p:cNvPr id="5" name="Picture 4">
            <a:extLst>
              <a:ext uri="{FF2B5EF4-FFF2-40B4-BE49-F238E27FC236}">
                <a16:creationId xmlns:a16="http://schemas.microsoft.com/office/drawing/2014/main" id="{8564F304-E443-75A5-68AB-C239915E3105}"/>
              </a:ext>
            </a:extLst>
          </p:cNvPr>
          <p:cNvPicPr>
            <a:picLocks noChangeAspect="1"/>
          </p:cNvPicPr>
          <p:nvPr/>
        </p:nvPicPr>
        <p:blipFill>
          <a:blip r:embed="rId2"/>
          <a:stretch>
            <a:fillRect/>
          </a:stretch>
        </p:blipFill>
        <p:spPr>
          <a:xfrm>
            <a:off x="0" y="936134"/>
            <a:ext cx="12192000" cy="4985732"/>
          </a:xfrm>
          <a:prstGeom prst="rect">
            <a:avLst/>
          </a:prstGeom>
        </p:spPr>
      </p:pic>
    </p:spTree>
    <p:extLst>
      <p:ext uri="{BB962C8B-B14F-4D97-AF65-F5344CB8AC3E}">
        <p14:creationId xmlns:p14="http://schemas.microsoft.com/office/powerpoint/2010/main" val="379270086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16647</TotalTime>
  <Words>2524</Words>
  <Application>Microsoft Macintosh PowerPoint</Application>
  <PresentationFormat>Widescreen</PresentationFormat>
  <Paragraphs>519</Paragraphs>
  <Slides>63</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Arimo</vt:lpstr>
      <vt:lpstr>Calibri</vt:lpstr>
      <vt:lpstr>Courier New</vt:lpstr>
      <vt:lpstr>Lucida Sans</vt:lpstr>
      <vt:lpstr>Custom Design</vt:lpstr>
      <vt:lpstr>PowerPoint Presentation</vt:lpstr>
      <vt:lpstr> National Economic Education Delegation</vt:lpstr>
      <vt:lpstr>Who Are We?</vt:lpstr>
      <vt:lpstr>Where Are We?</vt:lpstr>
      <vt:lpstr> Available NEED Topics Include:</vt:lpstr>
      <vt:lpstr> Course Outline</vt:lpstr>
      <vt:lpstr>Monetary Policy: QE Has Been a Big Deal</vt:lpstr>
      <vt:lpstr>Trade: Bicycle Supply Chain</vt:lpstr>
      <vt:lpstr>Trade Deficits and Exchange Rates</vt:lpstr>
      <vt:lpstr>Autonomous Vehicles</vt:lpstr>
      <vt:lpstr>Submitting Questions</vt:lpstr>
      <vt:lpstr>PowerPoint Presentation</vt:lpstr>
      <vt:lpstr>Credits and Disclaimer</vt:lpstr>
      <vt:lpstr>The U.S. Economy</vt:lpstr>
      <vt:lpstr>PowerPoint Presentation</vt:lpstr>
      <vt:lpstr>Monetary Policy: See You Next Week!</vt:lpstr>
      <vt:lpstr>Outline for the Talk</vt:lpstr>
      <vt:lpstr>Real GDP and ‘Potential’ during the Recovery</vt:lpstr>
      <vt:lpstr>PowerPoint Presentation</vt:lpstr>
      <vt:lpstr>Labor Market:  Fully Recovered?</vt:lpstr>
      <vt:lpstr>Labor Market in Rhode Island</vt:lpstr>
      <vt:lpstr>Where Have All the Workers Gone?</vt:lpstr>
      <vt:lpstr>Three (Apparent) Mysteries</vt:lpstr>
      <vt:lpstr>First, What is a Recession?</vt:lpstr>
      <vt:lpstr>Real GDP Growth and Recessions</vt:lpstr>
      <vt:lpstr>Recession or No Recession:  What do you think?</vt:lpstr>
      <vt:lpstr>Some Definitions</vt:lpstr>
      <vt:lpstr>Some Arithmetic</vt:lpstr>
      <vt:lpstr>Age Seems to Matter</vt:lpstr>
      <vt:lpstr>Gender Doesn’t Seem to Matter</vt:lpstr>
      <vt:lpstr>Race?</vt:lpstr>
      <vt:lpstr>PowerPoint Presentation</vt:lpstr>
      <vt:lpstr>Fiscally Driven Recovery</vt:lpstr>
      <vt:lpstr>Households Lead the Way</vt:lpstr>
      <vt:lpstr>PowerPoint Presentation</vt:lpstr>
      <vt:lpstr>Stimulus Payments Saved Low Wage Workers</vt:lpstr>
      <vt:lpstr>Inflation during the Recovery</vt:lpstr>
      <vt:lpstr>PowerPoint Presentation</vt:lpstr>
      <vt:lpstr>Gasoline Prices</vt:lpstr>
      <vt:lpstr>FOMC Forecasts, December 14, 2022</vt:lpstr>
      <vt:lpstr>Philadelphia Fed Survey of Professional Forecasters</vt:lpstr>
      <vt:lpstr>The Stock Market Wasn’t Happy</vt:lpstr>
      <vt:lpstr>Stabilizer in Chief:  the Fed</vt:lpstr>
      <vt:lpstr>The Fed on November 4, 2021</vt:lpstr>
      <vt:lpstr>Accommodative Monetary Policy!</vt:lpstr>
      <vt:lpstr>Fed QE during the Recovery</vt:lpstr>
      <vt:lpstr>Why?</vt:lpstr>
      <vt:lpstr>What’s at Stake?</vt:lpstr>
      <vt:lpstr>“Anchoring” Inflation Expectations</vt:lpstr>
      <vt:lpstr>But, Boy Have Things Changed since November!</vt:lpstr>
      <vt:lpstr>Chair Powel at Jackson Hole Conference (8/26)</vt:lpstr>
      <vt:lpstr>Four Increases in 4 Meetings</vt:lpstr>
      <vt:lpstr>Interest Rates are Headed Higher</vt:lpstr>
      <vt:lpstr>My Diagnosis for the Uptick in Inflation </vt:lpstr>
      <vt:lpstr>Consumers Are Spending Some of It!</vt:lpstr>
      <vt:lpstr>Where we Stand</vt:lpstr>
      <vt:lpstr>So, What Lies Ahead?</vt:lpstr>
      <vt:lpstr>Global Supply Chain Pressures</vt:lpstr>
      <vt:lpstr>Gas Prices</vt:lpstr>
      <vt:lpstr>Financial Market Expectations of Inflation</vt:lpstr>
      <vt:lpstr>Stay Tuned (Next Fed Meeting this PM)!</vt:lpstr>
      <vt:lpstr> Let’s Hear from You!</vt:lpstr>
      <vt:lpstr>www.NEEDelegation.org/LocalGraphs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320</cp:revision>
  <cp:lastPrinted>2022-03-31T21:23:13Z</cp:lastPrinted>
  <dcterms:created xsi:type="dcterms:W3CDTF">2017-05-03T22:30:38Z</dcterms:created>
  <dcterms:modified xsi:type="dcterms:W3CDTF">2023-01-11T16:27:31Z</dcterms:modified>
</cp:coreProperties>
</file>