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5"/>
  </p:notesMasterIdLst>
  <p:sldIdLst>
    <p:sldId id="1026" r:id="rId2"/>
    <p:sldId id="328" r:id="rId3"/>
    <p:sldId id="3935" r:id="rId4"/>
    <p:sldId id="1029" r:id="rId5"/>
    <p:sldId id="4001" r:id="rId6"/>
    <p:sldId id="4094" r:id="rId7"/>
    <p:sldId id="1099" r:id="rId8"/>
    <p:sldId id="532" r:id="rId9"/>
    <p:sldId id="4099" r:id="rId10"/>
    <p:sldId id="4168" r:id="rId11"/>
    <p:sldId id="4111" r:id="rId12"/>
    <p:sldId id="4420" r:id="rId13"/>
    <p:sldId id="4428" r:id="rId14"/>
    <p:sldId id="4429" r:id="rId15"/>
    <p:sldId id="4430" r:id="rId16"/>
    <p:sldId id="4431" r:id="rId17"/>
    <p:sldId id="4432" r:id="rId18"/>
    <p:sldId id="4481" r:id="rId19"/>
    <p:sldId id="4433" r:id="rId20"/>
    <p:sldId id="4434" r:id="rId21"/>
    <p:sldId id="4435" r:id="rId22"/>
    <p:sldId id="4436" r:id="rId23"/>
    <p:sldId id="4437" r:id="rId24"/>
    <p:sldId id="4438" r:id="rId25"/>
    <p:sldId id="4439" r:id="rId26"/>
    <p:sldId id="4440" r:id="rId27"/>
    <p:sldId id="4441" r:id="rId28"/>
    <p:sldId id="4483" r:id="rId29"/>
    <p:sldId id="4482" r:id="rId30"/>
    <p:sldId id="4484" r:id="rId31"/>
    <p:sldId id="4470" r:id="rId32"/>
    <p:sldId id="4444" r:id="rId33"/>
    <p:sldId id="4471" r:id="rId34"/>
    <p:sldId id="4445" r:id="rId35"/>
    <p:sldId id="4446" r:id="rId36"/>
    <p:sldId id="4447" r:id="rId37"/>
    <p:sldId id="4468" r:id="rId38"/>
    <p:sldId id="4454" r:id="rId39"/>
    <p:sldId id="267" r:id="rId40"/>
    <p:sldId id="268" r:id="rId41"/>
    <p:sldId id="4460" r:id="rId42"/>
    <p:sldId id="4461" r:id="rId43"/>
    <p:sldId id="4462" r:id="rId44"/>
    <p:sldId id="4463" r:id="rId45"/>
    <p:sldId id="4464" r:id="rId46"/>
    <p:sldId id="4465" r:id="rId47"/>
    <p:sldId id="4466" r:id="rId48"/>
    <p:sldId id="4467" r:id="rId49"/>
    <p:sldId id="4477" r:id="rId50"/>
    <p:sldId id="4480" r:id="rId51"/>
    <p:sldId id="4479" r:id="rId52"/>
    <p:sldId id="4485" r:id="rId53"/>
    <p:sldId id="41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3" autoAdjust="0"/>
    <p:restoredTop sz="83946"/>
  </p:normalViewPr>
  <p:slideViewPr>
    <p:cSldViewPr snapToGrid="0" snapToObjects="1">
      <p:cViewPr varScale="1">
        <p:scale>
          <a:sx n="106" d="100"/>
          <a:sy n="106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95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2022Q4 GDP, $26.1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17,750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4,670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2,988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-3,845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4,575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4952307284347"/>
          <c:y val="3.6942044262501528E-2"/>
          <c:w val="0.8574643463607613"/>
          <c:h val="0.72253752265034699"/>
        </c:manualLayout>
      </c:layout>
      <c:lineChart>
        <c:grouping val="standard"/>
        <c:varyColors val="0"/>
        <c:ser>
          <c:idx val="0"/>
          <c:order val="0"/>
          <c:tx>
            <c:v>US Single Family Home Value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'Metro_zhvi_uc_sfr_tier_0.33_0.6'!$BM$1:$JW$1</c:f>
              <c:numCache>
                <c:formatCode>m/d/yyyy</c:formatCode>
                <c:ptCount val="219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</c:numCache>
            </c:numRef>
          </c:cat>
          <c:val>
            <c:numRef>
              <c:f>'Metro_zhvi_uc_sfr_tier_0.33_0.6'!$BM$2:$JW$2</c:f>
              <c:numCache>
                <c:formatCode>General</c:formatCode>
                <c:ptCount val="219"/>
                <c:pt idx="0">
                  <c:v>160834.30548653001</c:v>
                </c:pt>
                <c:pt idx="1">
                  <c:v>162127.68428001599</c:v>
                </c:pt>
                <c:pt idx="2">
                  <c:v>163441.92715982499</c:v>
                </c:pt>
                <c:pt idx="3">
                  <c:v>164792.30288648099</c:v>
                </c:pt>
                <c:pt idx="4">
                  <c:v>166309.76237733901</c:v>
                </c:pt>
                <c:pt idx="5">
                  <c:v>167920.83214861</c:v>
                </c:pt>
                <c:pt idx="6">
                  <c:v>169612.84509996601</c:v>
                </c:pt>
                <c:pt idx="7">
                  <c:v>171316.30851130199</c:v>
                </c:pt>
                <c:pt idx="8">
                  <c:v>173039.21817663201</c:v>
                </c:pt>
                <c:pt idx="9">
                  <c:v>174732.67466348299</c:v>
                </c:pt>
                <c:pt idx="10">
                  <c:v>176338.869745704</c:v>
                </c:pt>
                <c:pt idx="11">
                  <c:v>177811.30957352099</c:v>
                </c:pt>
                <c:pt idx="12">
                  <c:v>179144.19025225</c:v>
                </c:pt>
                <c:pt idx="13">
                  <c:v>180284.86743586199</c:v>
                </c:pt>
                <c:pt idx="14">
                  <c:v>181345.81474900001</c:v>
                </c:pt>
                <c:pt idx="15">
                  <c:v>182413.212281755</c:v>
                </c:pt>
                <c:pt idx="16">
                  <c:v>183557.35356977201</c:v>
                </c:pt>
                <c:pt idx="17">
                  <c:v>184687.74184209199</c:v>
                </c:pt>
                <c:pt idx="18">
                  <c:v>185691.14837351901</c:v>
                </c:pt>
                <c:pt idx="19">
                  <c:v>186489.26890482899</c:v>
                </c:pt>
                <c:pt idx="20">
                  <c:v>187115.92678343999</c:v>
                </c:pt>
                <c:pt idx="21">
                  <c:v>187541.90591063601</c:v>
                </c:pt>
                <c:pt idx="22">
                  <c:v>187858.99145692799</c:v>
                </c:pt>
                <c:pt idx="23">
                  <c:v>188039.64090922099</c:v>
                </c:pt>
                <c:pt idx="24">
                  <c:v>188162.608354564</c:v>
                </c:pt>
                <c:pt idx="25">
                  <c:v>188227.92331084399</c:v>
                </c:pt>
                <c:pt idx="26">
                  <c:v>188294.492818194</c:v>
                </c:pt>
                <c:pt idx="27">
                  <c:v>188354.20706508201</c:v>
                </c:pt>
                <c:pt idx="28">
                  <c:v>188419.33978368199</c:v>
                </c:pt>
                <c:pt idx="29">
                  <c:v>188382.89400023801</c:v>
                </c:pt>
                <c:pt idx="30">
                  <c:v>188195.58320384499</c:v>
                </c:pt>
                <c:pt idx="31">
                  <c:v>187805.84889221299</c:v>
                </c:pt>
                <c:pt idx="32">
                  <c:v>187336.40111004899</c:v>
                </c:pt>
                <c:pt idx="33">
                  <c:v>186766.619015064</c:v>
                </c:pt>
                <c:pt idx="34">
                  <c:v>186149.39746359899</c:v>
                </c:pt>
                <c:pt idx="35">
                  <c:v>185399.91315540799</c:v>
                </c:pt>
                <c:pt idx="36">
                  <c:v>184602.23764259901</c:v>
                </c:pt>
                <c:pt idx="37">
                  <c:v>183678.641911071</c:v>
                </c:pt>
                <c:pt idx="38">
                  <c:v>182660.13588938801</c:v>
                </c:pt>
                <c:pt idx="39">
                  <c:v>181512.89933811899</c:v>
                </c:pt>
                <c:pt idx="40">
                  <c:v>180274.655009062</c:v>
                </c:pt>
                <c:pt idx="41">
                  <c:v>178980.39536905399</c:v>
                </c:pt>
                <c:pt idx="42">
                  <c:v>177612.18341006301</c:v>
                </c:pt>
                <c:pt idx="43">
                  <c:v>176147.577927937</c:v>
                </c:pt>
                <c:pt idx="44">
                  <c:v>174515.00473137799</c:v>
                </c:pt>
                <c:pt idx="45">
                  <c:v>172860.893168704</c:v>
                </c:pt>
                <c:pt idx="46">
                  <c:v>171247.050505755</c:v>
                </c:pt>
                <c:pt idx="47">
                  <c:v>169664.626330859</c:v>
                </c:pt>
                <c:pt idx="48">
                  <c:v>168093.519321178</c:v>
                </c:pt>
                <c:pt idx="49">
                  <c:v>166556.48076625299</c:v>
                </c:pt>
                <c:pt idx="50">
                  <c:v>165246.33679788199</c:v>
                </c:pt>
                <c:pt idx="51">
                  <c:v>164046.69403286799</c:v>
                </c:pt>
                <c:pt idx="52">
                  <c:v>162918.87282946301</c:v>
                </c:pt>
                <c:pt idx="53">
                  <c:v>161778.19787582301</c:v>
                </c:pt>
                <c:pt idx="54">
                  <c:v>160703.129857708</c:v>
                </c:pt>
                <c:pt idx="55">
                  <c:v>159731.72091897801</c:v>
                </c:pt>
                <c:pt idx="56">
                  <c:v>158834.42473896901</c:v>
                </c:pt>
                <c:pt idx="57">
                  <c:v>158009.86524193001</c:v>
                </c:pt>
                <c:pt idx="58">
                  <c:v>157334.69706430999</c:v>
                </c:pt>
                <c:pt idx="59">
                  <c:v>156956.95241690599</c:v>
                </c:pt>
                <c:pt idx="60">
                  <c:v>156790.38980262601</c:v>
                </c:pt>
                <c:pt idx="61">
                  <c:v>156740.61752150999</c:v>
                </c:pt>
                <c:pt idx="62">
                  <c:v>156685.736324478</c:v>
                </c:pt>
                <c:pt idx="63">
                  <c:v>156695.78967188799</c:v>
                </c:pt>
                <c:pt idx="64">
                  <c:v>156803.949696444</c:v>
                </c:pt>
                <c:pt idx="65">
                  <c:v>156878.35618071901</c:v>
                </c:pt>
                <c:pt idx="66">
                  <c:v>156774.309001252</c:v>
                </c:pt>
                <c:pt idx="67">
                  <c:v>156315.20054324099</c:v>
                </c:pt>
                <c:pt idx="68">
                  <c:v>155621.17247731701</c:v>
                </c:pt>
                <c:pt idx="69">
                  <c:v>154750.26598222501</c:v>
                </c:pt>
                <c:pt idx="70">
                  <c:v>153846.267817816</c:v>
                </c:pt>
                <c:pt idx="71">
                  <c:v>152925.451772042</c:v>
                </c:pt>
                <c:pt idx="72">
                  <c:v>152062.409189998</c:v>
                </c:pt>
                <c:pt idx="73">
                  <c:v>151260.73674803</c:v>
                </c:pt>
                <c:pt idx="74">
                  <c:v>150514.428196402</c:v>
                </c:pt>
                <c:pt idx="75">
                  <c:v>149807.240882324</c:v>
                </c:pt>
                <c:pt idx="76">
                  <c:v>149068.29701189001</c:v>
                </c:pt>
                <c:pt idx="77">
                  <c:v>148298.23687201401</c:v>
                </c:pt>
                <c:pt idx="78">
                  <c:v>147543.41400761201</c:v>
                </c:pt>
                <c:pt idx="79">
                  <c:v>146913.34495631501</c:v>
                </c:pt>
                <c:pt idx="80">
                  <c:v>146385.83408338201</c:v>
                </c:pt>
                <c:pt idx="81">
                  <c:v>145936.90581287499</c:v>
                </c:pt>
                <c:pt idx="82">
                  <c:v>145490.42076147001</c:v>
                </c:pt>
                <c:pt idx="83">
                  <c:v>145105.57955006501</c:v>
                </c:pt>
                <c:pt idx="84">
                  <c:v>144769.79947568401</c:v>
                </c:pt>
                <c:pt idx="85">
                  <c:v>144565.44852563701</c:v>
                </c:pt>
                <c:pt idx="86">
                  <c:v>144558.867553099</c:v>
                </c:pt>
                <c:pt idx="87">
                  <c:v>144778.72248383399</c:v>
                </c:pt>
                <c:pt idx="88">
                  <c:v>145151.72075517601</c:v>
                </c:pt>
                <c:pt idx="89">
                  <c:v>145602.04394765099</c:v>
                </c:pt>
                <c:pt idx="90">
                  <c:v>146126.42772597101</c:v>
                </c:pt>
                <c:pt idx="91">
                  <c:v>146689.36750267301</c:v>
                </c:pt>
                <c:pt idx="92">
                  <c:v>147174.37229858999</c:v>
                </c:pt>
                <c:pt idx="93">
                  <c:v>147718.438857214</c:v>
                </c:pt>
                <c:pt idx="94">
                  <c:v>148305.45934005</c:v>
                </c:pt>
                <c:pt idx="95">
                  <c:v>149006.225552269</c:v>
                </c:pt>
                <c:pt idx="96">
                  <c:v>149749.07377053701</c:v>
                </c:pt>
                <c:pt idx="97">
                  <c:v>150566.801978228</c:v>
                </c:pt>
                <c:pt idx="98">
                  <c:v>151423.08813171901</c:v>
                </c:pt>
                <c:pt idx="99">
                  <c:v>152292.47544716799</c:v>
                </c:pt>
                <c:pt idx="100">
                  <c:v>153255.708798762</c:v>
                </c:pt>
                <c:pt idx="101">
                  <c:v>154391.98227086899</c:v>
                </c:pt>
                <c:pt idx="102">
                  <c:v>155666.37299847</c:v>
                </c:pt>
                <c:pt idx="103">
                  <c:v>156827.278783994</c:v>
                </c:pt>
                <c:pt idx="104">
                  <c:v>157967.76319921701</c:v>
                </c:pt>
                <c:pt idx="105">
                  <c:v>159003.74858674599</c:v>
                </c:pt>
                <c:pt idx="106">
                  <c:v>160164.474082792</c:v>
                </c:pt>
                <c:pt idx="107">
                  <c:v>161127.44681056301</c:v>
                </c:pt>
                <c:pt idx="108">
                  <c:v>162021.75072496399</c:v>
                </c:pt>
                <c:pt idx="109">
                  <c:v>162819.76682359501</c:v>
                </c:pt>
                <c:pt idx="110">
                  <c:v>163665.23090172099</c:v>
                </c:pt>
                <c:pt idx="111">
                  <c:v>164530.996036333</c:v>
                </c:pt>
                <c:pt idx="112">
                  <c:v>165379.610610348</c:v>
                </c:pt>
                <c:pt idx="113">
                  <c:v>166338.19299285501</c:v>
                </c:pt>
                <c:pt idx="114">
                  <c:v>167182.06805021199</c:v>
                </c:pt>
                <c:pt idx="115">
                  <c:v>168006.725173265</c:v>
                </c:pt>
                <c:pt idx="116">
                  <c:v>168643.967775008</c:v>
                </c:pt>
                <c:pt idx="117">
                  <c:v>169247.14937670101</c:v>
                </c:pt>
                <c:pt idx="118">
                  <c:v>169672.97448649001</c:v>
                </c:pt>
                <c:pt idx="119">
                  <c:v>170222.482728398</c:v>
                </c:pt>
                <c:pt idx="120">
                  <c:v>170888.18052228901</c:v>
                </c:pt>
                <c:pt idx="121">
                  <c:v>171695.91448060199</c:v>
                </c:pt>
                <c:pt idx="122">
                  <c:v>172509.495845406</c:v>
                </c:pt>
                <c:pt idx="123">
                  <c:v>173331.398804205</c:v>
                </c:pt>
                <c:pt idx="124">
                  <c:v>174228.336330102</c:v>
                </c:pt>
                <c:pt idx="125">
                  <c:v>175208.42431360501</c:v>
                </c:pt>
                <c:pt idx="126">
                  <c:v>176162.053121217</c:v>
                </c:pt>
                <c:pt idx="127">
                  <c:v>177141.483183498</c:v>
                </c:pt>
                <c:pt idx="128">
                  <c:v>178168.562158349</c:v>
                </c:pt>
                <c:pt idx="129">
                  <c:v>179311.22152265901</c:v>
                </c:pt>
                <c:pt idx="130">
                  <c:v>180516.59106693501</c:v>
                </c:pt>
                <c:pt idx="131">
                  <c:v>181609.31516311801</c:v>
                </c:pt>
                <c:pt idx="132">
                  <c:v>182688.04275280901</c:v>
                </c:pt>
                <c:pt idx="133">
                  <c:v>183843.63712258</c:v>
                </c:pt>
                <c:pt idx="134">
                  <c:v>184989.38138282299</c:v>
                </c:pt>
                <c:pt idx="135">
                  <c:v>185849.413232341</c:v>
                </c:pt>
                <c:pt idx="136">
                  <c:v>186623.954890589</c:v>
                </c:pt>
                <c:pt idx="137">
                  <c:v>187406.783456034</c:v>
                </c:pt>
                <c:pt idx="138">
                  <c:v>188336.69826988099</c:v>
                </c:pt>
                <c:pt idx="139">
                  <c:v>189070.63745911999</c:v>
                </c:pt>
                <c:pt idx="140">
                  <c:v>189767.30432440701</c:v>
                </c:pt>
                <c:pt idx="141">
                  <c:v>190527.577389752</c:v>
                </c:pt>
                <c:pt idx="142">
                  <c:v>191444.57774508401</c:v>
                </c:pt>
                <c:pt idx="143">
                  <c:v>192444.947653012</c:v>
                </c:pt>
                <c:pt idx="144">
                  <c:v>193509.065764047</c:v>
                </c:pt>
                <c:pt idx="145">
                  <c:v>194589.069139642</c:v>
                </c:pt>
                <c:pt idx="146">
                  <c:v>195721.626260733</c:v>
                </c:pt>
                <c:pt idx="147">
                  <c:v>196888.061769978</c:v>
                </c:pt>
                <c:pt idx="148">
                  <c:v>198159.66332612999</c:v>
                </c:pt>
                <c:pt idx="149">
                  <c:v>199304.26608249801</c:v>
                </c:pt>
                <c:pt idx="150">
                  <c:v>200375.63871580901</c:v>
                </c:pt>
                <c:pt idx="151">
                  <c:v>201284.922890621</c:v>
                </c:pt>
                <c:pt idx="152">
                  <c:v>202205.31570398799</c:v>
                </c:pt>
                <c:pt idx="153">
                  <c:v>203171.25720015101</c:v>
                </c:pt>
                <c:pt idx="154">
                  <c:v>204262.715994934</c:v>
                </c:pt>
                <c:pt idx="155">
                  <c:v>205430.71032090299</c:v>
                </c:pt>
                <c:pt idx="156">
                  <c:v>206633.94082606101</c:v>
                </c:pt>
                <c:pt idx="157">
                  <c:v>207833.00706314499</c:v>
                </c:pt>
                <c:pt idx="158">
                  <c:v>209002.02034943001</c:v>
                </c:pt>
                <c:pt idx="159">
                  <c:v>210356.588684833</c:v>
                </c:pt>
                <c:pt idx="160">
                  <c:v>211594.19837974801</c:v>
                </c:pt>
                <c:pt idx="161">
                  <c:v>212812.07485780399</c:v>
                </c:pt>
                <c:pt idx="162">
                  <c:v>213735.70313941501</c:v>
                </c:pt>
                <c:pt idx="163">
                  <c:v>214878.625712129</c:v>
                </c:pt>
                <c:pt idx="164">
                  <c:v>215972.87443401699</c:v>
                </c:pt>
                <c:pt idx="165">
                  <c:v>217063.929606274</c:v>
                </c:pt>
                <c:pt idx="166">
                  <c:v>217830.972141462</c:v>
                </c:pt>
                <c:pt idx="167">
                  <c:v>218599.94247781701</c:v>
                </c:pt>
                <c:pt idx="168">
                  <c:v>219421.67430826399</c:v>
                </c:pt>
                <c:pt idx="169">
                  <c:v>220414.95055249101</c:v>
                </c:pt>
                <c:pt idx="170">
                  <c:v>221561.20485465901</c:v>
                </c:pt>
                <c:pt idx="171">
                  <c:v>222771.67502721999</c:v>
                </c:pt>
                <c:pt idx="172">
                  <c:v>223857.66439540699</c:v>
                </c:pt>
                <c:pt idx="173">
                  <c:v>224688.244997867</c:v>
                </c:pt>
                <c:pt idx="174">
                  <c:v>225439.82226235399</c:v>
                </c:pt>
                <c:pt idx="175">
                  <c:v>226146.189141582</c:v>
                </c:pt>
                <c:pt idx="176">
                  <c:v>226920.29485314499</c:v>
                </c:pt>
                <c:pt idx="177">
                  <c:v>227605.774131746</c:v>
                </c:pt>
                <c:pt idx="178">
                  <c:v>228518.453654212</c:v>
                </c:pt>
                <c:pt idx="179">
                  <c:v>229720.33700463301</c:v>
                </c:pt>
                <c:pt idx="180">
                  <c:v>231110.42583540501</c:v>
                </c:pt>
                <c:pt idx="181">
                  <c:v>232607.64181486901</c:v>
                </c:pt>
                <c:pt idx="182">
                  <c:v>234096.06312389701</c:v>
                </c:pt>
                <c:pt idx="183">
                  <c:v>235669.607678473</c:v>
                </c:pt>
                <c:pt idx="184">
                  <c:v>237047.289170003</c:v>
                </c:pt>
                <c:pt idx="185">
                  <c:v>237865.23439566599</c:v>
                </c:pt>
                <c:pt idx="186">
                  <c:v>238385.32261677599</c:v>
                </c:pt>
                <c:pt idx="187">
                  <c:v>239194.91783256299</c:v>
                </c:pt>
                <c:pt idx="188">
                  <c:v>240920.965293085</c:v>
                </c:pt>
                <c:pt idx="189">
                  <c:v>243766.96531546701</c:v>
                </c:pt>
                <c:pt idx="190">
                  <c:v>247189.715252567</c:v>
                </c:pt>
                <c:pt idx="191">
                  <c:v>251039.636337681</c:v>
                </c:pt>
                <c:pt idx="192">
                  <c:v>254785.18871781399</c:v>
                </c:pt>
                <c:pt idx="193">
                  <c:v>258434.69297621399</c:v>
                </c:pt>
                <c:pt idx="194">
                  <c:v>262178.94418978598</c:v>
                </c:pt>
                <c:pt idx="195">
                  <c:v>266062.23565170501</c:v>
                </c:pt>
                <c:pt idx="196">
                  <c:v>270259.27761502197</c:v>
                </c:pt>
                <c:pt idx="197">
                  <c:v>274867.38815366098</c:v>
                </c:pt>
                <c:pt idx="198">
                  <c:v>279811.104744763</c:v>
                </c:pt>
                <c:pt idx="199">
                  <c:v>284224.008140038</c:v>
                </c:pt>
                <c:pt idx="200">
                  <c:v>287338.134270382</c:v>
                </c:pt>
                <c:pt idx="201">
                  <c:v>289212.95622327999</c:v>
                </c:pt>
                <c:pt idx="202">
                  <c:v>291042.92575500801</c:v>
                </c:pt>
                <c:pt idx="203">
                  <c:v>293566.95757875202</c:v>
                </c:pt>
                <c:pt idx="204">
                  <c:v>296710.62166645098</c:v>
                </c:pt>
                <c:pt idx="205">
                  <c:v>301201.02235262602</c:v>
                </c:pt>
                <c:pt idx="206">
                  <c:v>306645.979272481</c:v>
                </c:pt>
                <c:pt idx="207">
                  <c:v>313056.11676279898</c:v>
                </c:pt>
                <c:pt idx="208">
                  <c:v>319356.24436540197</c:v>
                </c:pt>
                <c:pt idx="209">
                  <c:v>324925.79054834199</c:v>
                </c:pt>
                <c:pt idx="210">
                  <c:v>329543.81492058298</c:v>
                </c:pt>
                <c:pt idx="211">
                  <c:v>331991.32164103998</c:v>
                </c:pt>
                <c:pt idx="212">
                  <c:v>332443.53195687098</c:v>
                </c:pt>
                <c:pt idx="213">
                  <c:v>331318.00613992201</c:v>
                </c:pt>
                <c:pt idx="214">
                  <c:v>330230.08896070399</c:v>
                </c:pt>
                <c:pt idx="215">
                  <c:v>329318.24503734801</c:v>
                </c:pt>
                <c:pt idx="216">
                  <c:v>328203.60197416198</c:v>
                </c:pt>
                <c:pt idx="217">
                  <c:v>327494.64172361401</c:v>
                </c:pt>
                <c:pt idx="218">
                  <c:v>327390.07546178298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0-4505-B3AC-7B74CF075EAE}"/>
            </c:ext>
          </c:extLst>
        </c:ser>
        <c:ser>
          <c:idx val="1"/>
          <c:order val="1"/>
          <c:tx>
            <c:v>Lebanon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'Metro_zhvi_uc_sfr_tier_0.33_0.6'!$BM$1:$JW$1</c:f>
              <c:numCache>
                <c:formatCode>m/d/yyyy</c:formatCode>
                <c:ptCount val="219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</c:numCache>
            </c:numRef>
          </c:cat>
          <c:val>
            <c:numRef>
              <c:f>'Metro_zhvi_uc_sfr_tier_0.33_0.6'!$BM$212:$JW$212</c:f>
              <c:numCache>
                <c:formatCode>General</c:formatCode>
                <c:ptCount val="219"/>
                <c:pt idx="0">
                  <c:v>410655.13470604998</c:v>
                </c:pt>
                <c:pt idx="1">
                  <c:v>413670.99415298301</c:v>
                </c:pt>
                <c:pt idx="2">
                  <c:v>416807.64029227197</c:v>
                </c:pt>
                <c:pt idx="3">
                  <c:v>420359.68448233901</c:v>
                </c:pt>
                <c:pt idx="4">
                  <c:v>423693.75423790503</c:v>
                </c:pt>
                <c:pt idx="5">
                  <c:v>426351.90438606701</c:v>
                </c:pt>
                <c:pt idx="6">
                  <c:v>429045.70432631299</c:v>
                </c:pt>
                <c:pt idx="7">
                  <c:v>431144.43807714502</c:v>
                </c:pt>
                <c:pt idx="8">
                  <c:v>433298.941938253</c:v>
                </c:pt>
                <c:pt idx="9">
                  <c:v>434688.30239864299</c:v>
                </c:pt>
                <c:pt idx="10">
                  <c:v>436351.131888662</c:v>
                </c:pt>
                <c:pt idx="11">
                  <c:v>437234.90895276499</c:v>
                </c:pt>
                <c:pt idx="12">
                  <c:v>438087.08959427098</c:v>
                </c:pt>
                <c:pt idx="13">
                  <c:v>439200.18232325901</c:v>
                </c:pt>
                <c:pt idx="14">
                  <c:v>439191.37501106999</c:v>
                </c:pt>
                <c:pt idx="15">
                  <c:v>438707.64370806102</c:v>
                </c:pt>
                <c:pt idx="16">
                  <c:v>437807.92742350302</c:v>
                </c:pt>
                <c:pt idx="17">
                  <c:v>437442.21398780198</c:v>
                </c:pt>
                <c:pt idx="18">
                  <c:v>437226.60389024299</c:v>
                </c:pt>
                <c:pt idx="19">
                  <c:v>435689.43811366602</c:v>
                </c:pt>
                <c:pt idx="20">
                  <c:v>434323.01936322998</c:v>
                </c:pt>
                <c:pt idx="21">
                  <c:v>432794.99403111101</c:v>
                </c:pt>
                <c:pt idx="22">
                  <c:v>431028.95744436799</c:v>
                </c:pt>
                <c:pt idx="23">
                  <c:v>427483.21453301999</c:v>
                </c:pt>
                <c:pt idx="24">
                  <c:v>422964.35709812702</c:v>
                </c:pt>
                <c:pt idx="25">
                  <c:v>419186.98239998298</c:v>
                </c:pt>
                <c:pt idx="26">
                  <c:v>416771.40954806498</c:v>
                </c:pt>
                <c:pt idx="27">
                  <c:v>415748.48757328099</c:v>
                </c:pt>
                <c:pt idx="28">
                  <c:v>415675.35091070097</c:v>
                </c:pt>
                <c:pt idx="29">
                  <c:v>416149.79689463798</c:v>
                </c:pt>
                <c:pt idx="30">
                  <c:v>416188.09777419601</c:v>
                </c:pt>
                <c:pt idx="31">
                  <c:v>414923.67055665498</c:v>
                </c:pt>
                <c:pt idx="32">
                  <c:v>412997.84665836598</c:v>
                </c:pt>
                <c:pt idx="33">
                  <c:v>411397.08599810401</c:v>
                </c:pt>
                <c:pt idx="34">
                  <c:v>409079.09367226099</c:v>
                </c:pt>
                <c:pt idx="35">
                  <c:v>406689.75117114</c:v>
                </c:pt>
                <c:pt idx="36">
                  <c:v>403280.20528597402</c:v>
                </c:pt>
                <c:pt idx="37">
                  <c:v>401763.44985027099</c:v>
                </c:pt>
                <c:pt idx="38">
                  <c:v>401875.26834948402</c:v>
                </c:pt>
                <c:pt idx="39">
                  <c:v>401872.06150525698</c:v>
                </c:pt>
                <c:pt idx="40">
                  <c:v>400722.35090371501</c:v>
                </c:pt>
                <c:pt idx="41">
                  <c:v>398274.27765244298</c:v>
                </c:pt>
                <c:pt idx="42">
                  <c:v>396578.33784442802</c:v>
                </c:pt>
                <c:pt idx="43">
                  <c:v>394223.10769530199</c:v>
                </c:pt>
                <c:pt idx="44">
                  <c:v>392554.74375198298</c:v>
                </c:pt>
                <c:pt idx="45">
                  <c:v>389855.33106374799</c:v>
                </c:pt>
                <c:pt idx="46">
                  <c:v>388403.17549925798</c:v>
                </c:pt>
                <c:pt idx="47">
                  <c:v>386511.36852858198</c:v>
                </c:pt>
                <c:pt idx="48">
                  <c:v>385444.98803963698</c:v>
                </c:pt>
                <c:pt idx="49">
                  <c:v>383508.34862362599</c:v>
                </c:pt>
                <c:pt idx="50">
                  <c:v>380664.04970971699</c:v>
                </c:pt>
                <c:pt idx="51">
                  <c:v>377644.54541197198</c:v>
                </c:pt>
                <c:pt idx="52">
                  <c:v>374636.204782994</c:v>
                </c:pt>
                <c:pt idx="53">
                  <c:v>372050.69938450301</c:v>
                </c:pt>
                <c:pt idx="54">
                  <c:v>369436.85584917403</c:v>
                </c:pt>
                <c:pt idx="55">
                  <c:v>367492.92908870499</c:v>
                </c:pt>
                <c:pt idx="56">
                  <c:v>365229.82169288199</c:v>
                </c:pt>
                <c:pt idx="57">
                  <c:v>363781.04488901998</c:v>
                </c:pt>
                <c:pt idx="58">
                  <c:v>362326.35136439902</c:v>
                </c:pt>
                <c:pt idx="59">
                  <c:v>361979.56173163501</c:v>
                </c:pt>
                <c:pt idx="60">
                  <c:v>361895.112651164</c:v>
                </c:pt>
                <c:pt idx="61">
                  <c:v>362573.487992151</c:v>
                </c:pt>
                <c:pt idx="62">
                  <c:v>364618.75522900402</c:v>
                </c:pt>
                <c:pt idx="63">
                  <c:v>366288.04432364798</c:v>
                </c:pt>
                <c:pt idx="64">
                  <c:v>367650.21025251597</c:v>
                </c:pt>
                <c:pt idx="65">
                  <c:v>368205.69272702502</c:v>
                </c:pt>
                <c:pt idx="66">
                  <c:v>369128.00292348902</c:v>
                </c:pt>
                <c:pt idx="67">
                  <c:v>369760.50224146899</c:v>
                </c:pt>
                <c:pt idx="68">
                  <c:v>369625.60525341501</c:v>
                </c:pt>
                <c:pt idx="69">
                  <c:v>369072.149982751</c:v>
                </c:pt>
                <c:pt idx="70">
                  <c:v>368626.64379012398</c:v>
                </c:pt>
                <c:pt idx="71">
                  <c:v>368139.42815145297</c:v>
                </c:pt>
                <c:pt idx="72">
                  <c:v>367374.17490376998</c:v>
                </c:pt>
                <c:pt idx="73">
                  <c:v>365199.28824676899</c:v>
                </c:pt>
                <c:pt idx="74">
                  <c:v>363667.101759704</c:v>
                </c:pt>
                <c:pt idx="75">
                  <c:v>361961.53824588499</c:v>
                </c:pt>
                <c:pt idx="76">
                  <c:v>360952.00033566501</c:v>
                </c:pt>
                <c:pt idx="77">
                  <c:v>358909.89965121198</c:v>
                </c:pt>
                <c:pt idx="78">
                  <c:v>356211.98905179801</c:v>
                </c:pt>
                <c:pt idx="79">
                  <c:v>354121.17166408797</c:v>
                </c:pt>
                <c:pt idx="80">
                  <c:v>353007.96118177398</c:v>
                </c:pt>
                <c:pt idx="81">
                  <c:v>352260.89118109999</c:v>
                </c:pt>
                <c:pt idx="82">
                  <c:v>350676.56694733899</c:v>
                </c:pt>
                <c:pt idx="83">
                  <c:v>348144.35960204102</c:v>
                </c:pt>
                <c:pt idx="84">
                  <c:v>346055.43266669498</c:v>
                </c:pt>
                <c:pt idx="85">
                  <c:v>344273.60542874399</c:v>
                </c:pt>
                <c:pt idx="86">
                  <c:v>342385.51861053298</c:v>
                </c:pt>
                <c:pt idx="87">
                  <c:v>339765.89596954401</c:v>
                </c:pt>
                <c:pt idx="88">
                  <c:v>337894.19382908498</c:v>
                </c:pt>
                <c:pt idx="89">
                  <c:v>337417.96635502402</c:v>
                </c:pt>
                <c:pt idx="90">
                  <c:v>338436.93181731901</c:v>
                </c:pt>
                <c:pt idx="91">
                  <c:v>339852.71827777999</c:v>
                </c:pt>
                <c:pt idx="92">
                  <c:v>341049.87986251002</c:v>
                </c:pt>
                <c:pt idx="93">
                  <c:v>341822.14683752198</c:v>
                </c:pt>
                <c:pt idx="94">
                  <c:v>342002.14174351899</c:v>
                </c:pt>
                <c:pt idx="95">
                  <c:v>342295.50141978503</c:v>
                </c:pt>
                <c:pt idx="96">
                  <c:v>343310.94247841701</c:v>
                </c:pt>
                <c:pt idx="97">
                  <c:v>344939.06119382899</c:v>
                </c:pt>
                <c:pt idx="98">
                  <c:v>346753.15016736003</c:v>
                </c:pt>
                <c:pt idx="99">
                  <c:v>347347.28666895902</c:v>
                </c:pt>
                <c:pt idx="100">
                  <c:v>348275.466018365</c:v>
                </c:pt>
                <c:pt idx="101">
                  <c:v>349984.469173397</c:v>
                </c:pt>
                <c:pt idx="102">
                  <c:v>352965.33411843103</c:v>
                </c:pt>
                <c:pt idx="103">
                  <c:v>355857.25591003598</c:v>
                </c:pt>
                <c:pt idx="104">
                  <c:v>357790.32900039898</c:v>
                </c:pt>
                <c:pt idx="105">
                  <c:v>359084.25364689302</c:v>
                </c:pt>
                <c:pt idx="106">
                  <c:v>359925.07164089702</c:v>
                </c:pt>
                <c:pt idx="107">
                  <c:v>360619.14244188298</c:v>
                </c:pt>
                <c:pt idx="108">
                  <c:v>361539.06851693598</c:v>
                </c:pt>
                <c:pt idx="109">
                  <c:v>363115.78408751602</c:v>
                </c:pt>
                <c:pt idx="110">
                  <c:v>364872.34646168299</c:v>
                </c:pt>
                <c:pt idx="111">
                  <c:v>366091.62039204501</c:v>
                </c:pt>
                <c:pt idx="112">
                  <c:v>366762.17832150601</c:v>
                </c:pt>
                <c:pt idx="113">
                  <c:v>367638.29675539897</c:v>
                </c:pt>
                <c:pt idx="114">
                  <c:v>368651.03331432899</c:v>
                </c:pt>
                <c:pt idx="115">
                  <c:v>369527.83026467502</c:v>
                </c:pt>
                <c:pt idx="116">
                  <c:v>369667.59419383499</c:v>
                </c:pt>
                <c:pt idx="117">
                  <c:v>369901.78539146698</c:v>
                </c:pt>
                <c:pt idx="118">
                  <c:v>369540.97951444401</c:v>
                </c:pt>
                <c:pt idx="119">
                  <c:v>369608.02411809302</c:v>
                </c:pt>
                <c:pt idx="120">
                  <c:v>370170.82643600402</c:v>
                </c:pt>
                <c:pt idx="121">
                  <c:v>371635.155601746</c:v>
                </c:pt>
                <c:pt idx="122">
                  <c:v>372955.48328563699</c:v>
                </c:pt>
                <c:pt idx="123">
                  <c:v>373779.14948121901</c:v>
                </c:pt>
                <c:pt idx="124">
                  <c:v>374523.90967863199</c:v>
                </c:pt>
                <c:pt idx="125">
                  <c:v>375922.33460029302</c:v>
                </c:pt>
                <c:pt idx="126">
                  <c:v>377436.82769143197</c:v>
                </c:pt>
                <c:pt idx="127">
                  <c:v>379095.10364270199</c:v>
                </c:pt>
                <c:pt idx="128">
                  <c:v>380651.17862452101</c:v>
                </c:pt>
                <c:pt idx="129">
                  <c:v>382873.54561209597</c:v>
                </c:pt>
                <c:pt idx="130">
                  <c:v>384840.828426614</c:v>
                </c:pt>
                <c:pt idx="131">
                  <c:v>386761.141307274</c:v>
                </c:pt>
                <c:pt idx="132">
                  <c:v>388192.83260693599</c:v>
                </c:pt>
                <c:pt idx="133">
                  <c:v>389910.385194225</c:v>
                </c:pt>
                <c:pt idx="134">
                  <c:v>391232.70907949499</c:v>
                </c:pt>
                <c:pt idx="135">
                  <c:v>391822.52753417002</c:v>
                </c:pt>
                <c:pt idx="136">
                  <c:v>392514.40539761301</c:v>
                </c:pt>
                <c:pt idx="137">
                  <c:v>393953.47994100302</c:v>
                </c:pt>
                <c:pt idx="138">
                  <c:v>396161.59597187699</c:v>
                </c:pt>
                <c:pt idx="139">
                  <c:v>398026.866989968</c:v>
                </c:pt>
                <c:pt idx="140">
                  <c:v>399078.99902379402</c:v>
                </c:pt>
                <c:pt idx="141">
                  <c:v>400069.30488283699</c:v>
                </c:pt>
                <c:pt idx="142">
                  <c:v>401530.124271454</c:v>
                </c:pt>
                <c:pt idx="143">
                  <c:v>403623.71476283902</c:v>
                </c:pt>
                <c:pt idx="144">
                  <c:v>406373.52630628902</c:v>
                </c:pt>
                <c:pt idx="145">
                  <c:v>409259.49743906298</c:v>
                </c:pt>
                <c:pt idx="146">
                  <c:v>411600.24795029702</c:v>
                </c:pt>
                <c:pt idx="147">
                  <c:v>413798.503718736</c:v>
                </c:pt>
                <c:pt idx="148">
                  <c:v>415973.47950641398</c:v>
                </c:pt>
                <c:pt idx="149">
                  <c:v>418498.390364572</c:v>
                </c:pt>
                <c:pt idx="150">
                  <c:v>420656.308909218</c:v>
                </c:pt>
                <c:pt idx="151">
                  <c:v>422548.47330073803</c:v>
                </c:pt>
                <c:pt idx="152">
                  <c:v>424278.67421826703</c:v>
                </c:pt>
                <c:pt idx="153">
                  <c:v>426350.24141169601</c:v>
                </c:pt>
                <c:pt idx="154">
                  <c:v>428278.084282886</c:v>
                </c:pt>
                <c:pt idx="155">
                  <c:v>430566.96965288999</c:v>
                </c:pt>
                <c:pt idx="156">
                  <c:v>432614.143459521</c:v>
                </c:pt>
                <c:pt idx="157">
                  <c:v>434834.53333506302</c:v>
                </c:pt>
                <c:pt idx="158">
                  <c:v>436610.26905826997</c:v>
                </c:pt>
                <c:pt idx="159">
                  <c:v>438709.97511633701</c:v>
                </c:pt>
                <c:pt idx="160">
                  <c:v>440936.086434111</c:v>
                </c:pt>
                <c:pt idx="161">
                  <c:v>444014.29842897999</c:v>
                </c:pt>
                <c:pt idx="162">
                  <c:v>447051.58018780401</c:v>
                </c:pt>
                <c:pt idx="163">
                  <c:v>450223.78743137</c:v>
                </c:pt>
                <c:pt idx="164">
                  <c:v>452608.76556749601</c:v>
                </c:pt>
                <c:pt idx="165">
                  <c:v>454640.12989997602</c:v>
                </c:pt>
                <c:pt idx="166">
                  <c:v>455611.05588430399</c:v>
                </c:pt>
                <c:pt idx="167">
                  <c:v>455980.83177782397</c:v>
                </c:pt>
                <c:pt idx="168">
                  <c:v>455699.96663093002</c:v>
                </c:pt>
                <c:pt idx="169">
                  <c:v>455787.47032465099</c:v>
                </c:pt>
                <c:pt idx="170">
                  <c:v>456380.35284311901</c:v>
                </c:pt>
                <c:pt idx="171">
                  <c:v>457678.23528010701</c:v>
                </c:pt>
                <c:pt idx="172">
                  <c:v>459484.27801515302</c:v>
                </c:pt>
                <c:pt idx="173">
                  <c:v>460957.19313919899</c:v>
                </c:pt>
                <c:pt idx="174">
                  <c:v>462266.655523806</c:v>
                </c:pt>
                <c:pt idx="175">
                  <c:v>462768.739839799</c:v>
                </c:pt>
                <c:pt idx="176">
                  <c:v>462951.32726923801</c:v>
                </c:pt>
                <c:pt idx="177">
                  <c:v>462519.15961687401</c:v>
                </c:pt>
                <c:pt idx="178">
                  <c:v>462633.75834041199</c:v>
                </c:pt>
                <c:pt idx="179">
                  <c:v>463563.99458730302</c:v>
                </c:pt>
                <c:pt idx="180">
                  <c:v>464843.586150838</c:v>
                </c:pt>
                <c:pt idx="181">
                  <c:v>466381.00000606902</c:v>
                </c:pt>
                <c:pt idx="182">
                  <c:v>468163.44961826602</c:v>
                </c:pt>
                <c:pt idx="183">
                  <c:v>470680.49383240798</c:v>
                </c:pt>
                <c:pt idx="184">
                  <c:v>473208.96704234701</c:v>
                </c:pt>
                <c:pt idx="185">
                  <c:v>474605.48003276199</c:v>
                </c:pt>
                <c:pt idx="186">
                  <c:v>475026.88366623002</c:v>
                </c:pt>
                <c:pt idx="187">
                  <c:v>475449.69705827697</c:v>
                </c:pt>
                <c:pt idx="188">
                  <c:v>478463.29646411497</c:v>
                </c:pt>
                <c:pt idx="189">
                  <c:v>484345.61913266499</c:v>
                </c:pt>
                <c:pt idx="190">
                  <c:v>492722.44261507399</c:v>
                </c:pt>
                <c:pt idx="191">
                  <c:v>502397.952039239</c:v>
                </c:pt>
                <c:pt idx="192">
                  <c:v>512656.49704337498</c:v>
                </c:pt>
                <c:pt idx="193">
                  <c:v>523249.00407136598</c:v>
                </c:pt>
                <c:pt idx="194">
                  <c:v>534304.41851966095</c:v>
                </c:pt>
                <c:pt idx="195">
                  <c:v>545481.74881936901</c:v>
                </c:pt>
                <c:pt idx="196">
                  <c:v>556701.99267134699</c:v>
                </c:pt>
                <c:pt idx="197">
                  <c:v>567991.66722740396</c:v>
                </c:pt>
                <c:pt idx="198">
                  <c:v>578534.64713802096</c:v>
                </c:pt>
                <c:pt idx="199">
                  <c:v>585967.53462195199</c:v>
                </c:pt>
                <c:pt idx="200">
                  <c:v>588464.11803430098</c:v>
                </c:pt>
                <c:pt idx="201">
                  <c:v>588585.575589541</c:v>
                </c:pt>
                <c:pt idx="202">
                  <c:v>589485.08377234498</c:v>
                </c:pt>
                <c:pt idx="203">
                  <c:v>592786.80607725901</c:v>
                </c:pt>
                <c:pt idx="204">
                  <c:v>597321.23375831603</c:v>
                </c:pt>
                <c:pt idx="205">
                  <c:v>605683.52471605001</c:v>
                </c:pt>
                <c:pt idx="206">
                  <c:v>618537.79237357003</c:v>
                </c:pt>
                <c:pt idx="207">
                  <c:v>635052.93800258997</c:v>
                </c:pt>
                <c:pt idx="208">
                  <c:v>650644.52454675501</c:v>
                </c:pt>
                <c:pt idx="209">
                  <c:v>663980.62073300395</c:v>
                </c:pt>
                <c:pt idx="210">
                  <c:v>675116.20653791795</c:v>
                </c:pt>
                <c:pt idx="211">
                  <c:v>681614.44080379896</c:v>
                </c:pt>
                <c:pt idx="212">
                  <c:v>683058.13563003496</c:v>
                </c:pt>
                <c:pt idx="213">
                  <c:v>679584.66748160694</c:v>
                </c:pt>
                <c:pt idx="214">
                  <c:v>676861.56277510501</c:v>
                </c:pt>
                <c:pt idx="215">
                  <c:v>675400.83768778702</c:v>
                </c:pt>
                <c:pt idx="216">
                  <c:v>674208.00723726896</c:v>
                </c:pt>
                <c:pt idx="217">
                  <c:v>672232.12820590194</c:v>
                </c:pt>
                <c:pt idx="218">
                  <c:v>670563.87053308496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0-4505-B3AC-7B74CF075EAE}"/>
            </c:ext>
          </c:extLst>
        </c:ser>
        <c:ser>
          <c:idx val="2"/>
          <c:order val="2"/>
          <c:tx>
            <c:v>New Hampshire</c:v>
          </c:tx>
          <c:spPr>
            <a:ln w="28575" cap="rnd">
              <a:solidFill>
                <a:srgbClr val="E33843"/>
              </a:solidFill>
              <a:round/>
            </a:ln>
            <a:effectLst/>
          </c:spPr>
          <c:marker>
            <c:symbol val="none"/>
          </c:marker>
          <c:val>
            <c:numRef>
              <c:f>'Metro_zhvi_uc_sfr_tier_0.33_0.6'!$BM$900:$JW$900</c:f>
              <c:numCache>
                <c:formatCode>General</c:formatCode>
                <c:ptCount val="219"/>
                <c:pt idx="0">
                  <c:v>235173.12161226201</c:v>
                </c:pt>
                <c:pt idx="1">
                  <c:v>237108.98987138999</c:v>
                </c:pt>
                <c:pt idx="2">
                  <c:v>238918.68831710101</c:v>
                </c:pt>
                <c:pt idx="3">
                  <c:v>240765.57297631499</c:v>
                </c:pt>
                <c:pt idx="4">
                  <c:v>242898.25814890399</c:v>
                </c:pt>
                <c:pt idx="5">
                  <c:v>244911.28236657099</c:v>
                </c:pt>
                <c:pt idx="6">
                  <c:v>246625.07124817299</c:v>
                </c:pt>
                <c:pt idx="7">
                  <c:v>247969.524339378</c:v>
                </c:pt>
                <c:pt idx="8">
                  <c:v>249310.21360736099</c:v>
                </c:pt>
                <c:pt idx="9">
                  <c:v>250713.891009229</c:v>
                </c:pt>
                <c:pt idx="10">
                  <c:v>252111.85455923501</c:v>
                </c:pt>
                <c:pt idx="11">
                  <c:v>253383.90542793999</c:v>
                </c:pt>
                <c:pt idx="12">
                  <c:v>254568.57268825601</c:v>
                </c:pt>
                <c:pt idx="13">
                  <c:v>255576.53785388</c:v>
                </c:pt>
                <c:pt idx="14">
                  <c:v>255842.20013210599</c:v>
                </c:pt>
                <c:pt idx="15">
                  <c:v>255798.85102905499</c:v>
                </c:pt>
                <c:pt idx="16">
                  <c:v>256017.493264435</c:v>
                </c:pt>
                <c:pt idx="17">
                  <c:v>256502.82911409001</c:v>
                </c:pt>
                <c:pt idx="18">
                  <c:v>256871.98810875599</c:v>
                </c:pt>
                <c:pt idx="19">
                  <c:v>256606.926026954</c:v>
                </c:pt>
                <c:pt idx="20">
                  <c:v>256299.680420358</c:v>
                </c:pt>
                <c:pt idx="21">
                  <c:v>255856.99780036401</c:v>
                </c:pt>
                <c:pt idx="22">
                  <c:v>255112.05344313101</c:v>
                </c:pt>
                <c:pt idx="23">
                  <c:v>254209.05360044399</c:v>
                </c:pt>
                <c:pt idx="24">
                  <c:v>253125.226222222</c:v>
                </c:pt>
                <c:pt idx="25">
                  <c:v>252167.672114388</c:v>
                </c:pt>
                <c:pt idx="26">
                  <c:v>251156.51696354101</c:v>
                </c:pt>
                <c:pt idx="27">
                  <c:v>250620.51972266001</c:v>
                </c:pt>
                <c:pt idx="28">
                  <c:v>250013.66571676801</c:v>
                </c:pt>
                <c:pt idx="29">
                  <c:v>249548.46042297399</c:v>
                </c:pt>
                <c:pt idx="30">
                  <c:v>248837.38647179201</c:v>
                </c:pt>
                <c:pt idx="31">
                  <c:v>248227.690685473</c:v>
                </c:pt>
                <c:pt idx="32">
                  <c:v>247724.08933546301</c:v>
                </c:pt>
                <c:pt idx="33">
                  <c:v>247177.07892835501</c:v>
                </c:pt>
                <c:pt idx="34">
                  <c:v>246527.95926075001</c:v>
                </c:pt>
                <c:pt idx="35">
                  <c:v>245554.21257809899</c:v>
                </c:pt>
                <c:pt idx="36">
                  <c:v>244356.62214576299</c:v>
                </c:pt>
                <c:pt idx="37">
                  <c:v>243004.516612762</c:v>
                </c:pt>
                <c:pt idx="38">
                  <c:v>241908.89275827599</c:v>
                </c:pt>
                <c:pt idx="39">
                  <c:v>240715.076739412</c:v>
                </c:pt>
                <c:pt idx="40">
                  <c:v>239740.84270887999</c:v>
                </c:pt>
                <c:pt idx="41">
                  <c:v>237964.52971082399</c:v>
                </c:pt>
                <c:pt idx="42">
                  <c:v>235963.116597816</c:v>
                </c:pt>
                <c:pt idx="43">
                  <c:v>233824.86773054599</c:v>
                </c:pt>
                <c:pt idx="44">
                  <c:v>231889.946947027</c:v>
                </c:pt>
                <c:pt idx="45">
                  <c:v>230082.53647221901</c:v>
                </c:pt>
                <c:pt idx="46">
                  <c:v>228082.229613156</c:v>
                </c:pt>
                <c:pt idx="47">
                  <c:v>226529.20653120099</c:v>
                </c:pt>
                <c:pt idx="48">
                  <c:v>224930.148690959</c:v>
                </c:pt>
                <c:pt idx="49">
                  <c:v>223919.563841717</c:v>
                </c:pt>
                <c:pt idx="50">
                  <c:v>222887.862097901</c:v>
                </c:pt>
                <c:pt idx="51">
                  <c:v>221987.991457984</c:v>
                </c:pt>
                <c:pt idx="52">
                  <c:v>220421.07898688701</c:v>
                </c:pt>
                <c:pt idx="53">
                  <c:v>218765.855415153</c:v>
                </c:pt>
                <c:pt idx="54">
                  <c:v>217423.40384632701</c:v>
                </c:pt>
                <c:pt idx="55">
                  <c:v>216401.39293438799</c:v>
                </c:pt>
                <c:pt idx="56">
                  <c:v>215505.15930697901</c:v>
                </c:pt>
                <c:pt idx="57">
                  <c:v>214511.083748793</c:v>
                </c:pt>
                <c:pt idx="58">
                  <c:v>213637.10005098599</c:v>
                </c:pt>
                <c:pt idx="59">
                  <c:v>213083.30418909001</c:v>
                </c:pt>
                <c:pt idx="60">
                  <c:v>212814.90764358899</c:v>
                </c:pt>
                <c:pt idx="61">
                  <c:v>212782.61963994001</c:v>
                </c:pt>
                <c:pt idx="62">
                  <c:v>212616.586971905</c:v>
                </c:pt>
                <c:pt idx="63">
                  <c:v>212236.806851984</c:v>
                </c:pt>
                <c:pt idx="64">
                  <c:v>211697.51845145499</c:v>
                </c:pt>
                <c:pt idx="65">
                  <c:v>211290.76865212899</c:v>
                </c:pt>
                <c:pt idx="66">
                  <c:v>210987.655803753</c:v>
                </c:pt>
                <c:pt idx="67">
                  <c:v>210949.22551796</c:v>
                </c:pt>
                <c:pt idx="68">
                  <c:v>211016.24868739201</c:v>
                </c:pt>
                <c:pt idx="69">
                  <c:v>211251.89551191701</c:v>
                </c:pt>
                <c:pt idx="70">
                  <c:v>211043.294777615</c:v>
                </c:pt>
                <c:pt idx="71">
                  <c:v>210335.54411714</c:v>
                </c:pt>
                <c:pt idx="72">
                  <c:v>209408.42331914601</c:v>
                </c:pt>
                <c:pt idx="73">
                  <c:v>208607.494658649</c:v>
                </c:pt>
                <c:pt idx="74">
                  <c:v>208373.198107909</c:v>
                </c:pt>
                <c:pt idx="75">
                  <c:v>208012.089041214</c:v>
                </c:pt>
                <c:pt idx="76">
                  <c:v>207591.70407630899</c:v>
                </c:pt>
                <c:pt idx="77">
                  <c:v>206712.47999353299</c:v>
                </c:pt>
                <c:pt idx="78">
                  <c:v>205858.45253531699</c:v>
                </c:pt>
                <c:pt idx="79">
                  <c:v>204749.502353299</c:v>
                </c:pt>
                <c:pt idx="80">
                  <c:v>203859.635139775</c:v>
                </c:pt>
                <c:pt idx="81">
                  <c:v>203030.01324095301</c:v>
                </c:pt>
                <c:pt idx="82">
                  <c:v>202549.67205247699</c:v>
                </c:pt>
                <c:pt idx="83">
                  <c:v>201912.78822721099</c:v>
                </c:pt>
                <c:pt idx="84">
                  <c:v>201243.595712815</c:v>
                </c:pt>
                <c:pt idx="85">
                  <c:v>200472.378598813</c:v>
                </c:pt>
                <c:pt idx="86">
                  <c:v>200052.03783606799</c:v>
                </c:pt>
                <c:pt idx="87">
                  <c:v>200002.67009830801</c:v>
                </c:pt>
                <c:pt idx="88">
                  <c:v>200377.42492175</c:v>
                </c:pt>
                <c:pt idx="89">
                  <c:v>200841.46396868501</c:v>
                </c:pt>
                <c:pt idx="90">
                  <c:v>201442.983862772</c:v>
                </c:pt>
                <c:pt idx="91">
                  <c:v>202028.09570037201</c:v>
                </c:pt>
                <c:pt idx="92">
                  <c:v>202235.44932428101</c:v>
                </c:pt>
                <c:pt idx="93">
                  <c:v>202399.724270857</c:v>
                </c:pt>
                <c:pt idx="94">
                  <c:v>202507.02357876001</c:v>
                </c:pt>
                <c:pt idx="95">
                  <c:v>202777.035807117</c:v>
                </c:pt>
                <c:pt idx="96">
                  <c:v>203027.82995601799</c:v>
                </c:pt>
                <c:pt idx="97">
                  <c:v>203344.740895461</c:v>
                </c:pt>
                <c:pt idx="98">
                  <c:v>204072.16254000799</c:v>
                </c:pt>
                <c:pt idx="99">
                  <c:v>204575.15623424799</c:v>
                </c:pt>
                <c:pt idx="100">
                  <c:v>205267.817216139</c:v>
                </c:pt>
                <c:pt idx="101">
                  <c:v>205920.72622626199</c:v>
                </c:pt>
                <c:pt idx="102">
                  <c:v>206979.64923445199</c:v>
                </c:pt>
                <c:pt idx="103">
                  <c:v>207874.423275143</c:v>
                </c:pt>
                <c:pt idx="104">
                  <c:v>208829.4352446</c:v>
                </c:pt>
                <c:pt idx="105">
                  <c:v>209823.26537783301</c:v>
                </c:pt>
                <c:pt idx="106">
                  <c:v>210984.75649331001</c:v>
                </c:pt>
                <c:pt idx="107">
                  <c:v>211753.72375851401</c:v>
                </c:pt>
                <c:pt idx="108">
                  <c:v>212345.35075019699</c:v>
                </c:pt>
                <c:pt idx="109">
                  <c:v>212906.24098901299</c:v>
                </c:pt>
                <c:pt idx="110">
                  <c:v>213588.51223860099</c:v>
                </c:pt>
                <c:pt idx="111">
                  <c:v>214320.137927565</c:v>
                </c:pt>
                <c:pt idx="112">
                  <c:v>214955.345903974</c:v>
                </c:pt>
                <c:pt idx="113">
                  <c:v>215838.35502169601</c:v>
                </c:pt>
                <c:pt idx="114">
                  <c:v>216630.479608842</c:v>
                </c:pt>
                <c:pt idx="115">
                  <c:v>217391.10077811201</c:v>
                </c:pt>
                <c:pt idx="116">
                  <c:v>217899.36583267801</c:v>
                </c:pt>
                <c:pt idx="117">
                  <c:v>218326.35756301199</c:v>
                </c:pt>
                <c:pt idx="118">
                  <c:v>218653.84938666999</c:v>
                </c:pt>
                <c:pt idx="119">
                  <c:v>219143.627246591</c:v>
                </c:pt>
                <c:pt idx="120">
                  <c:v>219787.92800154499</c:v>
                </c:pt>
                <c:pt idx="121">
                  <c:v>220574.11177934601</c:v>
                </c:pt>
                <c:pt idx="122">
                  <c:v>221620.2372304</c:v>
                </c:pt>
                <c:pt idx="123">
                  <c:v>222737.69369791701</c:v>
                </c:pt>
                <c:pt idx="124">
                  <c:v>224071.86199915601</c:v>
                </c:pt>
                <c:pt idx="125">
                  <c:v>225309.51628096201</c:v>
                </c:pt>
                <c:pt idx="126">
                  <c:v>226479.89606845399</c:v>
                </c:pt>
                <c:pt idx="127">
                  <c:v>227669.021002144</c:v>
                </c:pt>
                <c:pt idx="128">
                  <c:v>229065.68967919899</c:v>
                </c:pt>
                <c:pt idx="129">
                  <c:v>230589.789057516</c:v>
                </c:pt>
                <c:pt idx="130">
                  <c:v>232149.911519733</c:v>
                </c:pt>
                <c:pt idx="131">
                  <c:v>233455.02011130299</c:v>
                </c:pt>
                <c:pt idx="132">
                  <c:v>234608.33676102801</c:v>
                </c:pt>
                <c:pt idx="133">
                  <c:v>235586.96076189601</c:v>
                </c:pt>
                <c:pt idx="134">
                  <c:v>236250.560326896</c:v>
                </c:pt>
                <c:pt idx="135">
                  <c:v>236715.243620608</c:v>
                </c:pt>
                <c:pt idx="136">
                  <c:v>237439.79188870901</c:v>
                </c:pt>
                <c:pt idx="137">
                  <c:v>238799.13015707801</c:v>
                </c:pt>
                <c:pt idx="138">
                  <c:v>240435.580746522</c:v>
                </c:pt>
                <c:pt idx="139">
                  <c:v>241654.182973521</c:v>
                </c:pt>
                <c:pt idx="140">
                  <c:v>242384.30361588899</c:v>
                </c:pt>
                <c:pt idx="141">
                  <c:v>243027.44322250699</c:v>
                </c:pt>
                <c:pt idx="142">
                  <c:v>243953.484758632</c:v>
                </c:pt>
                <c:pt idx="143">
                  <c:v>245315.580653496</c:v>
                </c:pt>
                <c:pt idx="144">
                  <c:v>247087.43548224901</c:v>
                </c:pt>
                <c:pt idx="145">
                  <c:v>248886.278282516</c:v>
                </c:pt>
                <c:pt idx="146">
                  <c:v>250605.40161614501</c:v>
                </c:pt>
                <c:pt idx="147">
                  <c:v>252183.79574582001</c:v>
                </c:pt>
                <c:pt idx="148">
                  <c:v>254054.411481827</c:v>
                </c:pt>
                <c:pt idx="149">
                  <c:v>255939.85720196599</c:v>
                </c:pt>
                <c:pt idx="150">
                  <c:v>257748.57411193699</c:v>
                </c:pt>
                <c:pt idx="151">
                  <c:v>259306.500405656</c:v>
                </c:pt>
                <c:pt idx="152">
                  <c:v>260670.733099226</c:v>
                </c:pt>
                <c:pt idx="153">
                  <c:v>261812.731681698</c:v>
                </c:pt>
                <c:pt idx="154">
                  <c:v>263064.67987576697</c:v>
                </c:pt>
                <c:pt idx="155">
                  <c:v>264462.91776479897</c:v>
                </c:pt>
                <c:pt idx="156">
                  <c:v>266083.47634089598</c:v>
                </c:pt>
                <c:pt idx="157">
                  <c:v>267633.92151832703</c:v>
                </c:pt>
                <c:pt idx="158">
                  <c:v>268997.47380440601</c:v>
                </c:pt>
                <c:pt idx="159">
                  <c:v>270729.79136670998</c:v>
                </c:pt>
                <c:pt idx="160">
                  <c:v>272533.87052112102</c:v>
                </c:pt>
                <c:pt idx="161">
                  <c:v>274647.74503952701</c:v>
                </c:pt>
                <c:pt idx="162">
                  <c:v>276428.58687134198</c:v>
                </c:pt>
                <c:pt idx="163">
                  <c:v>278254.07460650202</c:v>
                </c:pt>
                <c:pt idx="164">
                  <c:v>279709.44710670301</c:v>
                </c:pt>
                <c:pt idx="165">
                  <c:v>280775.552537332</c:v>
                </c:pt>
                <c:pt idx="166">
                  <c:v>281338.67453534401</c:v>
                </c:pt>
                <c:pt idx="167">
                  <c:v>281763.40684889897</c:v>
                </c:pt>
                <c:pt idx="168">
                  <c:v>282274.412373117</c:v>
                </c:pt>
                <c:pt idx="169">
                  <c:v>282673.50293416798</c:v>
                </c:pt>
                <c:pt idx="170">
                  <c:v>283351.40367222502</c:v>
                </c:pt>
                <c:pt idx="171">
                  <c:v>284438.16437778401</c:v>
                </c:pt>
                <c:pt idx="172">
                  <c:v>285856.011812713</c:v>
                </c:pt>
                <c:pt idx="173">
                  <c:v>287325.02276451699</c:v>
                </c:pt>
                <c:pt idx="174">
                  <c:v>288859.63373416598</c:v>
                </c:pt>
                <c:pt idx="175">
                  <c:v>290629.56856075901</c:v>
                </c:pt>
                <c:pt idx="176">
                  <c:v>292244.88937298302</c:v>
                </c:pt>
                <c:pt idx="177">
                  <c:v>293461.358320606</c:v>
                </c:pt>
                <c:pt idx="178">
                  <c:v>294642.342036149</c:v>
                </c:pt>
                <c:pt idx="179">
                  <c:v>296151.46914947598</c:v>
                </c:pt>
                <c:pt idx="180">
                  <c:v>297818.68122306501</c:v>
                </c:pt>
                <c:pt idx="181">
                  <c:v>299711.99175853003</c:v>
                </c:pt>
                <c:pt idx="182">
                  <c:v>301642.13469176402</c:v>
                </c:pt>
                <c:pt idx="183">
                  <c:v>303971.41714472801</c:v>
                </c:pt>
                <c:pt idx="184">
                  <c:v>306213.63031318702</c:v>
                </c:pt>
                <c:pt idx="185">
                  <c:v>308060.28914337797</c:v>
                </c:pt>
                <c:pt idx="186">
                  <c:v>309513.737909841</c:v>
                </c:pt>
                <c:pt idx="187">
                  <c:v>311167.29778723599</c:v>
                </c:pt>
                <c:pt idx="188">
                  <c:v>314158.69054962299</c:v>
                </c:pt>
                <c:pt idx="189">
                  <c:v>318935.74724010198</c:v>
                </c:pt>
                <c:pt idx="190">
                  <c:v>324866.34047685697</c:v>
                </c:pt>
                <c:pt idx="191">
                  <c:v>331298.80567521398</c:v>
                </c:pt>
                <c:pt idx="192">
                  <c:v>337685.75383362698</c:v>
                </c:pt>
                <c:pt idx="193">
                  <c:v>343806.67431496299</c:v>
                </c:pt>
                <c:pt idx="194">
                  <c:v>350167.537823605</c:v>
                </c:pt>
                <c:pt idx="195">
                  <c:v>356630.66976825701</c:v>
                </c:pt>
                <c:pt idx="196">
                  <c:v>363837.13036767201</c:v>
                </c:pt>
                <c:pt idx="197">
                  <c:v>371155.60429197998</c:v>
                </c:pt>
                <c:pt idx="198">
                  <c:v>378181.12444154301</c:v>
                </c:pt>
                <c:pt idx="199">
                  <c:v>383166.67683947098</c:v>
                </c:pt>
                <c:pt idx="200">
                  <c:v>384725.31116128003</c:v>
                </c:pt>
                <c:pt idx="201">
                  <c:v>383512.364722503</c:v>
                </c:pt>
                <c:pt idx="202">
                  <c:v>381838.72187693103</c:v>
                </c:pt>
                <c:pt idx="203">
                  <c:v>381970.16347604699</c:v>
                </c:pt>
                <c:pt idx="204">
                  <c:v>383831.87694804801</c:v>
                </c:pt>
                <c:pt idx="205">
                  <c:v>389438.811465926</c:v>
                </c:pt>
                <c:pt idx="206">
                  <c:v>398175.12643500202</c:v>
                </c:pt>
                <c:pt idx="207">
                  <c:v>409685.80766397697</c:v>
                </c:pt>
                <c:pt idx="208">
                  <c:v>420594.95325156202</c:v>
                </c:pt>
                <c:pt idx="209">
                  <c:v>429300.79033003299</c:v>
                </c:pt>
                <c:pt idx="210">
                  <c:v>435317.45609734399</c:v>
                </c:pt>
                <c:pt idx="211">
                  <c:v>437846.85021873203</c:v>
                </c:pt>
                <c:pt idx="212">
                  <c:v>437688.21724922402</c:v>
                </c:pt>
                <c:pt idx="213">
                  <c:v>436080.35466517101</c:v>
                </c:pt>
                <c:pt idx="214">
                  <c:v>435194.90646597598</c:v>
                </c:pt>
                <c:pt idx="215">
                  <c:v>435390.32695529301</c:v>
                </c:pt>
                <c:pt idx="216">
                  <c:v>435533.96227023198</c:v>
                </c:pt>
                <c:pt idx="217">
                  <c:v>435038.15890879801</c:v>
                </c:pt>
                <c:pt idx="218">
                  <c:v>434638.74494986399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0-4505-B3AC-7B74CF075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897903"/>
        <c:axId val="773894991"/>
      </c:lineChart>
      <c:dateAx>
        <c:axId val="77389790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894991"/>
        <c:crosses val="autoZero"/>
        <c:auto val="1"/>
        <c:lblOffset val="100"/>
        <c:baseTimeUnit val="months"/>
      </c:dateAx>
      <c:valAx>
        <c:axId val="773894991"/>
        <c:scaling>
          <c:orientation val="minMax"/>
          <c:max val="70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89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3-Month</a:t>
            </a:r>
            <a:r>
              <a:rPr lang="en-US" sz="2400" baseline="0"/>
              <a:t> Inflation (annualized)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Core CPI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'FRED Graph'!$A$48:$A$71</c:f>
              <c:numCache>
                <c:formatCode>yyyy\-mm\-dd</c:formatCode>
                <c:ptCount val="2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</c:numCache>
            </c:numRef>
          </c:cat>
          <c:val>
            <c:numRef>
              <c:f>'FRED Graph'!$E$48:$E$71</c:f>
              <c:numCache>
                <c:formatCode>0.0%</c:formatCode>
                <c:ptCount val="24"/>
                <c:pt idx="0">
                  <c:v>1.8764031990177621E-2</c:v>
                </c:pt>
                <c:pt idx="1">
                  <c:v>4.867781382212355E-2</c:v>
                </c:pt>
                <c:pt idx="2">
                  <c:v>7.4808054961818859E-2</c:v>
                </c:pt>
                <c:pt idx="3">
                  <c:v>9.3723871260399827E-2</c:v>
                </c:pt>
                <c:pt idx="4">
                  <c:v>7.368876997255347E-2</c:v>
                </c:pt>
                <c:pt idx="5">
                  <c:v>5.0302716215876675E-2</c:v>
                </c:pt>
                <c:pt idx="6">
                  <c:v>3.0286599024023086E-2</c:v>
                </c:pt>
                <c:pt idx="7">
                  <c:v>4.4764849311262234E-2</c:v>
                </c:pt>
                <c:pt idx="8">
                  <c:v>6.2820381278535731E-2</c:v>
                </c:pt>
                <c:pt idx="9">
                  <c:v>8.0050388109179194E-2</c:v>
                </c:pt>
                <c:pt idx="10">
                  <c:v>7.5998231742631095E-2</c:v>
                </c:pt>
                <c:pt idx="11">
                  <c:v>6.9608513757798862E-2</c:v>
                </c:pt>
                <c:pt idx="12">
                  <c:v>5.5145638896906712E-2</c:v>
                </c:pt>
                <c:pt idx="13">
                  <c:v>5.1424606980332355E-2</c:v>
                </c:pt>
                <c:pt idx="14">
                  <c:v>5.8199651293478372E-2</c:v>
                </c:pt>
                <c:pt idx="15">
                  <c:v>7.058687047968859E-2</c:v>
                </c:pt>
                <c:pt idx="16">
                  <c:v>6.3653283490246126E-2</c:v>
                </c:pt>
                <c:pt idx="17">
                  <c:v>6.1424163492094008E-2</c:v>
                </c:pt>
                <c:pt idx="18">
                  <c:v>6.0108583534238313E-2</c:v>
                </c:pt>
                <c:pt idx="19">
                  <c:v>6.1138424592994234E-2</c:v>
                </c:pt>
                <c:pt idx="20">
                  <c:v>4.9742336843503931E-2</c:v>
                </c:pt>
                <c:pt idx="21">
                  <c:v>4.2506233626188106E-2</c:v>
                </c:pt>
                <c:pt idx="22">
                  <c:v>4.5785867016244763E-2</c:v>
                </c:pt>
                <c:pt idx="23">
                  <c:v>5.1716263598159173E-2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2-4DF0-960F-DBECFCA3FE1C}"/>
            </c:ext>
          </c:extLst>
        </c:ser>
        <c:ser>
          <c:idx val="1"/>
          <c:order val="1"/>
          <c:tx>
            <c:v>CPI Shelter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'FRED Graph'!$A$48:$A$71</c:f>
              <c:numCache>
                <c:formatCode>yyyy\-mm\-dd</c:formatCode>
                <c:ptCount val="2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</c:numCache>
            </c:numRef>
          </c:cat>
          <c:val>
            <c:numRef>
              <c:f>'FRED Graph'!$F$48:$F$71</c:f>
              <c:numCache>
                <c:formatCode>0.0%</c:formatCode>
                <c:ptCount val="24"/>
                <c:pt idx="0">
                  <c:v>2.4830546031157308E-2</c:v>
                </c:pt>
                <c:pt idx="1">
                  <c:v>3.3876720077838041E-2</c:v>
                </c:pt>
                <c:pt idx="2">
                  <c:v>3.9100513296156603E-2</c:v>
                </c:pt>
                <c:pt idx="3">
                  <c:v>4.5379556437481039E-2</c:v>
                </c:pt>
                <c:pt idx="4">
                  <c:v>4.965016429555047E-2</c:v>
                </c:pt>
                <c:pt idx="5">
                  <c:v>4.2938297575527251E-2</c:v>
                </c:pt>
                <c:pt idx="6">
                  <c:v>4.2445349225454398E-2</c:v>
                </c:pt>
                <c:pt idx="7">
                  <c:v>4.1446079854125184E-2</c:v>
                </c:pt>
                <c:pt idx="8">
                  <c:v>5.4165679733727323E-2</c:v>
                </c:pt>
                <c:pt idx="9">
                  <c:v>5.4679707362401464E-2</c:v>
                </c:pt>
                <c:pt idx="10">
                  <c:v>5.028797367897786E-2</c:v>
                </c:pt>
                <c:pt idx="11">
                  <c:v>5.4187784413494366E-2</c:v>
                </c:pt>
                <c:pt idx="12">
                  <c:v>5.7464885422161549E-2</c:v>
                </c:pt>
                <c:pt idx="13">
                  <c:v>6.4180066766519328E-2</c:v>
                </c:pt>
                <c:pt idx="14">
                  <c:v>6.6658822520043515E-2</c:v>
                </c:pt>
                <c:pt idx="15">
                  <c:v>6.9894918704107134E-2</c:v>
                </c:pt>
                <c:pt idx="16">
                  <c:v>7.3145028345936502E-2</c:v>
                </c:pt>
                <c:pt idx="17">
                  <c:v>7.5318941827140717E-2</c:v>
                </c:pt>
                <c:pt idx="18">
                  <c:v>8.2440829976851315E-2</c:v>
                </c:pt>
                <c:pt idx="19">
                  <c:v>8.8904927978442627E-2</c:v>
                </c:pt>
                <c:pt idx="20">
                  <c:v>8.7576824179288248E-2</c:v>
                </c:pt>
                <c:pt idx="21">
                  <c:v>8.9517417440674318E-2</c:v>
                </c:pt>
                <c:pt idx="22">
                  <c:v>9.026882603502262E-2</c:v>
                </c:pt>
                <c:pt idx="23">
                  <c:v>9.5292975541026115E-2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2-4DF0-960F-DBECFCA3FE1C}"/>
            </c:ext>
          </c:extLst>
        </c:ser>
        <c:ser>
          <c:idx val="2"/>
          <c:order val="2"/>
          <c:tx>
            <c:v>CPI Services Less Shelter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'FRED Graph'!$A$48:$A$71</c:f>
              <c:numCache>
                <c:formatCode>yyyy\-mm\-dd</c:formatCode>
                <c:ptCount val="2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</c:numCache>
            </c:numRef>
          </c:cat>
          <c:val>
            <c:numRef>
              <c:f>'FRED Graph'!$G$48:$G$71</c:f>
              <c:numCache>
                <c:formatCode>0.0%</c:formatCode>
                <c:ptCount val="24"/>
                <c:pt idx="0">
                  <c:v>3.7487796747135205E-2</c:v>
                </c:pt>
                <c:pt idx="1">
                  <c:v>6.1358906163633042E-2</c:v>
                </c:pt>
                <c:pt idx="2">
                  <c:v>6.4915747569132209E-2</c:v>
                </c:pt>
                <c:pt idx="3">
                  <c:v>7.2469306008082546E-2</c:v>
                </c:pt>
                <c:pt idx="4">
                  <c:v>5.3309516089440123E-2</c:v>
                </c:pt>
                <c:pt idx="5">
                  <c:v>2.7942559983627602E-2</c:v>
                </c:pt>
                <c:pt idx="6">
                  <c:v>6.9870673469443201E-3</c:v>
                </c:pt>
                <c:pt idx="7">
                  <c:v>2.3597739429421338E-2</c:v>
                </c:pt>
                <c:pt idx="8">
                  <c:v>3.4153037559240262E-2</c:v>
                </c:pt>
                <c:pt idx="9">
                  <c:v>3.6730072342711972E-2</c:v>
                </c:pt>
                <c:pt idx="10">
                  <c:v>5.1919312972186216E-2</c:v>
                </c:pt>
                <c:pt idx="11">
                  <c:v>6.5570239750583514E-2</c:v>
                </c:pt>
                <c:pt idx="12">
                  <c:v>9.3657055322031058E-2</c:v>
                </c:pt>
                <c:pt idx="13">
                  <c:v>9.5647965588737449E-2</c:v>
                </c:pt>
                <c:pt idx="14">
                  <c:v>0.11471809416603773</c:v>
                </c:pt>
                <c:pt idx="15">
                  <c:v>0.14242212997456427</c:v>
                </c:pt>
                <c:pt idx="16">
                  <c:v>0.10363293775958327</c:v>
                </c:pt>
                <c:pt idx="17">
                  <c:v>8.2957360837317085E-2</c:v>
                </c:pt>
                <c:pt idx="18">
                  <c:v>5.6558384892895885E-2</c:v>
                </c:pt>
                <c:pt idx="19">
                  <c:v>5.069473404984115E-2</c:v>
                </c:pt>
                <c:pt idx="20">
                  <c:v>2.8935619950313685E-2</c:v>
                </c:pt>
                <c:pt idx="21">
                  <c:v>9.0948795423266837E-3</c:v>
                </c:pt>
                <c:pt idx="22">
                  <c:v>4.1175805006266941E-2</c:v>
                </c:pt>
                <c:pt idx="23">
                  <c:v>5.1747853438943281E-2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32-4DF0-960F-DBECFCA3F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2305103"/>
        <c:axId val="790148479"/>
      </c:barChart>
      <c:dateAx>
        <c:axId val="1012305103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48479"/>
        <c:crosses val="autoZero"/>
        <c:auto val="1"/>
        <c:lblOffset val="100"/>
        <c:baseTimeUnit val="months"/>
      </c:dateAx>
      <c:valAx>
        <c:axId val="79014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30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The Anxious Index
One-Quarter-Ahead Probability of Decline in Real GDP
Quarterly, 1990:Q1 to 2023:Q2
</a:t>
            </a:r>
          </a:p>
        </c:rich>
      </c:tx>
      <c:layout>
        <c:manualLayout>
          <c:xMode val="edge"/>
          <c:yMode val="edge"/>
          <c:x val="0.20128912219305919"/>
          <c:y val="3.0469181548384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315093228502468E-2"/>
          <c:y val="0.23098186851370053"/>
          <c:w val="0.90455049944506105"/>
          <c:h val="0.5530179445350733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Data!$A$5:$A$220</c:f>
              <c:numCache>
                <c:formatCode>General</c:formatCode>
                <c:ptCount val="216"/>
                <c:pt idx="0">
                  <c:v>1968</c:v>
                </c:pt>
                <c:pt idx="1">
                  <c:v>1968</c:v>
                </c:pt>
                <c:pt idx="2">
                  <c:v>1968</c:v>
                </c:pt>
                <c:pt idx="3">
                  <c:v>1968</c:v>
                </c:pt>
                <c:pt idx="4">
                  <c:v>1969</c:v>
                </c:pt>
                <c:pt idx="5">
                  <c:v>1969</c:v>
                </c:pt>
                <c:pt idx="6">
                  <c:v>1969</c:v>
                </c:pt>
                <c:pt idx="7">
                  <c:v>1969</c:v>
                </c:pt>
                <c:pt idx="8">
                  <c:v>1970</c:v>
                </c:pt>
                <c:pt idx="9">
                  <c:v>1970</c:v>
                </c:pt>
                <c:pt idx="10">
                  <c:v>1970</c:v>
                </c:pt>
                <c:pt idx="11">
                  <c:v>1970</c:v>
                </c:pt>
                <c:pt idx="12">
                  <c:v>1971</c:v>
                </c:pt>
                <c:pt idx="13">
                  <c:v>1971</c:v>
                </c:pt>
                <c:pt idx="14">
                  <c:v>1971</c:v>
                </c:pt>
                <c:pt idx="15">
                  <c:v>1971</c:v>
                </c:pt>
                <c:pt idx="16">
                  <c:v>1972</c:v>
                </c:pt>
                <c:pt idx="17">
                  <c:v>1972</c:v>
                </c:pt>
                <c:pt idx="18">
                  <c:v>1972</c:v>
                </c:pt>
                <c:pt idx="19">
                  <c:v>1972</c:v>
                </c:pt>
                <c:pt idx="20">
                  <c:v>1973</c:v>
                </c:pt>
                <c:pt idx="21">
                  <c:v>1973</c:v>
                </c:pt>
                <c:pt idx="22">
                  <c:v>1973</c:v>
                </c:pt>
                <c:pt idx="23">
                  <c:v>1973</c:v>
                </c:pt>
                <c:pt idx="24">
                  <c:v>1974</c:v>
                </c:pt>
                <c:pt idx="25">
                  <c:v>1974</c:v>
                </c:pt>
                <c:pt idx="26">
                  <c:v>1974</c:v>
                </c:pt>
                <c:pt idx="27">
                  <c:v>1974</c:v>
                </c:pt>
                <c:pt idx="28">
                  <c:v>1975</c:v>
                </c:pt>
                <c:pt idx="29">
                  <c:v>1975</c:v>
                </c:pt>
                <c:pt idx="30">
                  <c:v>1975</c:v>
                </c:pt>
                <c:pt idx="31">
                  <c:v>1975</c:v>
                </c:pt>
                <c:pt idx="32">
                  <c:v>1976</c:v>
                </c:pt>
                <c:pt idx="33">
                  <c:v>1976</c:v>
                </c:pt>
                <c:pt idx="34">
                  <c:v>1976</c:v>
                </c:pt>
                <c:pt idx="35">
                  <c:v>1976</c:v>
                </c:pt>
                <c:pt idx="36">
                  <c:v>1977</c:v>
                </c:pt>
                <c:pt idx="37">
                  <c:v>1977</c:v>
                </c:pt>
                <c:pt idx="38">
                  <c:v>1977</c:v>
                </c:pt>
                <c:pt idx="39">
                  <c:v>1977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1979</c:v>
                </c:pt>
                <c:pt idx="45">
                  <c:v>1979</c:v>
                </c:pt>
                <c:pt idx="46">
                  <c:v>1979</c:v>
                </c:pt>
                <c:pt idx="47">
                  <c:v>1979</c:v>
                </c:pt>
                <c:pt idx="48">
                  <c:v>1980</c:v>
                </c:pt>
                <c:pt idx="49">
                  <c:v>1980</c:v>
                </c:pt>
                <c:pt idx="50">
                  <c:v>1980</c:v>
                </c:pt>
                <c:pt idx="51">
                  <c:v>1980</c:v>
                </c:pt>
                <c:pt idx="52">
                  <c:v>1981</c:v>
                </c:pt>
                <c:pt idx="53">
                  <c:v>1981</c:v>
                </c:pt>
                <c:pt idx="54">
                  <c:v>1981</c:v>
                </c:pt>
                <c:pt idx="55">
                  <c:v>1981</c:v>
                </c:pt>
                <c:pt idx="56">
                  <c:v>1982</c:v>
                </c:pt>
                <c:pt idx="57">
                  <c:v>1982</c:v>
                </c:pt>
                <c:pt idx="58">
                  <c:v>1982</c:v>
                </c:pt>
                <c:pt idx="59">
                  <c:v>1982</c:v>
                </c:pt>
                <c:pt idx="60">
                  <c:v>1983</c:v>
                </c:pt>
                <c:pt idx="61">
                  <c:v>1983</c:v>
                </c:pt>
                <c:pt idx="62">
                  <c:v>1983</c:v>
                </c:pt>
                <c:pt idx="63">
                  <c:v>1983</c:v>
                </c:pt>
                <c:pt idx="64">
                  <c:v>1984</c:v>
                </c:pt>
                <c:pt idx="65">
                  <c:v>1984</c:v>
                </c:pt>
                <c:pt idx="66">
                  <c:v>1984</c:v>
                </c:pt>
                <c:pt idx="67">
                  <c:v>1984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1987</c:v>
                </c:pt>
                <c:pt idx="77">
                  <c:v>1987</c:v>
                </c:pt>
                <c:pt idx="78">
                  <c:v>1987</c:v>
                </c:pt>
                <c:pt idx="79">
                  <c:v>1987</c:v>
                </c:pt>
                <c:pt idx="80">
                  <c:v>1988</c:v>
                </c:pt>
                <c:pt idx="81">
                  <c:v>1988</c:v>
                </c:pt>
                <c:pt idx="82">
                  <c:v>1988</c:v>
                </c:pt>
                <c:pt idx="83">
                  <c:v>1988</c:v>
                </c:pt>
                <c:pt idx="84">
                  <c:v>1989</c:v>
                </c:pt>
                <c:pt idx="85">
                  <c:v>1989</c:v>
                </c:pt>
                <c:pt idx="86">
                  <c:v>1989</c:v>
                </c:pt>
                <c:pt idx="87">
                  <c:v>1989</c:v>
                </c:pt>
                <c:pt idx="88">
                  <c:v>1990</c:v>
                </c:pt>
                <c:pt idx="89">
                  <c:v>1990</c:v>
                </c:pt>
                <c:pt idx="90">
                  <c:v>1990</c:v>
                </c:pt>
                <c:pt idx="91">
                  <c:v>1990</c:v>
                </c:pt>
                <c:pt idx="92">
                  <c:v>1991</c:v>
                </c:pt>
                <c:pt idx="93">
                  <c:v>1991</c:v>
                </c:pt>
                <c:pt idx="94">
                  <c:v>1991</c:v>
                </c:pt>
                <c:pt idx="95">
                  <c:v>1991</c:v>
                </c:pt>
                <c:pt idx="96">
                  <c:v>1992</c:v>
                </c:pt>
                <c:pt idx="97">
                  <c:v>1992</c:v>
                </c:pt>
                <c:pt idx="98">
                  <c:v>1992</c:v>
                </c:pt>
                <c:pt idx="99">
                  <c:v>1992</c:v>
                </c:pt>
                <c:pt idx="100">
                  <c:v>1993</c:v>
                </c:pt>
                <c:pt idx="101">
                  <c:v>1993</c:v>
                </c:pt>
                <c:pt idx="102">
                  <c:v>1993</c:v>
                </c:pt>
                <c:pt idx="103">
                  <c:v>1993</c:v>
                </c:pt>
                <c:pt idx="104">
                  <c:v>1994</c:v>
                </c:pt>
                <c:pt idx="105">
                  <c:v>1994</c:v>
                </c:pt>
                <c:pt idx="106">
                  <c:v>1994</c:v>
                </c:pt>
                <c:pt idx="107">
                  <c:v>1994</c:v>
                </c:pt>
                <c:pt idx="108">
                  <c:v>1995</c:v>
                </c:pt>
                <c:pt idx="109">
                  <c:v>1995</c:v>
                </c:pt>
                <c:pt idx="110">
                  <c:v>1995</c:v>
                </c:pt>
                <c:pt idx="111">
                  <c:v>1995</c:v>
                </c:pt>
                <c:pt idx="112">
                  <c:v>1996</c:v>
                </c:pt>
                <c:pt idx="113">
                  <c:v>1996</c:v>
                </c:pt>
                <c:pt idx="114">
                  <c:v>1996</c:v>
                </c:pt>
                <c:pt idx="115">
                  <c:v>1996</c:v>
                </c:pt>
                <c:pt idx="116">
                  <c:v>1997</c:v>
                </c:pt>
                <c:pt idx="117">
                  <c:v>1997</c:v>
                </c:pt>
                <c:pt idx="118">
                  <c:v>1997</c:v>
                </c:pt>
                <c:pt idx="119">
                  <c:v>1997</c:v>
                </c:pt>
                <c:pt idx="120">
                  <c:v>1998</c:v>
                </c:pt>
                <c:pt idx="121">
                  <c:v>1998</c:v>
                </c:pt>
                <c:pt idx="122">
                  <c:v>1998</c:v>
                </c:pt>
                <c:pt idx="123">
                  <c:v>1998</c:v>
                </c:pt>
                <c:pt idx="124">
                  <c:v>1999</c:v>
                </c:pt>
                <c:pt idx="125">
                  <c:v>1999</c:v>
                </c:pt>
                <c:pt idx="126">
                  <c:v>1999</c:v>
                </c:pt>
                <c:pt idx="127">
                  <c:v>1999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2003</c:v>
                </c:pt>
                <c:pt idx="141">
                  <c:v>2003</c:v>
                </c:pt>
                <c:pt idx="142">
                  <c:v>2003</c:v>
                </c:pt>
                <c:pt idx="143">
                  <c:v>2003</c:v>
                </c:pt>
                <c:pt idx="144">
                  <c:v>2004</c:v>
                </c:pt>
                <c:pt idx="145">
                  <c:v>2004</c:v>
                </c:pt>
                <c:pt idx="146">
                  <c:v>2004</c:v>
                </c:pt>
                <c:pt idx="147">
                  <c:v>2004</c:v>
                </c:pt>
                <c:pt idx="148">
                  <c:v>2005</c:v>
                </c:pt>
                <c:pt idx="149">
                  <c:v>2005</c:v>
                </c:pt>
                <c:pt idx="150">
                  <c:v>2005</c:v>
                </c:pt>
                <c:pt idx="151">
                  <c:v>2005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2009</c:v>
                </c:pt>
                <c:pt idx="165">
                  <c:v>2009</c:v>
                </c:pt>
                <c:pt idx="166">
                  <c:v>2009</c:v>
                </c:pt>
                <c:pt idx="167">
                  <c:v>2009</c:v>
                </c:pt>
                <c:pt idx="168">
                  <c:v>2010</c:v>
                </c:pt>
                <c:pt idx="169">
                  <c:v>2010</c:v>
                </c:pt>
                <c:pt idx="170">
                  <c:v>2010</c:v>
                </c:pt>
                <c:pt idx="171">
                  <c:v>2010</c:v>
                </c:pt>
                <c:pt idx="172">
                  <c:v>2011</c:v>
                </c:pt>
                <c:pt idx="173">
                  <c:v>2011</c:v>
                </c:pt>
                <c:pt idx="174">
                  <c:v>2011</c:v>
                </c:pt>
                <c:pt idx="175">
                  <c:v>2011</c:v>
                </c:pt>
                <c:pt idx="176">
                  <c:v>2012</c:v>
                </c:pt>
                <c:pt idx="177">
                  <c:v>2012</c:v>
                </c:pt>
                <c:pt idx="178">
                  <c:v>2012</c:v>
                </c:pt>
                <c:pt idx="179">
                  <c:v>2012</c:v>
                </c:pt>
                <c:pt idx="180">
                  <c:v>2013</c:v>
                </c:pt>
                <c:pt idx="181">
                  <c:v>2013</c:v>
                </c:pt>
                <c:pt idx="182">
                  <c:v>2013</c:v>
                </c:pt>
                <c:pt idx="183">
                  <c:v>2013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2017</c:v>
                </c:pt>
                <c:pt idx="197">
                  <c:v>2017</c:v>
                </c:pt>
                <c:pt idx="198">
                  <c:v>2017</c:v>
                </c:pt>
                <c:pt idx="199">
                  <c:v>2017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2019</c:v>
                </c:pt>
                <c:pt idx="205">
                  <c:v>2019</c:v>
                </c:pt>
                <c:pt idx="206">
                  <c:v>2019</c:v>
                </c:pt>
                <c:pt idx="207">
                  <c:v>2019</c:v>
                </c:pt>
                <c:pt idx="208">
                  <c:v>2020</c:v>
                </c:pt>
                <c:pt idx="209">
                  <c:v>2020</c:v>
                </c:pt>
                <c:pt idx="210" formatCode="##0">
                  <c:v>2020</c:v>
                </c:pt>
                <c:pt idx="211" formatCode="##0">
                  <c:v>2020</c:v>
                </c:pt>
                <c:pt idx="212" formatCode="0">
                  <c:v>2021</c:v>
                </c:pt>
                <c:pt idx="213" formatCode="0">
                  <c:v>2021</c:v>
                </c:pt>
                <c:pt idx="214" formatCode="0">
                  <c:v>2021</c:v>
                </c:pt>
                <c:pt idx="215" formatCode="0">
                  <c:v>2021</c:v>
                </c:pt>
              </c:numCache>
            </c:numRef>
          </c:cat>
          <c:val>
            <c:numRef>
              <c:f>Data!$D$93:$D$228</c:f>
              <c:numCache>
                <c:formatCode>General</c:formatCode>
                <c:ptCount val="136"/>
                <c:pt idx="2">
                  <c:v>99999</c:v>
                </c:pt>
                <c:pt idx="3">
                  <c:v>99999</c:v>
                </c:pt>
                <c:pt idx="4">
                  <c:v>99999</c:v>
                </c:pt>
                <c:pt idx="44">
                  <c:v>99999</c:v>
                </c:pt>
                <c:pt idx="45">
                  <c:v>99999</c:v>
                </c:pt>
                <c:pt idx="46">
                  <c:v>99999</c:v>
                </c:pt>
                <c:pt idx="47">
                  <c:v>99999</c:v>
                </c:pt>
                <c:pt idx="71">
                  <c:v>99999</c:v>
                </c:pt>
                <c:pt idx="72">
                  <c:v>99999</c:v>
                </c:pt>
                <c:pt idx="73">
                  <c:v>99999</c:v>
                </c:pt>
                <c:pt idx="74">
                  <c:v>99999</c:v>
                </c:pt>
                <c:pt idx="75">
                  <c:v>99999</c:v>
                </c:pt>
                <c:pt idx="76">
                  <c:v>99999</c:v>
                </c:pt>
                <c:pt idx="77">
                  <c:v>99999</c:v>
                </c:pt>
                <c:pt idx="119">
                  <c:v>99999</c:v>
                </c:pt>
                <c:pt idx="120">
                  <c:v>99999</c:v>
                </c:pt>
                <c:pt idx="121">
                  <c:v>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7974944"/>
        <c:axId val="1377975504"/>
      </c:barChar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Data!$A$93:$A$228</c:f>
              <c:numCache>
                <c:formatCode>General</c:formatCode>
                <c:ptCount val="136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1992</c:v>
                </c:pt>
                <c:pt idx="9">
                  <c:v>1992</c:v>
                </c:pt>
                <c:pt idx="10">
                  <c:v>1992</c:v>
                </c:pt>
                <c:pt idx="11">
                  <c:v>1992</c:v>
                </c:pt>
                <c:pt idx="12">
                  <c:v>1993</c:v>
                </c:pt>
                <c:pt idx="13">
                  <c:v>1993</c:v>
                </c:pt>
                <c:pt idx="14">
                  <c:v>1993</c:v>
                </c:pt>
                <c:pt idx="15">
                  <c:v>1993</c:v>
                </c:pt>
                <c:pt idx="16">
                  <c:v>1994</c:v>
                </c:pt>
                <c:pt idx="17">
                  <c:v>1994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2018</c:v>
                </c:pt>
                <c:pt idx="113">
                  <c:v>2018</c:v>
                </c:pt>
                <c:pt idx="114">
                  <c:v>2018</c:v>
                </c:pt>
                <c:pt idx="115">
                  <c:v>2018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 formatCode="##0">
                  <c:v>2020</c:v>
                </c:pt>
                <c:pt idx="123" formatCode="##0">
                  <c:v>2020</c:v>
                </c:pt>
                <c:pt idx="124" formatCode="0">
                  <c:v>2021</c:v>
                </c:pt>
                <c:pt idx="125" formatCode="0">
                  <c:v>2021</c:v>
                </c:pt>
                <c:pt idx="126" formatCode="0">
                  <c:v>2021</c:v>
                </c:pt>
                <c:pt idx="127" formatCode="0">
                  <c:v>2021</c:v>
                </c:pt>
                <c:pt idx="128" formatCode="0">
                  <c:v>2022</c:v>
                </c:pt>
                <c:pt idx="129" formatCode="0">
                  <c:v>2022</c:v>
                </c:pt>
                <c:pt idx="130" formatCode="0">
                  <c:v>2022</c:v>
                </c:pt>
                <c:pt idx="131" formatCode="0">
                  <c:v>2022</c:v>
                </c:pt>
                <c:pt idx="132" formatCode="0">
                  <c:v>2023</c:v>
                </c:pt>
                <c:pt idx="133" formatCode="0">
                  <c:v>2023</c:v>
                </c:pt>
                <c:pt idx="134" formatCode="0">
                  <c:v>2023</c:v>
                </c:pt>
                <c:pt idx="135" formatCode="0">
                  <c:v>2023</c:v>
                </c:pt>
              </c:numCache>
            </c:numRef>
          </c:cat>
          <c:val>
            <c:numRef>
              <c:f>Data!$C$93:$C$228</c:f>
              <c:numCache>
                <c:formatCode>0.00</c:formatCode>
                <c:ptCount val="136"/>
                <c:pt idx="0">
                  <c:v>30.53</c:v>
                </c:pt>
                <c:pt idx="1">
                  <c:v>22.5</c:v>
                </c:pt>
                <c:pt idx="2">
                  <c:v>17.86</c:v>
                </c:pt>
                <c:pt idx="3">
                  <c:v>41.54</c:v>
                </c:pt>
                <c:pt idx="4">
                  <c:v>70</c:v>
                </c:pt>
                <c:pt idx="5">
                  <c:v>60.59</c:v>
                </c:pt>
                <c:pt idx="6">
                  <c:v>31.25</c:v>
                </c:pt>
                <c:pt idx="7">
                  <c:v>20.36</c:v>
                </c:pt>
                <c:pt idx="8">
                  <c:v>26.86</c:v>
                </c:pt>
                <c:pt idx="9">
                  <c:v>25.13</c:v>
                </c:pt>
                <c:pt idx="10">
                  <c:v>11.56</c:v>
                </c:pt>
                <c:pt idx="11">
                  <c:v>16.88</c:v>
                </c:pt>
                <c:pt idx="12">
                  <c:v>11.73</c:v>
                </c:pt>
                <c:pt idx="13">
                  <c:v>6.15</c:v>
                </c:pt>
                <c:pt idx="14">
                  <c:v>7.82</c:v>
                </c:pt>
                <c:pt idx="15">
                  <c:v>9.82</c:v>
                </c:pt>
                <c:pt idx="16">
                  <c:v>7.61</c:v>
                </c:pt>
                <c:pt idx="17">
                  <c:v>4.04</c:v>
                </c:pt>
                <c:pt idx="18">
                  <c:v>6.48</c:v>
                </c:pt>
                <c:pt idx="19">
                  <c:v>8.25</c:v>
                </c:pt>
                <c:pt idx="20">
                  <c:v>8.48</c:v>
                </c:pt>
                <c:pt idx="21">
                  <c:v>7.06</c:v>
                </c:pt>
                <c:pt idx="22">
                  <c:v>12.82</c:v>
                </c:pt>
                <c:pt idx="23">
                  <c:v>12.17</c:v>
                </c:pt>
                <c:pt idx="24">
                  <c:v>12.68</c:v>
                </c:pt>
                <c:pt idx="25">
                  <c:v>19.03</c:v>
                </c:pt>
                <c:pt idx="26">
                  <c:v>9.8699999999999992</c:v>
                </c:pt>
                <c:pt idx="27">
                  <c:v>10.46</c:v>
                </c:pt>
                <c:pt idx="28">
                  <c:v>11.19</c:v>
                </c:pt>
                <c:pt idx="29">
                  <c:v>11.35</c:v>
                </c:pt>
                <c:pt idx="30">
                  <c:v>10.53</c:v>
                </c:pt>
                <c:pt idx="31">
                  <c:v>7.56</c:v>
                </c:pt>
                <c:pt idx="32">
                  <c:v>9.94</c:v>
                </c:pt>
                <c:pt idx="33">
                  <c:v>8.33</c:v>
                </c:pt>
                <c:pt idx="34">
                  <c:v>7.56</c:v>
                </c:pt>
                <c:pt idx="35">
                  <c:v>13.27</c:v>
                </c:pt>
                <c:pt idx="36">
                  <c:v>15.61</c:v>
                </c:pt>
                <c:pt idx="37">
                  <c:v>8.17</c:v>
                </c:pt>
                <c:pt idx="38">
                  <c:v>5.7</c:v>
                </c:pt>
                <c:pt idx="39">
                  <c:v>6.88</c:v>
                </c:pt>
                <c:pt idx="40">
                  <c:v>17.89</c:v>
                </c:pt>
                <c:pt idx="41">
                  <c:v>6.64</c:v>
                </c:pt>
                <c:pt idx="42">
                  <c:v>4.6500000000000004</c:v>
                </c:pt>
                <c:pt idx="43">
                  <c:v>6.53</c:v>
                </c:pt>
                <c:pt idx="44">
                  <c:v>10.91</c:v>
                </c:pt>
                <c:pt idx="45">
                  <c:v>31.65</c:v>
                </c:pt>
                <c:pt idx="46">
                  <c:v>28.82</c:v>
                </c:pt>
                <c:pt idx="47">
                  <c:v>26.03</c:v>
                </c:pt>
                <c:pt idx="48">
                  <c:v>48.8</c:v>
                </c:pt>
                <c:pt idx="49">
                  <c:v>29.45</c:v>
                </c:pt>
                <c:pt idx="50">
                  <c:v>14.38</c:v>
                </c:pt>
                <c:pt idx="51">
                  <c:v>18.61</c:v>
                </c:pt>
                <c:pt idx="52">
                  <c:v>24.14</c:v>
                </c:pt>
                <c:pt idx="53">
                  <c:v>21.4</c:v>
                </c:pt>
                <c:pt idx="54">
                  <c:v>14.1</c:v>
                </c:pt>
                <c:pt idx="55">
                  <c:v>6.88</c:v>
                </c:pt>
                <c:pt idx="56">
                  <c:v>6.35</c:v>
                </c:pt>
                <c:pt idx="57">
                  <c:v>4.68</c:v>
                </c:pt>
                <c:pt idx="58">
                  <c:v>4.34</c:v>
                </c:pt>
                <c:pt idx="59">
                  <c:v>6.39</c:v>
                </c:pt>
                <c:pt idx="60">
                  <c:v>9.61</c:v>
                </c:pt>
                <c:pt idx="61">
                  <c:v>8.06</c:v>
                </c:pt>
                <c:pt idx="62">
                  <c:v>6.77</c:v>
                </c:pt>
                <c:pt idx="63">
                  <c:v>5.41</c:v>
                </c:pt>
                <c:pt idx="64">
                  <c:v>7.57</c:v>
                </c:pt>
                <c:pt idx="65">
                  <c:v>6.99</c:v>
                </c:pt>
                <c:pt idx="66">
                  <c:v>6.96</c:v>
                </c:pt>
                <c:pt idx="67">
                  <c:v>9.66</c:v>
                </c:pt>
                <c:pt idx="68">
                  <c:v>14.98</c:v>
                </c:pt>
                <c:pt idx="69">
                  <c:v>13.14</c:v>
                </c:pt>
                <c:pt idx="70">
                  <c:v>14.000208333332921</c:v>
                </c:pt>
                <c:pt idx="71">
                  <c:v>16.954545454545453</c:v>
                </c:pt>
                <c:pt idx="72">
                  <c:v>22.511111111111113</c:v>
                </c:pt>
                <c:pt idx="73">
                  <c:v>42.911111111111111</c:v>
                </c:pt>
                <c:pt idx="74">
                  <c:v>28.666666666666668</c:v>
                </c:pt>
                <c:pt idx="75">
                  <c:v>46.56818181818182</c:v>
                </c:pt>
                <c:pt idx="76">
                  <c:v>74.775510204081627</c:v>
                </c:pt>
                <c:pt idx="77">
                  <c:v>73.975609756097555</c:v>
                </c:pt>
                <c:pt idx="78">
                  <c:v>46.468085106382979</c:v>
                </c:pt>
                <c:pt idx="79">
                  <c:v>23.727272727272727</c:v>
                </c:pt>
                <c:pt idx="80">
                  <c:v>15.875</c:v>
                </c:pt>
                <c:pt idx="81">
                  <c:v>11.615384615384615</c:v>
                </c:pt>
                <c:pt idx="82">
                  <c:v>9.8082051280981464</c:v>
                </c:pt>
                <c:pt idx="83">
                  <c:v>16.81419354821405</c:v>
                </c:pt>
                <c:pt idx="84">
                  <c:v>12.883809523213477</c:v>
                </c:pt>
                <c:pt idx="85">
                  <c:v>7.078999999910593</c:v>
                </c:pt>
                <c:pt idx="86">
                  <c:v>8.4741463410418216</c:v>
                </c:pt>
                <c:pt idx="87">
                  <c:v>20.92</c:v>
                </c:pt>
                <c:pt idx="88">
                  <c:v>16.572727272727274</c:v>
                </c:pt>
                <c:pt idx="89">
                  <c:v>13.41268292682927</c:v>
                </c:pt>
                <c:pt idx="90">
                  <c:v>12.158857142857142</c:v>
                </c:pt>
                <c:pt idx="91">
                  <c:v>16.986363636363635</c:v>
                </c:pt>
                <c:pt idx="92">
                  <c:v>23.036666666666669</c:v>
                </c:pt>
                <c:pt idx="93">
                  <c:v>17.994146341463413</c:v>
                </c:pt>
                <c:pt idx="94">
                  <c:v>14.319473684210527</c:v>
                </c:pt>
                <c:pt idx="95">
                  <c:v>11.206413342918918</c:v>
                </c:pt>
                <c:pt idx="96">
                  <c:v>11.116250000000001</c:v>
                </c:pt>
                <c:pt idx="97">
                  <c:v>9.2960975609756087</c:v>
                </c:pt>
                <c:pt idx="98">
                  <c:v>10.063865263611113</c:v>
                </c:pt>
                <c:pt idx="99">
                  <c:v>9.7415000000000003</c:v>
                </c:pt>
                <c:pt idx="100">
                  <c:v>10.322162162162163</c:v>
                </c:pt>
                <c:pt idx="101">
                  <c:v>9.3015000000000008</c:v>
                </c:pt>
                <c:pt idx="102">
                  <c:v>11.0274</c:v>
                </c:pt>
                <c:pt idx="103">
                  <c:v>10.037000000000001</c:v>
                </c:pt>
                <c:pt idx="104">
                  <c:v>13</c:v>
                </c:pt>
                <c:pt idx="105">
                  <c:v>14.6868</c:v>
                </c:pt>
                <c:pt idx="106">
                  <c:v>14.627599999999999</c:v>
                </c:pt>
                <c:pt idx="107">
                  <c:v>15.6424</c:v>
                </c:pt>
                <c:pt idx="108">
                  <c:v>13.9536</c:v>
                </c:pt>
                <c:pt idx="109">
                  <c:v>11.2057</c:v>
                </c:pt>
                <c:pt idx="110">
                  <c:v>10.920299999999999</c:v>
                </c:pt>
                <c:pt idx="111">
                  <c:v>10.46</c:v>
                </c:pt>
                <c:pt idx="112">
                  <c:v>10.443099999999999</c:v>
                </c:pt>
                <c:pt idx="113">
                  <c:v>9.0820000000000007</c:v>
                </c:pt>
                <c:pt idx="114">
                  <c:v>8.5913000000000004</c:v>
                </c:pt>
                <c:pt idx="115">
                  <c:v>10.531000000000001</c:v>
                </c:pt>
                <c:pt idx="116">
                  <c:v>10.603899999999999</c:v>
                </c:pt>
                <c:pt idx="117">
                  <c:v>11.2447</c:v>
                </c:pt>
                <c:pt idx="118">
                  <c:v>13.135199999999999</c:v>
                </c:pt>
                <c:pt idx="119" formatCode="#,##0.00">
                  <c:v>14.247999999999999</c:v>
                </c:pt>
                <c:pt idx="120" formatCode="#,##0.00">
                  <c:v>18.139399999999998</c:v>
                </c:pt>
                <c:pt idx="121" formatCode="#,##0.00">
                  <c:v>14.8786</c:v>
                </c:pt>
                <c:pt idx="122" formatCode="#,##0.00">
                  <c:v>43.7714</c:v>
                </c:pt>
                <c:pt idx="123" formatCode="#,##0.00">
                  <c:v>20.360700000000001</c:v>
                </c:pt>
                <c:pt idx="124" formatCode="#,##0.00">
                  <c:v>20.357099999999999</c:v>
                </c:pt>
                <c:pt idx="125">
                  <c:v>12.741899999999999</c:v>
                </c:pt>
                <c:pt idx="126" formatCode="#,##0.00">
                  <c:v>7.31</c:v>
                </c:pt>
                <c:pt idx="127" formatCode="#,##0.00">
                  <c:v>9.5</c:v>
                </c:pt>
                <c:pt idx="128" formatCode="#,##0.00">
                  <c:v>13.33</c:v>
                </c:pt>
                <c:pt idx="129">
                  <c:v>14.807399999999999</c:v>
                </c:pt>
                <c:pt idx="130">
                  <c:v>19.7423</c:v>
                </c:pt>
                <c:pt idx="131">
                  <c:v>36.024999999999999</c:v>
                </c:pt>
                <c:pt idx="132">
                  <c:v>47.173299999999998</c:v>
                </c:pt>
                <c:pt idx="133">
                  <c:v>42.410699999999999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974944"/>
        <c:axId val="1377975504"/>
      </c:lineChart>
      <c:catAx>
        <c:axId val="137797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Quarter for Decline</a:t>
                </a:r>
              </a:p>
            </c:rich>
          </c:tx>
          <c:layout>
            <c:manualLayout>
              <c:xMode val="edge"/>
              <c:yMode val="edge"/>
              <c:x val="0.38466235053951597"/>
              <c:y val="0.864493678486267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55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3779755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Probability (percent)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290375203915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49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and Subsequent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168192961066201E-2"/>
          <c:y val="0.10282641246862069"/>
          <c:w val="0.91683180998375879"/>
          <c:h val="0.6621531423155439"/>
        </c:manualLayout>
      </c:layout>
      <c:lineChart>
        <c:grouping val="standard"/>
        <c:varyColors val="0"/>
        <c:ser>
          <c:idx val="1"/>
          <c:order val="0"/>
          <c:tx>
            <c:v>Inflation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INFLATION!$H$3:$H$214</c:f>
              <c:numCache>
                <c:formatCode>yyyy\-mm\-dd</c:formatCode>
                <c:ptCount val="212"/>
                <c:pt idx="0">
                  <c:v>26024</c:v>
                </c:pt>
                <c:pt idx="1">
                  <c:v>26115</c:v>
                </c:pt>
                <c:pt idx="2">
                  <c:v>26207</c:v>
                </c:pt>
                <c:pt idx="3">
                  <c:v>26299</c:v>
                </c:pt>
                <c:pt idx="4">
                  <c:v>26390</c:v>
                </c:pt>
                <c:pt idx="5">
                  <c:v>26481</c:v>
                </c:pt>
                <c:pt idx="6">
                  <c:v>26573</c:v>
                </c:pt>
                <c:pt idx="7">
                  <c:v>26665</c:v>
                </c:pt>
                <c:pt idx="8">
                  <c:v>26755</c:v>
                </c:pt>
                <c:pt idx="9">
                  <c:v>26846</c:v>
                </c:pt>
                <c:pt idx="10">
                  <c:v>26938</c:v>
                </c:pt>
                <c:pt idx="11">
                  <c:v>27030</c:v>
                </c:pt>
                <c:pt idx="12">
                  <c:v>27120</c:v>
                </c:pt>
                <c:pt idx="13">
                  <c:v>27211</c:v>
                </c:pt>
                <c:pt idx="14">
                  <c:v>27303</c:v>
                </c:pt>
                <c:pt idx="15">
                  <c:v>27395</c:v>
                </c:pt>
                <c:pt idx="16">
                  <c:v>27485</c:v>
                </c:pt>
                <c:pt idx="17">
                  <c:v>27576</c:v>
                </c:pt>
                <c:pt idx="18">
                  <c:v>27668</c:v>
                </c:pt>
                <c:pt idx="19">
                  <c:v>27760</c:v>
                </c:pt>
                <c:pt idx="20">
                  <c:v>27851</c:v>
                </c:pt>
                <c:pt idx="21">
                  <c:v>27942</c:v>
                </c:pt>
                <c:pt idx="22">
                  <c:v>28034</c:v>
                </c:pt>
                <c:pt idx="23">
                  <c:v>28126</c:v>
                </c:pt>
                <c:pt idx="24">
                  <c:v>28216</c:v>
                </c:pt>
                <c:pt idx="25">
                  <c:v>28307</c:v>
                </c:pt>
                <c:pt idx="26">
                  <c:v>28399</c:v>
                </c:pt>
                <c:pt idx="27">
                  <c:v>28491</c:v>
                </c:pt>
                <c:pt idx="28">
                  <c:v>28581</c:v>
                </c:pt>
                <c:pt idx="29">
                  <c:v>28672</c:v>
                </c:pt>
                <c:pt idx="30">
                  <c:v>28764</c:v>
                </c:pt>
                <c:pt idx="31">
                  <c:v>28856</c:v>
                </c:pt>
                <c:pt idx="32">
                  <c:v>28946</c:v>
                </c:pt>
                <c:pt idx="33">
                  <c:v>29037</c:v>
                </c:pt>
                <c:pt idx="34">
                  <c:v>29129</c:v>
                </c:pt>
                <c:pt idx="35">
                  <c:v>29221</c:v>
                </c:pt>
                <c:pt idx="36">
                  <c:v>29312</c:v>
                </c:pt>
                <c:pt idx="37">
                  <c:v>29403</c:v>
                </c:pt>
                <c:pt idx="38">
                  <c:v>29495</c:v>
                </c:pt>
                <c:pt idx="39">
                  <c:v>29587</c:v>
                </c:pt>
                <c:pt idx="40">
                  <c:v>29677</c:v>
                </c:pt>
                <c:pt idx="41">
                  <c:v>29768</c:v>
                </c:pt>
                <c:pt idx="42">
                  <c:v>29860</c:v>
                </c:pt>
                <c:pt idx="43">
                  <c:v>29952</c:v>
                </c:pt>
                <c:pt idx="44">
                  <c:v>30042</c:v>
                </c:pt>
                <c:pt idx="45">
                  <c:v>30133</c:v>
                </c:pt>
                <c:pt idx="46">
                  <c:v>30225</c:v>
                </c:pt>
                <c:pt idx="47">
                  <c:v>30317</c:v>
                </c:pt>
                <c:pt idx="48">
                  <c:v>30407</c:v>
                </c:pt>
                <c:pt idx="49">
                  <c:v>30498</c:v>
                </c:pt>
                <c:pt idx="50">
                  <c:v>30590</c:v>
                </c:pt>
                <c:pt idx="51">
                  <c:v>30682</c:v>
                </c:pt>
                <c:pt idx="52">
                  <c:v>30773</c:v>
                </c:pt>
                <c:pt idx="53">
                  <c:v>30864</c:v>
                </c:pt>
                <c:pt idx="54">
                  <c:v>30956</c:v>
                </c:pt>
                <c:pt idx="55">
                  <c:v>31048</c:v>
                </c:pt>
                <c:pt idx="56">
                  <c:v>31138</c:v>
                </c:pt>
                <c:pt idx="57">
                  <c:v>31229</c:v>
                </c:pt>
                <c:pt idx="58">
                  <c:v>31321</c:v>
                </c:pt>
                <c:pt idx="59">
                  <c:v>31413</c:v>
                </c:pt>
                <c:pt idx="60">
                  <c:v>31503</c:v>
                </c:pt>
                <c:pt idx="61">
                  <c:v>31594</c:v>
                </c:pt>
                <c:pt idx="62">
                  <c:v>31686</c:v>
                </c:pt>
                <c:pt idx="63">
                  <c:v>31778</c:v>
                </c:pt>
                <c:pt idx="64">
                  <c:v>31868</c:v>
                </c:pt>
                <c:pt idx="65">
                  <c:v>31959</c:v>
                </c:pt>
                <c:pt idx="66">
                  <c:v>32051</c:v>
                </c:pt>
                <c:pt idx="67">
                  <c:v>32143</c:v>
                </c:pt>
                <c:pt idx="68">
                  <c:v>32234</c:v>
                </c:pt>
                <c:pt idx="69">
                  <c:v>32325</c:v>
                </c:pt>
                <c:pt idx="70">
                  <c:v>32417</c:v>
                </c:pt>
                <c:pt idx="71">
                  <c:v>32509</c:v>
                </c:pt>
                <c:pt idx="72">
                  <c:v>32599</c:v>
                </c:pt>
                <c:pt idx="73">
                  <c:v>32690</c:v>
                </c:pt>
                <c:pt idx="74">
                  <c:v>32782</c:v>
                </c:pt>
                <c:pt idx="75">
                  <c:v>32874</c:v>
                </c:pt>
                <c:pt idx="76">
                  <c:v>32964</c:v>
                </c:pt>
                <c:pt idx="77">
                  <c:v>33055</c:v>
                </c:pt>
                <c:pt idx="78">
                  <c:v>33147</c:v>
                </c:pt>
                <c:pt idx="79">
                  <c:v>33239</c:v>
                </c:pt>
                <c:pt idx="80">
                  <c:v>33329</c:v>
                </c:pt>
                <c:pt idx="81">
                  <c:v>33420</c:v>
                </c:pt>
                <c:pt idx="82">
                  <c:v>33512</c:v>
                </c:pt>
                <c:pt idx="83">
                  <c:v>33604</c:v>
                </c:pt>
                <c:pt idx="84">
                  <c:v>33695</c:v>
                </c:pt>
                <c:pt idx="85">
                  <c:v>33786</c:v>
                </c:pt>
                <c:pt idx="86">
                  <c:v>33878</c:v>
                </c:pt>
                <c:pt idx="87">
                  <c:v>33970</c:v>
                </c:pt>
                <c:pt idx="88">
                  <c:v>34060</c:v>
                </c:pt>
                <c:pt idx="89">
                  <c:v>34151</c:v>
                </c:pt>
                <c:pt idx="90">
                  <c:v>34243</c:v>
                </c:pt>
                <c:pt idx="91">
                  <c:v>34335</c:v>
                </c:pt>
                <c:pt idx="92">
                  <c:v>34425</c:v>
                </c:pt>
                <c:pt idx="93">
                  <c:v>34516</c:v>
                </c:pt>
                <c:pt idx="94">
                  <c:v>34608</c:v>
                </c:pt>
                <c:pt idx="95">
                  <c:v>34700</c:v>
                </c:pt>
                <c:pt idx="96">
                  <c:v>34790</c:v>
                </c:pt>
                <c:pt idx="97">
                  <c:v>34881</c:v>
                </c:pt>
                <c:pt idx="98">
                  <c:v>34973</c:v>
                </c:pt>
                <c:pt idx="99">
                  <c:v>35065</c:v>
                </c:pt>
                <c:pt idx="100">
                  <c:v>35156</c:v>
                </c:pt>
                <c:pt idx="101">
                  <c:v>35247</c:v>
                </c:pt>
                <c:pt idx="102">
                  <c:v>35339</c:v>
                </c:pt>
                <c:pt idx="103">
                  <c:v>35431</c:v>
                </c:pt>
                <c:pt idx="104">
                  <c:v>35521</c:v>
                </c:pt>
                <c:pt idx="105">
                  <c:v>35612</c:v>
                </c:pt>
                <c:pt idx="106">
                  <c:v>35704</c:v>
                </c:pt>
                <c:pt idx="107">
                  <c:v>35796</c:v>
                </c:pt>
                <c:pt idx="108">
                  <c:v>35886</c:v>
                </c:pt>
                <c:pt idx="109">
                  <c:v>35977</c:v>
                </c:pt>
                <c:pt idx="110">
                  <c:v>36069</c:v>
                </c:pt>
                <c:pt idx="111">
                  <c:v>36161</c:v>
                </c:pt>
                <c:pt idx="112">
                  <c:v>36251</c:v>
                </c:pt>
                <c:pt idx="113">
                  <c:v>36342</c:v>
                </c:pt>
                <c:pt idx="114">
                  <c:v>36434</c:v>
                </c:pt>
                <c:pt idx="115">
                  <c:v>36526</c:v>
                </c:pt>
                <c:pt idx="116">
                  <c:v>36617</c:v>
                </c:pt>
                <c:pt idx="117">
                  <c:v>36708</c:v>
                </c:pt>
                <c:pt idx="118">
                  <c:v>36800</c:v>
                </c:pt>
                <c:pt idx="119">
                  <c:v>36892</c:v>
                </c:pt>
                <c:pt idx="120">
                  <c:v>36982</c:v>
                </c:pt>
                <c:pt idx="121">
                  <c:v>37073</c:v>
                </c:pt>
                <c:pt idx="122">
                  <c:v>37165</c:v>
                </c:pt>
                <c:pt idx="123">
                  <c:v>37257</c:v>
                </c:pt>
                <c:pt idx="124">
                  <c:v>37347</c:v>
                </c:pt>
                <c:pt idx="125">
                  <c:v>37438</c:v>
                </c:pt>
                <c:pt idx="126">
                  <c:v>37530</c:v>
                </c:pt>
                <c:pt idx="127">
                  <c:v>37622</c:v>
                </c:pt>
                <c:pt idx="128">
                  <c:v>37712</c:v>
                </c:pt>
                <c:pt idx="129">
                  <c:v>37803</c:v>
                </c:pt>
                <c:pt idx="130">
                  <c:v>37895</c:v>
                </c:pt>
                <c:pt idx="131">
                  <c:v>37987</c:v>
                </c:pt>
                <c:pt idx="132">
                  <c:v>38078</c:v>
                </c:pt>
                <c:pt idx="133">
                  <c:v>38169</c:v>
                </c:pt>
                <c:pt idx="134">
                  <c:v>38261</c:v>
                </c:pt>
                <c:pt idx="135">
                  <c:v>38353</c:v>
                </c:pt>
                <c:pt idx="136">
                  <c:v>38443</c:v>
                </c:pt>
                <c:pt idx="137">
                  <c:v>38534</c:v>
                </c:pt>
                <c:pt idx="138">
                  <c:v>38626</c:v>
                </c:pt>
                <c:pt idx="139">
                  <c:v>38718</c:v>
                </c:pt>
                <c:pt idx="140">
                  <c:v>38808</c:v>
                </c:pt>
                <c:pt idx="141">
                  <c:v>38899</c:v>
                </c:pt>
                <c:pt idx="142">
                  <c:v>38991</c:v>
                </c:pt>
                <c:pt idx="143">
                  <c:v>39083</c:v>
                </c:pt>
                <c:pt idx="144">
                  <c:v>39173</c:v>
                </c:pt>
                <c:pt idx="145">
                  <c:v>39264</c:v>
                </c:pt>
                <c:pt idx="146">
                  <c:v>39356</c:v>
                </c:pt>
                <c:pt idx="147">
                  <c:v>39448</c:v>
                </c:pt>
                <c:pt idx="148">
                  <c:v>39539</c:v>
                </c:pt>
                <c:pt idx="149">
                  <c:v>39630</c:v>
                </c:pt>
                <c:pt idx="150">
                  <c:v>39722</c:v>
                </c:pt>
                <c:pt idx="151">
                  <c:v>39814</c:v>
                </c:pt>
                <c:pt idx="152">
                  <c:v>39904</c:v>
                </c:pt>
                <c:pt idx="153">
                  <c:v>39995</c:v>
                </c:pt>
                <c:pt idx="154">
                  <c:v>40087</c:v>
                </c:pt>
                <c:pt idx="155">
                  <c:v>40179</c:v>
                </c:pt>
                <c:pt idx="156">
                  <c:v>40269</c:v>
                </c:pt>
                <c:pt idx="157">
                  <c:v>40360</c:v>
                </c:pt>
                <c:pt idx="158">
                  <c:v>40452</c:v>
                </c:pt>
                <c:pt idx="159">
                  <c:v>40544</c:v>
                </c:pt>
                <c:pt idx="160">
                  <c:v>40634</c:v>
                </c:pt>
                <c:pt idx="161">
                  <c:v>40725</c:v>
                </c:pt>
                <c:pt idx="162">
                  <c:v>40817</c:v>
                </c:pt>
                <c:pt idx="163">
                  <c:v>40909</c:v>
                </c:pt>
                <c:pt idx="164">
                  <c:v>41000</c:v>
                </c:pt>
                <c:pt idx="165">
                  <c:v>41091</c:v>
                </c:pt>
                <c:pt idx="166">
                  <c:v>41183</c:v>
                </c:pt>
                <c:pt idx="167">
                  <c:v>41275</c:v>
                </c:pt>
                <c:pt idx="168">
                  <c:v>41365</c:v>
                </c:pt>
                <c:pt idx="169">
                  <c:v>41456</c:v>
                </c:pt>
                <c:pt idx="170">
                  <c:v>41548</c:v>
                </c:pt>
                <c:pt idx="171">
                  <c:v>41640</c:v>
                </c:pt>
                <c:pt idx="172">
                  <c:v>41730</c:v>
                </c:pt>
                <c:pt idx="173">
                  <c:v>41821</c:v>
                </c:pt>
                <c:pt idx="174">
                  <c:v>41913</c:v>
                </c:pt>
                <c:pt idx="175">
                  <c:v>42005</c:v>
                </c:pt>
                <c:pt idx="176">
                  <c:v>42095</c:v>
                </c:pt>
                <c:pt idx="177">
                  <c:v>42186</c:v>
                </c:pt>
                <c:pt idx="178">
                  <c:v>42278</c:v>
                </c:pt>
                <c:pt idx="179">
                  <c:v>42370</c:v>
                </c:pt>
                <c:pt idx="180">
                  <c:v>42461</c:v>
                </c:pt>
                <c:pt idx="181">
                  <c:v>42552</c:v>
                </c:pt>
                <c:pt idx="182">
                  <c:v>42644</c:v>
                </c:pt>
                <c:pt idx="183">
                  <c:v>42736</c:v>
                </c:pt>
                <c:pt idx="184">
                  <c:v>42826</c:v>
                </c:pt>
                <c:pt idx="185">
                  <c:v>42917</c:v>
                </c:pt>
                <c:pt idx="186">
                  <c:v>43009</c:v>
                </c:pt>
                <c:pt idx="187">
                  <c:v>43101</c:v>
                </c:pt>
                <c:pt idx="188">
                  <c:v>43191</c:v>
                </c:pt>
                <c:pt idx="189">
                  <c:v>43282</c:v>
                </c:pt>
                <c:pt idx="190">
                  <c:v>43374</c:v>
                </c:pt>
                <c:pt idx="191">
                  <c:v>43466</c:v>
                </c:pt>
                <c:pt idx="192">
                  <c:v>43556</c:v>
                </c:pt>
                <c:pt idx="193">
                  <c:v>43647</c:v>
                </c:pt>
                <c:pt idx="194">
                  <c:v>43739</c:v>
                </c:pt>
                <c:pt idx="195">
                  <c:v>43831</c:v>
                </c:pt>
                <c:pt idx="196">
                  <c:v>43922</c:v>
                </c:pt>
                <c:pt idx="197">
                  <c:v>44013</c:v>
                </c:pt>
                <c:pt idx="198">
                  <c:v>44105</c:v>
                </c:pt>
                <c:pt idx="199">
                  <c:v>44197</c:v>
                </c:pt>
                <c:pt idx="200">
                  <c:v>44287</c:v>
                </c:pt>
                <c:pt idx="201">
                  <c:v>44378</c:v>
                </c:pt>
                <c:pt idx="202">
                  <c:v>44470</c:v>
                </c:pt>
                <c:pt idx="203">
                  <c:v>44562</c:v>
                </c:pt>
                <c:pt idx="204">
                  <c:v>44652</c:v>
                </c:pt>
                <c:pt idx="205">
                  <c:v>44743</c:v>
                </c:pt>
                <c:pt idx="206">
                  <c:v>44835</c:v>
                </c:pt>
                <c:pt idx="207">
                  <c:v>44927</c:v>
                </c:pt>
                <c:pt idx="208">
                  <c:v>45017</c:v>
                </c:pt>
                <c:pt idx="209">
                  <c:v>45108</c:v>
                </c:pt>
                <c:pt idx="210">
                  <c:v>45200</c:v>
                </c:pt>
              </c:numCache>
            </c:numRef>
          </c:cat>
          <c:val>
            <c:numRef>
              <c:f>INFLATION!$I$3:$I$214</c:f>
              <c:numCache>
                <c:formatCode>0.0</c:formatCode>
                <c:ptCount val="212"/>
                <c:pt idx="0">
                  <c:v>5.0655799999999997</c:v>
                </c:pt>
                <c:pt idx="1">
                  <c:v>5.2725900000000001</c:v>
                </c:pt>
                <c:pt idx="2">
                  <c:v>4.76363</c:v>
                </c:pt>
                <c:pt idx="3">
                  <c:v>4.7685000000000004</c:v>
                </c:pt>
                <c:pt idx="4">
                  <c:v>4.05382</c:v>
                </c:pt>
                <c:pt idx="5">
                  <c:v>3.9910899999999998</c:v>
                </c:pt>
                <c:pt idx="6">
                  <c:v>4.4431000000000003</c:v>
                </c:pt>
                <c:pt idx="7">
                  <c:v>4.0651799999999998</c:v>
                </c:pt>
                <c:pt idx="8">
                  <c:v>5.0108100000000002</c:v>
                </c:pt>
                <c:pt idx="9">
                  <c:v>6.0424100000000003</c:v>
                </c:pt>
                <c:pt idx="10">
                  <c:v>6.79575</c:v>
                </c:pt>
                <c:pt idx="11">
                  <c:v>7.5709099999999996</c:v>
                </c:pt>
                <c:pt idx="12">
                  <c:v>8.4453600000000009</c:v>
                </c:pt>
                <c:pt idx="13">
                  <c:v>9.4876100000000001</c:v>
                </c:pt>
                <c:pt idx="14">
                  <c:v>10.505879999999999</c:v>
                </c:pt>
                <c:pt idx="15">
                  <c:v>10.92482</c:v>
                </c:pt>
                <c:pt idx="16">
                  <c:v>9.9765499999999996</c:v>
                </c:pt>
                <c:pt idx="17">
                  <c:v>8.7341800000000003</c:v>
                </c:pt>
                <c:pt idx="18">
                  <c:v>7.3955700000000002</c:v>
                </c:pt>
                <c:pt idx="19">
                  <c:v>6.1181700000000001</c:v>
                </c:pt>
                <c:pt idx="20">
                  <c:v>5.6155400000000002</c:v>
                </c:pt>
                <c:pt idx="21">
                  <c:v>5.1222399999999997</c:v>
                </c:pt>
                <c:pt idx="22">
                  <c:v>5.2473200000000002</c:v>
                </c:pt>
                <c:pt idx="23">
                  <c:v>5.8236999999999997</c:v>
                </c:pt>
                <c:pt idx="24">
                  <c:v>6.2463899999999999</c:v>
                </c:pt>
                <c:pt idx="25">
                  <c:v>6.1667500000000004</c:v>
                </c:pt>
                <c:pt idx="26">
                  <c:v>6.5491700000000002</c:v>
                </c:pt>
                <c:pt idx="27">
                  <c:v>6.38727</c:v>
                </c:pt>
                <c:pt idx="28">
                  <c:v>6.9138200000000003</c:v>
                </c:pt>
                <c:pt idx="29">
                  <c:v>7.4208699999999999</c:v>
                </c:pt>
                <c:pt idx="30">
                  <c:v>7.30185</c:v>
                </c:pt>
                <c:pt idx="31">
                  <c:v>7.6887699999999999</c:v>
                </c:pt>
                <c:pt idx="32">
                  <c:v>8.2583300000000008</c:v>
                </c:pt>
                <c:pt idx="33">
                  <c:v>8.7781599999999997</c:v>
                </c:pt>
                <c:pt idx="34">
                  <c:v>8.5748499999999996</c:v>
                </c:pt>
                <c:pt idx="35">
                  <c:v>8.8726900000000004</c:v>
                </c:pt>
                <c:pt idx="36">
                  <c:v>8.7959300000000002</c:v>
                </c:pt>
                <c:pt idx="37">
                  <c:v>8.8502299999999998</c:v>
                </c:pt>
                <c:pt idx="38">
                  <c:v>9.6504399999999997</c:v>
                </c:pt>
                <c:pt idx="39">
                  <c:v>10.22195</c:v>
                </c:pt>
                <c:pt idx="40">
                  <c:v>9.7951899999999998</c:v>
                </c:pt>
                <c:pt idx="41">
                  <c:v>9.4146900000000002</c:v>
                </c:pt>
                <c:pt idx="42">
                  <c:v>8.4791000000000007</c:v>
                </c:pt>
                <c:pt idx="43">
                  <c:v>7.1512799999999999</c:v>
                </c:pt>
                <c:pt idx="44">
                  <c:v>6.4340900000000003</c:v>
                </c:pt>
                <c:pt idx="45">
                  <c:v>5.9512600000000004</c:v>
                </c:pt>
                <c:pt idx="46">
                  <c:v>5.2291400000000001</c:v>
                </c:pt>
                <c:pt idx="47">
                  <c:v>4.5829300000000002</c:v>
                </c:pt>
                <c:pt idx="48">
                  <c:v>4.0095900000000002</c:v>
                </c:pt>
                <c:pt idx="49">
                  <c:v>3.6442600000000001</c:v>
                </c:pt>
                <c:pt idx="50">
                  <c:v>3.3608699999999998</c:v>
                </c:pt>
                <c:pt idx="51">
                  <c:v>3.62561</c:v>
                </c:pt>
                <c:pt idx="52">
                  <c:v>3.73874</c:v>
                </c:pt>
                <c:pt idx="53">
                  <c:v>3.5609799999999998</c:v>
                </c:pt>
                <c:pt idx="54">
                  <c:v>3.5496500000000002</c:v>
                </c:pt>
                <c:pt idx="55">
                  <c:v>3.5255800000000002</c:v>
                </c:pt>
                <c:pt idx="56">
                  <c:v>3.30952</c:v>
                </c:pt>
                <c:pt idx="57">
                  <c:v>3.0167199999999998</c:v>
                </c:pt>
                <c:pt idx="58">
                  <c:v>2.8242500000000001</c:v>
                </c:pt>
                <c:pt idx="59">
                  <c:v>2.32463</c:v>
                </c:pt>
                <c:pt idx="60">
                  <c:v>2.0541399999999999</c:v>
                </c:pt>
                <c:pt idx="61">
                  <c:v>1.85903</c:v>
                </c:pt>
                <c:pt idx="62">
                  <c:v>1.8432299999999999</c:v>
                </c:pt>
                <c:pt idx="63">
                  <c:v>1.9824200000000001</c:v>
                </c:pt>
                <c:pt idx="64">
                  <c:v>2.3029099999999998</c:v>
                </c:pt>
                <c:pt idx="65">
                  <c:v>2.6541999999999999</c:v>
                </c:pt>
                <c:pt idx="66">
                  <c:v>2.9129299999999998</c:v>
                </c:pt>
                <c:pt idx="67">
                  <c:v>3.06481</c:v>
                </c:pt>
                <c:pt idx="68">
                  <c:v>3.35195</c:v>
                </c:pt>
                <c:pt idx="69">
                  <c:v>3.8023099999999999</c:v>
                </c:pt>
                <c:pt idx="70">
                  <c:v>3.8711000000000002</c:v>
                </c:pt>
                <c:pt idx="71">
                  <c:v>4.1387</c:v>
                </c:pt>
                <c:pt idx="72">
                  <c:v>4.2317099999999996</c:v>
                </c:pt>
                <c:pt idx="73">
                  <c:v>3.7539799999999999</c:v>
                </c:pt>
                <c:pt idx="74">
                  <c:v>3.5982599999999998</c:v>
                </c:pt>
                <c:pt idx="75">
                  <c:v>3.63381</c:v>
                </c:pt>
                <c:pt idx="76">
                  <c:v>3.6903800000000002</c:v>
                </c:pt>
                <c:pt idx="77">
                  <c:v>3.8210600000000001</c:v>
                </c:pt>
                <c:pt idx="78">
                  <c:v>3.85365</c:v>
                </c:pt>
                <c:pt idx="79">
                  <c:v>3.7519499999999999</c:v>
                </c:pt>
                <c:pt idx="80">
                  <c:v>3.3572000000000002</c:v>
                </c:pt>
                <c:pt idx="81">
                  <c:v>3.27861</c:v>
                </c:pt>
                <c:pt idx="82">
                  <c:v>3.1240299999999999</c:v>
                </c:pt>
                <c:pt idx="83">
                  <c:v>2.5035699999999999</c:v>
                </c:pt>
                <c:pt idx="84">
                  <c:v>2.3678400000000002</c:v>
                </c:pt>
                <c:pt idx="85">
                  <c:v>2.0709399999999998</c:v>
                </c:pt>
                <c:pt idx="86">
                  <c:v>2.1670799999999999</c:v>
                </c:pt>
                <c:pt idx="87">
                  <c:v>2.3599600000000001</c:v>
                </c:pt>
                <c:pt idx="88">
                  <c:v>2.35331</c:v>
                </c:pt>
                <c:pt idx="89">
                  <c:v>2.4605100000000002</c:v>
                </c:pt>
                <c:pt idx="90">
                  <c:v>2.3155399999999999</c:v>
                </c:pt>
                <c:pt idx="91">
                  <c:v>2.2308500000000002</c:v>
                </c:pt>
                <c:pt idx="92">
                  <c:v>2.1171899999999999</c:v>
                </c:pt>
                <c:pt idx="93">
                  <c:v>2.0960000000000001</c:v>
                </c:pt>
                <c:pt idx="94">
                  <c:v>2.0932599999999999</c:v>
                </c:pt>
                <c:pt idx="95">
                  <c:v>2.15924</c:v>
                </c:pt>
                <c:pt idx="96">
                  <c:v>2.1560000000000001</c:v>
                </c:pt>
                <c:pt idx="97">
                  <c:v>2.0742400000000001</c:v>
                </c:pt>
                <c:pt idx="98">
                  <c:v>2.01227</c:v>
                </c:pt>
                <c:pt idx="99">
                  <c:v>1.9495100000000001</c:v>
                </c:pt>
                <c:pt idx="100">
                  <c:v>1.88297</c:v>
                </c:pt>
                <c:pt idx="101">
                  <c:v>1.7154</c:v>
                </c:pt>
                <c:pt idx="102">
                  <c:v>1.76799</c:v>
                </c:pt>
                <c:pt idx="103">
                  <c:v>1.88472</c:v>
                </c:pt>
                <c:pt idx="104">
                  <c:v>1.6700699999999999</c:v>
                </c:pt>
                <c:pt idx="105">
                  <c:v>1.77796</c:v>
                </c:pt>
                <c:pt idx="106">
                  <c:v>1.5702</c:v>
                </c:pt>
                <c:pt idx="107">
                  <c:v>1.11666</c:v>
                </c:pt>
                <c:pt idx="108">
                  <c:v>1.14944</c:v>
                </c:pt>
                <c:pt idx="109">
                  <c:v>1.1458200000000001</c:v>
                </c:pt>
                <c:pt idx="110">
                  <c:v>1.09124</c:v>
                </c:pt>
                <c:pt idx="111">
                  <c:v>1.2659100000000001</c:v>
                </c:pt>
                <c:pt idx="112">
                  <c:v>1.4108099999999999</c:v>
                </c:pt>
                <c:pt idx="113">
                  <c:v>1.33579</c:v>
                </c:pt>
                <c:pt idx="114">
                  <c:v>1.6165499999999999</c:v>
                </c:pt>
                <c:pt idx="115">
                  <c:v>1.96479</c:v>
                </c:pt>
                <c:pt idx="116">
                  <c:v>2.2135500000000001</c:v>
                </c:pt>
                <c:pt idx="117">
                  <c:v>2.44787</c:v>
                </c:pt>
                <c:pt idx="118">
                  <c:v>2.4383300000000001</c:v>
                </c:pt>
                <c:pt idx="119">
                  <c:v>2.4300000000000002</c:v>
                </c:pt>
                <c:pt idx="120">
                  <c:v>2.4110900000000002</c:v>
                </c:pt>
                <c:pt idx="121">
                  <c:v>2.2143299999999999</c:v>
                </c:pt>
                <c:pt idx="122">
                  <c:v>1.9786999999999999</c:v>
                </c:pt>
                <c:pt idx="123">
                  <c:v>1.64133</c:v>
                </c:pt>
                <c:pt idx="124">
                  <c:v>1.3804700000000001</c:v>
                </c:pt>
                <c:pt idx="125">
                  <c:v>1.47007</c:v>
                </c:pt>
                <c:pt idx="126">
                  <c:v>1.73593</c:v>
                </c:pt>
                <c:pt idx="127">
                  <c:v>1.9141900000000001</c:v>
                </c:pt>
                <c:pt idx="128">
                  <c:v>1.9125300000000001</c:v>
                </c:pt>
                <c:pt idx="129">
                  <c:v>2.0006900000000001</c:v>
                </c:pt>
                <c:pt idx="130">
                  <c:v>2.0431699999999999</c:v>
                </c:pt>
                <c:pt idx="131">
                  <c:v>2.2548599999999999</c:v>
                </c:pt>
                <c:pt idx="132">
                  <c:v>2.7220399999999998</c:v>
                </c:pt>
                <c:pt idx="133">
                  <c:v>2.7972399999999999</c:v>
                </c:pt>
                <c:pt idx="134">
                  <c:v>2.95777</c:v>
                </c:pt>
                <c:pt idx="135">
                  <c:v>3.0490499999999998</c:v>
                </c:pt>
                <c:pt idx="136">
                  <c:v>2.9715400000000001</c:v>
                </c:pt>
                <c:pt idx="137">
                  <c:v>3.2451400000000001</c:v>
                </c:pt>
                <c:pt idx="138">
                  <c:v>3.2820299999999998</c:v>
                </c:pt>
                <c:pt idx="139">
                  <c:v>3.1878600000000001</c:v>
                </c:pt>
                <c:pt idx="140">
                  <c:v>3.3508599999999999</c:v>
                </c:pt>
                <c:pt idx="141">
                  <c:v>3.1340300000000001</c:v>
                </c:pt>
                <c:pt idx="142">
                  <c:v>2.6889400000000001</c:v>
                </c:pt>
                <c:pt idx="143">
                  <c:v>2.9481299999999999</c:v>
                </c:pt>
                <c:pt idx="144">
                  <c:v>2.7255600000000002</c:v>
                </c:pt>
                <c:pt idx="145">
                  <c:v>2.5433599999999998</c:v>
                </c:pt>
                <c:pt idx="146">
                  <c:v>2.5943499999999999</c:v>
                </c:pt>
                <c:pt idx="147">
                  <c:v>1.9773700000000001</c:v>
                </c:pt>
                <c:pt idx="148">
                  <c:v>1.81389</c:v>
                </c:pt>
                <c:pt idx="149">
                  <c:v>2.0520200000000002</c:v>
                </c:pt>
                <c:pt idx="150">
                  <c:v>1.8622700000000001</c:v>
                </c:pt>
                <c:pt idx="151">
                  <c:v>1.4553400000000001</c:v>
                </c:pt>
                <c:pt idx="152">
                  <c:v>0.76702000000000004</c:v>
                </c:pt>
                <c:pt idx="153">
                  <c:v>0.1202</c:v>
                </c:pt>
                <c:pt idx="154">
                  <c:v>0.21249000000000001</c:v>
                </c:pt>
                <c:pt idx="155">
                  <c:v>0.53464</c:v>
                </c:pt>
                <c:pt idx="156">
                  <c:v>1.20187</c:v>
                </c:pt>
                <c:pt idx="157">
                  <c:v>1.3985700000000001</c:v>
                </c:pt>
                <c:pt idx="158">
                  <c:v>1.6574500000000001</c:v>
                </c:pt>
                <c:pt idx="159">
                  <c:v>1.90524</c:v>
                </c:pt>
                <c:pt idx="160">
                  <c:v>2.0803799999999999</c:v>
                </c:pt>
                <c:pt idx="161">
                  <c:v>2.40232</c:v>
                </c:pt>
                <c:pt idx="162">
                  <c:v>1.9288400000000001</c:v>
                </c:pt>
                <c:pt idx="163">
                  <c:v>2.0206300000000001</c:v>
                </c:pt>
                <c:pt idx="164">
                  <c:v>1.7593799999999999</c:v>
                </c:pt>
                <c:pt idx="165">
                  <c:v>1.6583000000000001</c:v>
                </c:pt>
                <c:pt idx="166">
                  <c:v>2.05037</c:v>
                </c:pt>
                <c:pt idx="167">
                  <c:v>1.8406499999999999</c:v>
                </c:pt>
                <c:pt idx="168">
                  <c:v>1.71994</c:v>
                </c:pt>
                <c:pt idx="169">
                  <c:v>1.67215</c:v>
                </c:pt>
                <c:pt idx="170">
                  <c:v>1.7639800000000001</c:v>
                </c:pt>
                <c:pt idx="171">
                  <c:v>1.78068</c:v>
                </c:pt>
                <c:pt idx="172">
                  <c:v>2.0674800000000002</c:v>
                </c:pt>
                <c:pt idx="173">
                  <c:v>2.03227</c:v>
                </c:pt>
                <c:pt idx="174">
                  <c:v>1.5948899999999999</c:v>
                </c:pt>
                <c:pt idx="175">
                  <c:v>1.1375299999999999</c:v>
                </c:pt>
                <c:pt idx="176">
                  <c:v>1.11277</c:v>
                </c:pt>
                <c:pt idx="177">
                  <c:v>0.97328999999999999</c:v>
                </c:pt>
                <c:pt idx="178">
                  <c:v>0.79596999999999996</c:v>
                </c:pt>
                <c:pt idx="179">
                  <c:v>0.75111000000000006</c:v>
                </c:pt>
                <c:pt idx="180">
                  <c:v>0.91615000000000002</c:v>
                </c:pt>
                <c:pt idx="181">
                  <c:v>0.89532999999999996</c:v>
                </c:pt>
                <c:pt idx="182">
                  <c:v>1.43648</c:v>
                </c:pt>
                <c:pt idx="183">
                  <c:v>2.0430000000000001</c:v>
                </c:pt>
                <c:pt idx="184">
                  <c:v>1.6424300000000001</c:v>
                </c:pt>
                <c:pt idx="185">
                  <c:v>1.87012</c:v>
                </c:pt>
                <c:pt idx="186">
                  <c:v>2.0340500000000001</c:v>
                </c:pt>
                <c:pt idx="187">
                  <c:v>2.1319499999999998</c:v>
                </c:pt>
                <c:pt idx="188">
                  <c:v>2.6888100000000001</c:v>
                </c:pt>
                <c:pt idx="189">
                  <c:v>2.5196900000000002</c:v>
                </c:pt>
                <c:pt idx="190">
                  <c:v>2.2815799999999999</c:v>
                </c:pt>
                <c:pt idx="191">
                  <c:v>2.0508600000000001</c:v>
                </c:pt>
                <c:pt idx="192">
                  <c:v>1.74681</c:v>
                </c:pt>
                <c:pt idx="193">
                  <c:v>1.7364299999999999</c:v>
                </c:pt>
                <c:pt idx="194">
                  <c:v>1.6475900000000001</c:v>
                </c:pt>
                <c:pt idx="195">
                  <c:v>1.6636500000000001</c:v>
                </c:pt>
                <c:pt idx="196">
                  <c:v>0.72114</c:v>
                </c:pt>
                <c:pt idx="197">
                  <c:v>1.2625500000000001</c:v>
                </c:pt>
                <c:pt idx="198">
                  <c:v>1.5305899999999999</c:v>
                </c:pt>
                <c:pt idx="199">
                  <c:v>2.3823400000000001</c:v>
                </c:pt>
                <c:pt idx="200">
                  <c:v>4.3622199999999998</c:v>
                </c:pt>
                <c:pt idx="201">
                  <c:v>5.0372500000000002</c:v>
                </c:pt>
                <c:pt idx="202">
                  <c:v>6.1172500000000003</c:v>
                </c:pt>
                <c:pt idx="203">
                  <c:v>6.9359299999999999</c:v>
                </c:pt>
                <c:pt idx="204">
                  <c:v>7.61944</c:v>
                </c:pt>
                <c:pt idx="205">
                  <c:v>7.1479900000000001</c:v>
                </c:pt>
                <c:pt idx="206">
                  <c:v>6.4112499999999999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E9-492A-BE7E-D1F534B4040F}"/>
            </c:ext>
          </c:extLst>
        </c:ser>
        <c:ser>
          <c:idx val="2"/>
          <c:order val="1"/>
          <c:tx>
            <c:v>One-Yr Ago Forecast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INFLATION!$H$3:$H$214</c:f>
              <c:numCache>
                <c:formatCode>yyyy\-mm\-dd</c:formatCode>
                <c:ptCount val="212"/>
                <c:pt idx="0">
                  <c:v>26024</c:v>
                </c:pt>
                <c:pt idx="1">
                  <c:v>26115</c:v>
                </c:pt>
                <c:pt idx="2">
                  <c:v>26207</c:v>
                </c:pt>
                <c:pt idx="3">
                  <c:v>26299</c:v>
                </c:pt>
                <c:pt idx="4">
                  <c:v>26390</c:v>
                </c:pt>
                <c:pt idx="5">
                  <c:v>26481</c:v>
                </c:pt>
                <c:pt idx="6">
                  <c:v>26573</c:v>
                </c:pt>
                <c:pt idx="7">
                  <c:v>26665</c:v>
                </c:pt>
                <c:pt idx="8">
                  <c:v>26755</c:v>
                </c:pt>
                <c:pt idx="9">
                  <c:v>26846</c:v>
                </c:pt>
                <c:pt idx="10">
                  <c:v>26938</c:v>
                </c:pt>
                <c:pt idx="11">
                  <c:v>27030</c:v>
                </c:pt>
                <c:pt idx="12">
                  <c:v>27120</c:v>
                </c:pt>
                <c:pt idx="13">
                  <c:v>27211</c:v>
                </c:pt>
                <c:pt idx="14">
                  <c:v>27303</c:v>
                </c:pt>
                <c:pt idx="15">
                  <c:v>27395</c:v>
                </c:pt>
                <c:pt idx="16">
                  <c:v>27485</c:v>
                </c:pt>
                <c:pt idx="17">
                  <c:v>27576</c:v>
                </c:pt>
                <c:pt idx="18">
                  <c:v>27668</c:v>
                </c:pt>
                <c:pt idx="19">
                  <c:v>27760</c:v>
                </c:pt>
                <c:pt idx="20">
                  <c:v>27851</c:v>
                </c:pt>
                <c:pt idx="21">
                  <c:v>27942</c:v>
                </c:pt>
                <c:pt idx="22">
                  <c:v>28034</c:v>
                </c:pt>
                <c:pt idx="23">
                  <c:v>28126</c:v>
                </c:pt>
                <c:pt idx="24">
                  <c:v>28216</c:v>
                </c:pt>
                <c:pt idx="25">
                  <c:v>28307</c:v>
                </c:pt>
                <c:pt idx="26">
                  <c:v>28399</c:v>
                </c:pt>
                <c:pt idx="27">
                  <c:v>28491</c:v>
                </c:pt>
                <c:pt idx="28">
                  <c:v>28581</c:v>
                </c:pt>
                <c:pt idx="29">
                  <c:v>28672</c:v>
                </c:pt>
                <c:pt idx="30">
                  <c:v>28764</c:v>
                </c:pt>
                <c:pt idx="31">
                  <c:v>28856</c:v>
                </c:pt>
                <c:pt idx="32">
                  <c:v>28946</c:v>
                </c:pt>
                <c:pt idx="33">
                  <c:v>29037</c:v>
                </c:pt>
                <c:pt idx="34">
                  <c:v>29129</c:v>
                </c:pt>
                <c:pt idx="35">
                  <c:v>29221</c:v>
                </c:pt>
                <c:pt idx="36">
                  <c:v>29312</c:v>
                </c:pt>
                <c:pt idx="37">
                  <c:v>29403</c:v>
                </c:pt>
                <c:pt idx="38">
                  <c:v>29495</c:v>
                </c:pt>
                <c:pt idx="39">
                  <c:v>29587</c:v>
                </c:pt>
                <c:pt idx="40">
                  <c:v>29677</c:v>
                </c:pt>
                <c:pt idx="41">
                  <c:v>29768</c:v>
                </c:pt>
                <c:pt idx="42">
                  <c:v>29860</c:v>
                </c:pt>
                <c:pt idx="43">
                  <c:v>29952</c:v>
                </c:pt>
                <c:pt idx="44">
                  <c:v>30042</c:v>
                </c:pt>
                <c:pt idx="45">
                  <c:v>30133</c:v>
                </c:pt>
                <c:pt idx="46">
                  <c:v>30225</c:v>
                </c:pt>
                <c:pt idx="47">
                  <c:v>30317</c:v>
                </c:pt>
                <c:pt idx="48">
                  <c:v>30407</c:v>
                </c:pt>
                <c:pt idx="49">
                  <c:v>30498</c:v>
                </c:pt>
                <c:pt idx="50">
                  <c:v>30590</c:v>
                </c:pt>
                <c:pt idx="51">
                  <c:v>30682</c:v>
                </c:pt>
                <c:pt idx="52">
                  <c:v>30773</c:v>
                </c:pt>
                <c:pt idx="53">
                  <c:v>30864</c:v>
                </c:pt>
                <c:pt idx="54">
                  <c:v>30956</c:v>
                </c:pt>
                <c:pt idx="55">
                  <c:v>31048</c:v>
                </c:pt>
                <c:pt idx="56">
                  <c:v>31138</c:v>
                </c:pt>
                <c:pt idx="57">
                  <c:v>31229</c:v>
                </c:pt>
                <c:pt idx="58">
                  <c:v>31321</c:v>
                </c:pt>
                <c:pt idx="59">
                  <c:v>31413</c:v>
                </c:pt>
                <c:pt idx="60">
                  <c:v>31503</c:v>
                </c:pt>
                <c:pt idx="61">
                  <c:v>31594</c:v>
                </c:pt>
                <c:pt idx="62">
                  <c:v>31686</c:v>
                </c:pt>
                <c:pt idx="63">
                  <c:v>31778</c:v>
                </c:pt>
                <c:pt idx="64">
                  <c:v>31868</c:v>
                </c:pt>
                <c:pt idx="65">
                  <c:v>31959</c:v>
                </c:pt>
                <c:pt idx="66">
                  <c:v>32051</c:v>
                </c:pt>
                <c:pt idx="67">
                  <c:v>32143</c:v>
                </c:pt>
                <c:pt idx="68">
                  <c:v>32234</c:v>
                </c:pt>
                <c:pt idx="69">
                  <c:v>32325</c:v>
                </c:pt>
                <c:pt idx="70">
                  <c:v>32417</c:v>
                </c:pt>
                <c:pt idx="71">
                  <c:v>32509</c:v>
                </c:pt>
                <c:pt idx="72">
                  <c:v>32599</c:v>
                </c:pt>
                <c:pt idx="73">
                  <c:v>32690</c:v>
                </c:pt>
                <c:pt idx="74">
                  <c:v>32782</c:v>
                </c:pt>
                <c:pt idx="75">
                  <c:v>32874</c:v>
                </c:pt>
                <c:pt idx="76">
                  <c:v>32964</c:v>
                </c:pt>
                <c:pt idx="77">
                  <c:v>33055</c:v>
                </c:pt>
                <c:pt idx="78">
                  <c:v>33147</c:v>
                </c:pt>
                <c:pt idx="79">
                  <c:v>33239</c:v>
                </c:pt>
                <c:pt idx="80">
                  <c:v>33329</c:v>
                </c:pt>
                <c:pt idx="81">
                  <c:v>33420</c:v>
                </c:pt>
                <c:pt idx="82">
                  <c:v>33512</c:v>
                </c:pt>
                <c:pt idx="83">
                  <c:v>33604</c:v>
                </c:pt>
                <c:pt idx="84">
                  <c:v>33695</c:v>
                </c:pt>
                <c:pt idx="85">
                  <c:v>33786</c:v>
                </c:pt>
                <c:pt idx="86">
                  <c:v>33878</c:v>
                </c:pt>
                <c:pt idx="87">
                  <c:v>33970</c:v>
                </c:pt>
                <c:pt idx="88">
                  <c:v>34060</c:v>
                </c:pt>
                <c:pt idx="89">
                  <c:v>34151</c:v>
                </c:pt>
                <c:pt idx="90">
                  <c:v>34243</c:v>
                </c:pt>
                <c:pt idx="91">
                  <c:v>34335</c:v>
                </c:pt>
                <c:pt idx="92">
                  <c:v>34425</c:v>
                </c:pt>
                <c:pt idx="93">
                  <c:v>34516</c:v>
                </c:pt>
                <c:pt idx="94">
                  <c:v>34608</c:v>
                </c:pt>
                <c:pt idx="95">
                  <c:v>34700</c:v>
                </c:pt>
                <c:pt idx="96">
                  <c:v>34790</c:v>
                </c:pt>
                <c:pt idx="97">
                  <c:v>34881</c:v>
                </c:pt>
                <c:pt idx="98">
                  <c:v>34973</c:v>
                </c:pt>
                <c:pt idx="99">
                  <c:v>35065</c:v>
                </c:pt>
                <c:pt idx="100">
                  <c:v>35156</c:v>
                </c:pt>
                <c:pt idx="101">
                  <c:v>35247</c:v>
                </c:pt>
                <c:pt idx="102">
                  <c:v>35339</c:v>
                </c:pt>
                <c:pt idx="103">
                  <c:v>35431</c:v>
                </c:pt>
                <c:pt idx="104">
                  <c:v>35521</c:v>
                </c:pt>
                <c:pt idx="105">
                  <c:v>35612</c:v>
                </c:pt>
                <c:pt idx="106">
                  <c:v>35704</c:v>
                </c:pt>
                <c:pt idx="107">
                  <c:v>35796</c:v>
                </c:pt>
                <c:pt idx="108">
                  <c:v>35886</c:v>
                </c:pt>
                <c:pt idx="109">
                  <c:v>35977</c:v>
                </c:pt>
                <c:pt idx="110">
                  <c:v>36069</c:v>
                </c:pt>
                <c:pt idx="111">
                  <c:v>36161</c:v>
                </c:pt>
                <c:pt idx="112">
                  <c:v>36251</c:v>
                </c:pt>
                <c:pt idx="113">
                  <c:v>36342</c:v>
                </c:pt>
                <c:pt idx="114">
                  <c:v>36434</c:v>
                </c:pt>
                <c:pt idx="115">
                  <c:v>36526</c:v>
                </c:pt>
                <c:pt idx="116">
                  <c:v>36617</c:v>
                </c:pt>
                <c:pt idx="117">
                  <c:v>36708</c:v>
                </c:pt>
                <c:pt idx="118">
                  <c:v>36800</c:v>
                </c:pt>
                <c:pt idx="119">
                  <c:v>36892</c:v>
                </c:pt>
                <c:pt idx="120">
                  <c:v>36982</c:v>
                </c:pt>
                <c:pt idx="121">
                  <c:v>37073</c:v>
                </c:pt>
                <c:pt idx="122">
                  <c:v>37165</c:v>
                </c:pt>
                <c:pt idx="123">
                  <c:v>37257</c:v>
                </c:pt>
                <c:pt idx="124">
                  <c:v>37347</c:v>
                </c:pt>
                <c:pt idx="125">
                  <c:v>37438</c:v>
                </c:pt>
                <c:pt idx="126">
                  <c:v>37530</c:v>
                </c:pt>
                <c:pt idx="127">
                  <c:v>37622</c:v>
                </c:pt>
                <c:pt idx="128">
                  <c:v>37712</c:v>
                </c:pt>
                <c:pt idx="129">
                  <c:v>37803</c:v>
                </c:pt>
                <c:pt idx="130">
                  <c:v>37895</c:v>
                </c:pt>
                <c:pt idx="131">
                  <c:v>37987</c:v>
                </c:pt>
                <c:pt idx="132">
                  <c:v>38078</c:v>
                </c:pt>
                <c:pt idx="133">
                  <c:v>38169</c:v>
                </c:pt>
                <c:pt idx="134">
                  <c:v>38261</c:v>
                </c:pt>
                <c:pt idx="135">
                  <c:v>38353</c:v>
                </c:pt>
                <c:pt idx="136">
                  <c:v>38443</c:v>
                </c:pt>
                <c:pt idx="137">
                  <c:v>38534</c:v>
                </c:pt>
                <c:pt idx="138">
                  <c:v>38626</c:v>
                </c:pt>
                <c:pt idx="139">
                  <c:v>38718</c:v>
                </c:pt>
                <c:pt idx="140">
                  <c:v>38808</c:v>
                </c:pt>
                <c:pt idx="141">
                  <c:v>38899</c:v>
                </c:pt>
                <c:pt idx="142">
                  <c:v>38991</c:v>
                </c:pt>
                <c:pt idx="143">
                  <c:v>39083</c:v>
                </c:pt>
                <c:pt idx="144">
                  <c:v>39173</c:v>
                </c:pt>
                <c:pt idx="145">
                  <c:v>39264</c:v>
                </c:pt>
                <c:pt idx="146">
                  <c:v>39356</c:v>
                </c:pt>
                <c:pt idx="147">
                  <c:v>39448</c:v>
                </c:pt>
                <c:pt idx="148">
                  <c:v>39539</c:v>
                </c:pt>
                <c:pt idx="149">
                  <c:v>39630</c:v>
                </c:pt>
                <c:pt idx="150">
                  <c:v>39722</c:v>
                </c:pt>
                <c:pt idx="151">
                  <c:v>39814</c:v>
                </c:pt>
                <c:pt idx="152">
                  <c:v>39904</c:v>
                </c:pt>
                <c:pt idx="153">
                  <c:v>39995</c:v>
                </c:pt>
                <c:pt idx="154">
                  <c:v>40087</c:v>
                </c:pt>
                <c:pt idx="155">
                  <c:v>40179</c:v>
                </c:pt>
                <c:pt idx="156">
                  <c:v>40269</c:v>
                </c:pt>
                <c:pt idx="157">
                  <c:v>40360</c:v>
                </c:pt>
                <c:pt idx="158">
                  <c:v>40452</c:v>
                </c:pt>
                <c:pt idx="159">
                  <c:v>40544</c:v>
                </c:pt>
                <c:pt idx="160">
                  <c:v>40634</c:v>
                </c:pt>
                <c:pt idx="161">
                  <c:v>40725</c:v>
                </c:pt>
                <c:pt idx="162">
                  <c:v>40817</c:v>
                </c:pt>
                <c:pt idx="163">
                  <c:v>40909</c:v>
                </c:pt>
                <c:pt idx="164">
                  <c:v>41000</c:v>
                </c:pt>
                <c:pt idx="165">
                  <c:v>41091</c:v>
                </c:pt>
                <c:pt idx="166">
                  <c:v>41183</c:v>
                </c:pt>
                <c:pt idx="167">
                  <c:v>41275</c:v>
                </c:pt>
                <c:pt idx="168">
                  <c:v>41365</c:v>
                </c:pt>
                <c:pt idx="169">
                  <c:v>41456</c:v>
                </c:pt>
                <c:pt idx="170">
                  <c:v>41548</c:v>
                </c:pt>
                <c:pt idx="171">
                  <c:v>41640</c:v>
                </c:pt>
                <c:pt idx="172">
                  <c:v>41730</c:v>
                </c:pt>
                <c:pt idx="173">
                  <c:v>41821</c:v>
                </c:pt>
                <c:pt idx="174">
                  <c:v>41913</c:v>
                </c:pt>
                <c:pt idx="175">
                  <c:v>42005</c:v>
                </c:pt>
                <c:pt idx="176">
                  <c:v>42095</c:v>
                </c:pt>
                <c:pt idx="177">
                  <c:v>42186</c:v>
                </c:pt>
                <c:pt idx="178">
                  <c:v>42278</c:v>
                </c:pt>
                <c:pt idx="179">
                  <c:v>42370</c:v>
                </c:pt>
                <c:pt idx="180">
                  <c:v>42461</c:v>
                </c:pt>
                <c:pt idx="181">
                  <c:v>42552</c:v>
                </c:pt>
                <c:pt idx="182">
                  <c:v>42644</c:v>
                </c:pt>
                <c:pt idx="183">
                  <c:v>42736</c:v>
                </c:pt>
                <c:pt idx="184">
                  <c:v>42826</c:v>
                </c:pt>
                <c:pt idx="185">
                  <c:v>42917</c:v>
                </c:pt>
                <c:pt idx="186">
                  <c:v>43009</c:v>
                </c:pt>
                <c:pt idx="187">
                  <c:v>43101</c:v>
                </c:pt>
                <c:pt idx="188">
                  <c:v>43191</c:v>
                </c:pt>
                <c:pt idx="189">
                  <c:v>43282</c:v>
                </c:pt>
                <c:pt idx="190">
                  <c:v>43374</c:v>
                </c:pt>
                <c:pt idx="191">
                  <c:v>43466</c:v>
                </c:pt>
                <c:pt idx="192">
                  <c:v>43556</c:v>
                </c:pt>
                <c:pt idx="193">
                  <c:v>43647</c:v>
                </c:pt>
                <c:pt idx="194">
                  <c:v>43739</c:v>
                </c:pt>
                <c:pt idx="195">
                  <c:v>43831</c:v>
                </c:pt>
                <c:pt idx="196">
                  <c:v>43922</c:v>
                </c:pt>
                <c:pt idx="197">
                  <c:v>44013</c:v>
                </c:pt>
                <c:pt idx="198">
                  <c:v>44105</c:v>
                </c:pt>
                <c:pt idx="199">
                  <c:v>44197</c:v>
                </c:pt>
                <c:pt idx="200">
                  <c:v>44287</c:v>
                </c:pt>
                <c:pt idx="201">
                  <c:v>44378</c:v>
                </c:pt>
                <c:pt idx="202">
                  <c:v>44470</c:v>
                </c:pt>
                <c:pt idx="203">
                  <c:v>44562</c:v>
                </c:pt>
                <c:pt idx="204">
                  <c:v>44652</c:v>
                </c:pt>
                <c:pt idx="205">
                  <c:v>44743</c:v>
                </c:pt>
                <c:pt idx="206">
                  <c:v>44835</c:v>
                </c:pt>
                <c:pt idx="207">
                  <c:v>44927</c:v>
                </c:pt>
                <c:pt idx="208">
                  <c:v>45017</c:v>
                </c:pt>
                <c:pt idx="209">
                  <c:v>45108</c:v>
                </c:pt>
                <c:pt idx="210">
                  <c:v>45200</c:v>
                </c:pt>
              </c:numCache>
            </c:numRef>
          </c:cat>
          <c:val>
            <c:numRef>
              <c:f>INFLATION!$J$3:$J$214</c:f>
              <c:numCache>
                <c:formatCode>#,##0.00</c:formatCode>
                <c:ptCount val="212"/>
                <c:pt idx="0">
                  <c:v>2.9851000000000001</c:v>
                </c:pt>
                <c:pt idx="1">
                  <c:v>3.7037</c:v>
                </c:pt>
                <c:pt idx="2">
                  <c:v>3.5413999999999999</c:v>
                </c:pt>
                <c:pt idx="3">
                  <c:v>3.5303</c:v>
                </c:pt>
                <c:pt idx="4">
                  <c:v>3.4163999999999999</c:v>
                </c:pt>
                <c:pt idx="5">
                  <c:v>3.1358999999999999</c:v>
                </c:pt>
                <c:pt idx="6">
                  <c:v>3.4194</c:v>
                </c:pt>
                <c:pt idx="7">
                  <c:v>3.5392000000000001</c:v>
                </c:pt>
                <c:pt idx="8">
                  <c:v>3.3858000000000001</c:v>
                </c:pt>
                <c:pt idx="9">
                  <c:v>3.6128</c:v>
                </c:pt>
                <c:pt idx="10">
                  <c:v>3.6999</c:v>
                </c:pt>
                <c:pt idx="11">
                  <c:v>3.7608999999999999</c:v>
                </c:pt>
                <c:pt idx="12">
                  <c:v>3.7723</c:v>
                </c:pt>
                <c:pt idx="13">
                  <c:v>4.0998999999999999</c:v>
                </c:pt>
                <c:pt idx="14">
                  <c:v>5.3651</c:v>
                </c:pt>
                <c:pt idx="15">
                  <c:v>5.6521999999999997</c:v>
                </c:pt>
                <c:pt idx="16">
                  <c:v>5.6125999999999996</c:v>
                </c:pt>
                <c:pt idx="17">
                  <c:v>6.6470000000000002</c:v>
                </c:pt>
                <c:pt idx="18">
                  <c:v>7.6814</c:v>
                </c:pt>
                <c:pt idx="19">
                  <c:v>7.2412000000000001</c:v>
                </c:pt>
                <c:pt idx="20">
                  <c:v>5.5917000000000003</c:v>
                </c:pt>
                <c:pt idx="21">
                  <c:v>5.9454000000000002</c:v>
                </c:pt>
                <c:pt idx="22">
                  <c:v>6.2087000000000003</c:v>
                </c:pt>
                <c:pt idx="23">
                  <c:v>6.1832000000000003</c:v>
                </c:pt>
                <c:pt idx="24">
                  <c:v>5.9001999999999999</c:v>
                </c:pt>
                <c:pt idx="25">
                  <c:v>6.0549999999999997</c:v>
                </c:pt>
                <c:pt idx="26">
                  <c:v>5.7290000000000001</c:v>
                </c:pt>
                <c:pt idx="27">
                  <c:v>5.6440000000000001</c:v>
                </c:pt>
                <c:pt idx="28">
                  <c:v>6.2678000000000003</c:v>
                </c:pt>
                <c:pt idx="29">
                  <c:v>5.8989000000000003</c:v>
                </c:pt>
                <c:pt idx="30">
                  <c:v>5.9557000000000002</c:v>
                </c:pt>
                <c:pt idx="31">
                  <c:v>5.9043999999999999</c:v>
                </c:pt>
                <c:pt idx="32">
                  <c:v>6.5327000000000002</c:v>
                </c:pt>
                <c:pt idx="33">
                  <c:v>6.9055</c:v>
                </c:pt>
                <c:pt idx="34">
                  <c:v>7.0926999999999998</c:v>
                </c:pt>
                <c:pt idx="35">
                  <c:v>7.3262</c:v>
                </c:pt>
                <c:pt idx="36">
                  <c:v>7.9278000000000004</c:v>
                </c:pt>
                <c:pt idx="37">
                  <c:v>8.0251000000000001</c:v>
                </c:pt>
                <c:pt idx="38">
                  <c:v>8.1870999999999992</c:v>
                </c:pt>
                <c:pt idx="39">
                  <c:v>8.6957000000000004</c:v>
                </c:pt>
                <c:pt idx="40">
                  <c:v>8.8415999999999997</c:v>
                </c:pt>
                <c:pt idx="41">
                  <c:v>8.9339999999999993</c:v>
                </c:pt>
                <c:pt idx="42">
                  <c:v>9.3725000000000005</c:v>
                </c:pt>
                <c:pt idx="43">
                  <c:v>9.0618999999999996</c:v>
                </c:pt>
                <c:pt idx="44">
                  <c:v>8.6786999999999992</c:v>
                </c:pt>
                <c:pt idx="45">
                  <c:v>7.8029000000000002</c:v>
                </c:pt>
                <c:pt idx="46">
                  <c:v>7.5187999999999997</c:v>
                </c:pt>
                <c:pt idx="47">
                  <c:v>7.0197000000000003</c:v>
                </c:pt>
                <c:pt idx="48">
                  <c:v>6.2378</c:v>
                </c:pt>
                <c:pt idx="49">
                  <c:v>5.8738999999999999</c:v>
                </c:pt>
                <c:pt idx="50">
                  <c:v>5.5898000000000003</c:v>
                </c:pt>
                <c:pt idx="51">
                  <c:v>5.0011999999999999</c:v>
                </c:pt>
                <c:pt idx="52">
                  <c:v>4.8236999999999997</c:v>
                </c:pt>
                <c:pt idx="53">
                  <c:v>4.9493999999999998</c:v>
                </c:pt>
                <c:pt idx="54">
                  <c:v>5.5327000000000002</c:v>
                </c:pt>
                <c:pt idx="55">
                  <c:v>4.9774000000000003</c:v>
                </c:pt>
                <c:pt idx="56">
                  <c:v>5.3811999999999998</c:v>
                </c:pt>
                <c:pt idx="57">
                  <c:v>4.7460000000000004</c:v>
                </c:pt>
                <c:pt idx="58">
                  <c:v>4.4131</c:v>
                </c:pt>
                <c:pt idx="59">
                  <c:v>3.9929999999999999</c:v>
                </c:pt>
                <c:pt idx="60">
                  <c:v>4.3289999999999997</c:v>
                </c:pt>
                <c:pt idx="61">
                  <c:v>4.2131999999999996</c:v>
                </c:pt>
                <c:pt idx="62">
                  <c:v>3.9744000000000002</c:v>
                </c:pt>
                <c:pt idx="63">
                  <c:v>3.3332999999999999</c:v>
                </c:pt>
                <c:pt idx="64">
                  <c:v>3.1524000000000001</c:v>
                </c:pt>
                <c:pt idx="65">
                  <c:v>2.6154999999999999</c:v>
                </c:pt>
                <c:pt idx="66">
                  <c:v>3.1114999999999999</c:v>
                </c:pt>
                <c:pt idx="67">
                  <c:v>3.7037</c:v>
                </c:pt>
                <c:pt idx="68">
                  <c:v>3.9182000000000001</c:v>
                </c:pt>
                <c:pt idx="69">
                  <c:v>4.1420000000000003</c:v>
                </c:pt>
                <c:pt idx="70">
                  <c:v>3.6194999999999999</c:v>
                </c:pt>
                <c:pt idx="71">
                  <c:v>3.7610000000000001</c:v>
                </c:pt>
                <c:pt idx="72">
                  <c:v>3.9434999999999998</c:v>
                </c:pt>
                <c:pt idx="73">
                  <c:v>4.1837999999999997</c:v>
                </c:pt>
                <c:pt idx="74">
                  <c:v>4.3689</c:v>
                </c:pt>
                <c:pt idx="75">
                  <c:v>4.5564</c:v>
                </c:pt>
                <c:pt idx="76">
                  <c:v>4.5777000000000001</c:v>
                </c:pt>
                <c:pt idx="77">
                  <c:v>4.3205</c:v>
                </c:pt>
                <c:pt idx="78">
                  <c:v>3.9843999999999999</c:v>
                </c:pt>
                <c:pt idx="79">
                  <c:v>4.0217000000000001</c:v>
                </c:pt>
                <c:pt idx="80">
                  <c:v>3.8168000000000002</c:v>
                </c:pt>
                <c:pt idx="81">
                  <c:v>4.3840000000000003</c:v>
                </c:pt>
                <c:pt idx="82">
                  <c:v>4.2648999999999999</c:v>
                </c:pt>
                <c:pt idx="83">
                  <c:v>3.4944000000000002</c:v>
                </c:pt>
                <c:pt idx="84">
                  <c:v>3.3824000000000001</c:v>
                </c:pt>
                <c:pt idx="85">
                  <c:v>3.3527999999999998</c:v>
                </c:pt>
                <c:pt idx="86">
                  <c:v>3.1930000000000001</c:v>
                </c:pt>
                <c:pt idx="87">
                  <c:v>3.2498</c:v>
                </c:pt>
                <c:pt idx="88">
                  <c:v>3.1074000000000002</c:v>
                </c:pt>
                <c:pt idx="89">
                  <c:v>2.7909000000000002</c:v>
                </c:pt>
                <c:pt idx="90">
                  <c:v>2.7065999999999999</c:v>
                </c:pt>
                <c:pt idx="91">
                  <c:v>2.7801999999999998</c:v>
                </c:pt>
                <c:pt idx="92">
                  <c:v>2.7557999999999998</c:v>
                </c:pt>
                <c:pt idx="93">
                  <c:v>3.0522</c:v>
                </c:pt>
                <c:pt idx="94">
                  <c:v>2.8332000000000002</c:v>
                </c:pt>
                <c:pt idx="95">
                  <c:v>2.7631000000000001</c:v>
                </c:pt>
                <c:pt idx="96">
                  <c:v>2.8923999999999999</c:v>
                </c:pt>
                <c:pt idx="97">
                  <c:v>3.0516999999999999</c:v>
                </c:pt>
                <c:pt idx="98">
                  <c:v>3.1029</c:v>
                </c:pt>
                <c:pt idx="99">
                  <c:v>2.8929</c:v>
                </c:pt>
                <c:pt idx="100">
                  <c:v>2.9361999999999999</c:v>
                </c:pt>
                <c:pt idx="101">
                  <c:v>2.5676999999999999</c:v>
                </c:pt>
                <c:pt idx="102">
                  <c:v>2.3504999999999998</c:v>
                </c:pt>
                <c:pt idx="103">
                  <c:v>2.3622999999999998</c:v>
                </c:pt>
                <c:pt idx="104">
                  <c:v>2.5023</c:v>
                </c:pt>
                <c:pt idx="105">
                  <c:v>2.5049999999999999</c:v>
                </c:pt>
                <c:pt idx="106">
                  <c:v>2.5649999999999999</c:v>
                </c:pt>
                <c:pt idx="107">
                  <c:v>2.5781999999999998</c:v>
                </c:pt>
                <c:pt idx="108">
                  <c:v>2.423</c:v>
                </c:pt>
                <c:pt idx="109">
                  <c:v>2.4550000000000001</c:v>
                </c:pt>
                <c:pt idx="110">
                  <c:v>2.2968000000000002</c:v>
                </c:pt>
                <c:pt idx="111">
                  <c:v>2.2338</c:v>
                </c:pt>
                <c:pt idx="112">
                  <c:v>2.0482999999999998</c:v>
                </c:pt>
                <c:pt idx="113">
                  <c:v>2.0345</c:v>
                </c:pt>
                <c:pt idx="114">
                  <c:v>1.8525</c:v>
                </c:pt>
                <c:pt idx="115">
                  <c:v>1.5446</c:v>
                </c:pt>
                <c:pt idx="116">
                  <c:v>1.7404999999999999</c:v>
                </c:pt>
                <c:pt idx="117">
                  <c:v>1.8674999999999999</c:v>
                </c:pt>
                <c:pt idx="118">
                  <c:v>1.8129999999999999</c:v>
                </c:pt>
                <c:pt idx="119">
                  <c:v>1.9881</c:v>
                </c:pt>
                <c:pt idx="120">
                  <c:v>2.2149999999999999</c:v>
                </c:pt>
                <c:pt idx="121">
                  <c:v>2.3742999999999999</c:v>
                </c:pt>
                <c:pt idx="122">
                  <c:v>2.2595000000000001</c:v>
                </c:pt>
                <c:pt idx="123">
                  <c:v>2.1217999999999999</c:v>
                </c:pt>
                <c:pt idx="124">
                  <c:v>2.0695999999999999</c:v>
                </c:pt>
                <c:pt idx="125">
                  <c:v>2.0891000000000002</c:v>
                </c:pt>
                <c:pt idx="126">
                  <c:v>1.7377</c:v>
                </c:pt>
                <c:pt idx="127">
                  <c:v>1.7831999999999999</c:v>
                </c:pt>
                <c:pt idx="128">
                  <c:v>1.9280999999999999</c:v>
                </c:pt>
                <c:pt idx="129">
                  <c:v>1.8935999999999999</c:v>
                </c:pt>
                <c:pt idx="130">
                  <c:v>1.9253</c:v>
                </c:pt>
                <c:pt idx="131">
                  <c:v>1.8409</c:v>
                </c:pt>
                <c:pt idx="132">
                  <c:v>1.7747999999999999</c:v>
                </c:pt>
                <c:pt idx="133">
                  <c:v>1.7225999999999999</c:v>
                </c:pt>
                <c:pt idx="134">
                  <c:v>1.7551000000000001</c:v>
                </c:pt>
                <c:pt idx="135">
                  <c:v>1.5686</c:v>
                </c:pt>
                <c:pt idx="136">
                  <c:v>1.8331</c:v>
                </c:pt>
                <c:pt idx="137">
                  <c:v>2.1528</c:v>
                </c:pt>
                <c:pt idx="138">
                  <c:v>1.9992000000000001</c:v>
                </c:pt>
                <c:pt idx="139">
                  <c:v>1.9775</c:v>
                </c:pt>
                <c:pt idx="140">
                  <c:v>2.2313000000000001</c:v>
                </c:pt>
                <c:pt idx="141">
                  <c:v>2.2452000000000001</c:v>
                </c:pt>
                <c:pt idx="142">
                  <c:v>2.1876000000000002</c:v>
                </c:pt>
                <c:pt idx="143">
                  <c:v>2.1911</c:v>
                </c:pt>
                <c:pt idx="144">
                  <c:v>2.2606000000000002</c:v>
                </c:pt>
                <c:pt idx="145">
                  <c:v>2.3919000000000001</c:v>
                </c:pt>
                <c:pt idx="146">
                  <c:v>2.2698</c:v>
                </c:pt>
                <c:pt idx="147">
                  <c:v>2.1312000000000002</c:v>
                </c:pt>
                <c:pt idx="148">
                  <c:v>2.2921999999999998</c:v>
                </c:pt>
                <c:pt idx="149">
                  <c:v>2.2673000000000001</c:v>
                </c:pt>
                <c:pt idx="150">
                  <c:v>2.2425000000000002</c:v>
                </c:pt>
                <c:pt idx="151">
                  <c:v>2.2444999999999999</c:v>
                </c:pt>
                <c:pt idx="152">
                  <c:v>2.3917000000000002</c:v>
                </c:pt>
                <c:pt idx="153">
                  <c:v>2.2277</c:v>
                </c:pt>
                <c:pt idx="154">
                  <c:v>1.9411</c:v>
                </c:pt>
                <c:pt idx="155">
                  <c:v>1.2529999999999999</c:v>
                </c:pt>
                <c:pt idx="156">
                  <c:v>1.4694</c:v>
                </c:pt>
                <c:pt idx="157">
                  <c:v>1.4576</c:v>
                </c:pt>
                <c:pt idx="158">
                  <c:v>1.4816</c:v>
                </c:pt>
                <c:pt idx="159">
                  <c:v>1.5317000000000001</c:v>
                </c:pt>
                <c:pt idx="160">
                  <c:v>1.6557999999999999</c:v>
                </c:pt>
                <c:pt idx="161">
                  <c:v>1.5025999999999999</c:v>
                </c:pt>
                <c:pt idx="162">
                  <c:v>1.522</c:v>
                </c:pt>
                <c:pt idx="163">
                  <c:v>1.5032000000000001</c:v>
                </c:pt>
                <c:pt idx="164">
                  <c:v>1.7729999999999999</c:v>
                </c:pt>
                <c:pt idx="165">
                  <c:v>1.8874</c:v>
                </c:pt>
                <c:pt idx="166">
                  <c:v>1.9301999999999999</c:v>
                </c:pt>
                <c:pt idx="167">
                  <c:v>1.7483</c:v>
                </c:pt>
                <c:pt idx="168">
                  <c:v>1.9376</c:v>
                </c:pt>
                <c:pt idx="169">
                  <c:v>1.8588</c:v>
                </c:pt>
                <c:pt idx="170">
                  <c:v>1.9932000000000001</c:v>
                </c:pt>
                <c:pt idx="171">
                  <c:v>1.9262999999999999</c:v>
                </c:pt>
                <c:pt idx="172">
                  <c:v>1.8684000000000001</c:v>
                </c:pt>
                <c:pt idx="173">
                  <c:v>1.8130999999999999</c:v>
                </c:pt>
                <c:pt idx="174">
                  <c:v>1.8067</c:v>
                </c:pt>
                <c:pt idx="175">
                  <c:v>1.8391999999999999</c:v>
                </c:pt>
                <c:pt idx="176">
                  <c:v>1.8751</c:v>
                </c:pt>
                <c:pt idx="177">
                  <c:v>1.966</c:v>
                </c:pt>
                <c:pt idx="178">
                  <c:v>1.8653999999999999</c:v>
                </c:pt>
                <c:pt idx="179">
                  <c:v>1.7706999999999999</c:v>
                </c:pt>
                <c:pt idx="180">
                  <c:v>1.8144</c:v>
                </c:pt>
                <c:pt idx="181">
                  <c:v>1.7656000000000001</c:v>
                </c:pt>
                <c:pt idx="182">
                  <c:v>1.8526</c:v>
                </c:pt>
                <c:pt idx="183">
                  <c:v>1.8085</c:v>
                </c:pt>
                <c:pt idx="184">
                  <c:v>1.8686</c:v>
                </c:pt>
                <c:pt idx="185">
                  <c:v>1.8892</c:v>
                </c:pt>
                <c:pt idx="186">
                  <c:v>1.9401999999999999</c:v>
                </c:pt>
                <c:pt idx="187">
                  <c:v>2.1025</c:v>
                </c:pt>
                <c:pt idx="188">
                  <c:v>2.0102000000000002</c:v>
                </c:pt>
                <c:pt idx="189">
                  <c:v>1.9432</c:v>
                </c:pt>
                <c:pt idx="190">
                  <c:v>1.998</c:v>
                </c:pt>
                <c:pt idx="191">
                  <c:v>2.0365000000000002</c:v>
                </c:pt>
                <c:pt idx="192">
                  <c:v>2.1011000000000002</c:v>
                </c:pt>
                <c:pt idx="193">
                  <c:v>2.2248999999999999</c:v>
                </c:pt>
                <c:pt idx="194">
                  <c:v>2.2151000000000001</c:v>
                </c:pt>
                <c:pt idx="195">
                  <c:v>2.1038000000000001</c:v>
                </c:pt>
                <c:pt idx="196">
                  <c:v>2.0131000000000001</c:v>
                </c:pt>
                <c:pt idx="197">
                  <c:v>1.9786999999999999</c:v>
                </c:pt>
                <c:pt idx="198">
                  <c:v>1.9404999999999999</c:v>
                </c:pt>
                <c:pt idx="199">
                  <c:v>1.9268000000000001</c:v>
                </c:pt>
                <c:pt idx="200">
                  <c:v>1.3731</c:v>
                </c:pt>
                <c:pt idx="201">
                  <c:v>1.5176000000000001</c:v>
                </c:pt>
                <c:pt idx="202">
                  <c:v>1.8720000000000001</c:v>
                </c:pt>
                <c:pt idx="203">
                  <c:v>1.9533</c:v>
                </c:pt>
                <c:pt idx="204">
                  <c:v>2.3090999999999999</c:v>
                </c:pt>
                <c:pt idx="205">
                  <c:v>2.2511999999999999</c:v>
                </c:pt>
                <c:pt idx="206">
                  <c:v>2.5708000000000002</c:v>
                </c:pt>
                <c:pt idx="207">
                  <c:v>2.8054000000000001</c:v>
                </c:pt>
                <c:pt idx="208">
                  <c:v>3.0388000000000002</c:v>
                </c:pt>
                <c:pt idx="209">
                  <c:v>3.0528</c:v>
                </c:pt>
                <c:pt idx="210">
                  <c:v>2.9611999999999998</c:v>
                </c:pt>
                <c:pt idx="211">
                  <c:v>2.6903000000000001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E9-492A-BE7E-D1F534B40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0233759"/>
        <c:axId val="777375343"/>
      </c:lineChart>
      <c:dateAx>
        <c:axId val="940233759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7375343"/>
        <c:crosses val="autoZero"/>
        <c:auto val="1"/>
        <c:lblOffset val="100"/>
        <c:baseTimeUnit val="months"/>
      </c:dateAx>
      <c:valAx>
        <c:axId val="7773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023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0.9281</cdr:y>
    </cdr:from>
    <cdr:to>
      <cdr:x>0.97556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5410200"/>
          <a:ext cx="78295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The shading shows the period beginning with each NBER peak and ending with the corresponding trough.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Shaded Bars are recessions.  2022Q1, -1.6; Q2, -0.6 at annual rates.</a:t>
            </a:r>
            <a:endParaRPr/>
          </a:p>
        </p:txBody>
      </p:sp>
      <p:sp>
        <p:nvSpPr>
          <p:cNvPr id="166" name="Google Shape;1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1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is about $27 trillion.  </a:t>
            </a:r>
            <a:r>
              <a:rPr lang="en-US" dirty="0" err="1"/>
              <a:t>GDPNOw</a:t>
            </a:r>
            <a:r>
              <a:rPr lang="en-US" dirty="0"/>
              <a:t> 3.9 1/5 Blue Chip 1.2</a:t>
            </a: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1ba7f9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c91ba7f9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big difference with GDP graph.  Total jobs have barely recovered, although 517 thousand jobs added in January</a:t>
            </a:r>
            <a:endParaRPr dirty="0"/>
          </a:p>
        </p:txBody>
      </p:sp>
      <p:sp>
        <p:nvSpPr>
          <p:cNvPr id="152" name="Google Shape;152;g1c91ba7f97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Big increase in February helps to explain rise in unemployment 419 increase 177 more employed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bitcoi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Ik4FIshp0?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1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Dartmouth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April-May,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Deficits and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839483" y="284124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99BCCDF-9C07-3340-810B-10BF24A95A9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5147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chat, or by raising your digital “hand.”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3,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729912" y="120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Out</a:t>
            </a:r>
            <a:r>
              <a:rPr lang="en-US" dirty="0">
                <a:solidFill>
                  <a:srgbClr val="1E4E79"/>
                </a:solidFill>
              </a:rPr>
              <a:t>line for the Talk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implications of recent bank failures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070773"/>
              </p:ext>
            </p:extLst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-14.7%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9339833"/>
              </p:ext>
            </p:extLst>
          </p:nvPr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9EC453-9D16-631B-9765-5C3598D49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513" y="1602581"/>
            <a:ext cx="9124950" cy="4286250"/>
          </a:xfrm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Rea</a:t>
            </a:r>
            <a:r>
              <a:rPr lang="en-US" dirty="0"/>
              <a:t>l GDP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$180b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75AB-6C73-A2DB-D3AE-9BB0D81D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Granite State is Outperforming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F21A-DA6F-2C29-1CA2-3E6BF5F9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B28DCA32-967F-92A3-3E0F-310B103D9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0038"/>
            <a:ext cx="10515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3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Lab</a:t>
            </a:r>
            <a:r>
              <a:rPr lang="en-US" dirty="0"/>
              <a:t>or Market:  Fully Recovered?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6C5C8-896E-7D4A-7E6E-1ECCC509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0" y="1943976"/>
            <a:ext cx="5849419" cy="4160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459CD-E4EE-B838-7AA7-60F7F051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43976"/>
            <a:ext cx="6096001" cy="4160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98D3C-DE54-3B1C-9670-EF82521D5427}"/>
              </a:ext>
            </a:extLst>
          </p:cNvPr>
          <p:cNvSpPr txBox="1"/>
          <p:nvPr/>
        </p:nvSpPr>
        <p:spPr>
          <a:xfrm>
            <a:off x="2785241" y="2543503"/>
            <a:ext cx="191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Slight uptick in February to 3.6%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0F930-3C91-D865-883A-4D9FCFE5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34" y="1446174"/>
            <a:ext cx="10031579" cy="46634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/>
          <p:nvPr/>
        </p:nvCxnSpPr>
        <p:spPr>
          <a:xfrm flipV="1">
            <a:off x="5465379" y="1790372"/>
            <a:ext cx="5087007" cy="301285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New Hampshire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6B52DF-0B3F-B049-F765-2DD0D63EE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593" y="1570038"/>
            <a:ext cx="9524144" cy="4351337"/>
          </a:xfrm>
        </p:spPr>
      </p:pic>
    </p:spTree>
    <p:extLst>
      <p:ext uri="{BB962C8B-B14F-4D97-AF65-F5344CB8AC3E}">
        <p14:creationId xmlns:p14="http://schemas.microsoft.com/office/powerpoint/2010/main" val="1728232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Fly in the ointment:  labor force has lost over 1.5 million workers.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764149-CE0B-812E-B73F-DB368D78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790" y="1325563"/>
            <a:ext cx="9834881" cy="457200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69204" y="2558265"/>
            <a:ext cx="7885003" cy="141464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F691DD-675F-27F2-4B6C-2207CA3E6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915281"/>
              </p:ext>
            </p:extLst>
          </p:nvPr>
        </p:nvGraphicFramePr>
        <p:xfrm>
          <a:off x="838200" y="965771"/>
          <a:ext cx="10515600" cy="526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99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Fall in Prices is Having an Effect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B41BED-9A12-78B2-F54B-DC2664B05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262683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about Rates and Recession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6" name="FRED Graph Chart" descr="FRED Graph">
            <a:extLst>
              <a:ext uri="{FF2B5EF4-FFF2-40B4-BE49-F238E27FC236}">
                <a16:creationId xmlns:a16="http://schemas.microsoft.com/office/drawing/2014/main" id="{EE156814-B54B-4B15-2FBE-705C50669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8238" y="1570038"/>
            <a:ext cx="926729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FE73A7-FC53-66C7-DD62-FF4E2141C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28219"/>
            <a:ext cx="109537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22EDC2-7A43-5BB9-5934-A8A80CBD7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2" y="1602581"/>
            <a:ext cx="1038163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7600220" y="4283651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Promising?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E71FE-DCB3-F206-58B3-783AC7A1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26" y="1201026"/>
            <a:ext cx="709005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https://en.wikipedia.org/wiki/Personal_consumption_expenditures_price_index#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616316" y="1453468"/>
            <a:ext cx="3522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to be higher (Feb):</a:t>
            </a:r>
          </a:p>
          <a:p>
            <a:r>
              <a:rPr lang="en-US" sz="3200" dirty="0"/>
              <a:t>CPI, 6.0%</a:t>
            </a:r>
          </a:p>
          <a:p>
            <a:r>
              <a:rPr lang="en-US" sz="3200" dirty="0"/>
              <a:t>Core CPI, 5.5%</a:t>
            </a:r>
          </a:p>
          <a:p>
            <a:r>
              <a:rPr lang="en-US" sz="3200" dirty="0"/>
              <a:t>PCE, 5.0%</a:t>
            </a:r>
          </a:p>
          <a:p>
            <a:r>
              <a:rPr lang="en-US" sz="3200" dirty="0"/>
              <a:t>Core PCE, 4.6%.</a:t>
            </a:r>
          </a:p>
          <a:p>
            <a:endParaRPr lang="en-US" sz="3200" dirty="0"/>
          </a:p>
          <a:p>
            <a:r>
              <a:rPr lang="en-US" sz="3200" dirty="0"/>
              <a:t>Typically more like 0.5 % pts.</a:t>
            </a:r>
          </a:p>
        </p:txBody>
      </p:sp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653+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</a:t>
            </a:r>
            <a:r>
              <a:rPr lang="en-US" dirty="0"/>
              <a:t>ts Paid versus Asking Rents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DA5ED0-FE42-BE36-7933-8EC35BE0D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48" y="1292466"/>
            <a:ext cx="9518577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0F21-09DB-46FF-13CA-F84C7206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 A Closer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F9643-22BC-2919-C342-19841731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0FBC2C-2F22-3C17-805E-866C7549C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07679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9C2A4B-41FD-7479-3407-87FD9128C89B}"/>
              </a:ext>
            </a:extLst>
          </p:cNvPr>
          <p:cNvSpPr txBox="1"/>
          <p:nvPr/>
        </p:nvSpPr>
        <p:spPr>
          <a:xfrm>
            <a:off x="7849456" y="6092575"/>
            <a:ext cx="32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BLS accessed from Fred</a:t>
            </a:r>
          </a:p>
        </p:txBody>
      </p:sp>
    </p:spTree>
    <p:extLst>
      <p:ext uri="{BB962C8B-B14F-4D97-AF65-F5344CB8AC3E}">
        <p14:creationId xmlns:p14="http://schemas.microsoft.com/office/powerpoint/2010/main" val="284503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ADE702-B222-71C6-2CB8-23B7C835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000" y="1570038"/>
            <a:ext cx="9753599" cy="4351337"/>
          </a:xfrm>
        </p:spPr>
      </p:pic>
    </p:spTree>
    <p:extLst>
      <p:ext uri="{BB962C8B-B14F-4D97-AF65-F5344CB8AC3E}">
        <p14:creationId xmlns:p14="http://schemas.microsoft.com/office/powerpoint/2010/main" val="3919527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Inflation:  There is a lot of work still to be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6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80" y="17351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710DA-2898-C5BE-0DFE-E23A1B16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22" y="2445446"/>
            <a:ext cx="5372100" cy="429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5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6C260B-78CA-BFED-1B83-ED1DEB81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98" y="2458067"/>
            <a:ext cx="8370619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1413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we Stand</a:t>
            </a:r>
            <a:endParaRPr dirty="0"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What will the Fed do?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69FE-C8F6-697C-E0DA-E7A3C38D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</a:t>
            </a:r>
            <a:r>
              <a:rPr lang="en-US" dirty="0"/>
              <a:t>est Numbers on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F3134-465C-642E-85DB-FC9B3885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466EFE-5B24-09ED-7BEE-1C558FB82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602581"/>
            <a:ext cx="912495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617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FC44-C4DA-8A1D-2598-D381DF4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ecasters Are in fact Seeing the “R”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F43A-342E-276A-F7E2-54A927C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176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Recessions are caused by decreases in total spending.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Rea</a:t>
            </a:r>
            <a:r>
              <a:rPr lang="en-US" dirty="0">
                <a:solidFill>
                  <a:srgbClr val="1E4E79"/>
                </a:solidFill>
              </a:rPr>
              <a:t>l GDP Growth and Recessions</a:t>
            </a:r>
            <a:endParaRPr dirty="0"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05D2245F-1D1C-0D4A-2A23-2EDF0511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610" y="1570038"/>
            <a:ext cx="97963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4D3F-0628-D324-20C2-5A0D206B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March 3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</a:t>
            </a:r>
            <a:r>
              <a:rPr lang="en-US" dirty="0"/>
              <a:t>owell Emphasized Rate Hikes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AB0-14E1-13ED-447C-5A1FEC5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282CF-7E32-6975-78C0-C78784A06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38" y="1325563"/>
            <a:ext cx="5218476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39218-2F01-D5F7-EBE9-695661B0CAB6}"/>
              </a:ext>
            </a:extLst>
          </p:cNvPr>
          <p:cNvSpPr txBox="1"/>
          <p:nvPr/>
        </p:nvSpPr>
        <p:spPr>
          <a:xfrm>
            <a:off x="7738356" y="1613154"/>
            <a:ext cx="21880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1BA5"/>
                </a:solidFill>
              </a:rPr>
              <a:t>Blue last week</a:t>
            </a:r>
          </a:p>
          <a:p>
            <a:r>
              <a:rPr lang="en-US" sz="1600" dirty="0">
                <a:solidFill>
                  <a:srgbClr val="A61A5D"/>
                </a:solidFill>
              </a:rPr>
              <a:t>Red two weeks ago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85A194-570A-A16C-0D97-8CF0C5FBF261}"/>
              </a:ext>
            </a:extLst>
          </p:cNvPr>
          <p:cNvCxnSpPr>
            <a:cxnSpLocks/>
          </p:cNvCxnSpPr>
          <p:nvPr/>
        </p:nvCxnSpPr>
        <p:spPr>
          <a:xfrm flipH="1">
            <a:off x="8258175" y="2307898"/>
            <a:ext cx="17002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409CAA-AA97-3ECD-8482-F8C6E4BAFB79}"/>
              </a:ext>
            </a:extLst>
          </p:cNvPr>
          <p:cNvSpPr txBox="1"/>
          <p:nvPr/>
        </p:nvSpPr>
        <p:spPr>
          <a:xfrm>
            <a:off x="10072688" y="1971675"/>
            <a:ext cx="16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Terminal rate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4170D1-DEFC-E0BD-B5BD-565EAB58E25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38" y="1292466"/>
            <a:ext cx="5262585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0E2148-A9EF-B088-4214-A9AC171AE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" y="1358660"/>
            <a:ext cx="5943600" cy="428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7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4CAC-2CBC-1A72-5E81-D2017A3C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mething Happened Over the Weekend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1FF60-83FD-B710-FC18-B7EC4480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8" y="1570038"/>
            <a:ext cx="7315363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61D8-E942-7438-55A6-1E1F92F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95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</a:t>
            </a:r>
            <a:r>
              <a:rPr lang="en-US" dirty="0" err="1"/>
              <a:t>desposit</a:t>
            </a:r>
            <a:r>
              <a:rPr lang="en-US" dirty="0"/>
              <a:t> accounts of startups.</a:t>
            </a:r>
          </a:p>
          <a:p>
            <a:r>
              <a:rPr lang="en-US" dirty="0"/>
              <a:t>Very rapid growth in deposits and assets between 2021 and 2022, which led to big investments in “safe” long-term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EE3-CD2E-5F6E-76E0-8AE096AA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Valley’s Not So Wonderful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C5B3-16DA-CAC3-B848-D12B1F9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5FC922-507F-BBF9-1991-AB8234C49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012156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1B31-3D4B-1FFE-7926-65BDD318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23" y="2282666"/>
            <a:ext cx="6065528" cy="3108960"/>
          </a:xfrm>
          <a:prstGeom prst="rect">
            <a:avLst/>
          </a:prstGeom>
        </p:spPr>
      </p:pic>
      <p:pic>
        <p:nvPicPr>
          <p:cNvPr id="3" name="Online Media 2" title="The Bank Run scene - It's a Wonderful Life">
            <a:hlinkClick r:id="" action="ppaction://media"/>
            <a:extLst>
              <a:ext uri="{FF2B5EF4-FFF2-40B4-BE49-F238E27FC236}">
                <a16:creationId xmlns:a16="http://schemas.microsoft.com/office/drawing/2014/main" id="{981125B0-EBF5-4D5F-CCBA-5D32997E9C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8640" y="1188720"/>
            <a:ext cx="1000735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60F6-C226-2CDA-C3B9-82F6108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FDI</a:t>
            </a:r>
            <a:r>
              <a:rPr lang="en-US" dirty="0"/>
              <a:t>C Bank Closures,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DEF-7103-24F6-05EA-AEB0F27E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“Auction” off the failed bank; all depositors paid in full.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Payoff insured deposits and liquidate bank assets</a:t>
            </a:r>
          </a:p>
          <a:p>
            <a:r>
              <a:rPr lang="en-US" dirty="0"/>
              <a:t>Under Dodd-Frank, the FDIC is supposed to use the cheaper procedure.</a:t>
            </a:r>
          </a:p>
          <a:p>
            <a:r>
              <a:rPr lang="en-US" dirty="0"/>
              <a:t>In either case, funding comes from banks payments of deposit insurance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F24B-48B0-3780-06FC-31BB926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Two other banks recently closed</a:t>
            </a:r>
          </a:p>
          <a:p>
            <a:pPr lvl="1"/>
            <a:r>
              <a:rPr lang="en-US" b="1" dirty="0"/>
              <a:t>Stock prices of a number of similar sized banks have plummeted.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152D-1B69-993B-1192-247AD85E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Tur</a:t>
            </a:r>
            <a:r>
              <a:rPr lang="en-US" dirty="0"/>
              <a:t>bulence in the Treasury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AA7D-EBD0-9F6C-02B8-FD8AC2DD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C5FA21-54D0-07C1-5C62-5C819348E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0038"/>
            <a:ext cx="10119985" cy="4351337"/>
          </a:xfrm>
        </p:spPr>
      </p:pic>
    </p:spTree>
    <p:extLst>
      <p:ext uri="{BB962C8B-B14F-4D97-AF65-F5344CB8AC3E}">
        <p14:creationId xmlns:p14="http://schemas.microsoft.com/office/powerpoint/2010/main" val="57415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9867-D06B-4734-E6BF-CDF44FB7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his a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B8CF-9C39-7236-6836-9A8B9DFA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D3D31B-4810-DCC8-D1A7-C469B116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712" y="1229247"/>
            <a:ext cx="7775141" cy="4846320"/>
          </a:xfrm>
        </p:spPr>
      </p:pic>
    </p:spTree>
    <p:extLst>
      <p:ext uri="{BB962C8B-B14F-4D97-AF65-F5344CB8AC3E}">
        <p14:creationId xmlns:p14="http://schemas.microsoft.com/office/powerpoint/2010/main" val="4152221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C62BE5A1-5E67-7D68-6CEC-73C27073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1067"/>
            <a:ext cx="736854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7B02-958D-87C1-0BAF-6A5056B3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xt Week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7AE8-2A76-3721-D66A-0B6246EE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82CC29-C6C6-5F30-4EFC-2C2C4328387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088508"/>
              </p:ext>
            </p:extLst>
          </p:nvPr>
        </p:nvGraphicFramePr>
        <p:xfrm>
          <a:off x="1676454" y="2572626"/>
          <a:ext cx="883909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C6F948-A148-FD1E-0449-FF45D1CA5D56}"/>
              </a:ext>
            </a:extLst>
          </p:cNvPr>
          <p:cNvSpPr txBox="1"/>
          <p:nvPr/>
        </p:nvSpPr>
        <p:spPr>
          <a:xfrm>
            <a:off x="1179871" y="1563329"/>
            <a:ext cx="999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What explains MP up until 3/22, and why the reversal?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97F13-087D-ABC3-A399-A0421E85755B}"/>
              </a:ext>
            </a:extLst>
          </p:cNvPr>
          <p:cNvSpPr txBox="1"/>
          <p:nvPr/>
        </p:nvSpPr>
        <p:spPr>
          <a:xfrm>
            <a:off x="4807974" y="3303639"/>
            <a:ext cx="59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https://drive.google.com/drive/folders/1qOmuiMyytxAlqNMHTaB6RrMOr20ysVGM</a:t>
            </a:r>
          </a:p>
        </p:txBody>
      </p:sp>
    </p:spTree>
    <p:extLst>
      <p:ext uri="{BB962C8B-B14F-4D97-AF65-F5344CB8AC3E}">
        <p14:creationId xmlns:p14="http://schemas.microsoft.com/office/powerpoint/2010/main" val="19932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(4/3): 	US 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(4/10): 	Monetary Policy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(4/17): 	Healthcare Economics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(4/24):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(5/1):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(5/8):	 Cryptocurrencies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C62BE5A1-5E67-7D68-6CEC-73C27073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1067"/>
            <a:ext cx="736854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71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107481</TotalTime>
  <Words>1978</Words>
  <Application>Microsoft Macintosh PowerPoint</Application>
  <PresentationFormat>Widescreen</PresentationFormat>
  <Paragraphs>327</Paragraphs>
  <Slides>53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Arimo</vt:lpstr>
      <vt:lpstr>Calibri</vt:lpstr>
      <vt:lpstr>Courier New</vt:lpstr>
      <vt:lpstr>Times New Roman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The Fed and Short-term Interest Rates</vt:lpstr>
      <vt:lpstr>International Comparison: Health Spending</vt:lpstr>
      <vt:lpstr>Trade: Bicycle Supply Chain</vt:lpstr>
      <vt:lpstr>Trade Deficits and Exchange Rates</vt:lpstr>
      <vt:lpstr>Bitcoins: What   Is   All the Excitement About?</vt:lpstr>
      <vt:lpstr>Submitting Questions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The Granite State is Outperforming</vt:lpstr>
      <vt:lpstr>Labor Market:  Fully Recovered?</vt:lpstr>
      <vt:lpstr>Where Have All the Workers Gone?</vt:lpstr>
      <vt:lpstr>Labor Market in New Hampshire  </vt:lpstr>
      <vt:lpstr>Overall Good News on the Real Side</vt:lpstr>
      <vt:lpstr>Interest Rates: Era of Falling Rates Over?</vt:lpstr>
      <vt:lpstr>National Housing Market and Closer to Home</vt:lpstr>
      <vt:lpstr>The Fall in Prices is Having an Effect</vt:lpstr>
      <vt:lpstr>Stock Prices:  Fear about Rates and Recession</vt:lpstr>
      <vt:lpstr>Inflation during the Recovery (CPI)</vt:lpstr>
      <vt:lpstr>Fed’s Measure (PCE)</vt:lpstr>
      <vt:lpstr>CPI vs. PCE:  Differences</vt:lpstr>
      <vt:lpstr>Rents Paid versus Asking Rents</vt:lpstr>
      <vt:lpstr>Inflation:  A Closer Look</vt:lpstr>
      <vt:lpstr>Wages Haven’t Kept Pace with Inflation</vt:lpstr>
      <vt:lpstr>The “Nominal”  Side</vt:lpstr>
      <vt:lpstr>Policy  Effects: Fiscal</vt:lpstr>
      <vt:lpstr>Policy Effects:  Monetary</vt:lpstr>
      <vt:lpstr>Where we Stand</vt:lpstr>
      <vt:lpstr>Latest Numbers on Consumption</vt:lpstr>
      <vt:lpstr>Forecasters Are in fact Seeing the “R” Word</vt:lpstr>
      <vt:lpstr>What is a Recession?</vt:lpstr>
      <vt:lpstr>Real GDP Growth and Recessions</vt:lpstr>
      <vt:lpstr>On March 3rd Powell Emphasized Rate Hikes</vt:lpstr>
      <vt:lpstr>Something Happened Over the Weekend</vt:lpstr>
      <vt:lpstr>Silicon Valley Bank</vt:lpstr>
      <vt:lpstr>Whoops!</vt:lpstr>
      <vt:lpstr>Silicon Valley’s Not So Wonderful Life</vt:lpstr>
      <vt:lpstr>FDIC Bank Closures, in General</vt:lpstr>
      <vt:lpstr>But, in This Case:</vt:lpstr>
      <vt:lpstr>Problems with the Bailout</vt:lpstr>
      <vt:lpstr>Turbulence in the Treasury Market</vt:lpstr>
      <vt:lpstr>Is This a Problem?</vt:lpstr>
      <vt:lpstr>The Fed and Short-term Interest Rates</vt:lpstr>
      <vt:lpstr>Next Week 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408</cp:revision>
  <cp:lastPrinted>2022-09-09T18:17:38Z</cp:lastPrinted>
  <dcterms:created xsi:type="dcterms:W3CDTF">2017-05-03T22:30:38Z</dcterms:created>
  <dcterms:modified xsi:type="dcterms:W3CDTF">2023-04-03T22:10:30Z</dcterms:modified>
</cp:coreProperties>
</file>