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142" r:id="rId2"/>
    <p:sldId id="1091" r:id="rId3"/>
    <p:sldId id="3943" r:id="rId4"/>
    <p:sldId id="4347" r:id="rId5"/>
    <p:sldId id="4218" r:id="rId6"/>
    <p:sldId id="317" r:id="rId7"/>
    <p:sldId id="3886" r:id="rId8"/>
    <p:sldId id="262" r:id="rId9"/>
    <p:sldId id="4217" r:id="rId10"/>
    <p:sldId id="340" r:id="rId11"/>
    <p:sldId id="4222" r:id="rId12"/>
    <p:sldId id="4147" r:id="rId13"/>
    <p:sldId id="354" r:id="rId14"/>
    <p:sldId id="4073" r:id="rId15"/>
    <p:sldId id="278" r:id="rId16"/>
    <p:sldId id="3855" r:id="rId17"/>
    <p:sldId id="4258" r:id="rId18"/>
    <p:sldId id="4316" r:id="rId19"/>
    <p:sldId id="4304" r:id="rId20"/>
    <p:sldId id="4223" r:id="rId21"/>
    <p:sldId id="4345" r:id="rId22"/>
    <p:sldId id="4344" r:id="rId23"/>
    <p:sldId id="4334" r:id="rId24"/>
    <p:sldId id="4336" r:id="rId25"/>
    <p:sldId id="4353" r:id="rId26"/>
    <p:sldId id="4337" r:id="rId27"/>
    <p:sldId id="4338" r:id="rId28"/>
    <p:sldId id="4063" r:id="rId29"/>
    <p:sldId id="360" r:id="rId30"/>
    <p:sldId id="4198" r:id="rId31"/>
    <p:sldId id="4225" r:id="rId32"/>
    <p:sldId id="4226" r:id="rId33"/>
    <p:sldId id="4062" r:id="rId34"/>
    <p:sldId id="4346" r:id="rId35"/>
    <p:sldId id="4012" r:id="rId36"/>
    <p:sldId id="4140" r:id="rId37"/>
    <p:sldId id="4227" r:id="rId38"/>
    <p:sldId id="4162" r:id="rId39"/>
    <p:sldId id="4190" r:id="rId40"/>
    <p:sldId id="4221" r:id="rId41"/>
    <p:sldId id="292" r:id="rId42"/>
    <p:sldId id="4216" r:id="rId43"/>
    <p:sldId id="293" r:id="rId44"/>
    <p:sldId id="290" r:id="rId45"/>
    <p:sldId id="4168" r:id="rId46"/>
    <p:sldId id="4355" r:id="rId47"/>
    <p:sldId id="1197" r:id="rId48"/>
    <p:sldId id="405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45" autoAdjust="0"/>
    <p:restoredTop sz="94830"/>
  </p:normalViewPr>
  <p:slideViewPr>
    <p:cSldViewPr snapToGrid="0" snapToObjects="1">
      <p:cViewPr varScale="1">
        <p:scale>
          <a:sx n="111" d="100"/>
          <a:sy n="111" d="100"/>
        </p:scale>
        <p:origin x="232" y="41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0698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948528"/>
            <a:ext cx="9144000" cy="20116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i="1" dirty="0"/>
              <a:t>Lockheed Martin Herschel Brown Club</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September 27,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03808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spTree>
    <p:extLst>
      <p:ext uri="{BB962C8B-B14F-4D97-AF65-F5344CB8AC3E}">
        <p14:creationId xmlns:p14="http://schemas.microsoft.com/office/powerpoint/2010/main" val="270966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16257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22590" y="0"/>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758501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87123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2" y="1602225"/>
            <a:ext cx="6723207" cy="4351338"/>
          </a:xfrm>
        </p:spPr>
        <p:txBody>
          <a:bodyPr>
            <a:normAutofit/>
          </a:bodyPr>
          <a:lstStyle/>
          <a:p>
            <a:r>
              <a:rPr lang="en-US" dirty="0"/>
              <a:t>Recession? – The State of the US Economy</a:t>
            </a:r>
          </a:p>
          <a:p>
            <a:r>
              <a:rPr lang="en-US" dirty="0"/>
              <a:t>Global Comparisons</a:t>
            </a:r>
          </a:p>
          <a:p>
            <a:r>
              <a:rPr lang="en-US" dirty="0"/>
              <a:t>Inflation</a:t>
            </a:r>
          </a:p>
          <a:p>
            <a:r>
              <a:rPr lang="en-US" dirty="0"/>
              <a:t>On the policy response:</a:t>
            </a:r>
          </a:p>
          <a:p>
            <a:pPr lvl="1"/>
            <a:r>
              <a:rPr lang="en-US" dirty="0"/>
              <a:t>To the pandemic</a:t>
            </a:r>
          </a:p>
          <a:p>
            <a:pPr lvl="1"/>
            <a:r>
              <a:rPr lang="en-US" dirty="0"/>
              <a:t>To inflation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04247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869787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39</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10302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793540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177696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3050-90CD-0C4B-9D1A-A72409D944BE}"/>
              </a:ext>
            </a:extLst>
          </p:cNvPr>
          <p:cNvSpPr>
            <a:spLocks noGrp="1"/>
          </p:cNvSpPr>
          <p:nvPr>
            <p:ph type="title"/>
          </p:nvPr>
        </p:nvSpPr>
        <p:spPr/>
        <p:txBody>
          <a:bodyPr/>
          <a:lstStyle/>
          <a:p>
            <a:r>
              <a:rPr lang="en-US" dirty="0"/>
              <a:t>Policy Response</a:t>
            </a:r>
          </a:p>
        </p:txBody>
      </p:sp>
      <p:sp>
        <p:nvSpPr>
          <p:cNvPr id="3" name="Text Placeholder 2">
            <a:extLst>
              <a:ext uri="{FF2B5EF4-FFF2-40B4-BE49-F238E27FC236}">
                <a16:creationId xmlns:a16="http://schemas.microsoft.com/office/drawing/2014/main" id="{F50FF6A5-4626-3749-B203-0B95EA0F1E30}"/>
              </a:ext>
            </a:extLst>
          </p:cNvPr>
          <p:cNvSpPr>
            <a:spLocks noGrp="1"/>
          </p:cNvSpPr>
          <p:nvPr>
            <p:ph type="body" idx="1"/>
          </p:nvPr>
        </p:nvSpPr>
        <p:spPr/>
        <p:txBody>
          <a:bodyPr/>
          <a:lstStyle/>
          <a:p>
            <a:r>
              <a:rPr lang="en-US" dirty="0"/>
              <a:t>To the pandemic</a:t>
            </a:r>
          </a:p>
          <a:p>
            <a:r>
              <a:rPr lang="en-US" dirty="0"/>
              <a:t>To inflation</a:t>
            </a:r>
          </a:p>
        </p:txBody>
      </p:sp>
      <p:sp>
        <p:nvSpPr>
          <p:cNvPr id="4" name="Slide Number Placeholder 3">
            <a:extLst>
              <a:ext uri="{FF2B5EF4-FFF2-40B4-BE49-F238E27FC236}">
                <a16:creationId xmlns:a16="http://schemas.microsoft.com/office/drawing/2014/main" id="{A9AEB936-F13A-9246-9A0B-797D1E75D23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835668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47</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2653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7</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5073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5972975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17338</TotalTime>
  <Words>1518</Words>
  <Application>Microsoft Macintosh PowerPoint</Application>
  <PresentationFormat>Widescreen</PresentationFormat>
  <Paragraphs>267</Paragraphs>
  <Slides>48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Courier New</vt:lpstr>
      <vt:lpstr>Custom Design</vt:lpstr>
      <vt:lpstr>PowerPoint Presentation</vt:lpstr>
      <vt:lpstr>Credits and Disclaimer</vt:lpstr>
      <vt:lpstr>Outline</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Fed’s Preferred Measure of Inflation</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Policy Response</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347</cp:revision>
  <cp:lastPrinted>2022-09-23T17:26:15Z</cp:lastPrinted>
  <dcterms:created xsi:type="dcterms:W3CDTF">2017-05-03T22:30:38Z</dcterms:created>
  <dcterms:modified xsi:type="dcterms:W3CDTF">2022-09-27T16:17:34Z</dcterms:modified>
</cp:coreProperties>
</file>