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2"/>
  </p:notesMasterIdLst>
  <p:sldIdLst>
    <p:sldId id="4101" r:id="rId2"/>
    <p:sldId id="328" r:id="rId3"/>
    <p:sldId id="1098" r:id="rId4"/>
    <p:sldId id="1152" r:id="rId5"/>
    <p:sldId id="4182" r:id="rId6"/>
    <p:sldId id="4100" r:id="rId7"/>
    <p:sldId id="1110" r:id="rId8"/>
    <p:sldId id="1064" r:id="rId9"/>
    <p:sldId id="1114" r:id="rId10"/>
    <p:sldId id="332" r:id="rId11"/>
    <p:sldId id="421" r:id="rId12"/>
    <p:sldId id="1147" r:id="rId13"/>
    <p:sldId id="1071" r:id="rId14"/>
    <p:sldId id="334" r:id="rId15"/>
    <p:sldId id="1268" r:id="rId16"/>
    <p:sldId id="1055" r:id="rId17"/>
    <p:sldId id="337" r:id="rId18"/>
    <p:sldId id="1138" r:id="rId19"/>
    <p:sldId id="1263" r:id="rId20"/>
    <p:sldId id="1271" r:id="rId21"/>
    <p:sldId id="1266" r:id="rId22"/>
    <p:sldId id="333" r:id="rId23"/>
    <p:sldId id="1267" r:id="rId24"/>
    <p:sldId id="1118" r:id="rId25"/>
    <p:sldId id="1283" r:id="rId26"/>
    <p:sldId id="1121" r:id="rId27"/>
    <p:sldId id="1120" r:id="rId28"/>
    <p:sldId id="1149" r:id="rId29"/>
    <p:sldId id="338" r:id="rId30"/>
    <p:sldId id="1278" r:id="rId31"/>
    <p:sldId id="1068" r:id="rId32"/>
    <p:sldId id="1150" r:id="rId33"/>
    <p:sldId id="1056" r:id="rId34"/>
    <p:sldId id="1072" r:id="rId35"/>
    <p:sldId id="1045" r:id="rId36"/>
    <p:sldId id="347" r:id="rId37"/>
    <p:sldId id="1057" r:id="rId38"/>
    <p:sldId id="1074" r:id="rId39"/>
    <p:sldId id="1151" r:id="rId40"/>
    <p:sldId id="1274" r:id="rId41"/>
    <p:sldId id="1122" r:id="rId42"/>
    <p:sldId id="1123" r:id="rId43"/>
    <p:sldId id="1285" r:id="rId44"/>
    <p:sldId id="1125" r:id="rId45"/>
    <p:sldId id="1142" r:id="rId46"/>
    <p:sldId id="1126" r:id="rId47"/>
    <p:sldId id="483" r:id="rId48"/>
    <p:sldId id="480" r:id="rId49"/>
    <p:sldId id="1127" r:id="rId50"/>
    <p:sldId id="1124" r:id="rId51"/>
    <p:sldId id="1286" r:id="rId52"/>
    <p:sldId id="1287" r:id="rId53"/>
    <p:sldId id="1288" r:id="rId54"/>
    <p:sldId id="1289" r:id="rId55"/>
    <p:sldId id="1133" r:id="rId56"/>
    <p:sldId id="1290" r:id="rId57"/>
    <p:sldId id="1291" r:id="rId58"/>
    <p:sldId id="1292" r:id="rId59"/>
    <p:sldId id="1136" r:id="rId60"/>
    <p:sldId id="1137" r:id="rId61"/>
    <p:sldId id="1275" r:id="rId62"/>
    <p:sldId id="1293" r:id="rId63"/>
    <p:sldId id="1294" r:id="rId64"/>
    <p:sldId id="1295" r:id="rId65"/>
    <p:sldId id="1281" r:id="rId66"/>
    <p:sldId id="1296" r:id="rId67"/>
    <p:sldId id="1058" r:id="rId68"/>
    <p:sldId id="1059" r:id="rId69"/>
    <p:sldId id="1128" r:id="rId70"/>
    <p:sldId id="1262" r:id="rId71"/>
    <p:sldId id="1277" r:id="rId72"/>
    <p:sldId id="1063" r:id="rId73"/>
    <p:sldId id="1272" r:id="rId74"/>
    <p:sldId id="1062" r:id="rId75"/>
    <p:sldId id="1273" r:id="rId76"/>
    <p:sldId id="1297" r:id="rId77"/>
    <p:sldId id="1131" r:id="rId78"/>
    <p:sldId id="1145" r:id="rId79"/>
    <p:sldId id="1265" r:id="rId80"/>
    <p:sldId id="1298" r:id="rId81"/>
    <p:sldId id="1075" r:id="rId82"/>
    <p:sldId id="352" r:id="rId83"/>
    <p:sldId id="354" r:id="rId84"/>
    <p:sldId id="357" r:id="rId85"/>
    <p:sldId id="1067" r:id="rId86"/>
    <p:sldId id="1060" r:id="rId87"/>
    <p:sldId id="1077" r:id="rId88"/>
    <p:sldId id="1146" r:id="rId89"/>
    <p:sldId id="4184" r:id="rId90"/>
    <p:sldId id="1027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1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650+ members</a:t>
            </a:r>
          </a:p>
          <a:p>
            <a:pPr lvl="1"/>
            <a:r>
              <a:rPr lang="en-US" dirty="0"/>
              <a:t>At all levels of academia and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non-recessionary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70734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$5,707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2021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$1,719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027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https://www.whitehouse.gov/wp-content/uploads/2021/05/budget_fy22.pdf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Change: Sarah Jacobson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1530658"/>
            <a:ext cx="10778145" cy="48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44006</TotalTime>
  <Words>3994</Words>
  <Application>Microsoft Macintosh PowerPoint</Application>
  <PresentationFormat>Widescreen</PresentationFormat>
  <Paragraphs>596</Paragraphs>
  <Slides>90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Debt to Foreigners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Climate Change: Sarah Jacobson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287</cp:revision>
  <dcterms:created xsi:type="dcterms:W3CDTF">2017-05-03T22:30:38Z</dcterms:created>
  <dcterms:modified xsi:type="dcterms:W3CDTF">2023-02-02T01:15:45Z</dcterms:modified>
</cp:coreProperties>
</file>