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4"/>
  </p:notesMasterIdLst>
  <p:sldIdLst>
    <p:sldId id="4101" r:id="rId2"/>
    <p:sldId id="4001" r:id="rId3"/>
    <p:sldId id="328" r:id="rId4"/>
    <p:sldId id="1098" r:id="rId5"/>
    <p:sldId id="1099" r:id="rId6"/>
    <p:sldId id="1152" r:id="rId7"/>
    <p:sldId id="4100" r:id="rId8"/>
    <p:sldId id="1110" r:id="rId9"/>
    <p:sldId id="1064" r:id="rId10"/>
    <p:sldId id="1114" r:id="rId11"/>
    <p:sldId id="332" r:id="rId12"/>
    <p:sldId id="421" r:id="rId13"/>
    <p:sldId id="1147" r:id="rId14"/>
    <p:sldId id="1071" r:id="rId15"/>
    <p:sldId id="334" r:id="rId16"/>
    <p:sldId id="1268" r:id="rId17"/>
    <p:sldId id="1055" r:id="rId18"/>
    <p:sldId id="337" r:id="rId19"/>
    <p:sldId id="1138" r:id="rId20"/>
    <p:sldId id="1263" r:id="rId21"/>
    <p:sldId id="1271" r:id="rId22"/>
    <p:sldId id="1266" r:id="rId23"/>
    <p:sldId id="333" r:id="rId24"/>
    <p:sldId id="1267" r:id="rId25"/>
    <p:sldId id="1118" r:id="rId26"/>
    <p:sldId id="1283" r:id="rId27"/>
    <p:sldId id="1121" r:id="rId28"/>
    <p:sldId id="1120" r:id="rId29"/>
    <p:sldId id="1149" r:id="rId30"/>
    <p:sldId id="338" r:id="rId31"/>
    <p:sldId id="1278" r:id="rId32"/>
    <p:sldId id="1068" r:id="rId33"/>
    <p:sldId id="1150" r:id="rId34"/>
    <p:sldId id="1056" r:id="rId35"/>
    <p:sldId id="1072" r:id="rId36"/>
    <p:sldId id="1045" r:id="rId37"/>
    <p:sldId id="347" r:id="rId38"/>
    <p:sldId id="1057" r:id="rId39"/>
    <p:sldId id="1074" r:id="rId40"/>
    <p:sldId id="1151" r:id="rId41"/>
    <p:sldId id="1274" r:id="rId42"/>
    <p:sldId id="1122" r:id="rId43"/>
    <p:sldId id="1123" r:id="rId44"/>
    <p:sldId id="1285" r:id="rId45"/>
    <p:sldId id="1125" r:id="rId46"/>
    <p:sldId id="1142" r:id="rId47"/>
    <p:sldId id="1126" r:id="rId48"/>
    <p:sldId id="483" r:id="rId49"/>
    <p:sldId id="480" r:id="rId50"/>
    <p:sldId id="1127" r:id="rId51"/>
    <p:sldId id="1124" r:id="rId52"/>
    <p:sldId id="1286" r:id="rId53"/>
    <p:sldId id="1287" r:id="rId54"/>
    <p:sldId id="1288" r:id="rId55"/>
    <p:sldId id="1289" r:id="rId56"/>
    <p:sldId id="1133" r:id="rId57"/>
    <p:sldId id="1290" r:id="rId58"/>
    <p:sldId id="1291" r:id="rId59"/>
    <p:sldId id="1292" r:id="rId60"/>
    <p:sldId id="1136" r:id="rId61"/>
    <p:sldId id="1137" r:id="rId62"/>
    <p:sldId id="1275" r:id="rId63"/>
    <p:sldId id="1293" r:id="rId64"/>
    <p:sldId id="1294" r:id="rId65"/>
    <p:sldId id="1295" r:id="rId66"/>
    <p:sldId id="1281" r:id="rId67"/>
    <p:sldId id="1296" r:id="rId68"/>
    <p:sldId id="1058" r:id="rId69"/>
    <p:sldId id="1059" r:id="rId70"/>
    <p:sldId id="1128" r:id="rId71"/>
    <p:sldId id="1262" r:id="rId72"/>
    <p:sldId id="1277" r:id="rId73"/>
    <p:sldId id="1063" r:id="rId74"/>
    <p:sldId id="1272" r:id="rId75"/>
    <p:sldId id="1062" r:id="rId76"/>
    <p:sldId id="1273" r:id="rId77"/>
    <p:sldId id="1297" r:id="rId78"/>
    <p:sldId id="1131" r:id="rId79"/>
    <p:sldId id="1145" r:id="rId80"/>
    <p:sldId id="1265" r:id="rId81"/>
    <p:sldId id="1298" r:id="rId82"/>
    <p:sldId id="1075" r:id="rId83"/>
    <p:sldId id="352" r:id="rId84"/>
    <p:sldId id="354" r:id="rId85"/>
    <p:sldId id="357" r:id="rId86"/>
    <p:sldId id="1067" r:id="rId87"/>
    <p:sldId id="1060" r:id="rId88"/>
    <p:sldId id="1077" r:id="rId89"/>
    <p:sldId id="1146" r:id="rId90"/>
    <p:sldId id="329" r:id="rId91"/>
    <p:sldId id="1204" r:id="rId92"/>
    <p:sldId id="1027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BA081-3AA2-4B3F-99AE-5420CBA9E63D}" v="1" dt="2022-05-09T17:57:53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1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sonbj@central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nfo@NEEDelegation.org" TargetMode="Externa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tiff"/><Relationship Id="rId7" Type="http://schemas.openxmlformats.org/officeDocument/2006/relationships/image" Target="../media/image54.jp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iff"/><Relationship Id="rId11" Type="http://schemas.openxmlformats.org/officeDocument/2006/relationships/image" Target="../media/image58.jpg"/><Relationship Id="rId5" Type="http://schemas.openxmlformats.org/officeDocument/2006/relationships/image" Target="../media/image52.tiff"/><Relationship Id="rId10" Type="http://schemas.openxmlformats.org/officeDocument/2006/relationships/image" Target="../media/image57.jpg"/><Relationship Id="rId4" Type="http://schemas.openxmlformats.org/officeDocument/2006/relationships/image" Target="../media/image51.tiff"/><Relationship Id="rId9" Type="http://schemas.openxmlformats.org/officeDocument/2006/relationships/image" Target="../media/image56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Senior Associate Academic Dean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and 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Central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Pella, Iowa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435158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</a:t>
            </a:r>
            <a:r>
              <a:rPr lang="en-US" dirty="0" err="1"/>
              <a:t>nonrecessionary</a:t>
            </a:r>
            <a:r>
              <a:rPr lang="en-US" dirty="0"/>
              <a:t>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36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  <a:p>
            <a:r>
              <a:rPr lang="en-US" dirty="0"/>
              <a:t>Blanchard is not MMT (when the crisis is over)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Relative debt must be stabilized.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deficit must be reduced.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the level of debt at which we stabilize may not be crucial.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MMT is right that, for practicable purposes, the US cannot default on its debt, but …</a:t>
            </a:r>
          </a:p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 We enjoy “an exorbitant privilege” (French President Valéry Giscard d’Estaing):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dollars,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Central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0777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2019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70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$984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(sort of) out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997"/>
            <a:ext cx="10515600" cy="49150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petersonbj@central.edu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4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275035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Peterson, Ph.D.</a:t>
            </a:r>
          </a:p>
          <a:p>
            <a:pPr marL="0" indent="0" algn="ctr">
              <a:buNone/>
            </a:pPr>
            <a:r>
              <a:rPr lang="en-US" dirty="0" err="1"/>
              <a:t>petersonbj@central.edu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43835</TotalTime>
  <Words>4129</Words>
  <Application>Microsoft Macintosh PowerPoint</Application>
  <PresentationFormat>Widescreen</PresentationFormat>
  <Paragraphs>629</Paragraphs>
  <Slides>92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National Economic Education Delegation</vt:lpstr>
      <vt:lpstr>Who Are We?</vt:lpstr>
      <vt:lpstr>Where Are We?</vt:lpstr>
      <vt:lpstr>Credits and Disclaimer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Debt to Foreigners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 Thank you!</vt:lpstr>
      <vt:lpstr>Autonomous Vehicles: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284</cp:revision>
  <dcterms:created xsi:type="dcterms:W3CDTF">2017-05-03T22:30:38Z</dcterms:created>
  <dcterms:modified xsi:type="dcterms:W3CDTF">2022-05-10T17:32:15Z</dcterms:modified>
</cp:coreProperties>
</file>