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3"/>
  </p:notesMasterIdLst>
  <p:sldIdLst>
    <p:sldId id="434" r:id="rId2"/>
    <p:sldId id="4575" r:id="rId3"/>
    <p:sldId id="4576" r:id="rId4"/>
    <p:sldId id="327" r:id="rId5"/>
    <p:sldId id="415" r:id="rId6"/>
    <p:sldId id="383" r:id="rId7"/>
    <p:sldId id="382" r:id="rId8"/>
    <p:sldId id="4094" r:id="rId9"/>
    <p:sldId id="4156" r:id="rId10"/>
    <p:sldId id="4088" r:id="rId11"/>
    <p:sldId id="430" r:id="rId12"/>
    <p:sldId id="1072" r:id="rId13"/>
    <p:sldId id="433" r:id="rId14"/>
    <p:sldId id="420" r:id="rId15"/>
    <p:sldId id="390" r:id="rId16"/>
    <p:sldId id="394" r:id="rId17"/>
    <p:sldId id="4153" r:id="rId18"/>
    <p:sldId id="4155" r:id="rId19"/>
    <p:sldId id="384" r:id="rId20"/>
    <p:sldId id="427" r:id="rId21"/>
    <p:sldId id="1076" r:id="rId22"/>
    <p:sldId id="450" r:id="rId23"/>
    <p:sldId id="449" r:id="rId24"/>
    <p:sldId id="452" r:id="rId25"/>
    <p:sldId id="438" r:id="rId26"/>
    <p:sldId id="385" r:id="rId27"/>
    <p:sldId id="262" r:id="rId28"/>
    <p:sldId id="1090" r:id="rId29"/>
    <p:sldId id="1114" r:id="rId30"/>
    <p:sldId id="368" r:id="rId31"/>
    <p:sldId id="11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19E0E5"/>
    <a:srgbClr val="1389B3"/>
    <a:srgbClr val="FAF7F0"/>
    <a:srgbClr val="2B4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90849" autoAdjust="0"/>
  </p:normalViewPr>
  <p:slideViewPr>
    <p:cSldViewPr snapToGrid="0" snapToObjects="1">
      <p:cViewPr varScale="1">
        <p:scale>
          <a:sx n="64" d="100"/>
          <a:sy n="64" d="100"/>
        </p:scale>
        <p:origin x="75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York, Maine, Rotary Club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May 10, 2024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 By…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Measuring climate change damages and estimating the costs of fighting climate change (abatement).</a:t>
            </a:r>
          </a:p>
          <a:p>
            <a:pPr>
              <a:spcAft>
                <a:spcPts val="1000"/>
              </a:spcAft>
            </a:pPr>
            <a:r>
              <a:rPr lang="en-US" dirty="0"/>
              <a:t>Identifying how, since climate change is an </a:t>
            </a:r>
            <a:r>
              <a:rPr lang="en-US" i="1" dirty="0"/>
              <a:t>externality</a:t>
            </a:r>
            <a:r>
              <a:rPr lang="en-US" dirty="0"/>
              <a:t>, without climate policy we will suffer inefficiently large costs.</a:t>
            </a:r>
          </a:p>
          <a:p>
            <a:r>
              <a:rPr lang="en-US" dirty="0"/>
              <a:t>Designing smart policies that minimize costs to society.</a:t>
            </a:r>
          </a:p>
          <a:p>
            <a:r>
              <a:rPr lang="en-US" dirty="0"/>
              <a:t>Assessing behavioral reactions to climate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New estimate is $190!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E852EB-0531-4AEA-A7F3-72FE746B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35" y="1431561"/>
            <a:ext cx="5944530" cy="52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4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42DD9-E748-4D1B-A9D5-5F6ABDD6A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7" y="1213952"/>
            <a:ext cx="11787266" cy="47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EE15F-E40C-4CCE-AC9B-9D3034BE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01" y="1460856"/>
            <a:ext cx="8697798" cy="5067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406397" y="1630837"/>
            <a:ext cx="0" cy="417751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99951" y="132719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7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18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2050" name="Picture 2" descr="Mauna Loa CO2">
            <a:extLst>
              <a:ext uri="{FF2B5EF4-FFF2-40B4-BE49-F238E27FC236}">
                <a16:creationId xmlns:a16="http://schemas.microsoft.com/office/drawing/2014/main" id="{620CCAFB-1556-4F5E-9BE6-BD7C4793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57" y="959368"/>
            <a:ext cx="7185286" cy="53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13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Thi</a:t>
            </a:r>
            <a:r>
              <a:rPr lang="en-GB" dirty="0"/>
              <a:t>s Causes Warming &amp; Other Consequences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Maine!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D6C6C-9BD8-4B6E-ADCE-CA411BA8C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21" y="5054915"/>
            <a:ext cx="6355830" cy="105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BDF31-137A-442A-8AB2-50EA717EB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241" y="964228"/>
            <a:ext cx="7030046" cy="39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16080</TotalTime>
  <Words>1426</Words>
  <Application>Microsoft Office PowerPoint</Application>
  <PresentationFormat>Widescreen</PresentationFormat>
  <Paragraphs>202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Times New Roman</vt:lpstr>
      <vt:lpstr>Custom Design</vt:lpstr>
      <vt:lpstr>Climate Change Economics Sarah Jacobson, Ph.D. Williams College</vt:lpstr>
      <vt:lpstr> National Economic Education Delegation</vt:lpstr>
      <vt:lpstr>Who Are We?</vt:lpstr>
      <vt:lpstr>Credits and Disclaimer</vt:lpstr>
      <vt:lpstr>Outline</vt:lpstr>
      <vt:lpstr>Economics of Climate Change</vt:lpstr>
      <vt:lpstr>Greenhouse Gas Emissions 1990-2019</vt:lpstr>
      <vt:lpstr> Atmospheric CO2 Concentrations Up To Now</vt:lpstr>
      <vt:lpstr>This Causes Warming &amp; Other Consequences</vt:lpstr>
      <vt:lpstr>How Climate Change Affects Humans</vt:lpstr>
      <vt:lpstr> How Can Economists Help  Fight Climate Change? By…</vt:lpstr>
      <vt:lpstr> How Economists Decide How Much to Fight  Climate Change: Cost Benefit Analysis</vt:lpstr>
      <vt:lpstr>Social Cost of Carbon</vt:lpstr>
      <vt:lpstr> Adaptation Reduces Damages</vt:lpstr>
      <vt:lpstr>Reducing Emissions</vt:lpstr>
      <vt:lpstr>Total US Greenhouse Gas Emissions  by Economic Sector in 2022</vt:lpstr>
      <vt:lpstr>New Estimated Abatement Cost Curve</vt:lpstr>
      <vt:lpstr>New Estimated Abatement Cost Curve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Incentive-Based Climate Policies Right Now</vt:lpstr>
      <vt:lpstr>Examples of Other Policies that Reduce Emissions</vt:lpstr>
      <vt:lpstr>Climate Change Policy in Action</vt:lpstr>
      <vt:lpstr>California’s Cap and Trade System Since 2013</vt:lpstr>
      <vt:lpstr>Changes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392</cp:revision>
  <cp:lastPrinted>2022-10-19T20:45:52Z</cp:lastPrinted>
  <dcterms:created xsi:type="dcterms:W3CDTF">2017-05-03T22:30:38Z</dcterms:created>
  <dcterms:modified xsi:type="dcterms:W3CDTF">2024-05-09T23:37:11Z</dcterms:modified>
</cp:coreProperties>
</file>