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sldIdLst>
    <p:sldId id="1026" r:id="rId2"/>
    <p:sldId id="4124" r:id="rId3"/>
    <p:sldId id="4094" r:id="rId4"/>
    <p:sldId id="4130" r:id="rId5"/>
    <p:sldId id="1078" r:id="rId6"/>
    <p:sldId id="412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2" autoAdjust="0"/>
    <p:restoredTop sz="91475"/>
  </p:normalViewPr>
  <p:slideViewPr>
    <p:cSldViewPr snapToGrid="0" snapToObjects="1">
      <p:cViewPr varScale="1">
        <p:scale>
          <a:sx n="70" d="100"/>
          <a:sy n="70" d="100"/>
        </p:scale>
        <p:origin x="200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Immigration/Images/IllegalShare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wresearch.org/fact-tank/2019/07/12/how-pew-research-center-counts-unauthorized-immigrants-in-u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e.Wegge@csi.cuny.edu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edelegation.org/testimonials.php" TargetMode="External"/><Relationship Id="rId4" Type="http://schemas.openxmlformats.org/officeDocument/2006/relationships/hyperlink" Target="mailto:info@NEEDelegatio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895" y="1795708"/>
            <a:ext cx="10219508" cy="2187011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i="1" dirty="0" err="1"/>
              <a:t>Osher</a:t>
            </a:r>
            <a:r>
              <a:rPr lang="en-US" sz="3600" b="1" i="1" dirty="0"/>
              <a:t> Lifelong Learning Institute, Winter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/>
              <a:t>Contemporary Economic Policy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47649" y="4460328"/>
            <a:ext cx="9144000" cy="1384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>
                <a:solidFill>
                  <a:schemeClr val="tx2"/>
                </a:solidFill>
              </a:rPr>
              <a:t>Oklahoma State 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>
                <a:solidFill>
                  <a:schemeClr val="tx2"/>
                </a:solidFill>
              </a:rPr>
              <a:t>February-March,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>
                <a:solidFill>
                  <a:schemeClr val="tx2"/>
                </a:solidFill>
              </a:rPr>
              <a:t>Jon </a:t>
            </a:r>
            <a:r>
              <a:rPr lang="en-US" sz="3100" dirty="0" err="1">
                <a:solidFill>
                  <a:schemeClr val="tx2"/>
                </a:solidFill>
              </a:rPr>
              <a:t>Haveman</a:t>
            </a:r>
            <a:r>
              <a:rPr lang="en-US" sz="3100" dirty="0">
                <a:solidFill>
                  <a:schemeClr val="tx2"/>
                </a:solidFill>
              </a:rPr>
              <a:t>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2"/>
                </a:solidFill>
              </a:rPr>
              <a:t>National Economic Education Delegation</a:t>
            </a:r>
          </a:p>
        </p:txBody>
      </p:sp>
    </p:spTree>
    <p:extLst>
      <p:ext uri="{BB962C8B-B14F-4D97-AF65-F5344CB8AC3E}">
        <p14:creationId xmlns:p14="http://schemas.microsoft.com/office/powerpoint/2010/main" val="65992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2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Ava</a:t>
            </a:r>
            <a:r>
              <a:rPr lang="en-US" dirty="0"/>
              <a:t>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/>
              <a:t>Black-White Wealth Gap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8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70EF-8EDB-7745-8BB2-2100735B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Co</a:t>
            </a:r>
            <a:r>
              <a:rPr lang="en-US" dirty="0"/>
              <a:t>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22FA3-29B6-8E48-8CFA-C14EC58E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1177751" cy="4351338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dirty="0"/>
              <a:t>Contemporary Economic Policy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Week 2 (2/15): 	US Economy &amp; Coronavirus Economics</a:t>
            </a:r>
          </a:p>
          <a:p>
            <a:pPr lvl="1">
              <a:spcAft>
                <a:spcPts val="1000"/>
              </a:spcAft>
            </a:pPr>
            <a:r>
              <a:rPr lang="en-US" b="1" dirty="0"/>
              <a:t>Week 3 (2/22): 	Climate Change Economics (Simone </a:t>
            </a:r>
            <a:r>
              <a:rPr lang="en-US" b="1" dirty="0" err="1"/>
              <a:t>Wegge</a:t>
            </a:r>
            <a:r>
              <a:rPr lang="en-US" b="1" dirty="0"/>
              <a:t>, CUNY)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Week 4 (3/1):	Immigration Economics (Roger White, Whittier College)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Week 5 (3/8):	Infrastructure Economics (Mallika </a:t>
            </a:r>
            <a:r>
              <a:rPr lang="en-US" dirty="0" err="1"/>
              <a:t>Pung</a:t>
            </a:r>
            <a:r>
              <a:rPr lang="en-US" dirty="0"/>
              <a:t>, Univ. of New Mexico)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Week 5 (3/15):	Trade and Globalization (Alan Deardorff, Univ. of Michigan)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Week 6 (3/22):	The Black-White Wealth Gap (Me)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C9F29-08F6-1440-B2E7-4A98F558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AF01-9403-8B45-9B3D-54F69C90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Sub</a:t>
            </a:r>
            <a:r>
              <a:rPr lang="en-US" dirty="0"/>
              <a:t>mitting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6BCC2-1252-644F-A5FE-9BA98B69F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submit questions in the chat.</a:t>
            </a:r>
          </a:p>
          <a:p>
            <a:pPr lvl="1"/>
            <a:r>
              <a:rPr lang="en-US" dirty="0"/>
              <a:t>I will try to handle them as they come up, but may take them in a bunch as time permits.</a:t>
            </a:r>
          </a:p>
          <a:p>
            <a:r>
              <a:rPr lang="en-US" dirty="0"/>
              <a:t>We will do a verbal Q&amp;A once the material has been presented.</a:t>
            </a:r>
          </a:p>
          <a:p>
            <a:pPr lvl="1"/>
            <a:r>
              <a:rPr lang="en-US" dirty="0"/>
              <a:t>And the questions in the chat have been addressed.</a:t>
            </a:r>
          </a:p>
          <a:p>
            <a:r>
              <a:rPr lang="en-US" dirty="0"/>
              <a:t>OLLI allowing, we can stay beyond the end of class to have further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E0C3F-F683-7649-B9E6-AA556310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8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FA09-0AFB-7246-A344-469F3098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60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Im</a:t>
            </a:r>
            <a:r>
              <a:rPr lang="en-US" dirty="0"/>
              <a:t>migration  - w/ Roger White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46EA99-2103-7443-AE03-9982E2DB3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>
          <a:xfrm>
            <a:off x="5186533" y="959614"/>
            <a:ext cx="5026439" cy="544000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929D4-5631-6047-A803-96F201AF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4F8DFE-145A-D84A-890A-939E4FECD1C1}"/>
              </a:ext>
            </a:extLst>
          </p:cNvPr>
          <p:cNvSpPr txBox="1"/>
          <p:nvPr/>
        </p:nvSpPr>
        <p:spPr>
          <a:xfrm>
            <a:off x="3796747" y="6456851"/>
            <a:ext cx="76560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https://www.pewresearch.org/fact-tank/2019/07/12/how-pew-research-center-counts-unauthorized-immigrants-in-us/</a:t>
            </a: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F6D66-8E3F-C745-8E79-FC46D332BE9F}"/>
              </a:ext>
            </a:extLst>
          </p:cNvPr>
          <p:cNvSpPr txBox="1"/>
          <p:nvPr/>
        </p:nvSpPr>
        <p:spPr>
          <a:xfrm>
            <a:off x="552572" y="2897650"/>
            <a:ext cx="4633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Categories of the total number </a:t>
            </a:r>
          </a:p>
          <a:p>
            <a:r>
              <a:rPr lang="en-US" sz="2400" b="1" dirty="0"/>
              <a:t>of immigrants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2648672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5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Tha</a:t>
            </a:r>
            <a:r>
              <a:rPr lang="en-US" dirty="0"/>
              <a:t>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Simone </a:t>
            </a:r>
            <a:r>
              <a:rPr lang="en-US" dirty="0" err="1"/>
              <a:t>Wegge</a:t>
            </a:r>
            <a:r>
              <a:rPr lang="en-US" dirty="0"/>
              <a:t>, Ph.D.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Simone.Wegge@csi.cuny.edu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4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u="sng" dirty="0">
                <a:hlinkClick r:id="rId5"/>
              </a:rPr>
              <a:t>www.NEEDelegation.org/testimonials.php</a:t>
            </a:r>
            <a:endParaRPr lang="en-US" u="sng" dirty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dirty="0"/>
              <a:t>Become a Friend of NEED:  www.NEEDelegation.org/friend.php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8229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12033</TotalTime>
  <Words>335</Words>
  <Application>Microsoft Macintosh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Custom Design</vt:lpstr>
      <vt:lpstr>PowerPoint Presentation</vt:lpstr>
      <vt:lpstr> Available NEED Topics Include:</vt:lpstr>
      <vt:lpstr> Course Outline</vt:lpstr>
      <vt:lpstr>Submitting Questions</vt:lpstr>
      <vt:lpstr> Immigration  - w/ Roger White</vt:lpstr>
      <vt:lpstr>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Haveman</cp:lastModifiedBy>
  <cp:revision>287</cp:revision>
  <cp:lastPrinted>2022-02-15T18:03:07Z</cp:lastPrinted>
  <dcterms:created xsi:type="dcterms:W3CDTF">2017-05-03T22:30:38Z</dcterms:created>
  <dcterms:modified xsi:type="dcterms:W3CDTF">2022-02-20T17:45:14Z</dcterms:modified>
</cp:coreProperties>
</file>