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sldIdLst>
    <p:sldId id="4418" r:id="rId2"/>
    <p:sldId id="4001" r:id="rId3"/>
    <p:sldId id="4419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382" r:id="rId17"/>
    <p:sldId id="4094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119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Massachusetts, Boston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Boston!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1B3A2-09F8-4515-ABBD-4759CD72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33575" y="1363789"/>
            <a:ext cx="6834030" cy="3645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F6771-3511-48B5-AC2A-8E8EA05FE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00090" y="5257618"/>
            <a:ext cx="6219909" cy="1077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8F8CF4-B669-28DC-361C-4C9E68B8486B}"/>
              </a:ext>
            </a:extLst>
          </p:cNvPr>
          <p:cNvSpPr txBox="1"/>
          <p:nvPr/>
        </p:nvSpPr>
        <p:spPr>
          <a:xfrm>
            <a:off x="7671087" y="111529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891345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(3/13):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(3/20):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(3/27):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4 (4/3): 	Trade Deficits and Exchange Rates (Alan Deardorff)</a:t>
            </a:r>
          </a:p>
          <a:p>
            <a:pPr lvl="1"/>
            <a:r>
              <a:rPr lang="en-US" dirty="0"/>
              <a:t>Week 5 (4/10):	Healthcare Economics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6 (4/24):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Massachusetts, Boston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15020</TotalTime>
  <Words>2462</Words>
  <Application>Microsoft Macintosh PowerPoint</Application>
  <PresentationFormat>Widescreen</PresentationFormat>
  <Paragraphs>354</Paragraphs>
  <Slides>56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325</cp:revision>
  <cp:lastPrinted>2022-03-31T21:23:13Z</cp:lastPrinted>
  <dcterms:created xsi:type="dcterms:W3CDTF">2017-05-03T22:30:38Z</dcterms:created>
  <dcterms:modified xsi:type="dcterms:W3CDTF">2023-04-20T18:49:39Z</dcterms:modified>
</cp:coreProperties>
</file>