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4788" r:id="rId2"/>
    <p:sldId id="4789" r:id="rId3"/>
    <p:sldId id="4782" r:id="rId4"/>
    <p:sldId id="434" r:id="rId5"/>
    <p:sldId id="327" r:id="rId6"/>
    <p:sldId id="453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785" r:id="rId15"/>
    <p:sldId id="4087" r:id="rId16"/>
    <p:sldId id="1107" r:id="rId17"/>
    <p:sldId id="413" r:id="rId18"/>
    <p:sldId id="382" r:id="rId19"/>
    <p:sldId id="4094" r:id="rId20"/>
    <p:sldId id="1122" r:id="rId21"/>
    <p:sldId id="4784" r:id="rId22"/>
    <p:sldId id="4156" r:id="rId23"/>
    <p:sldId id="4786" r:id="rId24"/>
    <p:sldId id="4086" r:id="rId25"/>
    <p:sldId id="1108" r:id="rId26"/>
    <p:sldId id="4088" r:id="rId27"/>
    <p:sldId id="433" r:id="rId28"/>
    <p:sldId id="1120" r:id="rId29"/>
    <p:sldId id="1121" r:id="rId30"/>
    <p:sldId id="420" r:id="rId31"/>
    <p:sldId id="402" r:id="rId32"/>
    <p:sldId id="432" r:id="rId33"/>
    <p:sldId id="390" r:id="rId34"/>
    <p:sldId id="1110" r:id="rId35"/>
    <p:sldId id="1119" r:id="rId36"/>
    <p:sldId id="1116" r:id="rId37"/>
    <p:sldId id="1118" r:id="rId38"/>
    <p:sldId id="4585" r:id="rId39"/>
    <p:sldId id="4869" r:id="rId40"/>
    <p:sldId id="4090" r:id="rId41"/>
    <p:sldId id="4787" r:id="rId42"/>
    <p:sldId id="4091" r:id="rId43"/>
    <p:sldId id="422" r:id="rId44"/>
    <p:sldId id="4153" r:id="rId45"/>
    <p:sldId id="4155" r:id="rId46"/>
    <p:sldId id="4092" r:id="rId47"/>
    <p:sldId id="4093" r:id="rId48"/>
    <p:sldId id="384" r:id="rId49"/>
    <p:sldId id="427" r:id="rId50"/>
    <p:sldId id="1076" r:id="rId51"/>
    <p:sldId id="450" r:id="rId52"/>
    <p:sldId id="449" r:id="rId53"/>
    <p:sldId id="438" r:id="rId54"/>
    <p:sldId id="385" r:id="rId55"/>
    <p:sldId id="452" r:id="rId56"/>
    <p:sldId id="262" r:id="rId57"/>
    <p:sldId id="266" r:id="rId58"/>
    <p:sldId id="1090" r:id="rId59"/>
    <p:sldId id="1114" r:id="rId60"/>
    <p:sldId id="368" r:id="rId61"/>
    <p:sldId id="4868" r:id="rId62"/>
    <p:sldId id="1197" r:id="rId6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95" autoAdjust="0"/>
    <p:restoredTop sz="85070" autoAdjust="0"/>
  </p:normalViewPr>
  <p:slideViewPr>
    <p:cSldViewPr snapToGrid="0" snapToObjects="1">
      <p:cViewPr varScale="1">
        <p:scale>
          <a:sx n="97" d="100"/>
          <a:sy n="97" d="100"/>
        </p:scale>
        <p:origin x="208" y="3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 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Director, 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5042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16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92AD5-48D6-4F80-B8B5-08CF51EA8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01" y="965677"/>
            <a:ext cx="7115798" cy="53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2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Hawaii!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88976-993C-4EAD-8026-EEC544252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6" y="1002858"/>
            <a:ext cx="7232073" cy="4066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23850-A0FD-49DF-B151-486C583B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839" y="5068890"/>
            <a:ext cx="6560322" cy="10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(6/2):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(6/9):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(6/16): Economic Mobility (Jon Haveman, Exec Director, NEED)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(6/23): Health Economics (Robert </a:t>
            </a:r>
            <a:r>
              <a:rPr lang="en-US" dirty="0" err="1"/>
              <a:t>Rebelein</a:t>
            </a:r>
            <a:r>
              <a:rPr lang="en-US" dirty="0"/>
              <a:t>, Vassar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5 (6/30): Cryptocurrencies (Joan Nix Queens College (CUNY)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Hawaii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June 9, 2025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0EFFE-3735-4B36-9D64-919020B1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8" y="1321880"/>
            <a:ext cx="11697324" cy="46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EE15F-E40C-4CCE-AC9B-9D3034BE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01" y="1460856"/>
            <a:ext cx="8697798" cy="5067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406397" y="1630837"/>
            <a:ext cx="0" cy="417751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99951" y="132719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10" y="1570730"/>
            <a:ext cx="10697980" cy="4351338"/>
          </a:xfrm>
        </p:spPr>
        <p:txBody>
          <a:bodyPr/>
          <a:lstStyle/>
          <a:p>
            <a:r>
              <a:rPr lang="en-US" dirty="0"/>
              <a:t>Please submit questions of clarification in the chat or raise your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at the end of the presentation.</a:t>
            </a:r>
          </a:p>
          <a:p>
            <a:r>
              <a:rPr lang="en-US" dirty="0"/>
              <a:t>Slides will be available from the NEED website soon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47FB-C058-D6FC-D231-CA697B9A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E0F6-0831-734B-47CC-26EFEB85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/>
              <a:t>Absolute </a:t>
            </a:r>
            <a:r>
              <a:rPr lang="en-US" dirty="0"/>
              <a:t>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2E96-50D4-8E5B-E60B-C60C2664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DAA5C-38B4-3526-15D5-A38BB407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3943"/>
            <a:ext cx="5181600" cy="16795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098-A27D-3CDA-6BF4-B53A084F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5E3070-3A68-A2D5-6894-CBE511F99AF1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483772-D7A0-A97E-D014-1D0F10C4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1D4BDA-3016-CB49-8588-95C59E1D36DB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09860E-6A7B-D730-F322-3B512D9EF454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B67FCE-BFF0-6547-5884-F63663C2D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71414E-BC48-A2F3-B193-09B9F642C603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E77C60-0003-5F5F-D6E0-911238C77DFC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ED2CA-0DA0-5B92-6CA7-66627C0BF466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D316-FE39-08A3-5A83-078A9CDA0A0D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4BC00-C737-9C95-1E0F-FE0FB7047E7A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3969440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26954</TotalTime>
  <Words>2795</Words>
  <Application>Microsoft Macintosh PowerPoint</Application>
  <PresentationFormat>Widescreen</PresentationFormat>
  <Paragraphs>394</Paragraphs>
  <Slides>62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Courier New</vt:lpstr>
      <vt:lpstr>Times New Roman</vt:lpstr>
      <vt:lpstr>Wingdings</vt:lpstr>
      <vt:lpstr>Custom Design</vt:lpstr>
      <vt:lpstr>PowerPoint Presentation</vt:lpstr>
      <vt:lpstr> Available NEED Topics Include:</vt:lpstr>
      <vt:lpstr> Course Outline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Last 25 Years</vt:lpstr>
      <vt:lpstr>US Electricity Sources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Changes in California GDP, Population, and  GHG Emissions since 2000</vt:lpstr>
      <vt:lpstr>Projected trends in California’s emissions</vt:lpstr>
      <vt:lpstr> Summary</vt:lpstr>
      <vt:lpstr>Next Week: Absolute vs Relative Mobility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612</cp:revision>
  <cp:lastPrinted>2024-09-19T20:35:19Z</cp:lastPrinted>
  <dcterms:created xsi:type="dcterms:W3CDTF">2017-05-03T22:30:38Z</dcterms:created>
  <dcterms:modified xsi:type="dcterms:W3CDTF">2025-06-12T23:19:02Z</dcterms:modified>
</cp:coreProperties>
</file>