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4306" r:id="rId2"/>
    <p:sldId id="4311" r:id="rId3"/>
    <p:sldId id="4182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4094" r:id="rId17"/>
    <p:sldId id="382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1078" r:id="rId57"/>
    <p:sldId id="11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4830"/>
  </p:normalViewPr>
  <p:slideViewPr>
    <p:cSldViewPr snapToGrid="0" snapToObjects="1">
      <p:cViewPr varScale="1">
        <p:scale>
          <a:sx n="111" d="100"/>
          <a:sy n="111" d="100"/>
        </p:scale>
        <p:origin x="248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ogradyt@tcnj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California, Santa Cruz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3195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(10/3):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(10/10):	Climate Change Economics (Trevor O’Grady)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(10/17):	Economics of Immigration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(10/24): 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6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Wyoming.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19297" y="1115291"/>
            <a:ext cx="6155426" cy="50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Trevor O’Grady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The College of New Jersey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California, Santa Cruz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October 10,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migration: Roger White</a:t>
            </a:r>
            <a:r>
              <a:rPr lang="en-US"/>
              <a:t>, Whittier College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1091134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Trevor O’Grady,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ogradyt@tcnj.edu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14878</TotalTime>
  <Words>2498</Words>
  <Application>Microsoft Macintosh PowerPoint</Application>
  <PresentationFormat>Widescreen</PresentationFormat>
  <Paragraphs>347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Outline</vt:lpstr>
      <vt:lpstr>Submitting Questions</vt:lpstr>
      <vt:lpstr>Climate Change Economics Trevor O’Grady The College of New Jersey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Immigration: Roger White, Whittier College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312</cp:revision>
  <cp:lastPrinted>2022-03-31T21:23:13Z</cp:lastPrinted>
  <dcterms:created xsi:type="dcterms:W3CDTF">2017-05-03T22:30:38Z</dcterms:created>
  <dcterms:modified xsi:type="dcterms:W3CDTF">2022-10-06T16:08:33Z</dcterms:modified>
</cp:coreProperties>
</file>