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0"/>
  </p:notesMasterIdLst>
  <p:sldIdLst>
    <p:sldId id="4306" r:id="rId2"/>
    <p:sldId id="4001" r:id="rId3"/>
    <p:sldId id="4312" r:id="rId4"/>
    <p:sldId id="4182" r:id="rId5"/>
    <p:sldId id="434" r:id="rId6"/>
    <p:sldId id="327" r:id="rId7"/>
    <p:sldId id="415" r:id="rId8"/>
    <p:sldId id="383" r:id="rId9"/>
    <p:sldId id="430" r:id="rId10"/>
    <p:sldId id="1113" r:id="rId11"/>
    <p:sldId id="400" r:id="rId12"/>
    <p:sldId id="1072" r:id="rId13"/>
    <p:sldId id="389" r:id="rId14"/>
    <p:sldId id="4087" r:id="rId15"/>
    <p:sldId id="1107" r:id="rId16"/>
    <p:sldId id="413" r:id="rId17"/>
    <p:sldId id="4094" r:id="rId18"/>
    <p:sldId id="382" r:id="rId19"/>
    <p:sldId id="1122" r:id="rId20"/>
    <p:sldId id="1108" r:id="rId21"/>
    <p:sldId id="4156" r:id="rId22"/>
    <p:sldId id="4086" r:id="rId23"/>
    <p:sldId id="4088" r:id="rId24"/>
    <p:sldId id="433" r:id="rId25"/>
    <p:sldId id="1120" r:id="rId26"/>
    <p:sldId id="1121" r:id="rId27"/>
    <p:sldId id="420" r:id="rId28"/>
    <p:sldId id="402" r:id="rId29"/>
    <p:sldId id="432" r:id="rId30"/>
    <p:sldId id="390" r:id="rId31"/>
    <p:sldId id="1110" r:id="rId32"/>
    <p:sldId id="1119" r:id="rId33"/>
    <p:sldId id="1116" r:id="rId34"/>
    <p:sldId id="1118" r:id="rId35"/>
    <p:sldId id="4095" r:id="rId36"/>
    <p:sldId id="394" r:id="rId37"/>
    <p:sldId id="4090" r:id="rId38"/>
    <p:sldId id="4091" r:id="rId39"/>
    <p:sldId id="422" r:id="rId40"/>
    <p:sldId id="4153" r:id="rId41"/>
    <p:sldId id="4155" r:id="rId42"/>
    <p:sldId id="4092" r:id="rId43"/>
    <p:sldId id="4093" r:id="rId44"/>
    <p:sldId id="384" r:id="rId45"/>
    <p:sldId id="427" r:id="rId46"/>
    <p:sldId id="1076" r:id="rId47"/>
    <p:sldId id="450" r:id="rId48"/>
    <p:sldId id="449" r:id="rId49"/>
    <p:sldId id="438" r:id="rId50"/>
    <p:sldId id="385" r:id="rId51"/>
    <p:sldId id="452" r:id="rId52"/>
    <p:sldId id="262" r:id="rId53"/>
    <p:sldId id="266" r:id="rId54"/>
    <p:sldId id="1090" r:id="rId55"/>
    <p:sldId id="1114" r:id="rId56"/>
    <p:sldId id="368" r:id="rId57"/>
    <p:sldId id="1204" r:id="rId58"/>
    <p:sldId id="119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5" autoAdjust="0"/>
    <p:restoredTop sz="94859"/>
  </p:normalViewPr>
  <p:slideViewPr>
    <p:cSldViewPr snapToGrid="0" snapToObjects="1">
      <p:cViewPr varScale="1">
        <p:scale>
          <a:sx n="95" d="100"/>
          <a:sy n="95" d="100"/>
        </p:scale>
        <p:origin x="208" y="6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tiff"/><Relationship Id="rId7" Type="http://schemas.openxmlformats.org/officeDocument/2006/relationships/image" Target="../media/image39.jp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iff"/><Relationship Id="rId11" Type="http://schemas.openxmlformats.org/officeDocument/2006/relationships/image" Target="../media/image43.jpg"/><Relationship Id="rId5" Type="http://schemas.openxmlformats.org/officeDocument/2006/relationships/image" Target="../media/image37.tiff"/><Relationship Id="rId10" Type="http://schemas.openxmlformats.org/officeDocument/2006/relationships/image" Target="../media/image42.jpg"/><Relationship Id="rId4" Type="http://schemas.openxmlformats.org/officeDocument/2006/relationships/image" Target="../media/image36.tiff"/><Relationship Id="rId9" Type="http://schemas.openxmlformats.org/officeDocument/2006/relationships/image" Target="../media/image41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Richmond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Jan-Feb,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38540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Richmond, VA.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62A449-A529-BA45-9F4C-009612C991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32538" y="1349555"/>
            <a:ext cx="6151668" cy="48220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BF2D5-B26A-E7D0-FFCE-9DABA5B439F0}"/>
              </a:ext>
            </a:extLst>
          </p:cNvPr>
          <p:cNvSpPr txBox="1"/>
          <p:nvPr/>
        </p:nvSpPr>
        <p:spPr>
          <a:xfrm>
            <a:off x="7560218" y="1047757"/>
            <a:ext cx="149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Richmond, VA</a:t>
            </a:r>
          </a:p>
        </p:txBody>
      </p:sp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Outline: Johns Hopkins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80" y="1325563"/>
            <a:ext cx="1126892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(1/23):	U.S.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(1/30):	Federal Debt (Brian Peterson, Lagrange College)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(2/6):	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(2/13):	Autonomous Vehicles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(2/20):	Healthcare Economics (Kelley Cullen, E. Washington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(2/27):	The Black-White Wealth Gap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354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University of Richmond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February 6, 2023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</a:t>
            </a:r>
            <a:r>
              <a:rPr lang="en-US" dirty="0"/>
              <a:t>onomous Vehicles: Jon </a:t>
            </a:r>
            <a:r>
              <a:rPr lang="en-US"/>
              <a:t>Haveman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3068" y="1790289"/>
            <a:ext cx="2821210" cy="186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42" y="18392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068" y="41379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4342" y="4088103"/>
            <a:ext cx="2821210" cy="187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702" y="2587635"/>
            <a:ext cx="2821210" cy="189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BB502FA-5A03-4D79-8C80-05E3F42D35F9}"/>
              </a:ext>
            </a:extLst>
          </p:cNvPr>
          <p:cNvGrpSpPr>
            <a:grpSpLocks/>
          </p:cNvGrpSpPr>
          <p:nvPr/>
        </p:nvGrpSpPr>
        <p:grpSpPr>
          <a:xfrm>
            <a:off x="2000250" y="1076083"/>
            <a:ext cx="8191500" cy="4730036"/>
            <a:chOff x="838200" y="593243"/>
            <a:chExt cx="9291612" cy="5365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E4CBB3-8473-437B-81F6-04677D6A9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2623" y="3566497"/>
              <a:ext cx="3462389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5AAC10-552D-405D-BCD3-D386DDE7C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635"/>
            <a:stretch/>
          </p:blipFill>
          <p:spPr>
            <a:xfrm>
              <a:off x="838200" y="3754507"/>
              <a:ext cx="3632204" cy="2204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617708-354B-424B-8007-8DC3BE0B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23171" y="1074521"/>
              <a:ext cx="3491242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A90AD0-0B07-4EDD-BD4F-C06E14C19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0534" y="593243"/>
              <a:ext cx="3479278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9BD4-42A9-4FC1-BF8F-8980DF58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9843" y="2412368"/>
              <a:ext cx="3231563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687065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15001</TotalTime>
  <Words>2548</Words>
  <Application>Microsoft Macintosh PowerPoint</Application>
  <PresentationFormat>Widescreen</PresentationFormat>
  <Paragraphs>362</Paragraphs>
  <Slides>58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Courier New</vt:lpstr>
      <vt:lpstr>Times New Roman</vt:lpstr>
      <vt:lpstr>Custom Design</vt:lpstr>
      <vt:lpstr>PowerPoint Presentation</vt:lpstr>
      <vt:lpstr> Available NEED Topics Include:</vt:lpstr>
      <vt:lpstr> Course Outline: Johns Hopkins University</vt:lpstr>
      <vt:lpstr>Submitting Questions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 Atmospheric CO2 Concentrations Up To Now</vt:lpstr>
      <vt:lpstr>Greenhouse Gas Emissions 1990-2019</vt:lpstr>
      <vt:lpstr>Emissions Trajectories into the Future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Autonomous Vehicles: Jon Haveman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318</cp:revision>
  <cp:lastPrinted>2022-03-31T21:23:13Z</cp:lastPrinted>
  <dcterms:created xsi:type="dcterms:W3CDTF">2017-05-03T22:30:38Z</dcterms:created>
  <dcterms:modified xsi:type="dcterms:W3CDTF">2023-02-04T00:57:18Z</dcterms:modified>
</cp:coreProperties>
</file>