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8"/>
  </p:notesMasterIdLst>
  <p:sldIdLst>
    <p:sldId id="1026" r:id="rId2"/>
    <p:sldId id="4001" r:id="rId3"/>
    <p:sldId id="4196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382" r:id="rId17"/>
    <p:sldId id="4094" r:id="rId18"/>
    <p:sldId id="1122" r:id="rId19"/>
    <p:sldId id="1108" r:id="rId20"/>
    <p:sldId id="4156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153" r:id="rId40"/>
    <p:sldId id="4155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38" r:id="rId49"/>
    <p:sldId id="385" r:id="rId50"/>
    <p:sldId id="452" r:id="rId51"/>
    <p:sldId id="262" r:id="rId52"/>
    <p:sldId id="266" r:id="rId53"/>
    <p:sldId id="1090" r:id="rId54"/>
    <p:sldId id="1114" r:id="rId55"/>
    <p:sldId id="368" r:id="rId56"/>
    <p:sldId id="119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320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Pittsburgh, PA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March-April,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Pittsburgh!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1B3A2-09F8-4515-ABBD-4759CD72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33575" y="1279639"/>
            <a:ext cx="6834030" cy="3813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7F6771-3511-48B5-AC2A-8E8EA05FE3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46754" y="5298053"/>
            <a:ext cx="5998346" cy="10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(3/15):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(3/22):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(3/29): 	Cryptocurrencies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(4/5):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(4/12):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Pittsburgh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April 5,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15016</TotalTime>
  <Words>2441</Words>
  <Application>Microsoft Macintosh PowerPoint</Application>
  <PresentationFormat>Widescreen</PresentationFormat>
  <Paragraphs>352</Paragraphs>
  <Slides>56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324</cp:revision>
  <cp:lastPrinted>2022-03-31T21:23:13Z</cp:lastPrinted>
  <dcterms:created xsi:type="dcterms:W3CDTF">2017-05-03T22:30:38Z</dcterms:created>
  <dcterms:modified xsi:type="dcterms:W3CDTF">2023-03-30T20:03:48Z</dcterms:modified>
</cp:coreProperties>
</file>