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0"/>
  </p:notesMasterIdLst>
  <p:sldIdLst>
    <p:sldId id="4306" r:id="rId2"/>
    <p:sldId id="4001" r:id="rId3"/>
    <p:sldId id="4312" r:id="rId4"/>
    <p:sldId id="4182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156" r:id="rId22"/>
    <p:sldId id="4086" r:id="rId23"/>
    <p:sldId id="4088" r:id="rId24"/>
    <p:sldId id="433" r:id="rId25"/>
    <p:sldId id="1120" r:id="rId26"/>
    <p:sldId id="1121" r:id="rId27"/>
    <p:sldId id="420" r:id="rId28"/>
    <p:sldId id="402" r:id="rId29"/>
    <p:sldId id="432" r:id="rId30"/>
    <p:sldId id="390" r:id="rId31"/>
    <p:sldId id="1110" r:id="rId32"/>
    <p:sldId id="1119" r:id="rId33"/>
    <p:sldId id="1116" r:id="rId34"/>
    <p:sldId id="1118" r:id="rId35"/>
    <p:sldId id="4095" r:id="rId36"/>
    <p:sldId id="394" r:id="rId37"/>
    <p:sldId id="4090" r:id="rId38"/>
    <p:sldId id="4091" r:id="rId39"/>
    <p:sldId id="422" r:id="rId40"/>
    <p:sldId id="4153" r:id="rId41"/>
    <p:sldId id="4155" r:id="rId42"/>
    <p:sldId id="4092" r:id="rId43"/>
    <p:sldId id="4093" r:id="rId44"/>
    <p:sldId id="384" r:id="rId45"/>
    <p:sldId id="427" r:id="rId46"/>
    <p:sldId id="1076" r:id="rId47"/>
    <p:sldId id="450" r:id="rId48"/>
    <p:sldId id="449" r:id="rId49"/>
    <p:sldId id="438" r:id="rId50"/>
    <p:sldId id="385" r:id="rId51"/>
    <p:sldId id="452" r:id="rId52"/>
    <p:sldId id="262" r:id="rId53"/>
    <p:sldId id="266" r:id="rId54"/>
    <p:sldId id="1090" r:id="rId55"/>
    <p:sldId id="1114" r:id="rId56"/>
    <p:sldId id="368" r:id="rId57"/>
    <p:sldId id="4168" r:id="rId58"/>
    <p:sldId id="119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4830"/>
  </p:normalViewPr>
  <p:slideViewPr>
    <p:cSldViewPr snapToGrid="0" snapToObjects="1">
      <p:cViewPr varScale="1">
        <p:scale>
          <a:sx n="111" d="100"/>
          <a:sy n="111" d="100"/>
        </p:scale>
        <p:origin x="248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American University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Minnesota.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32538" y="1235797"/>
            <a:ext cx="6151668" cy="50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79" y="1325563"/>
            <a:ext cx="10738834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(10/4): 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(10/11): 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(10/18): Federal Debt (Joseph Carolan, Oakland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(10/25):	Economic Inequality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(11/1):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(11/8):	Trade Deficits and Exchange Rates (Alan Deardorff, Univ. of MI)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24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University of Minnesota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November 1, 2022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8C0-D909-4047-AF19-95730CF2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Deficits: </a:t>
            </a:r>
            <a:r>
              <a:rPr lang="en-US"/>
              <a:t>Alan Deardorff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FD946-3FC2-B44C-AA99-8C56D457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4F304-E443-75A5-68AB-C239915E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134"/>
            <a:ext cx="12192000" cy="49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00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14985</TotalTime>
  <Words>2544</Words>
  <Application>Microsoft Macintosh PowerPoint</Application>
  <PresentationFormat>Widescreen</PresentationFormat>
  <Paragraphs>362</Paragraphs>
  <Slides>58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Courier New</vt:lpstr>
      <vt:lpstr>Times New Roman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Trade Deficits: Alan Deardorff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314</cp:revision>
  <cp:lastPrinted>2022-03-31T21:23:13Z</cp:lastPrinted>
  <dcterms:created xsi:type="dcterms:W3CDTF">2017-05-03T22:30:38Z</dcterms:created>
  <dcterms:modified xsi:type="dcterms:W3CDTF">2022-10-29T17:27:01Z</dcterms:modified>
</cp:coreProperties>
</file>