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1026" r:id="rId2"/>
    <p:sldId id="4001" r:id="rId3"/>
    <p:sldId id="4313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94" autoAdjust="0"/>
    <p:restoredTop sz="94830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Florida Atlantic University/Johns Hopkins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1411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Minnesota.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32538" y="1235797"/>
            <a:ext cx="6151668" cy="50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Johns Hopkins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126892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(11/3):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(11/10):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(11/17):	Economics of Immigration (Jennifer Alix-Garcia, Oregon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(12/1):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(12/8):	Trade and Globalization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(12/15):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52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Minnesota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1,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14989</TotalTime>
  <Words>2547</Words>
  <Application>Microsoft Macintosh PowerPoint</Application>
  <PresentationFormat>Widescreen</PresentationFormat>
  <Paragraphs>360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Outline: Johns Hopkins University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315</cp:revision>
  <cp:lastPrinted>2022-03-31T21:23:13Z</cp:lastPrinted>
  <dcterms:created xsi:type="dcterms:W3CDTF">2017-05-03T22:30:38Z</dcterms:created>
  <dcterms:modified xsi:type="dcterms:W3CDTF">2022-12-13T21:08:23Z</dcterms:modified>
</cp:coreProperties>
</file>