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4196" r:id="rId2"/>
    <p:sldId id="4197" r:id="rId3"/>
    <p:sldId id="4182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1107" r:id="rId15"/>
    <p:sldId id="413" r:id="rId16"/>
    <p:sldId id="4094" r:id="rId17"/>
    <p:sldId id="382" r:id="rId18"/>
    <p:sldId id="1122" r:id="rId19"/>
    <p:sldId id="1108" r:id="rId20"/>
    <p:sldId id="4156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153" r:id="rId40"/>
    <p:sldId id="4155" r:id="rId41"/>
    <p:sldId id="4092" r:id="rId42"/>
    <p:sldId id="4093" r:id="rId43"/>
    <p:sldId id="384" r:id="rId44"/>
    <p:sldId id="427" r:id="rId45"/>
    <p:sldId id="1076" r:id="rId46"/>
    <p:sldId id="450" r:id="rId47"/>
    <p:sldId id="449" r:id="rId48"/>
    <p:sldId id="438" r:id="rId49"/>
    <p:sldId id="385" r:id="rId50"/>
    <p:sldId id="452" r:id="rId51"/>
    <p:sldId id="262" r:id="rId52"/>
    <p:sldId id="266" r:id="rId53"/>
    <p:sldId id="1090" r:id="rId54"/>
    <p:sldId id="1114" r:id="rId55"/>
    <p:sldId id="368" r:id="rId56"/>
    <p:sldId id="1204" r:id="rId57"/>
    <p:sldId id="11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4830"/>
  </p:normalViewPr>
  <p:slideViewPr>
    <p:cSldViewPr snapToGrid="0" snapToObjects="1">
      <p:cViewPr varScale="1">
        <p:scale>
          <a:sx n="111" d="100"/>
          <a:sy n="111" d="100"/>
        </p:scale>
        <p:origin x="248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tiff"/><Relationship Id="rId7" Type="http://schemas.openxmlformats.org/officeDocument/2006/relationships/image" Target="../media/image39.jp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11" Type="http://schemas.openxmlformats.org/officeDocument/2006/relationships/image" Target="../media/image43.jpg"/><Relationship Id="rId5" Type="http://schemas.openxmlformats.org/officeDocument/2006/relationships/image" Target="../media/image37.tiff"/><Relationship Id="rId10" Type="http://schemas.openxmlformats.org/officeDocument/2006/relationships/image" Target="../media/image42.jpg"/><Relationship Id="rId4" Type="http://schemas.openxmlformats.org/officeDocument/2006/relationships/image" Target="../media/image36.tiff"/><Relationship Id="rId9" Type="http://schemas.openxmlformats.org/officeDocument/2006/relationships/image" Target="../media/image4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Granite State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Aug-Sep,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86851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1 (8/25):	Trade and Globalization (Arkadiusz </a:t>
            </a:r>
            <a:r>
              <a:rPr lang="en-US" dirty="0" err="1"/>
              <a:t>Mironko</a:t>
            </a:r>
            <a:r>
              <a:rPr lang="en-US" dirty="0"/>
              <a:t>, Indiana Univ. East) </a:t>
            </a:r>
          </a:p>
          <a:p>
            <a:pPr lvl="1">
              <a:spcAft>
                <a:spcPts val="1500"/>
              </a:spcAft>
            </a:pPr>
            <a:r>
              <a:rPr lang="en-US" b="1" dirty="0"/>
              <a:t>Week 2 (9/1):	Climate Change Economics (Sarah Jacobson, Williams College) 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3 (9/8):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23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>
                <a:latin typeface="Calibri" panose="020F0502020204030204" pitchFamily="34" charset="0"/>
                <a:ea typeface="+mj-ea"/>
                <a:cs typeface="+mj-cs"/>
              </a:rPr>
              <a:t>New Hampshire.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59927" y="1115291"/>
            <a:ext cx="6474167" cy="50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Granite State College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September 1, 2022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Vehicles: Jon </a:t>
            </a:r>
            <a:r>
              <a:rPr lang="en-US"/>
              <a:t>Haveman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87065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14869</TotalTime>
  <Words>2458</Words>
  <Application>Microsoft Macintosh PowerPoint</Application>
  <PresentationFormat>Widescreen</PresentationFormat>
  <Paragraphs>342</Paragraphs>
  <Slides>57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Custom Design</vt:lpstr>
      <vt:lpstr>PowerPoint Presentation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Autonomous Vehicles: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307</cp:revision>
  <cp:lastPrinted>2022-03-31T21:23:13Z</cp:lastPrinted>
  <dcterms:created xsi:type="dcterms:W3CDTF">2017-05-03T22:30:38Z</dcterms:created>
  <dcterms:modified xsi:type="dcterms:W3CDTF">2022-09-01T17:09:46Z</dcterms:modified>
</cp:coreProperties>
</file>