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94" r:id="rId2"/>
    <p:sldId id="328" r:id="rId3"/>
    <p:sldId id="3935" r:id="rId4"/>
    <p:sldId id="1029" r:id="rId5"/>
    <p:sldId id="4001" r:id="rId6"/>
    <p:sldId id="436" r:id="rId7"/>
    <p:sldId id="1078" r:id="rId8"/>
    <p:sldId id="4101" r:id="rId9"/>
    <p:sldId id="4070" r:id="rId10"/>
    <p:sldId id="4182" r:id="rId11"/>
    <p:sldId id="434" r:id="rId12"/>
    <p:sldId id="327" r:id="rId13"/>
    <p:sldId id="415" r:id="rId14"/>
    <p:sldId id="383" r:id="rId15"/>
    <p:sldId id="430" r:id="rId16"/>
    <p:sldId id="1113" r:id="rId17"/>
    <p:sldId id="400" r:id="rId18"/>
    <p:sldId id="1072" r:id="rId19"/>
    <p:sldId id="389" r:id="rId20"/>
    <p:sldId id="4087" r:id="rId21"/>
    <p:sldId id="1107" r:id="rId22"/>
    <p:sldId id="413" r:id="rId23"/>
    <p:sldId id="4094" r:id="rId24"/>
    <p:sldId id="382" r:id="rId25"/>
    <p:sldId id="1122" r:id="rId26"/>
    <p:sldId id="1108" r:id="rId27"/>
    <p:sldId id="4156" r:id="rId28"/>
    <p:sldId id="4086" r:id="rId29"/>
    <p:sldId id="4088" r:id="rId30"/>
    <p:sldId id="433" r:id="rId31"/>
    <p:sldId id="1120" r:id="rId32"/>
    <p:sldId id="1121" r:id="rId33"/>
    <p:sldId id="420" r:id="rId34"/>
    <p:sldId id="402" r:id="rId35"/>
    <p:sldId id="432" r:id="rId36"/>
    <p:sldId id="390" r:id="rId37"/>
    <p:sldId id="1110" r:id="rId38"/>
    <p:sldId id="1119" r:id="rId39"/>
    <p:sldId id="1116" r:id="rId40"/>
    <p:sldId id="1118" r:id="rId41"/>
    <p:sldId id="4095" r:id="rId42"/>
    <p:sldId id="394" r:id="rId43"/>
    <p:sldId id="4090" r:id="rId44"/>
    <p:sldId id="4091" r:id="rId45"/>
    <p:sldId id="422" r:id="rId46"/>
    <p:sldId id="4153" r:id="rId47"/>
    <p:sldId id="4155" r:id="rId48"/>
    <p:sldId id="4092" r:id="rId49"/>
    <p:sldId id="4093" r:id="rId50"/>
    <p:sldId id="384" r:id="rId51"/>
    <p:sldId id="427" r:id="rId52"/>
    <p:sldId id="1076" r:id="rId53"/>
    <p:sldId id="450" r:id="rId54"/>
    <p:sldId id="449" r:id="rId55"/>
    <p:sldId id="438" r:id="rId56"/>
    <p:sldId id="385" r:id="rId57"/>
    <p:sldId id="452" r:id="rId58"/>
    <p:sldId id="262" r:id="rId59"/>
    <p:sldId id="266" r:id="rId60"/>
    <p:sldId id="1090" r:id="rId61"/>
    <p:sldId id="1114" r:id="rId62"/>
    <p:sldId id="368" r:id="rId63"/>
    <p:sldId id="4195" r:id="rId64"/>
    <p:sldId id="1197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17" autoAdjust="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27" y="5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Georgia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Aug-Sep,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Georgia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23,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Georgia.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927" y="1115291"/>
            <a:ext cx="6182939" cy="52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69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7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(8/23):	Climate Change Economics (Sarah Jacobson, Williams College) </a:t>
            </a:r>
          </a:p>
          <a:p>
            <a:pPr lvl="1"/>
            <a:r>
              <a:rPr lang="en-US" dirty="0"/>
              <a:t>Week 2 (8/30): 	Economics of Immigration (Jennifer Alix-Garcia, Oregon St. Univ.)</a:t>
            </a:r>
          </a:p>
          <a:p>
            <a:pPr lvl="1"/>
            <a:r>
              <a:rPr lang="en-US" dirty="0"/>
              <a:t>Week 3 (9/6): 	Economic Inequality (Kelley Cullen, E. Washington University)</a:t>
            </a:r>
          </a:p>
          <a:p>
            <a:pPr lvl="1"/>
            <a:r>
              <a:rPr lang="en-US" dirty="0"/>
              <a:t>Week 4 (9/13):	Federal Debt (Brian Peterson, Central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migrant: Jennifer Alix-Garcia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938539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293010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64340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6735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14864</TotalTime>
  <Words>2626</Words>
  <Application>Microsoft Office PowerPoint</Application>
  <PresentationFormat>Widescreen</PresentationFormat>
  <Paragraphs>403</Paragraphs>
  <Slides>64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Courier New</vt:lpstr>
      <vt:lpstr>Times New Roman</vt:lpstr>
      <vt:lpstr>Wingdings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 Immigrant Population in 2017</vt:lpstr>
      <vt:lpstr>Income Inequality: Share of Top 10%</vt:lpstr>
      <vt:lpstr>The Federal Debt is Becoming A Problem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Immigrant: Jennifer Alix-Garcia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Sarah Jacobson</cp:lastModifiedBy>
  <cp:revision>306</cp:revision>
  <cp:lastPrinted>2022-03-31T21:23:13Z</cp:lastPrinted>
  <dcterms:created xsi:type="dcterms:W3CDTF">2017-05-03T22:30:38Z</dcterms:created>
  <dcterms:modified xsi:type="dcterms:W3CDTF">2022-08-19T19:52:59Z</dcterms:modified>
</cp:coreProperties>
</file>