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9"/>
  </p:notesMasterIdLst>
  <p:sldIdLst>
    <p:sldId id="4306" r:id="rId2"/>
    <p:sldId id="4001" r:id="rId3"/>
    <p:sldId id="4182" r:id="rId4"/>
    <p:sldId id="4195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382" r:id="rId18"/>
    <p:sldId id="4094" r:id="rId19"/>
    <p:sldId id="1122" r:id="rId20"/>
    <p:sldId id="1108" r:id="rId21"/>
    <p:sldId id="4156" r:id="rId22"/>
    <p:sldId id="4086" r:id="rId23"/>
    <p:sldId id="4088" r:id="rId24"/>
    <p:sldId id="433" r:id="rId25"/>
    <p:sldId id="1120" r:id="rId26"/>
    <p:sldId id="1121" r:id="rId27"/>
    <p:sldId id="420" r:id="rId28"/>
    <p:sldId id="402" r:id="rId29"/>
    <p:sldId id="432" r:id="rId30"/>
    <p:sldId id="390" r:id="rId31"/>
    <p:sldId id="1110" r:id="rId32"/>
    <p:sldId id="1119" r:id="rId33"/>
    <p:sldId id="1116" r:id="rId34"/>
    <p:sldId id="1118" r:id="rId35"/>
    <p:sldId id="4095" r:id="rId36"/>
    <p:sldId id="394" r:id="rId37"/>
    <p:sldId id="4090" r:id="rId38"/>
    <p:sldId id="4091" r:id="rId39"/>
    <p:sldId id="422" r:id="rId40"/>
    <p:sldId id="4153" r:id="rId41"/>
    <p:sldId id="4155" r:id="rId42"/>
    <p:sldId id="4092" r:id="rId43"/>
    <p:sldId id="4093" r:id="rId44"/>
    <p:sldId id="384" r:id="rId45"/>
    <p:sldId id="427" r:id="rId46"/>
    <p:sldId id="1076" r:id="rId47"/>
    <p:sldId id="450" r:id="rId48"/>
    <p:sldId id="449" r:id="rId49"/>
    <p:sldId id="438" r:id="rId50"/>
    <p:sldId id="385" r:id="rId51"/>
    <p:sldId id="452" r:id="rId52"/>
    <p:sldId id="262" r:id="rId53"/>
    <p:sldId id="266" r:id="rId54"/>
    <p:sldId id="1090" r:id="rId55"/>
    <p:sldId id="1114" r:id="rId56"/>
    <p:sldId id="368" r:id="rId57"/>
    <p:sldId id="11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966"/>
  </p:normalViewPr>
  <p:slideViewPr>
    <p:cSldViewPr snapToGrid="0" snapToObjects="1">
      <p:cViewPr varScale="1">
        <p:scale>
          <a:sx n="121" d="100"/>
          <a:sy n="121" d="100"/>
        </p:scale>
        <p:origin x="320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Cincinnati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January-March,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15069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Cincinnati!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1B3A2-09F8-4515-ABBD-4759CD72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33575" y="1265333"/>
            <a:ext cx="6834030" cy="3842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7F6771-3511-48B5-AC2A-8E8EA05FE3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33702" y="5298053"/>
            <a:ext cx="6224451" cy="10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(1/26): 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(2/2): 	Trade Deficits and Exchange Rates (Alan Deardorff)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(2/9): 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(2/16): 	The Black-White Wealth Gap (Mike Shor, Univ. of Connecticut)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(2/23):	Economic Mobility (Kathryn Wilson, Kent State Univ.)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6 (3/2):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35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Cincinnati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March 2, 2023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15012</TotalTime>
  <Words>2540</Words>
  <Application>Microsoft Macintosh PowerPoint</Application>
  <PresentationFormat>Widescreen</PresentationFormat>
  <Paragraphs>360</Paragraphs>
  <Slides>57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Submitting Questions</vt:lpstr>
      <vt:lpstr> Course Outline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323</cp:revision>
  <cp:lastPrinted>2022-03-31T21:23:13Z</cp:lastPrinted>
  <dcterms:created xsi:type="dcterms:W3CDTF">2017-05-03T22:30:38Z</dcterms:created>
  <dcterms:modified xsi:type="dcterms:W3CDTF">2023-03-02T19:13:34Z</dcterms:modified>
</cp:coreProperties>
</file>