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sldIdLst>
    <p:sldId id="4306" r:id="rId2"/>
    <p:sldId id="4311" r:id="rId3"/>
    <p:sldId id="4182" r:id="rId4"/>
    <p:sldId id="434" r:id="rId5"/>
    <p:sldId id="327" r:id="rId6"/>
    <p:sldId id="415" r:id="rId7"/>
    <p:sldId id="383" r:id="rId8"/>
    <p:sldId id="430" r:id="rId9"/>
    <p:sldId id="1113" r:id="rId10"/>
    <p:sldId id="400" r:id="rId11"/>
    <p:sldId id="1072" r:id="rId12"/>
    <p:sldId id="389" r:id="rId13"/>
    <p:sldId id="4087" r:id="rId14"/>
    <p:sldId id="1107" r:id="rId15"/>
    <p:sldId id="413" r:id="rId16"/>
    <p:sldId id="4094" r:id="rId17"/>
    <p:sldId id="382" r:id="rId18"/>
    <p:sldId id="1122" r:id="rId19"/>
    <p:sldId id="1108" r:id="rId20"/>
    <p:sldId id="4156" r:id="rId21"/>
    <p:sldId id="4086" r:id="rId22"/>
    <p:sldId id="4088" r:id="rId23"/>
    <p:sldId id="433" r:id="rId24"/>
    <p:sldId id="1120" r:id="rId25"/>
    <p:sldId id="1121" r:id="rId26"/>
    <p:sldId id="420" r:id="rId27"/>
    <p:sldId id="402" r:id="rId28"/>
    <p:sldId id="432" r:id="rId29"/>
    <p:sldId id="390" r:id="rId30"/>
    <p:sldId id="1110" r:id="rId31"/>
    <p:sldId id="1119" r:id="rId32"/>
    <p:sldId id="1116" r:id="rId33"/>
    <p:sldId id="1118" r:id="rId34"/>
    <p:sldId id="4095" r:id="rId35"/>
    <p:sldId id="394" r:id="rId36"/>
    <p:sldId id="4090" r:id="rId37"/>
    <p:sldId id="4091" r:id="rId38"/>
    <p:sldId id="422" r:id="rId39"/>
    <p:sldId id="4153" r:id="rId40"/>
    <p:sldId id="4155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38" r:id="rId49"/>
    <p:sldId id="385" r:id="rId50"/>
    <p:sldId id="452" r:id="rId51"/>
    <p:sldId id="262" r:id="rId52"/>
    <p:sldId id="266" r:id="rId53"/>
    <p:sldId id="1090" r:id="rId54"/>
    <p:sldId id="1114" r:id="rId55"/>
    <p:sldId id="368" r:id="rId56"/>
    <p:sldId id="4312" r:id="rId57"/>
    <p:sldId id="1197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94" autoAdjust="0"/>
    <p:restoredTop sz="94830"/>
  </p:normalViewPr>
  <p:slideViewPr>
    <p:cSldViewPr snapToGrid="0" snapToObjects="1">
      <p:cViewPr varScale="1">
        <p:scale>
          <a:sx n="111" d="100"/>
          <a:sy n="111" d="100"/>
        </p:scale>
        <p:origin x="248" y="41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9/16/22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80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886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40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72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4267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2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181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054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253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95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53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5868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8858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09192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5882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915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524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IPCC AR6 Working Group 3 Summary for Policymakers</a:t>
            </a:r>
          </a:p>
          <a:p>
            <a:r>
              <a:rPr lang="en-US" sz="1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Figure SPM.7: Overview of mitigation options and their estimated ranges of costs and potentials in 2030.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81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33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81766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6800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173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463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68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275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5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</a:t>
            </a:r>
            <a:r>
              <a:rPr lang="en-US"/>
              <a:t>: https://ww3.arb.ca.gov/cc/inventory/pubs/reports/2000_2019/ghg_inventory_trends_00-19.pdf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6120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6543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557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983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102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563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6067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1124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4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wealthgap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Casper College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Sep-Oct,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385401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7839632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652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4238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22043164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65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174393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24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2594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72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14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2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Cou</a:t>
            </a:r>
            <a:r>
              <a:rPr lang="en-US" dirty="0"/>
              <a:t>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(9/2): 	Economic Update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2 (9/9): 	Trade and Globalization (Alan Deardorff, University of Michigan)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3 (9/16): 	Climate Change Economics (Sarah Jacobson, Williams College)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(9/23):	The Black-White Wealth Gap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5 (9/30):	Economic Inequality (Chris Herrington, VA Commonwealth)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6 (10/7):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929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204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200" y="1665980"/>
            <a:ext cx="4756727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an area!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</a:t>
            </a: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Wyoming.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62A449-A529-BA45-9F4C-009612C991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119297" y="1115291"/>
            <a:ext cx="6155426" cy="50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363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0068451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14538576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37096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75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801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38937034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33764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555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2229144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1127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40634589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509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215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163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2745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2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385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228733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88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7" y="187036"/>
            <a:ext cx="10515600" cy="1018309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0528B0-4465-40BC-81DB-9F76D91635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2655" y="845532"/>
            <a:ext cx="8506690" cy="51669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560360-277D-4762-BE19-8A6F694E3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94" y="3969325"/>
            <a:ext cx="2624105" cy="2784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46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Sarah Jacobson, Ph.D.</a:t>
            </a:r>
            <a:br>
              <a:rPr lang="en-US" sz="2400">
                <a:solidFill>
                  <a:schemeClr val="bg1"/>
                </a:solidFill>
              </a:rPr>
            </a:br>
            <a:r>
              <a:rPr lang="en-US" sz="2400">
                <a:solidFill>
                  <a:schemeClr val="bg1"/>
                </a:solidFill>
              </a:rPr>
              <a:t>Williams </a:t>
            </a:r>
            <a:r>
              <a:rPr lang="en-US" sz="2400" dirty="0">
                <a:solidFill>
                  <a:schemeClr val="bg1"/>
                </a:solidFill>
              </a:rPr>
              <a:t>College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Casper College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September 16, 2022</a:t>
            </a:r>
          </a:p>
        </p:txBody>
      </p:sp>
    </p:spTree>
    <p:extLst>
      <p:ext uri="{BB962C8B-B14F-4D97-AF65-F5344CB8AC3E}">
        <p14:creationId xmlns:p14="http://schemas.microsoft.com/office/powerpoint/2010/main" val="32163541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409" y="187037"/>
            <a:ext cx="10515600" cy="92123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Ne</a:t>
            </a:r>
            <a:r>
              <a:rPr lang="en-GB" dirty="0"/>
              <a:t>wer Estimated Abatement Cost Curve</a:t>
            </a:r>
            <a:endParaRPr lang="en-GB" sz="28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A34902-FFBC-48B9-8E03-AC73373B6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82" y="1115197"/>
            <a:ext cx="8950036" cy="5001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4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1431585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171191764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35619620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1130026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4443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731033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902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116754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51849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0600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9CAB06-3FE1-4F29-A1D0-D09ED64F88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936"/>
            <a:ext cx="12192000" cy="584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22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0904260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00436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207703373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0647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047777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649B3-AE45-4A46-B8E1-6A7B28F93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20" y="0"/>
            <a:ext cx="10515600" cy="1325563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The</a:t>
            </a:r>
            <a:r>
              <a:rPr lang="en-US" dirty="0" err="1"/>
              <a:t>B</a:t>
            </a:r>
            <a:r>
              <a:rPr lang="en-US" dirty="0"/>
              <a:t>-W Wealth Gap: Jon </a:t>
            </a:r>
            <a:r>
              <a:rPr lang="en-US" dirty="0" err="1"/>
              <a:t>Haveman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25B3A-BAB7-BD46-B857-EA0D73C58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E438174-F778-754D-833A-7855B2B72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196023" y="909633"/>
            <a:ext cx="7982836" cy="532059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0FF120-C09C-5C45-9746-E81691BCCA32}"/>
              </a:ext>
            </a:extLst>
          </p:cNvPr>
          <p:cNvSpPr txBox="1"/>
          <p:nvPr/>
        </p:nvSpPr>
        <p:spPr>
          <a:xfrm flipH="1">
            <a:off x="5488053" y="2277267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Mean is</a:t>
            </a:r>
          </a:p>
          <a:p>
            <a:r>
              <a:rPr lang="en-US" dirty="0"/>
              <a:t>7x Greater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E6A05-055C-D74C-8D88-A6C5EBC2D47E}"/>
              </a:ext>
            </a:extLst>
          </p:cNvPr>
          <p:cNvSpPr txBox="1"/>
          <p:nvPr/>
        </p:nvSpPr>
        <p:spPr>
          <a:xfrm flipH="1">
            <a:off x="7862246" y="3131562"/>
            <a:ext cx="1215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Median is 8x Greater</a:t>
            </a:r>
          </a:p>
        </p:txBody>
      </p:sp>
    </p:spTree>
    <p:extLst>
      <p:ext uri="{BB962C8B-B14F-4D97-AF65-F5344CB8AC3E}">
        <p14:creationId xmlns:p14="http://schemas.microsoft.com/office/powerpoint/2010/main" val="137581191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Sarah Jacobson, Ph.D.</a:t>
            </a:r>
          </a:p>
          <a:p>
            <a:pPr marL="0" indent="0" algn="ctr">
              <a:buNone/>
            </a:pPr>
            <a:r>
              <a:rPr lang="en-US" dirty="0"/>
              <a:t>saj2@williams.edu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34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97603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1710200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64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319249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14874</TotalTime>
  <Words>2512</Words>
  <Application>Microsoft Macintosh PowerPoint</Application>
  <PresentationFormat>Widescreen</PresentationFormat>
  <Paragraphs>349</Paragraphs>
  <Slides>57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Times New Roman</vt:lpstr>
      <vt:lpstr>Custom Design</vt:lpstr>
      <vt:lpstr>PowerPoint Presentation</vt:lpstr>
      <vt:lpstr> Course Outline</vt:lpstr>
      <vt:lpstr>Submitting Questions</vt:lpstr>
      <vt:lpstr>Climate Change Economics Sarah Jacobson, Ph.D. Williams College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Newer Estimated Abatement Cost Curve</vt:lpstr>
      <vt:lpstr>Newer Estimated Abatement Cost Curve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Examples of Other Policies that Reduce Emissions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TheB-W Wealth Gap: Jon Haveman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310</cp:revision>
  <cp:lastPrinted>2022-03-31T21:23:13Z</cp:lastPrinted>
  <dcterms:created xsi:type="dcterms:W3CDTF">2017-05-03T22:30:38Z</dcterms:created>
  <dcterms:modified xsi:type="dcterms:W3CDTF">2022-09-16T17:37:06Z</dcterms:modified>
</cp:coreProperties>
</file>