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7"/>
  </p:notesMasterIdLst>
  <p:sldIdLst>
    <p:sldId id="1026" r:id="rId2"/>
    <p:sldId id="4001" r:id="rId3"/>
    <p:sldId id="436" r:id="rId4"/>
    <p:sldId id="1027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092" r:id="rId40"/>
    <p:sldId id="4093" r:id="rId41"/>
    <p:sldId id="384" r:id="rId42"/>
    <p:sldId id="427" r:id="rId43"/>
    <p:sldId id="1076" r:id="rId44"/>
    <p:sldId id="450" r:id="rId45"/>
    <p:sldId id="449" r:id="rId46"/>
    <p:sldId id="438" r:id="rId47"/>
    <p:sldId id="385" r:id="rId48"/>
    <p:sldId id="452" r:id="rId49"/>
    <p:sldId id="262" r:id="rId50"/>
    <p:sldId id="266" r:id="rId51"/>
    <p:sldId id="1090" r:id="rId52"/>
    <p:sldId id="1114" r:id="rId53"/>
    <p:sldId id="368" r:id="rId54"/>
    <p:sldId id="1078" r:id="rId55"/>
    <p:sldId id="119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5" autoAdjust="0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28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0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Auburn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7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(3/31): 	US Economy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2 (4/7): 	Minimum Wages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  <a:p>
            <a:pPr lvl="1"/>
            <a:r>
              <a:rPr lang="en-US" b="1" dirty="0"/>
              <a:t>Week 3 (4/14): 	Climate Change Economics (Sarah Jacobson, Williams College)</a:t>
            </a:r>
          </a:p>
          <a:p>
            <a:pPr lvl="1"/>
            <a:r>
              <a:rPr lang="en-US" dirty="0"/>
              <a:t>Week 4 (4/21): 	Economics of Immigration (Roger White, Whittier College)</a:t>
            </a:r>
          </a:p>
          <a:p>
            <a:pPr lvl="1"/>
            <a:r>
              <a:rPr lang="en-US" dirty="0"/>
              <a:t>Week 5 (4/28):	The Black-White Wealth Gap (Mike Shor, University of Connecticut)</a:t>
            </a:r>
          </a:p>
          <a:p>
            <a:pPr lvl="1"/>
            <a:r>
              <a:rPr lang="en-US" dirty="0"/>
              <a:t>Week 6 (5/5):	Healthcare Economics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8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Are Costs So Easy to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33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Auburn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April 14, 2022</a:t>
            </a:r>
          </a:p>
        </p:txBody>
      </p:sp>
    </p:spTree>
    <p:extLst>
      <p:ext uri="{BB962C8B-B14F-4D97-AF65-F5344CB8AC3E}">
        <p14:creationId xmlns:p14="http://schemas.microsoft.com/office/powerpoint/2010/main" val="1856003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migration: Roger White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387815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48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11292</TotalTime>
  <Words>2464</Words>
  <Application>Microsoft Macintosh PowerPoint</Application>
  <PresentationFormat>Widescreen</PresentationFormat>
  <Paragraphs>350</Paragraphs>
  <Slides>55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 W hat Do Greenhouse Gas Emissions  Do to the Planet?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U.S.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But Are Costs So Easy to Assess?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Immigration: Roger White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240</cp:revision>
  <cp:lastPrinted>2022-03-31T21:23:13Z</cp:lastPrinted>
  <dcterms:created xsi:type="dcterms:W3CDTF">2017-05-03T22:30:38Z</dcterms:created>
  <dcterms:modified xsi:type="dcterms:W3CDTF">2022-04-18T20:50:25Z</dcterms:modified>
</cp:coreProperties>
</file>