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0"/>
  </p:notesMasterIdLst>
  <p:sldIdLst>
    <p:sldId id="4306" r:id="rId2"/>
    <p:sldId id="4001" r:id="rId3"/>
    <p:sldId id="4311" r:id="rId4"/>
    <p:sldId id="4182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4094" r:id="rId18"/>
    <p:sldId id="382" r:id="rId19"/>
    <p:sldId id="1122" r:id="rId20"/>
    <p:sldId id="1108" r:id="rId21"/>
    <p:sldId id="4156" r:id="rId22"/>
    <p:sldId id="4086" r:id="rId23"/>
    <p:sldId id="4088" r:id="rId24"/>
    <p:sldId id="433" r:id="rId25"/>
    <p:sldId id="1120" r:id="rId26"/>
    <p:sldId id="1121" r:id="rId27"/>
    <p:sldId id="420" r:id="rId28"/>
    <p:sldId id="402" r:id="rId29"/>
    <p:sldId id="432" r:id="rId30"/>
    <p:sldId id="390" r:id="rId31"/>
    <p:sldId id="1110" r:id="rId32"/>
    <p:sldId id="1119" r:id="rId33"/>
    <p:sldId id="1116" r:id="rId34"/>
    <p:sldId id="1118" r:id="rId35"/>
    <p:sldId id="4095" r:id="rId36"/>
    <p:sldId id="394" r:id="rId37"/>
    <p:sldId id="4090" r:id="rId38"/>
    <p:sldId id="4091" r:id="rId39"/>
    <p:sldId id="422" r:id="rId40"/>
    <p:sldId id="4153" r:id="rId41"/>
    <p:sldId id="4155" r:id="rId42"/>
    <p:sldId id="4092" r:id="rId43"/>
    <p:sldId id="4093" r:id="rId44"/>
    <p:sldId id="384" r:id="rId45"/>
    <p:sldId id="427" r:id="rId46"/>
    <p:sldId id="1076" r:id="rId47"/>
    <p:sldId id="450" r:id="rId48"/>
    <p:sldId id="449" r:id="rId49"/>
    <p:sldId id="438" r:id="rId50"/>
    <p:sldId id="385" r:id="rId51"/>
    <p:sldId id="452" r:id="rId52"/>
    <p:sldId id="262" r:id="rId53"/>
    <p:sldId id="266" r:id="rId54"/>
    <p:sldId id="1090" r:id="rId55"/>
    <p:sldId id="1114" r:id="rId56"/>
    <p:sldId id="368" r:id="rId57"/>
    <p:sldId id="4070" r:id="rId58"/>
    <p:sldId id="119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4830"/>
  </p:normalViewPr>
  <p:slideViewPr>
    <p:cSldViewPr snapToGrid="0" snapToObjects="1">
      <p:cViewPr varScale="1">
        <p:scale>
          <a:sx n="61" d="100"/>
          <a:sy n="61" d="100"/>
        </p:scale>
        <p:origin x="27" y="53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American University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8540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Washington, DC.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2A449-A529-BA45-9F4C-009612C9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59927" y="1235797"/>
            <a:ext cx="6696890" cy="50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(9/23): 	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(9/30):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(10/7): 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(10/14):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(10/21):	The Federal Debt (Joseph Carolan, Oakland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(10/28):	Trade Deficit and Exchange Rates (Alan Deardorff, Univ. of Michigan)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17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American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October 14, 2022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Debt: Joseph Carolan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134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14982</TotalTime>
  <Words>2365</Words>
  <Application>Microsoft Office PowerPoint</Application>
  <PresentationFormat>Widescreen</PresentationFormat>
  <Paragraphs>362</Paragraphs>
  <Slides>58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Courier New</vt:lpstr>
      <vt:lpstr>Times New Roman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The Federal Debt: Joseph Carolan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Jacobson</cp:lastModifiedBy>
  <cp:revision>313</cp:revision>
  <cp:lastPrinted>2022-03-31T21:23:13Z</cp:lastPrinted>
  <dcterms:created xsi:type="dcterms:W3CDTF">2017-05-03T22:30:38Z</dcterms:created>
  <dcterms:modified xsi:type="dcterms:W3CDTF">2022-10-14T17:21:52Z</dcterms:modified>
</cp:coreProperties>
</file>