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434" r:id="rId2"/>
    <p:sldId id="327" r:id="rId3"/>
    <p:sldId id="383" r:id="rId4"/>
    <p:sldId id="400" r:id="rId5"/>
    <p:sldId id="1072" r:id="rId6"/>
    <p:sldId id="389" r:id="rId7"/>
    <p:sldId id="1107" r:id="rId8"/>
    <p:sldId id="382" r:id="rId9"/>
    <p:sldId id="4158" r:id="rId10"/>
    <p:sldId id="4094" r:id="rId11"/>
    <p:sldId id="4156" r:id="rId12"/>
    <p:sldId id="4086" r:id="rId13"/>
    <p:sldId id="4088" r:id="rId14"/>
    <p:sldId id="1120" r:id="rId15"/>
    <p:sldId id="420" r:id="rId16"/>
    <p:sldId id="402" r:id="rId17"/>
    <p:sldId id="432" r:id="rId18"/>
    <p:sldId id="390" r:id="rId19"/>
    <p:sldId id="1119" r:id="rId20"/>
    <p:sldId id="1116" r:id="rId21"/>
    <p:sldId id="1118" r:id="rId22"/>
    <p:sldId id="4095" r:id="rId23"/>
    <p:sldId id="394" r:id="rId24"/>
    <p:sldId id="4091" r:id="rId25"/>
    <p:sldId id="422" r:id="rId26"/>
    <p:sldId id="384" r:id="rId27"/>
    <p:sldId id="4157" r:id="rId28"/>
    <p:sldId id="1076" r:id="rId29"/>
    <p:sldId id="438" r:id="rId30"/>
    <p:sldId id="385" r:id="rId31"/>
    <p:sldId id="266" r:id="rId32"/>
    <p:sldId id="1090" r:id="rId33"/>
    <p:sldId id="368" r:id="rId34"/>
    <p:sldId id="10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 autoAdjust="0"/>
    <p:restoredTop sz="88732" autoAdjust="0"/>
  </p:normalViewPr>
  <p:slideViewPr>
    <p:cSldViewPr snapToGrid="0" snapToObjects="1">
      <p:cViewPr varScale="1">
        <p:scale>
          <a:sx n="96" d="100"/>
          <a:sy n="96" d="100"/>
        </p:scale>
        <p:origin x="184" y="4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https://ww2.arb.ca.gov/ghg-inventory-data “California Greenhouse Gas Emissions for 2000 to 2020, Trends of Emissions and Other Indicators”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New: https://showyourstripes.info/</a:t>
            </a:r>
          </a:p>
          <a:p>
            <a:r>
              <a:rPr lang="en-US" dirty="0"/>
              <a:t>Old: 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yourstripes.inf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testimonials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Jon </a:t>
            </a:r>
            <a:r>
              <a:rPr lang="en-US" sz="2400" dirty="0" err="1">
                <a:solidFill>
                  <a:schemeClr val="bg1"/>
                </a:solidFill>
              </a:rPr>
              <a:t>Haveman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128031" y="5397601"/>
            <a:ext cx="7572482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tx1"/>
                </a:solidFill>
              </a:rPr>
              <a:t>ExtraFood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November 30,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4F26B6C7-2FB2-4E04-980A-76DB6C86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26" y="961846"/>
            <a:ext cx="6993148" cy="52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288" y="1046672"/>
            <a:ext cx="5892800" cy="243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https://showyourstripes.info/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WA!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238B545D-91C5-DF86-8163-7F97702FA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404" y="1958490"/>
            <a:ext cx="8450422" cy="46960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4ED460-D0B5-C500-5CFB-943D5B3DA772}"/>
              </a:ext>
            </a:extLst>
          </p:cNvPr>
          <p:cNvSpPr/>
          <p:nvPr/>
        </p:nvSpPr>
        <p:spPr>
          <a:xfrm>
            <a:off x="10800522" y="5088835"/>
            <a:ext cx="1007165" cy="10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03A0-0777-4ED1-84BC-7A21D8FB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30" y="1541258"/>
            <a:ext cx="4530540" cy="5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9" y="172588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26" y="1249803"/>
            <a:ext cx="7602748" cy="55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54147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0D610-11D1-4921-AE9C-F421743C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4" y="1498124"/>
            <a:ext cx="10254012" cy="4678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7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181840" y="1781364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13213" y="1541570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5208"/>
            <a:ext cx="10722429" cy="465686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Fortunately, a lot of action is happening – we need to double down!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3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18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15201</TotalTime>
  <Words>1444</Words>
  <Application>Microsoft Macintosh PowerPoint</Application>
  <PresentationFormat>Widescreen</PresentationFormat>
  <Paragraphs>205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Custom Design</vt:lpstr>
      <vt:lpstr>Climate Change Economics Jon Haveman, Ph.D. NEED</vt:lpstr>
      <vt:lpstr>Credits and Disclaimer</vt:lpstr>
      <vt:lpstr>Economic Building Blocks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  A  Climate Change Ladder</vt:lpstr>
      <vt:lpstr>Greenhouse Gas Emissions 1990-2019</vt:lpstr>
      <vt:lpstr> Sources of the Global Flow of Emissions</vt:lpstr>
      <vt:lpstr> Atmospheric CO2 Concentrations Up To Now</vt:lpstr>
      <vt:lpstr>These Changes Are Already Underway</vt:lpstr>
      <vt:lpstr>Impacts of Climate Change</vt:lpstr>
      <vt:lpstr>How Climate Change Affects Humans</vt:lpstr>
      <vt:lpstr>How Damages Will Vary Globally: Mortality as an Example</vt:lpstr>
      <vt:lpstr> Adaptation Reduces Damages</vt:lpstr>
      <vt:lpstr>Individual-Level Adaptation</vt:lpstr>
      <vt:lpstr> Public Adaptation</vt:lpstr>
      <vt:lpstr>Reducing Emissions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2021</vt:lpstr>
      <vt:lpstr>Which Emissions Should We Cut?</vt:lpstr>
      <vt:lpstr>Example Abatement Cost Curve        (Don’t trust these numbers, this is just to show the idea)</vt:lpstr>
      <vt:lpstr>Climate Change Policy</vt:lpstr>
      <vt:lpstr>Policies That Reduce Emissions Directly</vt:lpstr>
      <vt:lpstr> Command and Control vs. Incentive-Based Regulation </vt:lpstr>
      <vt:lpstr>Examples of Other Policies that Reduce Emissions</vt:lpstr>
      <vt:lpstr>Climate Change Policy in Action</vt:lpstr>
      <vt:lpstr>California’s AB32: Global Warming Solutions</vt:lpstr>
      <vt:lpstr>Change in California GDP, Population, and  GHG Emissions since 2000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343</cp:revision>
  <cp:lastPrinted>2022-03-31T21:23:13Z</cp:lastPrinted>
  <dcterms:created xsi:type="dcterms:W3CDTF">2017-05-03T22:30:38Z</dcterms:created>
  <dcterms:modified xsi:type="dcterms:W3CDTF">2023-11-30T06:26:06Z</dcterms:modified>
</cp:coreProperties>
</file>