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34" r:id="rId2"/>
    <p:sldId id="327" r:id="rId3"/>
    <p:sldId id="4001" r:id="rId4"/>
    <p:sldId id="415" r:id="rId5"/>
    <p:sldId id="383" r:id="rId6"/>
    <p:sldId id="430" r:id="rId7"/>
    <p:sldId id="1113" r:id="rId8"/>
    <p:sldId id="400" r:id="rId9"/>
    <p:sldId id="1072" r:id="rId10"/>
    <p:sldId id="389" r:id="rId11"/>
    <p:sldId id="4087" r:id="rId12"/>
    <p:sldId id="1107" r:id="rId13"/>
    <p:sldId id="413" r:id="rId14"/>
    <p:sldId id="382" r:id="rId15"/>
    <p:sldId id="1122" r:id="rId16"/>
    <p:sldId id="1108" r:id="rId17"/>
    <p:sldId id="4086" r:id="rId18"/>
    <p:sldId id="4088" r:id="rId19"/>
    <p:sldId id="433" r:id="rId20"/>
    <p:sldId id="1120" r:id="rId21"/>
    <p:sldId id="1121" r:id="rId22"/>
    <p:sldId id="420" r:id="rId23"/>
    <p:sldId id="402" r:id="rId24"/>
    <p:sldId id="432" r:id="rId25"/>
    <p:sldId id="390" r:id="rId26"/>
    <p:sldId id="1110" r:id="rId27"/>
    <p:sldId id="1119" r:id="rId28"/>
    <p:sldId id="1116" r:id="rId29"/>
    <p:sldId id="1118" r:id="rId30"/>
    <p:sldId id="394" r:id="rId31"/>
    <p:sldId id="4090" r:id="rId32"/>
    <p:sldId id="4091" r:id="rId33"/>
    <p:sldId id="422" r:id="rId34"/>
    <p:sldId id="4092" r:id="rId35"/>
    <p:sldId id="4093" r:id="rId36"/>
    <p:sldId id="384" r:id="rId37"/>
    <p:sldId id="427" r:id="rId38"/>
    <p:sldId id="1076" r:id="rId39"/>
    <p:sldId id="450" r:id="rId40"/>
    <p:sldId id="449" r:id="rId41"/>
    <p:sldId id="438" r:id="rId42"/>
    <p:sldId id="385" r:id="rId43"/>
    <p:sldId id="452" r:id="rId44"/>
    <p:sldId id="262" r:id="rId45"/>
    <p:sldId id="266" r:id="rId46"/>
    <p:sldId id="1090" r:id="rId47"/>
    <p:sldId id="1114" r:id="rId48"/>
    <p:sldId id="368" r:id="rId49"/>
    <p:sldId id="11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694"/>
  </p:normalViewPr>
  <p:slideViewPr>
    <p:cSldViewPr snapToGrid="0">
      <p:cViewPr varScale="1">
        <p:scale>
          <a:sx n="99" d="100"/>
          <a:sy n="99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5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CSMFO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March 23, 2022</a:t>
            </a:r>
          </a:p>
        </p:txBody>
      </p:sp>
    </p:spTree>
    <p:extLst>
      <p:ext uri="{BB962C8B-B14F-4D97-AF65-F5344CB8AC3E}">
        <p14:creationId xmlns:p14="http://schemas.microsoft.com/office/powerpoint/2010/main" val="396424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D69ADE4B-B317-4D4E-B0A1-6FDF6216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8" y="966227"/>
            <a:ext cx="7252446" cy="54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9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Are Costs So Easy to Assess?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9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2162</Words>
  <Application>Microsoft Macintosh PowerPoint</Application>
  <PresentationFormat>Widescreen</PresentationFormat>
  <Paragraphs>313</Paragraphs>
  <Slides>49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Custom Design</vt:lpstr>
      <vt:lpstr>Climate Change Economics Sarah Jacobson, Ph.D. Williams College</vt:lpstr>
      <vt:lpstr>Credits and Disclaimer</vt:lpstr>
      <vt:lpstr> Available NEED Topics Include: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Emissions Trajectories into the Future</vt:lpstr>
      <vt:lpstr> W hat Do Greenhouse Gas Emissions  Do to the Planet?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Total U.S.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But Are Costs So Easy to Assess?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69</cp:revision>
  <dcterms:created xsi:type="dcterms:W3CDTF">2022-02-04T21:29:43Z</dcterms:created>
  <dcterms:modified xsi:type="dcterms:W3CDTF">2022-03-24T16:11:31Z</dcterms:modified>
</cp:coreProperties>
</file>