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4194" r:id="rId2"/>
    <p:sldId id="4001" r:id="rId3"/>
    <p:sldId id="436" r:id="rId4"/>
    <p:sldId id="4182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4094" r:id="rId18"/>
    <p:sldId id="382" r:id="rId19"/>
    <p:sldId id="1122" r:id="rId20"/>
    <p:sldId id="1108" r:id="rId21"/>
    <p:sldId id="4156" r:id="rId22"/>
    <p:sldId id="4198" r:id="rId23"/>
    <p:sldId id="4086" r:id="rId24"/>
    <p:sldId id="4088" r:id="rId25"/>
    <p:sldId id="433" r:id="rId26"/>
    <p:sldId id="1120" r:id="rId27"/>
    <p:sldId id="1121" r:id="rId28"/>
    <p:sldId id="420" r:id="rId29"/>
    <p:sldId id="402" r:id="rId30"/>
    <p:sldId id="432" r:id="rId31"/>
    <p:sldId id="390" r:id="rId32"/>
    <p:sldId id="1110" r:id="rId33"/>
    <p:sldId id="1119" r:id="rId34"/>
    <p:sldId id="1116" r:id="rId35"/>
    <p:sldId id="1118" r:id="rId36"/>
    <p:sldId id="4095" r:id="rId37"/>
    <p:sldId id="394" r:id="rId38"/>
    <p:sldId id="4090" r:id="rId39"/>
    <p:sldId id="4091" r:id="rId40"/>
    <p:sldId id="422" r:id="rId41"/>
    <p:sldId id="4153" r:id="rId42"/>
    <p:sldId id="4155" r:id="rId43"/>
    <p:sldId id="4092" r:id="rId44"/>
    <p:sldId id="4093" r:id="rId45"/>
    <p:sldId id="384" r:id="rId46"/>
    <p:sldId id="427" r:id="rId47"/>
    <p:sldId id="1076" r:id="rId48"/>
    <p:sldId id="450" r:id="rId49"/>
    <p:sldId id="449" r:id="rId50"/>
    <p:sldId id="438" r:id="rId51"/>
    <p:sldId id="385" r:id="rId52"/>
    <p:sldId id="452" r:id="rId53"/>
    <p:sldId id="262" r:id="rId54"/>
    <p:sldId id="266" r:id="rId55"/>
    <p:sldId id="1090" r:id="rId56"/>
    <p:sldId id="1114" r:id="rId57"/>
    <p:sldId id="368" r:id="rId58"/>
    <p:sldId id="4197" r:id="rId59"/>
    <p:sldId id="4099" r:id="rId60"/>
    <p:sldId id="3974" r:id="rId61"/>
    <p:sldId id="119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20" autoAdjust="0"/>
    <p:restoredTop sz="94718"/>
  </p:normalViewPr>
  <p:slideViewPr>
    <p:cSldViewPr snapToGrid="0" snapToObjects="1">
      <p:cViewPr varScale="1">
        <p:scale>
          <a:sx n="98" d="100"/>
          <a:sy n="98" d="100"/>
        </p:scale>
        <p:origin x="216" y="5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https://www.heat.gov/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3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8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56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5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9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13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5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5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6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7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59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5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2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9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4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9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7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61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6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88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0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7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15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8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6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59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the recover is slowing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7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5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Wisconsin, Milwaukee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July,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3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8045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83174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8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8686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42870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2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5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0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</a:t>
            </a:r>
            <a:r>
              <a:rPr lang="en-GB" dirty="0"/>
              <a:t>ese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704" y="1665980"/>
            <a:ext cx="4637223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 city!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Milwaukee.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AD743-EEA8-402B-A6E1-3D9BB17D9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273" y="954002"/>
            <a:ext cx="6960039" cy="57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1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0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</a:t>
            </a:r>
            <a:r>
              <a:rPr lang="en-GB" dirty="0"/>
              <a:t>ese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699" y="1262572"/>
            <a:ext cx="7783589" cy="687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See heat.gov for analysis and forecasts of heat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E9E945-90DC-42CE-964F-7A024DC4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28" y="2101254"/>
            <a:ext cx="10307344" cy="46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42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86458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3518732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19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92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64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764685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016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(7/14): 	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(7/21):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(7/28): 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3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3740857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968121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7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41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3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9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43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1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17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3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01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9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879189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2640332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1521108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925161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24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132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3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Wisconsin, Milwaukee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July 21, 2022</a:t>
            </a:r>
          </a:p>
        </p:txBody>
      </p:sp>
    </p:spTree>
    <p:extLst>
      <p:ext uri="{BB962C8B-B14F-4D97-AF65-F5344CB8AC3E}">
        <p14:creationId xmlns:p14="http://schemas.microsoft.com/office/powerpoint/2010/main" val="3800974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05268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918522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03D48-BF30-4CFD-9000-6803DA4A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11" y="954156"/>
            <a:ext cx="11456578" cy="54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992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815702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666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3285660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60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625017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362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Update: Geoffrey </a:t>
            </a:r>
            <a:r>
              <a:rPr lang="en-US" dirty="0" err="1"/>
              <a:t>Woglom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490A-EC6A-4058-BBAB-57B765B72C0D}"/>
              </a:ext>
            </a:extLst>
          </p:cNvPr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Fred, St Louis Fed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8533F9B-22F0-2991-501E-A6E2C93ED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040" y="1458589"/>
            <a:ext cx="10515600" cy="46749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0565A-F55F-43F2-9FB2-074B2C8690A3}"/>
              </a:ext>
            </a:extLst>
          </p:cNvPr>
          <p:cNvSpPr txBox="1"/>
          <p:nvPr/>
        </p:nvSpPr>
        <p:spPr>
          <a:xfrm>
            <a:off x="3264196" y="4790891"/>
            <a:ext cx="10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89.9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3BAC2-30EB-44F1-9972-3E06A4C21449}"/>
              </a:ext>
            </a:extLst>
          </p:cNvPr>
          <p:cNvSpPr txBox="1"/>
          <p:nvPr/>
        </p:nvSpPr>
        <p:spPr>
          <a:xfrm>
            <a:off x="9994586" y="2309598"/>
            <a:ext cx="2021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The “output gap” is less than $300b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D6FBEC-1509-46F9-93B6-FB74902D5FDB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0978116" y="1972339"/>
            <a:ext cx="914400" cy="64008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53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Alan Deardorff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86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Cli</a:t>
            </a:r>
            <a:r>
              <a:rPr lang="en-US"/>
              <a:t>mate Change: Sarah Jacobson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469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64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37644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10892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14604</TotalTime>
  <Words>2576</Words>
  <Application>Microsoft Macintosh PowerPoint</Application>
  <PresentationFormat>Widescreen</PresentationFormat>
  <Paragraphs>375</Paragraphs>
  <Slides>61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Economic Update: Geoffrey Woglom</vt:lpstr>
      <vt:lpstr>Trade: Alan Deardorff</vt:lpstr>
      <vt:lpstr>Climate Change: Sarah Jacobson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304</cp:revision>
  <cp:lastPrinted>2022-03-31T21:23:13Z</cp:lastPrinted>
  <dcterms:created xsi:type="dcterms:W3CDTF">2017-05-03T22:30:38Z</dcterms:created>
  <dcterms:modified xsi:type="dcterms:W3CDTF">2022-07-28T23:25:14Z</dcterms:modified>
</cp:coreProperties>
</file>