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8"/>
  </p:notesMasterIdLst>
  <p:sldIdLst>
    <p:sldId id="1026" r:id="rId2"/>
    <p:sldId id="4151" r:id="rId3"/>
    <p:sldId id="4152" r:id="rId4"/>
    <p:sldId id="1027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1107" r:id="rId16"/>
    <p:sldId id="413" r:id="rId17"/>
    <p:sldId id="4094" r:id="rId18"/>
    <p:sldId id="382" r:id="rId19"/>
    <p:sldId id="1122" r:id="rId20"/>
    <p:sldId id="1108" r:id="rId21"/>
    <p:sldId id="4086" r:id="rId22"/>
    <p:sldId id="4088" r:id="rId23"/>
    <p:sldId id="433" r:id="rId24"/>
    <p:sldId id="1120" r:id="rId25"/>
    <p:sldId id="1121" r:id="rId26"/>
    <p:sldId id="420" r:id="rId27"/>
    <p:sldId id="402" r:id="rId28"/>
    <p:sldId id="432" r:id="rId29"/>
    <p:sldId id="390" r:id="rId30"/>
    <p:sldId id="1110" r:id="rId31"/>
    <p:sldId id="1119" r:id="rId32"/>
    <p:sldId id="1116" r:id="rId33"/>
    <p:sldId id="1118" r:id="rId34"/>
    <p:sldId id="4095" r:id="rId35"/>
    <p:sldId id="394" r:id="rId36"/>
    <p:sldId id="4090" r:id="rId37"/>
    <p:sldId id="4091" r:id="rId38"/>
    <p:sldId id="422" r:id="rId39"/>
    <p:sldId id="4153" r:id="rId40"/>
    <p:sldId id="4155" r:id="rId41"/>
    <p:sldId id="4092" r:id="rId42"/>
    <p:sldId id="4093" r:id="rId43"/>
    <p:sldId id="384" r:id="rId44"/>
    <p:sldId id="427" r:id="rId45"/>
    <p:sldId id="1076" r:id="rId46"/>
    <p:sldId id="450" r:id="rId47"/>
    <p:sldId id="449" r:id="rId48"/>
    <p:sldId id="438" r:id="rId49"/>
    <p:sldId id="385" r:id="rId50"/>
    <p:sldId id="452" r:id="rId51"/>
    <p:sldId id="262" r:id="rId52"/>
    <p:sldId id="266" r:id="rId53"/>
    <p:sldId id="1090" r:id="rId54"/>
    <p:sldId id="1114" r:id="rId55"/>
    <p:sldId id="368" r:id="rId56"/>
    <p:sldId id="119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1293"/>
  </p:normalViewPr>
  <p:slideViewPr>
    <p:cSldViewPr snapToGrid="0" snapToObjects="1">
      <p:cViewPr varScale="1">
        <p:scale>
          <a:sx n="116" d="100"/>
          <a:sy n="116" d="100"/>
        </p:scale>
        <p:origin x="6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69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6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5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9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2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4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9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5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7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2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2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36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15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7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3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4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3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South Dakota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April-May,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11876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6967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1527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D69ADE4B-B317-4D4E-B0A1-6FDF6216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78" y="966227"/>
            <a:ext cx="7252446" cy="54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7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07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 </a:t>
            </a:r>
            <a:r>
              <a:rPr lang="en-US" dirty="0"/>
              <a:t>hat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42208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1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0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04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5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253331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Week 1 (4/19): 	Trade and Globalization (Alan Deardorff, University of Michigan)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dirty="0"/>
              <a:t>Week 2 (4/26): 	Economic Inequality (Kyle </a:t>
            </a:r>
            <a:r>
              <a:rPr lang="en-US" dirty="0" err="1"/>
              <a:t>Montanio</a:t>
            </a:r>
            <a:r>
              <a:rPr lang="en-US" dirty="0"/>
              <a:t>, Univ. Colorado-Denver)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Week 3 (5/3): 	Climate Change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38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2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8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8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469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8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49" y="1570730"/>
            <a:ext cx="11839902" cy="4351338"/>
          </a:xfrm>
        </p:spPr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0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32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45237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76837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South Dakota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May 3, 2022</a:t>
            </a:r>
          </a:p>
        </p:txBody>
      </p:sp>
    </p:spTree>
    <p:extLst>
      <p:ext uri="{BB962C8B-B14F-4D97-AF65-F5344CB8AC3E}">
        <p14:creationId xmlns:p14="http://schemas.microsoft.com/office/powerpoint/2010/main" val="3262670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18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9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55212</TotalTime>
  <Words>2456</Words>
  <Application>Microsoft Macintosh PowerPoint</Application>
  <PresentationFormat>Widescreen</PresentationFormat>
  <Paragraphs>354</Paragraphs>
  <Slides>56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Courier New</vt:lpstr>
      <vt:lpstr>Times New Roman</vt:lpstr>
      <vt:lpstr>Custom Design</vt:lpstr>
      <vt:lpstr>PowerPoint Presentation</vt:lpstr>
      <vt:lpstr> Available NEED Topics Include:</vt:lpstr>
      <vt:lpstr> Course Outline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 W hat Do Greenhouse Gas Emissions  Do to the Planet?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U.S.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312</cp:revision>
  <cp:lastPrinted>2022-01-18T19:59:29Z</cp:lastPrinted>
  <dcterms:created xsi:type="dcterms:W3CDTF">2017-05-03T22:30:38Z</dcterms:created>
  <dcterms:modified xsi:type="dcterms:W3CDTF">2022-05-03T16:56:55Z</dcterms:modified>
</cp:coreProperties>
</file>