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0"/>
  </p:notesMasterIdLst>
  <p:sldIdLst>
    <p:sldId id="4198" r:id="rId2"/>
    <p:sldId id="4001" r:id="rId3"/>
    <p:sldId id="4199" r:id="rId4"/>
    <p:sldId id="4182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156" r:id="rId22"/>
    <p:sldId id="4086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095" r:id="rId36"/>
    <p:sldId id="394" r:id="rId37"/>
    <p:sldId id="4090" r:id="rId38"/>
    <p:sldId id="4091" r:id="rId39"/>
    <p:sldId id="422" r:id="rId40"/>
    <p:sldId id="4153" r:id="rId41"/>
    <p:sldId id="4155" r:id="rId42"/>
    <p:sldId id="4092" r:id="rId43"/>
    <p:sldId id="4093" r:id="rId44"/>
    <p:sldId id="384" r:id="rId45"/>
    <p:sldId id="427" r:id="rId46"/>
    <p:sldId id="1076" r:id="rId47"/>
    <p:sldId id="450" r:id="rId48"/>
    <p:sldId id="449" r:id="rId49"/>
    <p:sldId id="438" r:id="rId50"/>
    <p:sldId id="385" r:id="rId51"/>
    <p:sldId id="452" r:id="rId52"/>
    <p:sldId id="262" r:id="rId53"/>
    <p:sldId id="266" r:id="rId54"/>
    <p:sldId id="1090" r:id="rId55"/>
    <p:sldId id="1114" r:id="rId56"/>
    <p:sldId id="368" r:id="rId57"/>
    <p:sldId id="4215" r:id="rId58"/>
    <p:sldId id="119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20" autoAdjust="0"/>
    <p:restoredTop sz="94718"/>
  </p:normalViewPr>
  <p:slideViewPr>
    <p:cSldViewPr snapToGrid="0" snapToObjects="1">
      <p:cViewPr varScale="1">
        <p:scale>
          <a:sx n="98" d="100"/>
          <a:sy n="98" d="100"/>
        </p:scale>
        <p:origin x="216" y="5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82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1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94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2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3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4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7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9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5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2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9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4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9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77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1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8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0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7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1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8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6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59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today was trading at $56,850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University </a:t>
            </a:r>
            <a:r>
              <a:rPr lang="en-US" sz="3100" dirty="0">
                <a:solidFill>
                  <a:schemeClr val="tx2"/>
                </a:solidFill>
              </a:rPr>
              <a:t>of Rhode Island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July-Aug,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70352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3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8045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3174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8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8686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4287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5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04" y="1665980"/>
            <a:ext cx="4637223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 city!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Rhode Island.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9E9F8-05CF-4850-B6E0-3AD9B437D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27" y="962987"/>
            <a:ext cx="6820292" cy="56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1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64582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3518732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19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9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64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764685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0161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(7/11): 	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(7/18): 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(7/25): 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(8/1): 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341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3740857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968121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7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1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9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43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15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17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1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9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879189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2640332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1521108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925161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24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32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39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0526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Rhode Island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July 18, 2022</a:t>
            </a:r>
          </a:p>
        </p:txBody>
      </p:sp>
    </p:spTree>
    <p:extLst>
      <p:ext uri="{BB962C8B-B14F-4D97-AF65-F5344CB8AC3E}">
        <p14:creationId xmlns:p14="http://schemas.microsoft.com/office/powerpoint/2010/main" val="3800974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918522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9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815702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66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3285660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08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62501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54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ptocurrencies: Geoffrey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Woglom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12" name="Content Placeholder 11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ACBCEA4-E927-4096-8DAA-42D41D3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51" y="1403496"/>
            <a:ext cx="11455697" cy="45773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179390" y="248982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892599" y="3565679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12/9, 1PM</a:t>
            </a:r>
            <a:br>
              <a:rPr lang="en-US" sz="2400" dirty="0"/>
            </a:br>
            <a:r>
              <a:rPr lang="en-US" sz="2400" dirty="0"/>
              <a:t>1 bitcoin = $48k</a:t>
            </a:r>
          </a:p>
        </p:txBody>
      </p:sp>
    </p:spTree>
    <p:extLst>
      <p:ext uri="{BB962C8B-B14F-4D97-AF65-F5344CB8AC3E}">
        <p14:creationId xmlns:p14="http://schemas.microsoft.com/office/powerpoint/2010/main" val="34532492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64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37644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10892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14604</TotalTime>
  <Words>2543</Words>
  <Application>Microsoft Macintosh PowerPoint</Application>
  <PresentationFormat>Widescreen</PresentationFormat>
  <Paragraphs>366</Paragraphs>
  <Slides>58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Cryptocurrencies: Geoffrey Woglom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304</cp:revision>
  <cp:lastPrinted>2022-03-31T21:23:13Z</cp:lastPrinted>
  <dcterms:created xsi:type="dcterms:W3CDTF">2017-05-03T22:30:38Z</dcterms:created>
  <dcterms:modified xsi:type="dcterms:W3CDTF">2022-07-19T03:10:54Z</dcterms:modified>
</cp:coreProperties>
</file>