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8"/>
  </p:notesMasterIdLst>
  <p:sldIdLst>
    <p:sldId id="1026" r:id="rId2"/>
    <p:sldId id="4001" r:id="rId3"/>
    <p:sldId id="436" r:id="rId4"/>
    <p:sldId id="1199" r:id="rId5"/>
    <p:sldId id="4094" r:id="rId6"/>
    <p:sldId id="1089" r:id="rId7"/>
    <p:sldId id="1678" r:id="rId8"/>
    <p:sldId id="1093" r:id="rId9"/>
    <p:sldId id="284" r:id="rId10"/>
    <p:sldId id="1666" r:id="rId11"/>
    <p:sldId id="1670" r:id="rId12"/>
    <p:sldId id="3967" r:id="rId13"/>
    <p:sldId id="1669" r:id="rId14"/>
    <p:sldId id="1643" r:id="rId15"/>
    <p:sldId id="1648" r:id="rId16"/>
    <p:sldId id="1644" r:id="rId17"/>
    <p:sldId id="3966" r:id="rId18"/>
    <p:sldId id="1646" r:id="rId19"/>
    <p:sldId id="1092" r:id="rId20"/>
    <p:sldId id="1659" r:id="rId21"/>
    <p:sldId id="1660" r:id="rId22"/>
    <p:sldId id="1661" r:id="rId23"/>
    <p:sldId id="1664" r:id="rId24"/>
    <p:sldId id="1641" r:id="rId25"/>
    <p:sldId id="1098" r:id="rId26"/>
    <p:sldId id="1094" r:id="rId27"/>
    <p:sldId id="3962" r:id="rId28"/>
    <p:sldId id="1096" r:id="rId29"/>
    <p:sldId id="1097" r:id="rId30"/>
    <p:sldId id="1682" r:id="rId31"/>
    <p:sldId id="1101" r:id="rId32"/>
    <p:sldId id="1683" r:id="rId33"/>
    <p:sldId id="1655" r:id="rId34"/>
    <p:sldId id="1108" r:id="rId35"/>
    <p:sldId id="1681" r:id="rId36"/>
    <p:sldId id="3952" r:id="rId37"/>
    <p:sldId id="1106" r:id="rId38"/>
    <p:sldId id="1105" r:id="rId39"/>
    <p:sldId id="1671" r:id="rId40"/>
    <p:sldId id="3969" r:id="rId41"/>
    <p:sldId id="3960" r:id="rId42"/>
    <p:sldId id="1104" r:id="rId43"/>
    <p:sldId id="1656" r:id="rId44"/>
    <p:sldId id="1120" r:id="rId45"/>
    <p:sldId id="1657" r:id="rId46"/>
    <p:sldId id="1122" r:id="rId47"/>
    <p:sldId id="1121" r:id="rId48"/>
    <p:sldId id="1663" r:id="rId49"/>
    <p:sldId id="1127" r:id="rId50"/>
    <p:sldId id="3981" r:id="rId51"/>
    <p:sldId id="277" r:id="rId52"/>
    <p:sldId id="3961" r:id="rId53"/>
    <p:sldId id="1658" r:id="rId54"/>
    <p:sldId id="3964" r:id="rId55"/>
    <p:sldId id="1112" r:id="rId56"/>
    <p:sldId id="3968" r:id="rId57"/>
    <p:sldId id="1680" r:id="rId58"/>
    <p:sldId id="1649" r:id="rId59"/>
    <p:sldId id="1647" r:id="rId60"/>
    <p:sldId id="1100" r:id="rId61"/>
    <p:sldId id="4086" r:id="rId62"/>
    <p:sldId id="1114" r:id="rId63"/>
    <p:sldId id="1113" r:id="rId64"/>
    <p:sldId id="1668" r:id="rId65"/>
    <p:sldId id="532" r:id="rId66"/>
    <p:sldId id="412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4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9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198514"/>
            <a:ext cx="9144000" cy="1645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Auburn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2022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41027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181377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6434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Ratio of Shares (Share of Wealth/Share of Families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8952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0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81538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317812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4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3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4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9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8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86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0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07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7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22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4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55192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(3/31): 	US Economy &amp; Russia/Ukraine Conflict</a:t>
            </a:r>
          </a:p>
          <a:p>
            <a:pPr lvl="1"/>
            <a:r>
              <a:rPr lang="en-US" dirty="0"/>
              <a:t>Week 2 (4/7): 	Minimum Wages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  <a:p>
            <a:pPr lvl="1"/>
            <a:r>
              <a:rPr lang="en-US" dirty="0"/>
              <a:t>Week 3 (4/14): 	Climate Change Economics (Sarah Jacobson, Williams College)</a:t>
            </a:r>
          </a:p>
          <a:p>
            <a:pPr lvl="1"/>
            <a:r>
              <a:rPr lang="en-US" dirty="0"/>
              <a:t>Week 4 (4/21): 	Economics of Immigration (Roger White, Whittier College)</a:t>
            </a:r>
          </a:p>
          <a:p>
            <a:pPr lvl="1"/>
            <a:r>
              <a:rPr lang="en-US" b="1" dirty="0"/>
              <a:t>Week 5 (4/28):	The Black-White Wealth Gap (Mike Shor, University of Connecticut)</a:t>
            </a:r>
          </a:p>
          <a:p>
            <a:pPr lvl="1"/>
            <a:r>
              <a:rPr lang="en-US" dirty="0"/>
              <a:t>Week 6 (5/5):	Healthcare Economics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024009" y="1603376"/>
          <a:ext cx="7584565" cy="383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711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2421755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2217099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1166925">
                <a:tc>
                  <a:txBody>
                    <a:bodyPr/>
                    <a:lstStyle/>
                    <a:p>
                      <a:r>
                        <a:rPr lang="en-US" sz="2700" dirty="0"/>
                        <a:t>Educational </a:t>
                      </a:r>
                    </a:p>
                    <a:p>
                      <a:r>
                        <a:rPr lang="en-US" sz="2700" dirty="0"/>
                        <a:t>Attainment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Median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Mean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No 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$22,800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$157,200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$67,100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$249,600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Some 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$66,100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$340,600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$292,100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$1,511,100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733797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96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12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302420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14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10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20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4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6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99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4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7" y="2476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6976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4165177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8068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6986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43548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94828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Mike Shor,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April 28,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31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48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3765349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68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34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658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42312442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23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3750622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3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260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– “Baby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937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31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27964215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13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lth Care Economics: Veronika </a:t>
            </a:r>
            <a:r>
              <a:rPr lang="en-US" dirty="0" err="1"/>
              <a:t>Dolar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1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Michael Shor, Ph.D.</a:t>
            </a:r>
          </a:p>
          <a:p>
            <a:pPr marL="0" indent="0" algn="ctr">
              <a:buNone/>
            </a:pPr>
            <a:r>
              <a:rPr lang="en-US" dirty="0" err="1"/>
              <a:t>Mike.Shor@UConn.edu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68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8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3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19323027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11494</TotalTime>
  <Words>2388</Words>
  <Application>Microsoft Macintosh PowerPoint</Application>
  <PresentationFormat>Widescreen</PresentationFormat>
  <Paragraphs>472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Wealth?</vt:lpstr>
      <vt:lpstr>Evidence</vt:lpstr>
      <vt:lpstr>Wealth inequality in America</vt:lpstr>
      <vt:lpstr>Overall Wealth Distribution</vt:lpstr>
      <vt:lpstr>Wealth is More and More Concentrated</vt:lpstr>
      <vt:lpstr>Evidence of the Gap</vt:lpstr>
      <vt:lpstr>Wealth Disparities, 2019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Attainment: Policy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Responsibility?</vt:lpstr>
      <vt:lpstr>Wage Gap: Controlling for education, age, job type.  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Summary</vt:lpstr>
      <vt:lpstr>Health Care Economics: Veronika Dolar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241</cp:revision>
  <cp:lastPrinted>2022-03-31T21:23:13Z</cp:lastPrinted>
  <dcterms:created xsi:type="dcterms:W3CDTF">2017-05-03T22:30:38Z</dcterms:created>
  <dcterms:modified xsi:type="dcterms:W3CDTF">2022-04-28T22:39:19Z</dcterms:modified>
</cp:coreProperties>
</file>