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1026" r:id="rId2"/>
    <p:sldId id="328" r:id="rId3"/>
    <p:sldId id="434" r:id="rId4"/>
    <p:sldId id="435" r:id="rId5"/>
    <p:sldId id="4097" r:id="rId6"/>
    <p:sldId id="4311" r:id="rId7"/>
    <p:sldId id="4312" r:id="rId8"/>
    <p:sldId id="4182" r:id="rId9"/>
    <p:sldId id="4094" r:id="rId10"/>
    <p:sldId id="3967" r:id="rId11"/>
    <p:sldId id="1089" r:id="rId12"/>
    <p:sldId id="1678" r:id="rId13"/>
    <p:sldId id="1666" r:id="rId14"/>
    <p:sldId id="284" r:id="rId15"/>
    <p:sldId id="4313" r:id="rId16"/>
    <p:sldId id="1093" r:id="rId17"/>
    <p:sldId id="1675" r:id="rId18"/>
    <p:sldId id="3970" r:id="rId19"/>
    <p:sldId id="4211" r:id="rId20"/>
    <p:sldId id="4212" r:id="rId21"/>
    <p:sldId id="1092" r:id="rId22"/>
    <p:sldId id="1659" r:id="rId23"/>
    <p:sldId id="1660" r:id="rId24"/>
    <p:sldId id="1661" r:id="rId25"/>
    <p:sldId id="4213" r:id="rId26"/>
    <p:sldId id="1676" r:id="rId27"/>
    <p:sldId id="1098" r:id="rId28"/>
    <p:sldId id="1094" r:id="rId29"/>
    <p:sldId id="3962" r:id="rId30"/>
    <p:sldId id="1096" r:id="rId31"/>
    <p:sldId id="1097" r:id="rId32"/>
    <p:sldId id="3969" r:id="rId33"/>
    <p:sldId id="1119" r:id="rId34"/>
    <p:sldId id="1683" r:id="rId35"/>
    <p:sldId id="3971" r:id="rId36"/>
    <p:sldId id="3972" r:id="rId37"/>
    <p:sldId id="3963" r:id="rId38"/>
    <p:sldId id="1109" r:id="rId39"/>
    <p:sldId id="1117" r:id="rId40"/>
    <p:sldId id="1106" r:id="rId41"/>
    <p:sldId id="1105" r:id="rId42"/>
    <p:sldId id="3975" r:id="rId43"/>
    <p:sldId id="1656" r:id="rId44"/>
    <p:sldId id="4106" r:id="rId45"/>
    <p:sldId id="1104" r:id="rId46"/>
    <p:sldId id="1657" r:id="rId47"/>
    <p:sldId id="4107" r:id="rId48"/>
    <p:sldId id="1121" r:id="rId49"/>
    <p:sldId id="1122" r:id="rId50"/>
    <p:sldId id="1663" r:id="rId51"/>
    <p:sldId id="3981" r:id="rId52"/>
    <p:sldId id="277" r:id="rId53"/>
    <p:sldId id="3982" r:id="rId54"/>
    <p:sldId id="3983" r:id="rId55"/>
    <p:sldId id="3984" r:id="rId56"/>
    <p:sldId id="3964" r:id="rId57"/>
    <p:sldId id="1112" r:id="rId58"/>
    <p:sldId id="3968" r:id="rId59"/>
    <p:sldId id="1680" r:id="rId60"/>
    <p:sldId id="1649" r:id="rId61"/>
    <p:sldId id="1647" r:id="rId62"/>
    <p:sldId id="3966" r:id="rId63"/>
    <p:sldId id="4086" r:id="rId64"/>
    <p:sldId id="4095" r:id="rId65"/>
    <p:sldId id="1113" r:id="rId66"/>
    <p:sldId id="4314" r:id="rId67"/>
    <p:sldId id="1107" r:id="rId68"/>
    <p:sldId id="1673" r:id="rId69"/>
    <p:sldId id="1674" r:id="rId70"/>
    <p:sldId id="4096" r:id="rId71"/>
    <p:sldId id="1672" r:id="rId72"/>
    <p:sldId id="1677" r:id="rId73"/>
    <p:sldId id="1668" r:id="rId74"/>
    <p:sldId id="4315" r:id="rId75"/>
    <p:sldId id="1114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63" autoAdjust="0"/>
    <p:restoredTop sz="94719"/>
  </p:normalViewPr>
  <p:slideViewPr>
    <p:cSldViewPr snapToGrid="0">
      <p:cViewPr>
        <p:scale>
          <a:sx n="76" d="100"/>
          <a:sy n="76" d="100"/>
        </p:scale>
        <p:origin x="288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Documents/Screen%20Shot%202022-11-02%20at%2011.11.37%20AM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Florida Atlantic University/Johns Hopkins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5352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140714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72952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6142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19791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are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9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56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9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920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 rates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0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669870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2" y="3098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993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65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018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83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5628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4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Florida Atlantic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095544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(10/6):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(10/13):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(10/20): 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(10/27):	Economic Inequality (Chris Herrington, VCU)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(11/3):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(11/10):	Trade Deficits and Exchange Rates (Alan Deardorff, UM)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312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748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688796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4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Johns Hopkins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126892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(11/3):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(11/10):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(11/17):	Economics of Immigration (Jennifer Alix-Garcia, Oregon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(12/1):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(12/8):	Trade and Globalization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(12/15):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10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21882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0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961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A2AC-688A-744C-9DE5-34646F98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180A-AC12-D043-BFD8-1F790B830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FAU: Trade Balances and Exchange Rates – Alan Deardorff</a:t>
            </a:r>
          </a:p>
        </p:txBody>
      </p:sp>
      <p:pic>
        <p:nvPicPr>
          <p:cNvPr id="11" name="Content Placeholder 10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F333A761-0927-DE43-9FAA-B3E6DA428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0" y="2794301"/>
            <a:ext cx="5898780" cy="24548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F8573-823E-B742-903F-F6BBA3015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JHU: Economic Inequality – Adina </a:t>
            </a:r>
            <a:r>
              <a:rPr lang="en-US" dirty="0" err="1"/>
              <a:t>Ardelean</a:t>
            </a:r>
            <a:endParaRPr lang="en-US" dirty="0"/>
          </a:p>
        </p:txBody>
      </p:sp>
      <p:pic>
        <p:nvPicPr>
          <p:cNvPr id="9" name="Content Placeholder 8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697C417-13B6-134D-B8A0-C890513F49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80" y="2627599"/>
            <a:ext cx="6019800" cy="278824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2A0C5-2F7F-F54C-89C0-167A78AD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402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November 3, 2022</a:t>
            </a:r>
            <a:endParaRPr lang="en-US" sz="2800" b="1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3100</Words>
  <Application>Microsoft Macintosh PowerPoint</Application>
  <PresentationFormat>Widescreen</PresentationFormat>
  <Paragraphs>557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Outline: Florida Atlantic University</vt:lpstr>
      <vt:lpstr> Course Outline: Johns Hopkins University</vt:lpstr>
      <vt:lpstr>Submitting Questions</vt:lpstr>
      <vt:lpstr>PowerPoint Presentation</vt:lpstr>
      <vt:lpstr>Credits and Disclaimer</vt:lpstr>
      <vt:lpstr>Outline</vt:lpstr>
      <vt:lpstr>What is Wealth?</vt:lpstr>
      <vt:lpstr>Overall Wealth Distribution</vt:lpstr>
      <vt:lpstr>Wealth inequality in America</vt:lpstr>
      <vt:lpstr>Wealth is More and More Concentrated</vt:lpstr>
      <vt:lpstr>Evidence</vt:lpstr>
      <vt:lpstr>Evidence of the Gap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Overrepresented Where Wages are Low</vt:lpstr>
      <vt:lpstr>Wage Gap: Controlling for education, age, job type.  </vt:lpstr>
      <vt:lpstr>Wage Gap Broken Down</vt:lpstr>
      <vt:lpstr>Black-White Earnings Gap by Education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Next week: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70</cp:revision>
  <dcterms:created xsi:type="dcterms:W3CDTF">2022-02-04T21:29:43Z</dcterms:created>
  <dcterms:modified xsi:type="dcterms:W3CDTF">2022-11-02T18:19:05Z</dcterms:modified>
</cp:coreProperties>
</file>