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3"/>
  </p:notesMasterIdLst>
  <p:sldIdLst>
    <p:sldId id="4094" r:id="rId2"/>
    <p:sldId id="4095" r:id="rId3"/>
    <p:sldId id="1678" r:id="rId4"/>
    <p:sldId id="1093" r:id="rId5"/>
    <p:sldId id="284" r:id="rId6"/>
    <p:sldId id="1666" r:id="rId7"/>
    <p:sldId id="3967" r:id="rId8"/>
    <p:sldId id="1643" r:id="rId9"/>
    <p:sldId id="3974" r:id="rId10"/>
    <p:sldId id="1644" r:id="rId11"/>
    <p:sldId id="1659" r:id="rId12"/>
    <p:sldId id="1661" r:id="rId13"/>
    <p:sldId id="1664" r:id="rId14"/>
    <p:sldId id="1641" r:id="rId15"/>
    <p:sldId id="1098" r:id="rId16"/>
    <p:sldId id="1094" r:id="rId17"/>
    <p:sldId id="4099" r:id="rId18"/>
    <p:sldId id="1096" r:id="rId19"/>
    <p:sldId id="1097" r:id="rId20"/>
    <p:sldId id="4101" r:id="rId21"/>
    <p:sldId id="4124" r:id="rId22"/>
    <p:sldId id="3952" r:id="rId23"/>
    <p:sldId id="4103" r:id="rId24"/>
    <p:sldId id="1105" r:id="rId25"/>
    <p:sldId id="3973" r:id="rId26"/>
    <p:sldId id="1122" r:id="rId27"/>
    <p:sldId id="1663" r:id="rId28"/>
    <p:sldId id="3981" r:id="rId29"/>
    <p:sldId id="277" r:id="rId30"/>
    <p:sldId id="4108" r:id="rId31"/>
    <p:sldId id="4110" r:id="rId32"/>
    <p:sldId id="3968" r:id="rId33"/>
    <p:sldId id="1680" r:id="rId34"/>
    <p:sldId id="1649" r:id="rId35"/>
    <p:sldId id="1647" r:id="rId36"/>
    <p:sldId id="1100" r:id="rId37"/>
    <p:sldId id="4086" r:id="rId38"/>
    <p:sldId id="1114" r:id="rId39"/>
    <p:sldId id="1113" r:id="rId40"/>
    <p:sldId id="4111" r:id="rId41"/>
    <p:sldId id="412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3" autoAdjust="0"/>
    <p:restoredTop sz="91465"/>
  </p:normalViewPr>
  <p:slideViewPr>
    <p:cSldViewPr snapToGrid="0" snapToObjects="1">
      <p:cViewPr varScale="1">
        <p:scale>
          <a:sx n="81" d="100"/>
          <a:sy n="81" d="100"/>
        </p:scale>
        <p:origin x="208" y="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0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USDis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Mike Shor,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February 13,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122285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0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6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1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Greater labor force participation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7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6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10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9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8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21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Darity, et al., “What We Get Wrong About Closing the Racial Wealth Gap.”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7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25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Financial literacy </a:t>
            </a:r>
            <a:r>
              <a:rPr lang="en-US" dirty="0"/>
              <a:t>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9780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31422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73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</p:spTree>
    <p:extLst>
      <p:ext uri="{BB962C8B-B14F-4D97-AF65-F5344CB8AC3E}">
        <p14:creationId xmlns:p14="http://schemas.microsoft.com/office/powerpoint/2010/main" val="334344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3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350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693059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01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7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– “Baby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95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7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17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74191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59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55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Mike Shor, Ph.D.</a:t>
            </a:r>
          </a:p>
          <a:p>
            <a:pPr marL="0" indent="0" algn="ctr">
              <a:buNone/>
            </a:pPr>
            <a:r>
              <a:rPr lang="en-US" dirty="0" err="1"/>
              <a:t>Mike.Shor@UConn.edu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34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88321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4974" y="1150099"/>
            <a:ext cx="7622051" cy="5080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96622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3555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7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807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30003</TotalTime>
  <Words>1466</Words>
  <Application>Microsoft Macintosh PowerPoint</Application>
  <PresentationFormat>Widescreen</PresentationFormat>
  <Paragraphs>288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Courier New</vt:lpstr>
      <vt:lpstr>Custom Design</vt:lpstr>
      <vt:lpstr>PowerPoint Presentation</vt:lpstr>
      <vt:lpstr>Outline</vt:lpstr>
      <vt:lpstr>What is Wealth?</vt:lpstr>
      <vt:lpstr>Evidence</vt:lpstr>
      <vt:lpstr>Wealth inequality in America</vt:lpstr>
      <vt:lpstr>Overall Wealth Distribution</vt:lpstr>
      <vt:lpstr>Evidence of the Gap</vt:lpstr>
      <vt:lpstr>Wealth Gap Over Time: Mean</vt:lpstr>
      <vt:lpstr>By Household Income</vt:lpstr>
      <vt:lpstr>Net Worth by Age and Race</vt:lpstr>
      <vt:lpstr>Why Wealth is Important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Educational Attainment</vt:lpstr>
      <vt:lpstr>Home Ownership: 2016</vt:lpstr>
      <vt:lpstr>What Determines Differences in Home Ownership?</vt:lpstr>
      <vt:lpstr>Increased Savings</vt:lpstr>
      <vt:lpstr>Financial Literacy</vt:lpstr>
      <vt:lpstr>Use of Payday Lenders</vt:lpstr>
      <vt:lpstr>Black-White Earnings Gap by Education</vt:lpstr>
      <vt:lpstr>Equality of Income = Equality of Wealth</vt:lpstr>
      <vt:lpstr>Incarceration Likely Plays A Role</vt:lpstr>
      <vt:lpstr>PowerPoint Presentation</vt:lpstr>
      <vt:lpstr>Family Structure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Gov’t Asset Building Policies</vt:lpstr>
      <vt:lpstr>Other Concrete Policy Options</vt:lpstr>
      <vt:lpstr>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Shor, Mike</cp:lastModifiedBy>
  <cp:revision>297</cp:revision>
  <cp:lastPrinted>2022-05-06T17:35:13Z</cp:lastPrinted>
  <dcterms:created xsi:type="dcterms:W3CDTF">2017-05-03T22:30:38Z</dcterms:created>
  <dcterms:modified xsi:type="dcterms:W3CDTF">2024-02-14T02:33:00Z</dcterms:modified>
</cp:coreProperties>
</file>