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974" r:id="rId2"/>
    <p:sldId id="328" r:id="rId3"/>
    <p:sldId id="434" r:id="rId4"/>
    <p:sldId id="1088" r:id="rId5"/>
    <p:sldId id="327" r:id="rId6"/>
    <p:sldId id="1059" r:id="rId7"/>
    <p:sldId id="1118" r:id="rId8"/>
    <p:sldId id="1060" r:id="rId9"/>
    <p:sldId id="1103" r:id="rId10"/>
    <p:sldId id="1093" r:id="rId11"/>
    <p:sldId id="1105" r:id="rId12"/>
    <p:sldId id="1200" r:id="rId13"/>
    <p:sldId id="4101" r:id="rId14"/>
    <p:sldId id="1123" r:id="rId15"/>
    <p:sldId id="4102" r:id="rId16"/>
    <p:sldId id="4103" r:id="rId17"/>
    <p:sldId id="1061" r:id="rId18"/>
    <p:sldId id="1062" r:id="rId19"/>
    <p:sldId id="1076" r:id="rId20"/>
    <p:sldId id="1077" r:id="rId21"/>
    <p:sldId id="1116" r:id="rId22"/>
    <p:sldId id="1075" r:id="rId23"/>
    <p:sldId id="1108" r:id="rId24"/>
    <p:sldId id="1065" r:id="rId25"/>
    <p:sldId id="1109" r:id="rId26"/>
    <p:sldId id="1070" r:id="rId27"/>
    <p:sldId id="1072" r:id="rId28"/>
    <p:sldId id="1128" r:id="rId29"/>
    <p:sldId id="1199" r:id="rId30"/>
    <p:sldId id="1085" r:id="rId31"/>
    <p:sldId id="1082" r:id="rId32"/>
    <p:sldId id="1120" r:id="rId33"/>
    <p:sldId id="1115" r:id="rId34"/>
    <p:sldId id="1203" r:id="rId35"/>
    <p:sldId id="1201" r:id="rId36"/>
    <p:sldId id="1202" r:id="rId37"/>
    <p:sldId id="11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3" autoAdjust="0"/>
    <p:restoredTop sz="91429"/>
  </p:normalViewPr>
  <p:slideViewPr>
    <p:cSldViewPr snapToGrid="0" snapToObjects="1">
      <p:cViewPr varScale="1">
        <p:scale>
          <a:sx n="80" d="100"/>
          <a:sy n="80" d="100"/>
        </p:scale>
        <p:origin x="216" y="9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www.makeuseof.com</a:t>
            </a:r>
            <a:r>
              <a:rPr lang="en-US" dirty="0"/>
              <a:t>/companies-testing-self-driving-cars/</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84527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24</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tiff"/><Relationship Id="rId7" Type="http://schemas.openxmlformats.org/officeDocument/2006/relationships/image" Target="../media/image54.jpg"/><Relationship Id="rId2" Type="http://schemas.openxmlformats.org/officeDocument/2006/relationships/image" Target="../media/image49.tiff"/><Relationship Id="rId1" Type="http://schemas.openxmlformats.org/officeDocument/2006/relationships/slideLayout" Target="../slideLayouts/slideLayout2.xml"/><Relationship Id="rId6" Type="http://schemas.openxmlformats.org/officeDocument/2006/relationships/image" Target="../media/image53.tiff"/><Relationship Id="rId11" Type="http://schemas.openxmlformats.org/officeDocument/2006/relationships/image" Target="../media/image58.jpg"/><Relationship Id="rId5" Type="http://schemas.openxmlformats.org/officeDocument/2006/relationships/image" Target="../media/image52.tiff"/><Relationship Id="rId10" Type="http://schemas.openxmlformats.org/officeDocument/2006/relationships/image" Target="../media/image57.jpg"/><Relationship Id="rId4" Type="http://schemas.openxmlformats.org/officeDocument/2006/relationships/image" Target="../media/image51.tiff"/><Relationship Id="rId9" Type="http://schemas.openxmlformats.org/officeDocument/2006/relationships/image" Target="../media/image56.jpg"/></Relationships>
</file>

<file path=ppt/slides/_rels/slide1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4.xml"/><Relationship Id="rId4" Type="http://schemas.openxmlformats.org/officeDocument/2006/relationships/image" Target="../media/image6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TIGER 21 Scottsdale, AZ</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April 19,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15</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0B68-E247-F14A-9451-00620031440E}"/>
              </a:ext>
            </a:extLst>
          </p:cNvPr>
          <p:cNvSpPr>
            <a:spLocks noGrp="1"/>
          </p:cNvSpPr>
          <p:nvPr>
            <p:ph type="title"/>
          </p:nvPr>
        </p:nvSpPr>
        <p:spPr/>
        <p:txBody>
          <a:bodyPr/>
          <a:lstStyle/>
          <a:p>
            <a:r>
              <a:rPr lang="en-US" dirty="0">
                <a:solidFill>
                  <a:schemeClr val="bg1"/>
                </a:solidFill>
              </a:rPr>
              <a:t>Act</a:t>
            </a:r>
            <a:r>
              <a:rPr lang="en-US" dirty="0"/>
              <a:t>ively Pursuing Autonomous Local Delivery</a:t>
            </a:r>
          </a:p>
        </p:txBody>
      </p:sp>
      <p:sp>
        <p:nvSpPr>
          <p:cNvPr id="3" name="Content Placeholder 2">
            <a:extLst>
              <a:ext uri="{FF2B5EF4-FFF2-40B4-BE49-F238E27FC236}">
                <a16:creationId xmlns:a16="http://schemas.microsoft.com/office/drawing/2014/main" id="{3BEA6CBC-4575-134C-8F35-956ABBDF39F1}"/>
              </a:ext>
            </a:extLst>
          </p:cNvPr>
          <p:cNvSpPr>
            <a:spLocks noGrp="1"/>
          </p:cNvSpPr>
          <p:nvPr>
            <p:ph sz="half" idx="1"/>
          </p:nvPr>
        </p:nvSpPr>
        <p:spPr/>
        <p:txBody>
          <a:bodyPr/>
          <a:lstStyle/>
          <a:p>
            <a:r>
              <a:rPr lang="en-US" dirty="0"/>
              <a:t>Dominos</a:t>
            </a:r>
          </a:p>
          <a:p>
            <a:r>
              <a:rPr lang="en-US" dirty="0"/>
              <a:t>Walmart</a:t>
            </a:r>
          </a:p>
          <a:p>
            <a:r>
              <a:rPr lang="en-US" dirty="0"/>
              <a:t>Amazon</a:t>
            </a:r>
          </a:p>
          <a:p>
            <a:r>
              <a:rPr lang="en-US" dirty="0"/>
              <a:t>CVS Pharmacy</a:t>
            </a:r>
          </a:p>
          <a:p>
            <a:r>
              <a:rPr lang="en-US" dirty="0"/>
              <a:t>Stop and Shop</a:t>
            </a:r>
          </a:p>
          <a:p>
            <a:r>
              <a:rPr lang="en-US" dirty="0"/>
              <a:t>Postmates</a:t>
            </a:r>
          </a:p>
          <a:p>
            <a:r>
              <a:rPr lang="en-US" dirty="0"/>
              <a:t>Kroger</a:t>
            </a:r>
          </a:p>
        </p:txBody>
      </p:sp>
      <p:sp>
        <p:nvSpPr>
          <p:cNvPr id="4" name="Content Placeholder 3">
            <a:extLst>
              <a:ext uri="{FF2B5EF4-FFF2-40B4-BE49-F238E27FC236}">
                <a16:creationId xmlns:a16="http://schemas.microsoft.com/office/drawing/2014/main" id="{BACF9EB5-915E-B647-B81F-CF43E0BEA161}"/>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8648E228-8955-DA4A-BFB4-49E2505AB8B4}"/>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6" name="Picture 5">
            <a:extLst>
              <a:ext uri="{FF2B5EF4-FFF2-40B4-BE49-F238E27FC236}">
                <a16:creationId xmlns:a16="http://schemas.microsoft.com/office/drawing/2014/main" id="{3527F292-E098-5045-886D-E4AE0BAF69F6}"/>
              </a:ext>
            </a:extLst>
          </p:cNvPr>
          <p:cNvPicPr>
            <a:picLocks noChangeAspect="1"/>
          </p:cNvPicPr>
          <p:nvPr/>
        </p:nvPicPr>
        <p:blipFill>
          <a:blip r:embed="rId3"/>
          <a:stretch>
            <a:fillRect/>
          </a:stretch>
        </p:blipFill>
        <p:spPr>
          <a:xfrm>
            <a:off x="5967329" y="1576443"/>
            <a:ext cx="5370429" cy="4278699"/>
          </a:xfrm>
          <a:prstGeom prst="rect">
            <a:avLst/>
          </a:prstGeom>
        </p:spPr>
      </p:pic>
    </p:spTree>
    <p:extLst>
      <p:ext uri="{BB962C8B-B14F-4D97-AF65-F5344CB8AC3E}">
        <p14:creationId xmlns:p14="http://schemas.microsoft.com/office/powerpoint/2010/main" val="109520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SF Bay Area workforce has a commute in excess of 30 minutes (pre-pandemic).</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467100" y="820452"/>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21079</TotalTime>
  <Words>1647</Words>
  <Application>Microsoft Macintosh PowerPoint</Application>
  <PresentationFormat>Widescreen</PresentationFormat>
  <Paragraphs>300</Paragraphs>
  <Slides>37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Roboto Condensed</vt:lpstr>
      <vt:lpstr>Wingdings</vt:lpstr>
      <vt:lpstr>Custom Design</vt:lpstr>
      <vt:lpstr>TIGER 21 Scottsdale, AZ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do the headlines say?</vt:lpstr>
      <vt:lpstr>WHEN? What is possible?</vt:lpstr>
      <vt:lpstr>PowerPoint Presentation</vt:lpstr>
      <vt:lpstr>Waymo is in New York!</vt:lpstr>
      <vt:lpstr>Trucking – Highly Fertile Ground</vt:lpstr>
      <vt:lpstr>TuSimple Current and Future Routes (Level 4)</vt:lpstr>
      <vt:lpstr>Actively Pursuing Autonomous Local Delivery</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271</cp:revision>
  <cp:lastPrinted>2022-04-12T21:06:47Z</cp:lastPrinted>
  <dcterms:created xsi:type="dcterms:W3CDTF">2017-05-03T22:30:38Z</dcterms:created>
  <dcterms:modified xsi:type="dcterms:W3CDTF">2022-04-19T21:39:53Z</dcterms:modified>
</cp:coreProperties>
</file>