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0"/>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98" r:id="rId27"/>
    <p:sldId id="1100" r:id="rId28"/>
    <p:sldId id="11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57" autoAdjust="0"/>
    <p:restoredTop sz="91485"/>
  </p:normalViewPr>
  <p:slideViewPr>
    <p:cSldViewPr snapToGrid="0" snapToObjects="1">
      <p:cViewPr varScale="1">
        <p:scale>
          <a:sx n="44" d="100"/>
          <a:sy n="44" d="100"/>
        </p:scale>
        <p:origin x="232" y="7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err="1"/>
              <a:t>Rotoract</a:t>
            </a:r>
            <a:r>
              <a:rPr lang="en-US" sz="3200" i="1" dirty="0"/>
              <a:t> Club at the United Nations, NY</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April 22, 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a:t>Among drivers: 50</a:t>
            </a:r>
            <a:r>
              <a:rPr lang="en-US" sz="2600" dirty="0"/>
              <a:t>% of NY </a:t>
            </a:r>
            <a:r>
              <a:rPr lang="en-US" sz="2600"/>
              <a:t>Metro workforce </a:t>
            </a:r>
            <a:r>
              <a:rPr lang="en-US" sz="2600" dirty="0"/>
              <a:t>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Employment</a:t>
            </a:r>
          </a:p>
          <a:p>
            <a:r>
              <a:rPr lang="en-US" dirty="0"/>
              <a:t>Parking</a:t>
            </a:r>
          </a:p>
          <a:p>
            <a:r>
              <a:rPr lang="en-US" dirty="0"/>
              <a:t>Housing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fontScale="92500"/>
          </a:bodyPr>
          <a:lstStyle/>
          <a:p>
            <a:r>
              <a:rPr lang="en-US" dirty="0"/>
              <a:t>Greatly reduced demand for parking lots.</a:t>
            </a:r>
          </a:p>
          <a:p>
            <a:r>
              <a:rPr lang="en-US" dirty="0"/>
              <a:t>Service providers will own parking lots in strategic places.</a:t>
            </a:r>
          </a:p>
          <a:p>
            <a:pPr lvl="1"/>
            <a:r>
              <a:rPr lang="en-US" dirty="0"/>
              <a:t>where the cost of land is low</a:t>
            </a:r>
          </a:p>
          <a:p>
            <a:r>
              <a:rPr lang="en-US" dirty="0"/>
              <a:t>Street parking will largely be a thing of the past.</a:t>
            </a:r>
          </a:p>
          <a:p>
            <a:pPr lvl="1"/>
            <a:r>
              <a:rPr lang="en-US" dirty="0"/>
              <a:t>More green space in cities</a:t>
            </a:r>
          </a:p>
          <a:p>
            <a:r>
              <a:rPr lang="en-US" dirty="0"/>
              <a:t>Shopping mall parking will be converted to:</a:t>
            </a:r>
          </a:p>
          <a:p>
            <a:pPr lvl="1"/>
            <a:r>
              <a:rPr lang="en-US" dirty="0"/>
              <a:t>More shopping mall? Housing?</a:t>
            </a:r>
          </a:p>
          <a:p>
            <a:r>
              <a:rPr lang="en-US" dirty="0"/>
              <a:t>Apartment complexes will convert parking.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23E79-62EF-4C6C-B93C-1B5ACB0F34F1}"/>
              </a:ext>
            </a:extLst>
          </p:cNvPr>
          <p:cNvPicPr>
            <a:picLocks noChangeAspect="1"/>
          </p:cNvPicPr>
          <p:nvPr/>
        </p:nvPicPr>
        <p:blipFill>
          <a:blip r:embed="rId2"/>
          <a:stretch>
            <a:fillRect/>
          </a:stretch>
        </p:blipFill>
        <p:spPr>
          <a:xfrm>
            <a:off x="3390900" y="1173162"/>
            <a:ext cx="7626350" cy="2538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18F18928-A52C-47D8-9829-3489096CEBCD}"/>
              </a:ext>
            </a:extLst>
          </p:cNvPr>
          <p:cNvPicPr>
            <a:picLocks noChangeAspect="1"/>
          </p:cNvPicPr>
          <p:nvPr/>
        </p:nvPicPr>
        <p:blipFill>
          <a:blip r:embed="rId3"/>
          <a:stretch>
            <a:fillRect/>
          </a:stretch>
        </p:blipFill>
        <p:spPr>
          <a:xfrm>
            <a:off x="544652" y="1173162"/>
            <a:ext cx="2630348" cy="3970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934978" y="0"/>
            <a:ext cx="10515600" cy="1325563"/>
          </a:xfrm>
        </p:spPr>
        <p:txBody>
          <a:bodyPr/>
          <a:lstStyle/>
          <a:p>
            <a:r>
              <a:rPr lang="en-US" dirty="0">
                <a:solidFill>
                  <a:schemeClr val="bg1"/>
                </a:solidFill>
              </a:rPr>
              <a:t>Ho</a:t>
            </a:r>
            <a:r>
              <a:rPr lang="en-US" dirty="0"/>
              <a:t>using</a:t>
            </a:r>
          </a:p>
        </p:txBody>
      </p:sp>
      <p:sp>
        <p:nvSpPr>
          <p:cNvPr id="3" name="Content Placeholder 2"/>
          <p:cNvSpPr>
            <a:spLocks noGrp="1"/>
          </p:cNvSpPr>
          <p:nvPr>
            <p:ph idx="1"/>
          </p:nvPr>
        </p:nvSpPr>
        <p:spPr>
          <a:xfrm>
            <a:off x="3390900" y="4324350"/>
            <a:ext cx="7886700" cy="1864418"/>
          </a:xfrm>
        </p:spPr>
        <p:txBody>
          <a:bodyPr>
            <a:normAutofit fontScale="85000" lnSpcReduction="20000"/>
          </a:bodyPr>
          <a:lstStyle/>
          <a:p>
            <a:r>
              <a:rPr lang="en-US" dirty="0"/>
              <a:t>Housing is suddenly easier to build.</a:t>
            </a:r>
          </a:p>
          <a:p>
            <a:pPr lvl="1"/>
            <a:r>
              <a:rPr lang="en-US" dirty="0"/>
              <a:t>Issue of traffic congestion is significantly reduced.</a:t>
            </a:r>
          </a:p>
          <a:p>
            <a:pPr lvl="1"/>
            <a:r>
              <a:rPr lang="en-US" dirty="0"/>
              <a:t>Space for new housing is available where parking lots used to be.</a:t>
            </a:r>
          </a:p>
          <a:p>
            <a:pPr lvl="1"/>
            <a:endParaRPr lang="en-US" dirty="0"/>
          </a:p>
          <a:p>
            <a:r>
              <a:rPr lang="en-US" dirty="0"/>
              <a:t>Existing houses can now accommodate more people: </a:t>
            </a:r>
            <a:br>
              <a:rPr lang="en-US" dirty="0"/>
            </a:br>
            <a:r>
              <a:rPr lang="en-US" dirty="0"/>
              <a:t>garage to bedroom conversions.</a:t>
            </a:r>
          </a:p>
        </p:txBody>
      </p:sp>
    </p:spTree>
    <p:extLst>
      <p:ext uri="{BB962C8B-B14F-4D97-AF65-F5344CB8AC3E}">
        <p14:creationId xmlns:p14="http://schemas.microsoft.com/office/powerpoint/2010/main" val="1086949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28</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585+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a:t>Minimum Wages</a:t>
            </a:r>
            <a:endParaRPr lang="en-US" dirty="0"/>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20628</TotalTime>
  <Words>1332</Words>
  <Application>Microsoft Macintosh PowerPoint</Application>
  <PresentationFormat>Widescreen</PresentationFormat>
  <Paragraphs>241</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Roboto Condensed</vt:lpstr>
      <vt:lpstr>Wingdings</vt:lpstr>
      <vt:lpstr>Custom Design</vt:lpstr>
      <vt:lpstr>Rotoract Club at the United Nations, NY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Housing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255</cp:revision>
  <cp:lastPrinted>2021-04-13T16:46:34Z</cp:lastPrinted>
  <dcterms:created xsi:type="dcterms:W3CDTF">2017-05-03T22:30:38Z</dcterms:created>
  <dcterms:modified xsi:type="dcterms:W3CDTF">2021-05-06T15:33:45Z</dcterms:modified>
</cp:coreProperties>
</file>