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00" r:id="rId27"/>
    <p:sldId id="11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autoAdjust="0"/>
    <p:restoredTop sz="91429"/>
  </p:normalViewPr>
  <p:slideViewPr>
    <p:cSldViewPr snapToGrid="0" snapToObjects="1">
      <p:cViewPr varScale="1">
        <p:scale>
          <a:sx n="109" d="100"/>
          <a:sy n="109" d="100"/>
        </p:scale>
        <p:origin x="216" y="3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Rotary Club of Watsonville, CA</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September 1, 2021</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660"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20910</TotalTime>
  <Words>1268</Words>
  <Application>Microsoft Macintosh PowerPoint</Application>
  <PresentationFormat>Widescreen</PresentationFormat>
  <Paragraphs>233</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Roboto Condensed</vt:lpstr>
      <vt:lpstr>Wingdings</vt:lpstr>
      <vt:lpstr>Custom Design</vt:lpstr>
      <vt:lpstr>Rotary Club of Watsonville, CA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262</cp:revision>
  <cp:lastPrinted>2021-05-26T15:23:02Z</cp:lastPrinted>
  <dcterms:created xsi:type="dcterms:W3CDTF">2017-05-03T22:30:38Z</dcterms:created>
  <dcterms:modified xsi:type="dcterms:W3CDTF">2021-09-01T20:48:10Z</dcterms:modified>
</cp:coreProperties>
</file>