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1429"/>
  </p:normalViewPr>
  <p:slideViewPr>
    <p:cSldViewPr snapToGrid="0" snapToObjects="1">
      <p:cViewPr varScale="1">
        <p:scale>
          <a:sx n="109" d="100"/>
          <a:sy n="109" d="100"/>
        </p:scale>
        <p:origin x="216" y="3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7/14/21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Gregory Rotary Club</a:t>
            </a:r>
            <a:r>
              <a:rPr lang="en-US" sz="3200" i="1"/>
              <a:t>, ND</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July 14, 2021</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590+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20782</TotalTime>
  <Words>1267</Words>
  <Application>Microsoft Macintosh PowerPoint</Application>
  <PresentationFormat>Widescreen</PresentationFormat>
  <Paragraphs>233</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Gregory Rotary Club, ND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260</cp:revision>
  <cp:lastPrinted>2021-05-26T15:23:02Z</cp:lastPrinted>
  <dcterms:created xsi:type="dcterms:W3CDTF">2017-05-03T22:30:38Z</dcterms:created>
  <dcterms:modified xsi:type="dcterms:W3CDTF">2021-07-14T16:49:22Z</dcterms:modified>
</cp:coreProperties>
</file>