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0"/>
  </p:notesMasterIdLst>
  <p:sldIdLst>
    <p:sldId id="974" r:id="rId2"/>
    <p:sldId id="328" r:id="rId3"/>
    <p:sldId id="1133" r:id="rId4"/>
    <p:sldId id="1117" r:id="rId5"/>
    <p:sldId id="1134" r:id="rId6"/>
    <p:sldId id="327" r:id="rId7"/>
    <p:sldId id="4182" r:id="rId8"/>
    <p:sldId id="1059" r:id="rId9"/>
    <p:sldId id="4186" r:id="rId10"/>
    <p:sldId id="1060" r:id="rId11"/>
    <p:sldId id="1101" r:id="rId12"/>
    <p:sldId id="1102" r:id="rId13"/>
    <p:sldId id="1093" r:id="rId14"/>
    <p:sldId id="4104" r:id="rId15"/>
    <p:sldId id="1105" r:id="rId16"/>
    <p:sldId id="1122" r:id="rId17"/>
    <p:sldId id="1125" r:id="rId18"/>
    <p:sldId id="1107" r:id="rId19"/>
    <p:sldId id="4107" r:id="rId20"/>
    <p:sldId id="4101" r:id="rId21"/>
    <p:sldId id="1123" r:id="rId22"/>
    <p:sldId id="4102" r:id="rId23"/>
    <p:sldId id="4103" r:id="rId24"/>
    <p:sldId id="1061" r:id="rId25"/>
    <p:sldId id="1062" r:id="rId26"/>
    <p:sldId id="1076" r:id="rId27"/>
    <p:sldId id="1077" r:id="rId28"/>
    <p:sldId id="1116" r:id="rId29"/>
    <p:sldId id="1075" r:id="rId30"/>
    <p:sldId id="1108" r:id="rId31"/>
    <p:sldId id="1063" r:id="rId32"/>
    <p:sldId id="4105" r:id="rId33"/>
    <p:sldId id="1131" r:id="rId34"/>
    <p:sldId id="1110" r:id="rId35"/>
    <p:sldId id="1067" r:id="rId36"/>
    <p:sldId id="1069" r:id="rId37"/>
    <p:sldId id="1070" r:id="rId38"/>
    <p:sldId id="1098" r:id="rId39"/>
    <p:sldId id="1111" r:id="rId40"/>
    <p:sldId id="1072" r:id="rId41"/>
    <p:sldId id="1128" r:id="rId42"/>
    <p:sldId id="1071" r:id="rId43"/>
    <p:sldId id="1022" r:id="rId44"/>
    <p:sldId id="1121" r:id="rId45"/>
    <p:sldId id="1087" r:id="rId46"/>
    <p:sldId id="1112" r:id="rId47"/>
    <p:sldId id="1084" r:id="rId48"/>
    <p:sldId id="1119" r:id="rId49"/>
    <p:sldId id="1085" r:id="rId50"/>
    <p:sldId id="1113" r:id="rId51"/>
    <p:sldId id="1126" r:id="rId52"/>
    <p:sldId id="1090" r:id="rId53"/>
    <p:sldId id="1088" r:id="rId54"/>
    <p:sldId id="1120" r:id="rId55"/>
    <p:sldId id="1127" r:id="rId56"/>
    <p:sldId id="1201" r:id="rId57"/>
    <p:sldId id="1132" r:id="rId58"/>
    <p:sldId id="12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201" autoAdjust="0"/>
    <p:restoredTop sz="95374" autoAdjust="0"/>
  </p:normalViewPr>
  <p:slideViewPr>
    <p:cSldViewPr snapToGrid="0" snapToObjects="1">
      <p:cViewPr varScale="1">
        <p:scale>
          <a:sx n="121" d="100"/>
          <a:sy n="121" d="100"/>
        </p:scale>
        <p:origin x="192" y="192"/>
      </p:cViewPr>
      <p:guideLst>
        <p:guide orient="horz" pos="2160"/>
        <p:guide pos="3840"/>
      </p:guideLst>
    </p:cSldViewPr>
  </p:slideViewPr>
  <p:notesTextViewPr>
    <p:cViewPr>
      <p:scale>
        <a:sx n="1" d="1"/>
        <a:sy n="1" d="1"/>
      </p:scale>
      <p:origin x="0" y="0"/>
    </p:cViewPr>
  </p:notesTextViewPr>
  <p:sorterViewPr>
    <p:cViewPr varScale="1">
      <p:scale>
        <a:sx n="200" d="100"/>
        <a:sy n="200"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7/29/22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a:t>
            </a:fld>
            <a:endParaRPr lang="en-US"/>
          </a:p>
        </p:txBody>
      </p:sp>
    </p:spTree>
    <p:extLst>
      <p:ext uri="{BB962C8B-B14F-4D97-AF65-F5344CB8AC3E}">
        <p14:creationId xmlns:p14="http://schemas.microsoft.com/office/powerpoint/2010/main" val="310077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30322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10</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32</a:t>
            </a:fld>
            <a:endParaRPr lang="en-US" dirty="0"/>
          </a:p>
        </p:txBody>
      </p:sp>
    </p:spTree>
    <p:extLst>
      <p:ext uri="{BB962C8B-B14F-4D97-AF65-F5344CB8AC3E}">
        <p14:creationId xmlns:p14="http://schemas.microsoft.com/office/powerpoint/2010/main" val="303111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40</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41</a:t>
            </a:fld>
            <a:endParaRPr lang="en-US" dirty="0"/>
          </a:p>
        </p:txBody>
      </p:sp>
    </p:spTree>
    <p:extLst>
      <p:ext uri="{BB962C8B-B14F-4D97-AF65-F5344CB8AC3E}">
        <p14:creationId xmlns:p14="http://schemas.microsoft.com/office/powerpoint/2010/main" val="243898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image" Target="../media/image31.jpg"/><Relationship Id="rId26" Type="http://schemas.openxmlformats.org/officeDocument/2006/relationships/image" Target="../media/image39.png"/><Relationship Id="rId3" Type="http://schemas.openxmlformats.org/officeDocument/2006/relationships/image" Target="../media/image16.jpg"/><Relationship Id="rId21" Type="http://schemas.openxmlformats.org/officeDocument/2006/relationships/image" Target="../media/image34.jpg"/><Relationship Id="rId7" Type="http://schemas.openxmlformats.org/officeDocument/2006/relationships/image" Target="../media/image20.jpg"/><Relationship Id="rId12" Type="http://schemas.openxmlformats.org/officeDocument/2006/relationships/image" Target="../media/image25.jpg"/><Relationship Id="rId17" Type="http://schemas.openxmlformats.org/officeDocument/2006/relationships/image" Target="../media/image30.jpg"/><Relationship Id="rId25" Type="http://schemas.openxmlformats.org/officeDocument/2006/relationships/image" Target="../media/image38.jpg"/><Relationship Id="rId2" Type="http://schemas.openxmlformats.org/officeDocument/2006/relationships/image" Target="../media/image15.jpg"/><Relationship Id="rId16" Type="http://schemas.openxmlformats.org/officeDocument/2006/relationships/image" Target="../media/image29.jpg"/><Relationship Id="rId20"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19.jpg"/><Relationship Id="rId11" Type="http://schemas.openxmlformats.org/officeDocument/2006/relationships/image" Target="../media/image24.jpg"/><Relationship Id="rId24" Type="http://schemas.openxmlformats.org/officeDocument/2006/relationships/image" Target="../media/image37.jpg"/><Relationship Id="rId5" Type="http://schemas.openxmlformats.org/officeDocument/2006/relationships/image" Target="../media/image18.jpg"/><Relationship Id="rId15" Type="http://schemas.openxmlformats.org/officeDocument/2006/relationships/image" Target="../media/image28.jpg"/><Relationship Id="rId23" Type="http://schemas.openxmlformats.org/officeDocument/2006/relationships/image" Target="../media/image36.jpg"/><Relationship Id="rId28" Type="http://schemas.openxmlformats.org/officeDocument/2006/relationships/image" Target="../media/image8.png"/><Relationship Id="rId10" Type="http://schemas.openxmlformats.org/officeDocument/2006/relationships/image" Target="../media/image23.jpg"/><Relationship Id="rId19" Type="http://schemas.openxmlformats.org/officeDocument/2006/relationships/image" Target="../media/image32.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 Id="rId22" Type="http://schemas.openxmlformats.org/officeDocument/2006/relationships/image" Target="../media/image35.jpg"/><Relationship Id="rId27"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tiff"/><Relationship Id="rId7" Type="http://schemas.openxmlformats.org/officeDocument/2006/relationships/image" Target="../media/image58.jp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tiff"/><Relationship Id="rId11" Type="http://schemas.openxmlformats.org/officeDocument/2006/relationships/image" Target="../media/image62.jpg"/><Relationship Id="rId5" Type="http://schemas.openxmlformats.org/officeDocument/2006/relationships/image" Target="../media/image56.tiff"/><Relationship Id="rId10" Type="http://schemas.openxmlformats.org/officeDocument/2006/relationships/image" Target="../media/image61.jpg"/><Relationship Id="rId4" Type="http://schemas.openxmlformats.org/officeDocument/2006/relationships/image" Target="../media/image55.tiff"/><Relationship Id="rId9"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tiff"/></Relationships>
</file>

<file path=ppt/slides/_rels/slide5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San Francisco Economic Roundtable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July 29, 2020</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2303349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301735"/>
            <a:ext cx="10515600" cy="1325563"/>
          </a:xfrm>
        </p:spPr>
        <p:txBody>
          <a:bodyPr>
            <a:noAutofit/>
          </a:bodyPr>
          <a:lstStyle/>
          <a:p>
            <a:r>
              <a:rPr lang="en-US" dirty="0">
                <a:solidFill>
                  <a:schemeClr val="bg1"/>
                </a:solidFill>
              </a:rPr>
              <a:t>WH</a:t>
            </a:r>
            <a:r>
              <a:rPr lang="en-US" dirty="0"/>
              <a:t>EN?     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198696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17</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18</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Cruise: San Francisco driverless on June 1, 2022</a:t>
            </a:r>
          </a:p>
          <a:p>
            <a:pPr marL="0" indent="0">
              <a:buNone/>
            </a:pPr>
            <a:endParaRPr lang="en-US" dirty="0"/>
          </a:p>
          <a:p>
            <a:r>
              <a:rPr lang="en-US" dirty="0"/>
              <a:t>Motional: Las Vegas in early 2023</a:t>
            </a:r>
          </a:p>
          <a:p>
            <a:endParaRPr lang="en-US" dirty="0"/>
          </a:p>
          <a:p>
            <a:r>
              <a:rPr lang="en-US" dirty="0"/>
              <a:t>More are surely </a:t>
            </a:r>
            <a:r>
              <a:rPr lang="en-US"/>
              <a:t>coming soon….</a:t>
            </a:r>
            <a:endParaRPr lang="en-US" dirty="0"/>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97717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566639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351048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22</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23</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641+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35503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San Francisco Bay area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275974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270616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59783"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503848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50</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3067712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58</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753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36511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35452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86912</TotalTime>
  <Words>2562</Words>
  <Application>Microsoft Macintosh PowerPoint</Application>
  <PresentationFormat>Widescreen</PresentationFormat>
  <Paragraphs>451</Paragraphs>
  <Slides>58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Courier New</vt:lpstr>
      <vt:lpstr>Roboto Condensed</vt:lpstr>
      <vt:lpstr>Wingdings</vt:lpstr>
      <vt:lpstr>Custom Design</vt:lpstr>
      <vt:lpstr>San Francisco Economic Roundtable  Driving Change – Autonomous Vehicles’ Big Impact</vt:lpstr>
      <vt:lpstr> National Economic Education Delegation</vt:lpstr>
      <vt:lpstr>Who Are We?</vt:lpstr>
      <vt:lpstr>Where Are We?</vt:lpstr>
      <vt:lpstr> Available NEED Topics Include:</vt:lpstr>
      <vt:lpstr>Credits and Disclaimer</vt:lpstr>
      <vt:lpstr>Submitting Questions</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Fee-For-Service Autonomous TaaS</vt:lpstr>
      <vt:lpstr>Waymo is in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775</cp:revision>
  <cp:lastPrinted>2022-07-29T18:55:42Z</cp:lastPrinted>
  <dcterms:created xsi:type="dcterms:W3CDTF">2017-05-03T22:30:38Z</dcterms:created>
  <dcterms:modified xsi:type="dcterms:W3CDTF">2022-07-29T18:55:47Z</dcterms:modified>
</cp:coreProperties>
</file>