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974" r:id="rId2"/>
    <p:sldId id="328" r:id="rId3"/>
    <p:sldId id="434" r:id="rId4"/>
    <p:sldId id="1088" r:id="rId5"/>
    <p:sldId id="327" r:id="rId6"/>
    <p:sldId id="1059" r:id="rId7"/>
    <p:sldId id="1130" r:id="rId8"/>
    <p:sldId id="1060" r:id="rId9"/>
    <p:sldId id="1093" r:id="rId10"/>
    <p:sldId id="1103" r:id="rId11"/>
    <p:sldId id="1105" r:id="rId12"/>
    <p:sldId id="1200" r:id="rId13"/>
    <p:sldId id="4101" r:id="rId14"/>
    <p:sldId id="1123" r:id="rId15"/>
    <p:sldId id="4102" r:id="rId16"/>
    <p:sldId id="1061" r:id="rId17"/>
    <p:sldId id="1062" r:id="rId18"/>
    <p:sldId id="1076" r:id="rId19"/>
    <p:sldId id="1077" r:id="rId20"/>
    <p:sldId id="1116" r:id="rId21"/>
    <p:sldId id="1075" r:id="rId22"/>
    <p:sldId id="1108" r:id="rId23"/>
    <p:sldId id="1065" r:id="rId24"/>
    <p:sldId id="1109" r:id="rId25"/>
    <p:sldId id="1110" r:id="rId26"/>
    <p:sldId id="1070" r:id="rId27"/>
    <p:sldId id="1072" r:id="rId28"/>
    <p:sldId id="1128" r:id="rId29"/>
    <p:sldId id="1199" r:id="rId30"/>
    <p:sldId id="1085" r:id="rId31"/>
    <p:sldId id="1082" r:id="rId32"/>
    <p:sldId id="1120" r:id="rId33"/>
    <p:sldId id="1115" r:id="rId34"/>
    <p:sldId id="1203" r:id="rId35"/>
    <p:sldId id="1201" r:id="rId36"/>
    <p:sldId id="1202" r:id="rId37"/>
    <p:sldId id="11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1429"/>
  </p:normalViewPr>
  <p:slideViewPr>
    <p:cSldViewPr snapToGrid="0" snapToObjects="1">
      <p:cViewPr varScale="1">
        <p:scale>
          <a:sx n="111" d="100"/>
          <a:sy n="111" d="100"/>
        </p:scale>
        <p:origin x="248"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23</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29.jpg"/><Relationship Id="rId26" Type="http://schemas.openxmlformats.org/officeDocument/2006/relationships/image" Target="../media/image37.png"/><Relationship Id="rId3" Type="http://schemas.openxmlformats.org/officeDocument/2006/relationships/image" Target="../media/image14.jpg"/><Relationship Id="rId21" Type="http://schemas.openxmlformats.org/officeDocument/2006/relationships/image" Target="../media/image32.jp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g"/><Relationship Id="rId25" Type="http://schemas.openxmlformats.org/officeDocument/2006/relationships/image" Target="../media/image36.jpg"/><Relationship Id="rId2" Type="http://schemas.openxmlformats.org/officeDocument/2006/relationships/image" Target="../media/image13.jpg"/><Relationship Id="rId16" Type="http://schemas.openxmlformats.org/officeDocument/2006/relationships/image" Target="../media/image27.jpg"/><Relationship Id="rId20" Type="http://schemas.openxmlformats.org/officeDocument/2006/relationships/image" Target="../media/image31.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24" Type="http://schemas.openxmlformats.org/officeDocument/2006/relationships/image" Target="../media/image35.jpg"/><Relationship Id="rId5" Type="http://schemas.openxmlformats.org/officeDocument/2006/relationships/image" Target="../media/image16.jpg"/><Relationship Id="rId15" Type="http://schemas.openxmlformats.org/officeDocument/2006/relationships/image" Target="../media/image26.jpg"/><Relationship Id="rId23" Type="http://schemas.openxmlformats.org/officeDocument/2006/relationships/image" Target="../media/image34.jpg"/><Relationship Id="rId28" Type="http://schemas.openxmlformats.org/officeDocument/2006/relationships/image" Target="../media/image6.png"/><Relationship Id="rId10" Type="http://schemas.openxmlformats.org/officeDocument/2006/relationships/image" Target="../media/image21.jpg"/><Relationship Id="rId19" Type="http://schemas.openxmlformats.org/officeDocument/2006/relationships/image" Target="../media/image30.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 Id="rId22" Type="http://schemas.openxmlformats.org/officeDocument/2006/relationships/image" Target="../media/image33.jpg"/><Relationship Id="rId27"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Lockheed Martin Herschel Brown Club</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August 23,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3711222" y="2083383"/>
            <a:ext cx="1810546" cy="1479909"/>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96631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15</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076446"/>
            <a:ext cx="5181600" cy="4778696"/>
          </a:xfrm>
        </p:spPr>
        <p:txBody>
          <a:bodyPr>
            <a:normAutofit fontScale="92500" lnSpcReduction="2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endParaRPr lang="en-US" dirty="0"/>
          </a:p>
          <a:p>
            <a:r>
              <a:rPr lang="en-US" dirty="0"/>
              <a:t>Insurance: product liability</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$0.64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a:t>
            </a:r>
            <a:r>
              <a:rPr lang="en-US" sz="2600"/>
              <a:t>Bay Area workforce </a:t>
            </a:r>
            <a:r>
              <a:rPr lang="en-US" sz="2600" dirty="0"/>
              <a:t>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525715" y="1253331"/>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a:p>
            <a:pPr>
              <a:spcAft>
                <a:spcPts val="1000"/>
              </a:spcAft>
            </a:pPr>
            <a:r>
              <a:rPr lang="en-US" dirty="0"/>
              <a:t>Infrastructure technology</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9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21140</TotalTime>
  <Words>1627</Words>
  <Application>Microsoft Macintosh PowerPoint</Application>
  <PresentationFormat>Widescreen</PresentationFormat>
  <Paragraphs>294</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Roboto Condensed</vt:lpstr>
      <vt:lpstr>Wingdings</vt:lpstr>
      <vt:lpstr>Custom Design</vt:lpstr>
      <vt:lpstr>Lockheed Martin Herschel Brown Club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WHEN? What do the headlines say?</vt:lpstr>
      <vt:lpstr>40+ Corporations Working On Autonomous Vehicles</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277</cp:revision>
  <cp:lastPrinted>2022-04-12T21:06:47Z</cp:lastPrinted>
  <dcterms:created xsi:type="dcterms:W3CDTF">2017-05-03T22:30:38Z</dcterms:created>
  <dcterms:modified xsi:type="dcterms:W3CDTF">2022-08-23T14:31:33Z</dcterms:modified>
</cp:coreProperties>
</file>