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0"/>
  </p:notesMasterIdLst>
  <p:sldIdLst>
    <p:sldId id="974" r:id="rId2"/>
    <p:sldId id="328" r:id="rId3"/>
    <p:sldId id="434" r:id="rId4"/>
    <p:sldId id="1088" r:id="rId5"/>
    <p:sldId id="327" r:id="rId6"/>
    <p:sldId id="1059" r:id="rId7"/>
    <p:sldId id="4186" r:id="rId8"/>
    <p:sldId id="1060" r:id="rId9"/>
    <p:sldId id="4104"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5" r:id="rId24"/>
    <p:sldId id="1082" r:id="rId25"/>
    <p:sldId id="1120" r:id="rId26"/>
    <p:sldId id="1115" r:id="rId27"/>
    <p:sldId id="1100" r:id="rId28"/>
    <p:sldId id="11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48" autoAdjust="0"/>
    <p:restoredTop sz="91408"/>
  </p:normalViewPr>
  <p:slideViewPr>
    <p:cSldViewPr snapToGrid="0" snapToObjects="1">
      <p:cViewPr varScale="1">
        <p:scale>
          <a:sx n="99" d="100"/>
          <a:sy n="99" d="100"/>
        </p:scale>
        <p:origin x="208" y="4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235593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www.motorbiscuit.com</a:t>
            </a:r>
            <a:r>
              <a:rPr lang="en-US" dirty="0"/>
              <a:t>/owning-car-2021-costs-more/#:~:text=Of%20course,%20it’s%20hard%20to%20say%20exactly%20how,Cost”%20study%20conducted%20by%20AAA,%20the%20automobile%20club.</a:t>
            </a:r>
          </a:p>
          <a:p>
            <a:endParaRPr lang="en-US"/>
          </a:p>
          <a:p>
            <a:r>
              <a:rPr lang="en-US"/>
              <a:t>.</a:t>
            </a:r>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4.tiff"/><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26" Type="http://schemas.openxmlformats.org/officeDocument/2006/relationships/image" Target="../media/image32.png"/><Relationship Id="rId3" Type="http://schemas.openxmlformats.org/officeDocument/2006/relationships/image" Target="../media/image9.jpg"/><Relationship Id="rId21" Type="http://schemas.openxmlformats.org/officeDocument/2006/relationships/image" Target="../media/image27.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5" Type="http://schemas.openxmlformats.org/officeDocument/2006/relationships/image" Target="../media/image31.jpg"/><Relationship Id="rId2" Type="http://schemas.openxmlformats.org/officeDocument/2006/relationships/image" Target="../media/image8.jpg"/><Relationship Id="rId16" Type="http://schemas.openxmlformats.org/officeDocument/2006/relationships/image" Target="../media/image22.jpg"/><Relationship Id="rId20"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12.jpg"/><Relationship Id="rId11" Type="http://schemas.openxmlformats.org/officeDocument/2006/relationships/image" Target="../media/image17.jpg"/><Relationship Id="rId24" Type="http://schemas.openxmlformats.org/officeDocument/2006/relationships/image" Target="../media/image30.jpg"/><Relationship Id="rId5" Type="http://schemas.openxmlformats.org/officeDocument/2006/relationships/image" Target="../media/image11.jpg"/><Relationship Id="rId15" Type="http://schemas.openxmlformats.org/officeDocument/2006/relationships/image" Target="../media/image21.jpg"/><Relationship Id="rId23" Type="http://schemas.openxmlformats.org/officeDocument/2006/relationships/image" Target="../media/image29.jpg"/><Relationship Id="rId28" Type="http://schemas.openxmlformats.org/officeDocument/2006/relationships/image" Target="../media/image6.png"/><Relationship Id="rId10" Type="http://schemas.openxmlformats.org/officeDocument/2006/relationships/image" Target="../media/image16.jpg"/><Relationship Id="rId19" Type="http://schemas.openxmlformats.org/officeDocument/2006/relationships/image" Target="../media/image25.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 Id="rId22" Type="http://schemas.openxmlformats.org/officeDocument/2006/relationships/image" Target="../media/image28.jpg"/><Relationship Id="rId27"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4000" b="0" i="1" dirty="0"/>
              <a:t>I-</a:t>
            </a:r>
            <a:r>
              <a:rPr lang="en-US" sz="4000" b="0" i="1" dirty="0" err="1"/>
              <a:t>NExT</a:t>
            </a:r>
            <a:r>
              <a:rPr lang="en-US" sz="4000" b="0" i="1" dirty="0"/>
              <a:t> Kiwanis Club, Columbus, OH</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August 21,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 steel, rubber</a:t>
            </a:r>
            <a:r>
              <a:rPr lang="en-US"/>
              <a:t>, aluminum, and land!</a:t>
            </a:r>
            <a:endParaRPr lang="en-US" dirty="0"/>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San Francisco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 (U.S.):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 in the U.S.</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163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1325563"/>
          </a:xfrm>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In the US: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28</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45015"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pic>
        <p:nvPicPr>
          <p:cNvPr id="6" name="Picture 5">
            <a:extLst>
              <a:ext uri="{FF2B5EF4-FFF2-40B4-BE49-F238E27FC236}">
                <a16:creationId xmlns:a16="http://schemas.microsoft.com/office/drawing/2014/main" id="{2F4B6A6F-181E-5249-B848-87CA345AAD83}"/>
              </a:ext>
            </a:extLst>
          </p:cNvPr>
          <p:cNvPicPr>
            <a:picLocks noChangeAspect="1"/>
          </p:cNvPicPr>
          <p:nvPr/>
        </p:nvPicPr>
        <p:blipFill>
          <a:blip r:embed="rId5"/>
          <a:stretch>
            <a:fillRect/>
          </a:stretch>
        </p:blipFill>
        <p:spPr>
          <a:xfrm>
            <a:off x="10528644" y="3279922"/>
            <a:ext cx="1353647" cy="1325563"/>
          </a:xfrm>
          <a:prstGeom prst="rect">
            <a:avLst/>
          </a:prstGeom>
        </p:spPr>
      </p:pic>
      <p:pic>
        <p:nvPicPr>
          <p:cNvPr id="8" name="Picture 7">
            <a:extLst>
              <a:ext uri="{FF2B5EF4-FFF2-40B4-BE49-F238E27FC236}">
                <a16:creationId xmlns:a16="http://schemas.microsoft.com/office/drawing/2014/main" id="{66BF8BFA-5F42-9C49-8192-84467336B09C}"/>
              </a:ext>
            </a:extLst>
          </p:cNvPr>
          <p:cNvPicPr>
            <a:picLocks noChangeAspect="1"/>
          </p:cNvPicPr>
          <p:nvPr/>
        </p:nvPicPr>
        <p:blipFill>
          <a:blip r:embed="rId4"/>
          <a:stretch>
            <a:fillRect/>
          </a:stretch>
        </p:blipFill>
        <p:spPr>
          <a:xfrm rot="10800000">
            <a:off x="9997804" y="3770041"/>
            <a:ext cx="482326" cy="365125"/>
          </a:xfrm>
          <a:prstGeom prst="rect">
            <a:avLst/>
          </a:prstGeom>
        </p:spPr>
      </p:pic>
    </p:spTree>
    <p:extLst>
      <p:ext uri="{BB962C8B-B14F-4D97-AF65-F5344CB8AC3E}">
        <p14:creationId xmlns:p14="http://schemas.microsoft.com/office/powerpoint/2010/main" val="35452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 – When Will We Get There?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10" name="Picture 9" descr="baid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3309" y="2023508"/>
            <a:ext cx="1940994" cy="1306289"/>
          </a:xfrm>
          <a:prstGeom prst="rect">
            <a:avLst/>
          </a:prstGeom>
        </p:spPr>
      </p:pic>
      <p:pic>
        <p:nvPicPr>
          <p:cNvPr id="20" name="Picture 19" descr="huawei-365x365.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0664" y="4439738"/>
            <a:ext cx="3189252" cy="1267603"/>
          </a:xfrm>
          <a:prstGeom prst="rect">
            <a:avLst/>
          </a:prstGeom>
        </p:spPr>
      </p:pic>
      <p:pic>
        <p:nvPicPr>
          <p:cNvPr id="26" name="Picture 25" descr="toyota-1024x83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25533" y="2073888"/>
            <a:ext cx="1993961" cy="1629830"/>
          </a:xfrm>
          <a:prstGeom prst="rect">
            <a:avLst/>
          </a:prstGeom>
        </p:spPr>
      </p:pic>
      <p:pic>
        <p:nvPicPr>
          <p:cNvPr id="28" name="Picture 27" descr="valeo-1024x44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240903" y="2039251"/>
            <a:ext cx="2521066" cy="1629830"/>
          </a:xfrm>
          <a:prstGeom prst="rect">
            <a:avLst/>
          </a:prstGeom>
        </p:spPr>
      </p:pic>
      <p:pic>
        <p:nvPicPr>
          <p:cNvPr id="32" name="Picture 31" descr="yutong-1024x60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pic>
        <p:nvPicPr>
          <p:cNvPr id="9" name="Picture 8" descr="Audi-1024x704.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064590" y="4027200"/>
            <a:ext cx="2641920" cy="1816320"/>
          </a:xfrm>
          <a:prstGeom prst="rect">
            <a:avLst/>
          </a:prstGeom>
        </p:spPr>
      </p:pic>
      <p:pic>
        <p:nvPicPr>
          <p:cNvPr id="33" name="Picture 32">
            <a:extLst>
              <a:ext uri="{FF2B5EF4-FFF2-40B4-BE49-F238E27FC236}">
                <a16:creationId xmlns:a16="http://schemas.microsoft.com/office/drawing/2014/main" id="{AB9164BB-E5C3-F647-8093-BDF5A64D6EC3}"/>
              </a:ext>
            </a:extLst>
          </p:cNvPr>
          <p:cNvPicPr>
            <a:picLocks noChangeAspect="1"/>
          </p:cNvPicPr>
          <p:nvPr/>
        </p:nvPicPr>
        <p:blipFill>
          <a:blip r:embed="rId28"/>
          <a:stretch>
            <a:fillRect/>
          </a:stretch>
        </p:blipFill>
        <p:spPr>
          <a:xfrm>
            <a:off x="6929999" y="4662176"/>
            <a:ext cx="1353647" cy="1325563"/>
          </a:xfrm>
          <a:prstGeom prst="rect">
            <a:avLst/>
          </a:prstGeom>
        </p:spPr>
      </p:pic>
    </p:spTree>
    <p:extLst>
      <p:ext uri="{BB962C8B-B14F-4D97-AF65-F5344CB8AC3E}">
        <p14:creationId xmlns:p14="http://schemas.microsoft.com/office/powerpoint/2010/main" val="23033491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21273</TotalTime>
  <Words>1360</Words>
  <Application>Microsoft Macintosh PowerPoint</Application>
  <PresentationFormat>Widescreen</PresentationFormat>
  <Paragraphs>239</Paragraphs>
  <Slides>28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Roboto Condensed</vt:lpstr>
      <vt:lpstr>Wingdings</vt:lpstr>
      <vt:lpstr>Custom Design</vt:lpstr>
      <vt:lpstr>I-NExT Kiwanis Club, Columbus, OH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 – When Will We Get There?</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Public Transportation</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276</cp:revision>
  <cp:lastPrinted>2022-08-22T01:18:20Z</cp:lastPrinted>
  <dcterms:created xsi:type="dcterms:W3CDTF">2017-05-03T22:30:38Z</dcterms:created>
  <dcterms:modified xsi:type="dcterms:W3CDTF">2022-08-22T01:19:38Z</dcterms:modified>
</cp:coreProperties>
</file>