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19" autoAdjust="0"/>
    <p:restoredTop sz="91495"/>
  </p:normalViewPr>
  <p:slideViewPr>
    <p:cSldViewPr snapToGrid="0" snapToObjects="1">
      <p:cViewPr varScale="1">
        <p:scale>
          <a:sx n="80" d="100"/>
          <a:sy n="80" d="100"/>
        </p:scale>
        <p:origin x="192" y="952"/>
      </p:cViewPr>
      <p:guideLst>
        <p:guide orient="horz" pos="2160"/>
        <p:guide pos="3840"/>
      </p:guideLst>
    </p:cSldViewPr>
  </p:slideViewPr>
  <p:outlineViewPr>
    <p:cViewPr>
      <p:scale>
        <a:sx n="33" d="100"/>
        <a:sy n="33" d="100"/>
      </p:scale>
      <p:origin x="0" y="0"/>
    </p:cViewPr>
  </p:outlineViewPr>
  <p:notesTextViewPr>
    <p:cViewPr>
      <p:scale>
        <a:sx n="1" d="1"/>
        <a:sy n="1" d="1"/>
      </p:scale>
      <p:origin x="0" y="-152"/>
    </p:cViewPr>
  </p:notesTextViewPr>
  <p:sorterViewPr>
    <p:cViewPr>
      <p:scale>
        <a:sx n="133" d="100"/>
        <a:sy n="133" d="100"/>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www.motorbiscuit.com</a:t>
            </a:r>
            <a:r>
              <a:rPr lang="en-US" dirty="0"/>
              <a:t>/owning-car-2021-costs-more/#:~:text=Of%20course,%20it’s%20hard%20to%20say%20exactly%20how,Cost”%20study%20conducted%20by%20AAA,%20the%20automobile%20club.</a:t>
            </a:r>
          </a:p>
          <a:p>
            <a:endParaRPr lang="en-US"/>
          </a:p>
          <a:p>
            <a:r>
              <a:rPr lang="en-US"/>
              <a:t>.</a:t>
            </a:r>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4.tiff"/><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Port of Duluth Kiwanis Club</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April 27,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 steel, rubber</a:t>
            </a:r>
            <a:r>
              <a:rPr lang="en-US"/>
              <a:t>, aluminum, and land!</a:t>
            </a:r>
            <a:endParaRPr lang="en-US" dirty="0"/>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$9,666 (2021)</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San Francisco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 (U.S.):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 in the U.S.</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369" y="0"/>
            <a:ext cx="10515600" cy="1325563"/>
          </a:xfrm>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In the US: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 – When Will We Get There?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20984</TotalTime>
  <Words>1324</Words>
  <Application>Microsoft Macintosh PowerPoint</Application>
  <PresentationFormat>Widescreen</PresentationFormat>
  <Paragraphs>232</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Port of Duluth Kiwanis Club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 – When Will We Get There?</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267</cp:revision>
  <cp:lastPrinted>2021-11-19T21:15:27Z</cp:lastPrinted>
  <dcterms:created xsi:type="dcterms:W3CDTF">2017-05-03T22:30:38Z</dcterms:created>
  <dcterms:modified xsi:type="dcterms:W3CDTF">2022-04-27T16:55:52Z</dcterms:modified>
</cp:coreProperties>
</file>