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9"/>
  </p:notesMasterIdLst>
  <p:sldIdLst>
    <p:sldId id="974" r:id="rId2"/>
    <p:sldId id="328" r:id="rId3"/>
    <p:sldId id="434" r:id="rId4"/>
    <p:sldId id="1088" r:id="rId5"/>
    <p:sldId id="327" r:id="rId6"/>
    <p:sldId id="1059" r:id="rId7"/>
    <p:sldId id="1118" r:id="rId8"/>
    <p:sldId id="1060" r:id="rId9"/>
    <p:sldId id="1103" r:id="rId10"/>
    <p:sldId id="1105" r:id="rId11"/>
    <p:sldId id="1061" r:id="rId12"/>
    <p:sldId id="1062" r:id="rId13"/>
    <p:sldId id="1076" r:id="rId14"/>
    <p:sldId id="1077" r:id="rId15"/>
    <p:sldId id="1116" r:id="rId16"/>
    <p:sldId id="1075" r:id="rId17"/>
    <p:sldId id="1108" r:id="rId18"/>
    <p:sldId id="1065" r:id="rId19"/>
    <p:sldId id="1109" r:id="rId20"/>
    <p:sldId id="1070" r:id="rId21"/>
    <p:sldId id="1072" r:id="rId22"/>
    <p:sldId id="1199" r:id="rId23"/>
    <p:sldId id="1082" r:id="rId24"/>
    <p:sldId id="1120" r:id="rId25"/>
    <p:sldId id="1115" r:id="rId26"/>
    <p:sldId id="1100" r:id="rId27"/>
    <p:sldId id="119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1429"/>
  </p:normalViewPr>
  <p:slideViewPr>
    <p:cSldViewPr snapToGrid="0" snapToObjects="1">
      <p:cViewPr varScale="1">
        <p:scale>
          <a:sx n="109" d="100"/>
          <a:sy n="109" d="100"/>
        </p:scale>
        <p:origin x="216" y="3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18</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20</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21</a:t>
            </a:fld>
            <a:endParaRPr lang="en-US" dirty="0"/>
          </a:p>
        </p:txBody>
      </p:sp>
    </p:spTree>
    <p:extLst>
      <p:ext uri="{BB962C8B-B14F-4D97-AF65-F5344CB8AC3E}">
        <p14:creationId xmlns:p14="http://schemas.microsoft.com/office/powerpoint/2010/main" val="57178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image" Target="../media/image38.tiff"/><Relationship Id="rId7" Type="http://schemas.openxmlformats.org/officeDocument/2006/relationships/image" Target="../media/image42.jpg"/><Relationship Id="rId2" Type="http://schemas.openxmlformats.org/officeDocument/2006/relationships/image" Target="../media/image37.tiff"/><Relationship Id="rId1" Type="http://schemas.openxmlformats.org/officeDocument/2006/relationships/slideLayout" Target="../slideLayouts/slideLayout2.xml"/><Relationship Id="rId6" Type="http://schemas.openxmlformats.org/officeDocument/2006/relationships/image" Target="../media/image41.tiff"/><Relationship Id="rId11" Type="http://schemas.openxmlformats.org/officeDocument/2006/relationships/image" Target="../media/image46.jpg"/><Relationship Id="rId5" Type="http://schemas.openxmlformats.org/officeDocument/2006/relationships/image" Target="../media/image40.tiff"/><Relationship Id="rId10" Type="http://schemas.openxmlformats.org/officeDocument/2006/relationships/image" Target="../media/image45.jpg"/><Relationship Id="rId4" Type="http://schemas.openxmlformats.org/officeDocument/2006/relationships/image" Target="../media/image39.tiff"/><Relationship Id="rId9" Type="http://schemas.openxmlformats.org/officeDocument/2006/relationships/image" Target="../media/image44.jpg"/></Relationships>
</file>

<file path=ppt/slides/_rels/slide1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4.xml"/><Relationship Id="rId4" Type="http://schemas.openxmlformats.org/officeDocument/2006/relationships/image" Target="../media/image49.jpg"/></Relationships>
</file>

<file path=ppt/slides/_rels/slide1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6.tiff"/><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Rotary Club of Chilliwack, BC, Canada</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November 19, 2021</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 steel, rubber</a:t>
            </a:r>
            <a:r>
              <a:rPr lang="en-US"/>
              <a:t>, aluminum, and land!</a:t>
            </a:r>
            <a:endParaRPr lang="en-US" dirty="0"/>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San Francisco Bay Area workforce has a commute in excess of 30 minutes.</a:t>
            </a:r>
          </a:p>
          <a:p>
            <a:pPr marL="457200" lvl="1" indent="0">
              <a:buNone/>
            </a:pPr>
            <a:endParaRPr lang="en-US" dirty="0"/>
          </a:p>
        </p:txBody>
      </p:sp>
    </p:spTree>
    <p:extLst>
      <p:ext uri="{BB962C8B-B14F-4D97-AF65-F5344CB8AC3E}">
        <p14:creationId xmlns:p14="http://schemas.microsoft.com/office/powerpoint/2010/main" val="1091238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Public transportation</a:t>
            </a:r>
          </a:p>
          <a:p>
            <a:r>
              <a:rPr lang="en-US" dirty="0"/>
              <a:t>Housing</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369" y="0"/>
            <a:ext cx="10515600" cy="1325563"/>
          </a:xfrm>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In the US: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26226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27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600+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20788</TotalTime>
  <Words>1284</Words>
  <Application>Microsoft Macintosh PowerPoint</Application>
  <PresentationFormat>Widescreen</PresentationFormat>
  <Paragraphs>233</Paragraphs>
  <Slides>27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Courier New</vt:lpstr>
      <vt:lpstr>Roboto Condensed</vt:lpstr>
      <vt:lpstr>Wingdings</vt:lpstr>
      <vt:lpstr>Custom Design</vt:lpstr>
      <vt:lpstr>Rotary Club of Chilliwack, BC, Canada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is possible?</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Encourage Change</vt:lpstr>
      <vt:lpstr>Environment</vt:lpstr>
      <vt:lpstr>What Changes Will This Bring?</vt:lpstr>
      <vt:lpstr>Employment</vt:lpstr>
      <vt:lpstr>Parking</vt:lpstr>
      <vt:lpstr>Freeing Up Urban Space from Parking</vt:lpstr>
      <vt:lpstr> Summary of Change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263</cp:revision>
  <cp:lastPrinted>2021-05-26T15:23:02Z</cp:lastPrinted>
  <dcterms:created xsi:type="dcterms:W3CDTF">2017-05-03T22:30:38Z</dcterms:created>
  <dcterms:modified xsi:type="dcterms:W3CDTF">2021-11-19T18:04:17Z</dcterms:modified>
</cp:coreProperties>
</file>