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82" autoAdjust="0"/>
    <p:restoredTop sz="91429"/>
  </p:normalViewPr>
  <p:slideViewPr>
    <p:cSldViewPr snapToGrid="0" snapToObjects="1">
      <p:cViewPr varScale="1">
        <p:scale>
          <a:sx n="111" d="100"/>
          <a:sy n="111" d="100"/>
        </p:scale>
        <p:origin x="240" y="3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Chilliwack Fraser Rotary Club, BC, Canada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a:solidFill>
                  <a:srgbClr val="2B414D"/>
                </a:solidFill>
              </a:rPr>
              <a:t>February 2, 2022</a:t>
            </a:r>
            <a:endParaRPr lang="en-US" sz="1800" b="0" i="1" dirty="0">
              <a:solidFill>
                <a:srgbClr val="2B414D"/>
              </a:solidFill>
            </a:endParaRP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 steel, rubber</a:t>
            </a:r>
            <a:r>
              <a:rPr lang="en-US"/>
              <a:t>, aluminum, and land!</a:t>
            </a:r>
            <a:endParaRPr lang="en-US" dirty="0"/>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San Francisco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 (U.S.):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 in the U.S.</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0"/>
            <a:ext cx="10515600" cy="1325563"/>
          </a:xfrm>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In the US: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20871</TotalTime>
  <Words>1294</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Chilliwack Fraser Rotary Club, BC, Canada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265</cp:revision>
  <cp:lastPrinted>2021-11-19T21:15:27Z</cp:lastPrinted>
  <dcterms:created xsi:type="dcterms:W3CDTF">2017-05-03T22:30:38Z</dcterms:created>
  <dcterms:modified xsi:type="dcterms:W3CDTF">2022-02-02T17:38:14Z</dcterms:modified>
</cp:coreProperties>
</file>