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1429"/>
  </p:normalViewPr>
  <p:slideViewPr>
    <p:cSldViewPr snapToGrid="0" snapToObjects="1">
      <p:cViewPr varScale="1">
        <p:scale>
          <a:sx n="109" d="100"/>
          <a:sy n="109" d="100"/>
        </p:scale>
        <p:origin x="216" y="3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12/13/21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Downtown West Kiwanis Club, MI</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a:solidFill>
                  <a:srgbClr val="2B414D"/>
                </a:solidFill>
              </a:rPr>
              <a:t>December 13, </a:t>
            </a:r>
            <a:r>
              <a:rPr lang="en-US" sz="1800" b="0" i="1" dirty="0">
                <a:solidFill>
                  <a:srgbClr val="2B414D"/>
                </a:solidFill>
              </a:rPr>
              <a:t>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20784</TotalTime>
  <Words>1268</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Downtown West Kiwanis Club, MI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262</cp:revision>
  <cp:lastPrinted>2021-05-26T15:23:02Z</cp:lastPrinted>
  <dcterms:created xsi:type="dcterms:W3CDTF">2017-05-03T22:30:38Z</dcterms:created>
  <dcterms:modified xsi:type="dcterms:W3CDTF">2021-12-13T22:18:47Z</dcterms:modified>
</cp:coreProperties>
</file>